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9"/>
  </p:notesMasterIdLst>
  <p:sldIdLst>
    <p:sldId id="258" r:id="rId3"/>
    <p:sldId id="295" r:id="rId4"/>
    <p:sldId id="276" r:id="rId5"/>
    <p:sldId id="272" r:id="rId6"/>
    <p:sldId id="277" r:id="rId7"/>
    <p:sldId id="283"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115" d="100"/>
          <a:sy n="115" d="100"/>
        </p:scale>
        <p:origin x="432" y="108"/>
      </p:cViewPr>
      <p:guideLst/>
    </p:cSldViewPr>
  </p:slideViewPr>
  <p:notesTextViewPr>
    <p:cViewPr>
      <p:scale>
        <a:sx n="3" d="2"/>
        <a:sy n="3" d="2"/>
      </p:scale>
      <p:origin x="0" y="0"/>
    </p:cViewPr>
  </p:notesTextViewPr>
  <p:sorterViewPr>
    <p:cViewPr>
      <p:scale>
        <a:sx n="66" d="100"/>
        <a:sy n="66" d="100"/>
      </p:scale>
      <p:origin x="0" y="-12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52B21417-8FA9-40C9-B086-3AA1E9C5E97C}"/>
    <pc:docChg chg="delSld">
      <pc:chgData name="祖国的花朵" userId="e5b1ea1338e2808f" providerId="LiveId" clId="{52B21417-8FA9-40C9-B086-3AA1E9C5E97C}" dt="2018-02-05T03:09:24.905" v="5" actId="2696"/>
      <pc:docMkLst>
        <pc:docMk/>
      </pc:docMkLst>
      <pc:sldChg chg="del">
        <pc:chgData name="祖国的花朵" userId="e5b1ea1338e2808f" providerId="LiveId" clId="{52B21417-8FA9-40C9-B086-3AA1E9C5E97C}" dt="2018-02-05T03:09:24.896" v="4" actId="2696"/>
        <pc:sldMkLst>
          <pc:docMk/>
          <pc:sldMk cId="3964850045" sldId="262"/>
        </pc:sldMkLst>
      </pc:sldChg>
      <pc:sldChg chg="del">
        <pc:chgData name="祖国的花朵" userId="e5b1ea1338e2808f" providerId="LiveId" clId="{52B21417-8FA9-40C9-B086-3AA1E9C5E97C}" dt="2018-02-05T03:09:24.861" v="0" actId="2696"/>
        <pc:sldMkLst>
          <pc:docMk/>
          <pc:sldMk cId="421116698" sldId="263"/>
        </pc:sldMkLst>
      </pc:sldChg>
      <pc:sldChg chg="del">
        <pc:chgData name="祖国的花朵" userId="e5b1ea1338e2808f" providerId="LiveId" clId="{52B21417-8FA9-40C9-B086-3AA1E9C5E97C}" dt="2018-02-05T03:09:24.870" v="1" actId="2696"/>
        <pc:sldMkLst>
          <pc:docMk/>
          <pc:sldMk cId="1293452542" sldId="264"/>
        </pc:sldMkLst>
      </pc:sldChg>
      <pc:sldChg chg="del">
        <pc:chgData name="祖国的花朵" userId="e5b1ea1338e2808f" providerId="LiveId" clId="{52B21417-8FA9-40C9-B086-3AA1E9C5E97C}" dt="2018-02-05T03:09:24.877" v="2" actId="2696"/>
        <pc:sldMkLst>
          <pc:docMk/>
          <pc:sldMk cId="3549919198" sldId="265"/>
        </pc:sldMkLst>
      </pc:sldChg>
      <pc:sldChg chg="del">
        <pc:chgData name="祖国的花朵" userId="e5b1ea1338e2808f" providerId="LiveId" clId="{52B21417-8FA9-40C9-B086-3AA1E9C5E97C}" dt="2018-02-05T03:09:24.886" v="3" actId="2696"/>
        <pc:sldMkLst>
          <pc:docMk/>
          <pc:sldMk cId="563727837" sldId="266"/>
        </pc:sldMkLst>
      </pc:sldChg>
      <pc:sldChg chg="del">
        <pc:chgData name="祖国的花朵" userId="e5b1ea1338e2808f" providerId="LiveId" clId="{52B21417-8FA9-40C9-B086-3AA1E9C5E97C}" dt="2018-02-05T03:09:24.905" v="5" actId="2696"/>
        <pc:sldMkLst>
          <pc:docMk/>
          <pc:sldMk cId="4194186191"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006825" y="3430235"/>
            <a:ext cx="5513663" cy="4810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006825" y="2044578"/>
            <a:ext cx="5513663" cy="1351049"/>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006825" y="45316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006825" y="48110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6" name="Group 4">
            <a:extLst>
              <a:ext uri="{FF2B5EF4-FFF2-40B4-BE49-F238E27FC236}">
                <a16:creationId xmlns:a16="http://schemas.microsoft.com/office/drawing/2014/main" id="{0631E3FB-2E94-4606-939B-44F294F6B4C5}"/>
              </a:ext>
            </a:extLst>
          </p:cNvPr>
          <p:cNvGrpSpPr>
            <a:grpSpLocks noChangeAspect="1"/>
          </p:cNvGrpSpPr>
          <p:nvPr userDrawn="1"/>
        </p:nvGrpSpPr>
        <p:grpSpPr bwMode="auto">
          <a:xfrm>
            <a:off x="533400" y="1352550"/>
            <a:ext cx="4684342" cy="4400550"/>
            <a:chOff x="1584" y="580"/>
            <a:chExt cx="3879" cy="3644"/>
          </a:xfrm>
          <a:solidFill>
            <a:schemeClr val="accent1"/>
          </a:solidFill>
        </p:grpSpPr>
        <p:sp>
          <p:nvSpPr>
            <p:cNvPr id="7" name="Freeform 5">
              <a:extLst>
                <a:ext uri="{FF2B5EF4-FFF2-40B4-BE49-F238E27FC236}">
                  <a16:creationId xmlns:a16="http://schemas.microsoft.com/office/drawing/2014/main" id="{550F5054-C557-43AE-92DC-5484E6BF3EC3}"/>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6">
              <a:extLst>
                <a:ext uri="{FF2B5EF4-FFF2-40B4-BE49-F238E27FC236}">
                  <a16:creationId xmlns:a16="http://schemas.microsoft.com/office/drawing/2014/main" id="{9DEFCDAE-58C6-402C-A4A1-471E8B58C42A}"/>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图片占位符 4">
            <a:extLst>
              <a:ext uri="{FF2B5EF4-FFF2-40B4-BE49-F238E27FC236}">
                <a16:creationId xmlns:a16="http://schemas.microsoft.com/office/drawing/2014/main" id="{F8D8A76B-CFE6-4768-875E-9563A43C04E2}"/>
              </a:ext>
            </a:extLst>
          </p:cNvPr>
          <p:cNvSpPr>
            <a:spLocks noGrp="1"/>
          </p:cNvSpPr>
          <p:nvPr>
            <p:ph type="pic" sz="quarter" idx="12" hasCustomPrompt="1"/>
          </p:nvPr>
        </p:nvSpPr>
        <p:spPr>
          <a:xfrm>
            <a:off x="5581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6" name="图片占位符 4">
            <a:extLst>
              <a:ext uri="{FF2B5EF4-FFF2-40B4-BE49-F238E27FC236}">
                <a16:creationId xmlns:a16="http://schemas.microsoft.com/office/drawing/2014/main" id="{4786C9CF-565C-4D7D-8256-D1AA9410E9E3}"/>
              </a:ext>
            </a:extLst>
          </p:cNvPr>
          <p:cNvSpPr>
            <a:spLocks noGrp="1"/>
          </p:cNvSpPr>
          <p:nvPr>
            <p:ph type="pic" sz="quarter" idx="13" hasCustomPrompt="1"/>
          </p:nvPr>
        </p:nvSpPr>
        <p:spPr>
          <a:xfrm>
            <a:off x="34501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7" name="图片占位符 4">
            <a:extLst>
              <a:ext uri="{FF2B5EF4-FFF2-40B4-BE49-F238E27FC236}">
                <a16:creationId xmlns:a16="http://schemas.microsoft.com/office/drawing/2014/main" id="{315EF6A1-48DA-44EF-B5D9-96C10E5A5795}"/>
              </a:ext>
            </a:extLst>
          </p:cNvPr>
          <p:cNvSpPr>
            <a:spLocks noGrp="1"/>
          </p:cNvSpPr>
          <p:nvPr>
            <p:ph type="pic" sz="quarter" idx="14" hasCustomPrompt="1"/>
          </p:nvPr>
        </p:nvSpPr>
        <p:spPr>
          <a:xfrm>
            <a:off x="30607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8" name="图片占位符 4">
            <a:extLst>
              <a:ext uri="{FF2B5EF4-FFF2-40B4-BE49-F238E27FC236}">
                <a16:creationId xmlns:a16="http://schemas.microsoft.com/office/drawing/2014/main" id="{00DC8B24-CC7E-4298-9A8E-A9C3B47A0CE8}"/>
              </a:ext>
            </a:extLst>
          </p:cNvPr>
          <p:cNvSpPr>
            <a:spLocks noGrp="1"/>
          </p:cNvSpPr>
          <p:nvPr>
            <p:ph type="pic" sz="quarter" idx="15" hasCustomPrompt="1"/>
          </p:nvPr>
        </p:nvSpPr>
        <p:spPr>
          <a:xfrm>
            <a:off x="13754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0292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4962475" y="3237281"/>
            <a:ext cx="6558013" cy="895350"/>
          </a:xfrm>
        </p:spPr>
        <p:txBody>
          <a:bodyPr anchor="b">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4953861" y="4155563"/>
            <a:ext cx="6566351"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4" name="组合 3">
            <a:extLst>
              <a:ext uri="{FF2B5EF4-FFF2-40B4-BE49-F238E27FC236}">
                <a16:creationId xmlns:a16="http://schemas.microsoft.com/office/drawing/2014/main" id="{1A1F13E5-FC76-47FA-A165-B206BF336AE9}"/>
              </a:ext>
            </a:extLst>
          </p:cNvPr>
          <p:cNvGrpSpPr/>
          <p:nvPr userDrawn="1"/>
        </p:nvGrpSpPr>
        <p:grpSpPr>
          <a:xfrm>
            <a:off x="884086" y="458977"/>
            <a:ext cx="3668250" cy="4847210"/>
            <a:chOff x="10659270" y="609600"/>
            <a:chExt cx="1092870" cy="1444114"/>
          </a:xfrm>
        </p:grpSpPr>
        <p:sp>
          <p:nvSpPr>
            <p:cNvPr id="5" name="Freeform 5">
              <a:extLst>
                <a:ext uri="{FF2B5EF4-FFF2-40B4-BE49-F238E27FC236}">
                  <a16:creationId xmlns:a16="http://schemas.microsoft.com/office/drawing/2014/main" id="{0AC5BE90-BBF5-4678-90C9-111351DD8332}"/>
                </a:ext>
              </a:extLst>
            </p:cNvPr>
            <p:cNvSpPr>
              <a:spLocks noEditPoints="1"/>
            </p:cNvSpPr>
            <p:nvPr/>
          </p:nvSpPr>
          <p:spPr bwMode="auto">
            <a:xfrm>
              <a:off x="11352055" y="812147"/>
              <a:ext cx="289240" cy="288646"/>
            </a:xfrm>
            <a:prstGeom prst="ellipse">
              <a:avLst/>
            </a:prstGeom>
            <a:solidFill>
              <a:schemeClr val="bg1"/>
            </a:solidFill>
            <a:ln w="57150">
              <a:solidFill>
                <a:schemeClr val="accent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EB126BA7-2F7A-433C-807E-911100D58894}"/>
                </a:ext>
              </a:extLst>
            </p:cNvPr>
            <p:cNvSpPr>
              <a:spLocks noEditPoints="1"/>
            </p:cNvSpPr>
            <p:nvPr/>
          </p:nvSpPr>
          <p:spPr bwMode="auto">
            <a:xfrm>
              <a:off x="11079424" y="609600"/>
              <a:ext cx="403121" cy="402293"/>
            </a:xfrm>
            <a:prstGeom prst="ellipse">
              <a:avLst/>
            </a:prstGeom>
            <a:solidFill>
              <a:schemeClr val="bg1"/>
            </a:solidFill>
            <a:ln w="57150">
              <a:solidFill>
                <a:schemeClr val="accent2"/>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5">
              <a:extLst>
                <a:ext uri="{FF2B5EF4-FFF2-40B4-BE49-F238E27FC236}">
                  <a16:creationId xmlns:a16="http://schemas.microsoft.com/office/drawing/2014/main" id="{93070F03-8270-4B0D-AB75-D6E983C4FE9E}"/>
                </a:ext>
              </a:extLst>
            </p:cNvPr>
            <p:cNvSpPr>
              <a:spLocks noEditPoints="1"/>
            </p:cNvSpPr>
            <p:nvPr/>
          </p:nvSpPr>
          <p:spPr bwMode="auto">
            <a:xfrm>
              <a:off x="10659270" y="755231"/>
              <a:ext cx="566895" cy="565731"/>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5">
              <a:extLst>
                <a:ext uri="{FF2B5EF4-FFF2-40B4-BE49-F238E27FC236}">
                  <a16:creationId xmlns:a16="http://schemas.microsoft.com/office/drawing/2014/main" id="{93E42B6D-62CA-4261-B465-B1B8474C161D}"/>
                </a:ext>
              </a:extLst>
            </p:cNvPr>
            <p:cNvSpPr>
              <a:spLocks noEditPoints="1"/>
            </p:cNvSpPr>
            <p:nvPr/>
          </p:nvSpPr>
          <p:spPr bwMode="auto">
            <a:xfrm>
              <a:off x="10844994" y="1148431"/>
              <a:ext cx="907146" cy="905283"/>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 name="图片占位符 4">
            <a:extLst>
              <a:ext uri="{FF2B5EF4-FFF2-40B4-BE49-F238E27FC236}">
                <a16:creationId xmlns:a16="http://schemas.microsoft.com/office/drawing/2014/main" id="{B48A473C-3B60-4F8B-A9AF-AEEE55D45E5D}"/>
              </a:ext>
            </a:extLst>
          </p:cNvPr>
          <p:cNvSpPr>
            <a:spLocks noGrp="1"/>
          </p:cNvSpPr>
          <p:nvPr>
            <p:ph type="pic" sz="quarter" idx="10" hasCustomPrompt="1"/>
          </p:nvPr>
        </p:nvSpPr>
        <p:spPr>
          <a:xfrm>
            <a:off x="1592334" y="2349312"/>
            <a:ext cx="2875142" cy="2875142"/>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1" name="日期占位符 10"/>
          <p:cNvSpPr>
            <a:spLocks noGrp="1"/>
          </p:cNvSpPr>
          <p:nvPr>
            <p:ph type="dt" sz="half" idx="11"/>
          </p:nvPr>
        </p:nvSpPr>
        <p:spPr/>
        <p:txBody>
          <a:bodyPr/>
          <a:lstStyle/>
          <a:p>
            <a:fld id="{6489D9C7-5DC6-4263-87FF-7C99F6FB63C3}" type="datetime1">
              <a:rPr lang="zh-CN" altLang="en-US" smtClean="0"/>
              <a:pPr/>
              <a:t>2019/3/24</a:t>
            </a:fld>
            <a:endParaRPr lang="zh-CN" altLang="en-US"/>
          </a:p>
        </p:txBody>
      </p:sp>
      <p:sp>
        <p:nvSpPr>
          <p:cNvPr id="12" name="页脚占位符 11"/>
          <p:cNvSpPr>
            <a:spLocks noGrp="1"/>
          </p:cNvSpPr>
          <p:nvPr>
            <p:ph type="ftr" sz="quarter" idx="12"/>
          </p:nvPr>
        </p:nvSpPr>
        <p:spPr/>
        <p:txBody>
          <a:bodyPr/>
          <a:lstStyle/>
          <a:p>
            <a:r>
              <a:rPr lang="en-US" altLang="zh-CN"/>
              <a:t>www.islide.cc</a:t>
            </a:r>
            <a:endParaRPr lang="zh-CN" altLang="en-US" dirty="0"/>
          </a:p>
        </p:txBody>
      </p:sp>
      <p:sp>
        <p:nvSpPr>
          <p:cNvPr id="13" name="灯片编号占位符 12"/>
          <p:cNvSpPr>
            <a:spLocks noGrp="1"/>
          </p:cNvSpPr>
          <p:nvPr>
            <p:ph type="sldNum" sz="quarter" idx="13"/>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2019/3/24</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2019/3/24</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2897291"/>
            <a:ext cx="5426076" cy="1063417"/>
          </a:xfrm>
        </p:spPr>
        <p:txBody>
          <a:bodyPr anchor="b">
            <a:normAutofit/>
          </a:bodyPr>
          <a:lstStyle>
            <a:lvl1pPr marL="0" indent="0" algn="r">
              <a:buFont typeface="Arial" panose="020B0604020202020204" pitchFamily="34" charset="0"/>
              <a:buNone/>
              <a:defRPr sz="3200">
                <a:solidFill>
                  <a:schemeClr val="tx1"/>
                </a:solidFill>
              </a:defRPr>
            </a:lvl1pPr>
          </a:lstStyle>
          <a:p>
            <a:pPr lvl="0"/>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69925" y="4334564"/>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69925" y="4645435"/>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5" name="Group 4">
            <a:extLst>
              <a:ext uri="{FF2B5EF4-FFF2-40B4-BE49-F238E27FC236}">
                <a16:creationId xmlns:a16="http://schemas.microsoft.com/office/drawing/2014/main" id="{3945DAB4-CB6B-46C0-BF33-B85526C606DD}"/>
              </a:ext>
            </a:extLst>
          </p:cNvPr>
          <p:cNvGrpSpPr>
            <a:grpSpLocks noChangeAspect="1"/>
          </p:cNvGrpSpPr>
          <p:nvPr userDrawn="1"/>
        </p:nvGrpSpPr>
        <p:grpSpPr bwMode="auto">
          <a:xfrm>
            <a:off x="6438900" y="1352550"/>
            <a:ext cx="4684342" cy="4400550"/>
            <a:chOff x="1584" y="580"/>
            <a:chExt cx="3879" cy="3644"/>
          </a:xfrm>
          <a:solidFill>
            <a:schemeClr val="accent1"/>
          </a:solidFill>
        </p:grpSpPr>
        <p:sp>
          <p:nvSpPr>
            <p:cNvPr id="6" name="Freeform 5">
              <a:extLst>
                <a:ext uri="{FF2B5EF4-FFF2-40B4-BE49-F238E27FC236}">
                  <a16:creationId xmlns:a16="http://schemas.microsoft.com/office/drawing/2014/main" id="{1E432CAC-0D9B-4FDC-9B2E-8F3C9EA39FA5}"/>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6">
              <a:extLst>
                <a:ext uri="{FF2B5EF4-FFF2-40B4-BE49-F238E27FC236}">
                  <a16:creationId xmlns:a16="http://schemas.microsoft.com/office/drawing/2014/main" id="{FB4F624B-B0EB-4185-B613-DC61B39A5D9D}"/>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 name="图片占位符 4">
            <a:extLst>
              <a:ext uri="{FF2B5EF4-FFF2-40B4-BE49-F238E27FC236}">
                <a16:creationId xmlns:a16="http://schemas.microsoft.com/office/drawing/2014/main" id="{80D70EF6-C8F0-4C3B-B9EC-26E3A1150B80}"/>
              </a:ext>
            </a:extLst>
          </p:cNvPr>
          <p:cNvSpPr>
            <a:spLocks noGrp="1"/>
          </p:cNvSpPr>
          <p:nvPr>
            <p:ph type="pic" sz="quarter" idx="10" hasCustomPrompt="1"/>
          </p:nvPr>
        </p:nvSpPr>
        <p:spPr>
          <a:xfrm>
            <a:off x="64636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9" name="图片占位符 4">
            <a:extLst>
              <a:ext uri="{FF2B5EF4-FFF2-40B4-BE49-F238E27FC236}">
                <a16:creationId xmlns:a16="http://schemas.microsoft.com/office/drawing/2014/main" id="{69B6811F-3B0B-4CDE-992D-61032CA6674D}"/>
              </a:ext>
            </a:extLst>
          </p:cNvPr>
          <p:cNvSpPr>
            <a:spLocks noGrp="1"/>
          </p:cNvSpPr>
          <p:nvPr>
            <p:ph type="pic" sz="quarter" idx="11" hasCustomPrompt="1"/>
          </p:nvPr>
        </p:nvSpPr>
        <p:spPr>
          <a:xfrm>
            <a:off x="93556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0" name="图片占位符 4">
            <a:extLst>
              <a:ext uri="{FF2B5EF4-FFF2-40B4-BE49-F238E27FC236}">
                <a16:creationId xmlns:a16="http://schemas.microsoft.com/office/drawing/2014/main" id="{19C8E766-9E4E-4ECB-8DA2-D37761A876E6}"/>
              </a:ext>
            </a:extLst>
          </p:cNvPr>
          <p:cNvSpPr>
            <a:spLocks noGrp="1"/>
          </p:cNvSpPr>
          <p:nvPr>
            <p:ph type="pic" sz="quarter" idx="12" hasCustomPrompt="1"/>
          </p:nvPr>
        </p:nvSpPr>
        <p:spPr>
          <a:xfrm>
            <a:off x="89662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1" name="图片占位符 4">
            <a:extLst>
              <a:ext uri="{FF2B5EF4-FFF2-40B4-BE49-F238E27FC236}">
                <a16:creationId xmlns:a16="http://schemas.microsoft.com/office/drawing/2014/main" id="{84BB0527-C435-4126-9D2B-65BCA7DD2818}"/>
              </a:ext>
            </a:extLst>
          </p:cNvPr>
          <p:cNvSpPr>
            <a:spLocks noGrp="1"/>
          </p:cNvSpPr>
          <p:nvPr>
            <p:ph type="pic" sz="quarter" idx="13" hasCustomPrompt="1"/>
          </p:nvPr>
        </p:nvSpPr>
        <p:spPr>
          <a:xfrm>
            <a:off x="72809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09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232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83257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2019/3/24</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19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6.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Project Document Management</a:t>
            </a:r>
            <a:endParaRPr lang="zh-CN" altLang="en-US" dirty="0"/>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weight-in-kilogram_18117">
            <a:extLst>
              <a:ext uri="{FF2B5EF4-FFF2-40B4-BE49-F238E27FC236}">
                <a16:creationId xmlns:a16="http://schemas.microsoft.com/office/drawing/2014/main" id="{8955AAB0-0987-4FA6-8D02-43199C02CC84}"/>
              </a:ext>
            </a:extLst>
          </p:cNvPr>
          <p:cNvSpPr>
            <a:spLocks noChangeAspect="1"/>
          </p:cNvSpPr>
          <p:nvPr/>
        </p:nvSpPr>
        <p:spPr bwMode="auto">
          <a:xfrm>
            <a:off x="4167891" y="1066053"/>
            <a:ext cx="4222753" cy="4033918"/>
          </a:xfrm>
          <a:custGeom>
            <a:avLst/>
            <a:gdLst>
              <a:gd name="connsiteX0" fmla="*/ 361364 w 605945"/>
              <a:gd name="connsiteY0" fmla="*/ 321496 h 578848"/>
              <a:gd name="connsiteX1" fmla="*/ 389370 w 605945"/>
              <a:gd name="connsiteY1" fmla="*/ 342944 h 578848"/>
              <a:gd name="connsiteX2" fmla="*/ 390579 w 605945"/>
              <a:gd name="connsiteY2" fmla="*/ 351806 h 578848"/>
              <a:gd name="connsiteX3" fmla="*/ 390579 w 605945"/>
              <a:gd name="connsiteY3" fmla="*/ 371643 h 578848"/>
              <a:gd name="connsiteX4" fmla="*/ 388967 w 605945"/>
              <a:gd name="connsiteY4" fmla="*/ 382316 h 578848"/>
              <a:gd name="connsiteX5" fmla="*/ 361162 w 605945"/>
              <a:gd name="connsiteY5" fmla="*/ 402858 h 578848"/>
              <a:gd name="connsiteX6" fmla="*/ 328623 w 605945"/>
              <a:gd name="connsiteY6" fmla="*/ 363184 h 578848"/>
              <a:gd name="connsiteX7" fmla="*/ 361364 w 605945"/>
              <a:gd name="connsiteY7" fmla="*/ 321496 h 578848"/>
              <a:gd name="connsiteX8" fmla="*/ 358123 w 605945"/>
              <a:gd name="connsiteY8" fmla="*/ 305987 h 578848"/>
              <a:gd name="connsiteX9" fmla="*/ 308215 w 605945"/>
              <a:gd name="connsiteY9" fmla="*/ 364285 h 578848"/>
              <a:gd name="connsiteX10" fmla="*/ 355199 w 605945"/>
              <a:gd name="connsiteY10" fmla="*/ 418052 h 578848"/>
              <a:gd name="connsiteX11" fmla="*/ 390386 w 605945"/>
              <a:gd name="connsiteY11" fmla="*/ 399626 h 578848"/>
              <a:gd name="connsiteX12" fmla="*/ 390789 w 605945"/>
              <a:gd name="connsiteY12" fmla="*/ 399626 h 578848"/>
              <a:gd name="connsiteX13" fmla="*/ 390789 w 605945"/>
              <a:gd name="connsiteY13" fmla="*/ 411708 h 578848"/>
              <a:gd name="connsiteX14" fmla="*/ 355199 w 605945"/>
              <a:gd name="connsiteY14" fmla="*/ 450372 h 578848"/>
              <a:gd name="connsiteX15" fmla="*/ 322835 w 605945"/>
              <a:gd name="connsiteY15" fmla="*/ 441512 h 578848"/>
              <a:gd name="connsiteX16" fmla="*/ 317793 w 605945"/>
              <a:gd name="connsiteY16" fmla="*/ 457017 h 578848"/>
              <a:gd name="connsiteX17" fmla="*/ 354493 w 605945"/>
              <a:gd name="connsiteY17" fmla="*/ 466079 h 578848"/>
              <a:gd name="connsiteX18" fmla="*/ 394923 w 605945"/>
              <a:gd name="connsiteY18" fmla="*/ 452889 h 578848"/>
              <a:gd name="connsiteX19" fmla="*/ 410651 w 605945"/>
              <a:gd name="connsiteY19" fmla="*/ 402344 h 578848"/>
              <a:gd name="connsiteX20" fmla="*/ 410651 w 605945"/>
              <a:gd name="connsiteY20" fmla="*/ 338408 h 578848"/>
              <a:gd name="connsiteX21" fmla="*/ 411559 w 605945"/>
              <a:gd name="connsiteY21" fmla="*/ 308303 h 578848"/>
              <a:gd name="connsiteX22" fmla="*/ 393713 w 605945"/>
              <a:gd name="connsiteY22" fmla="*/ 308303 h 578848"/>
              <a:gd name="connsiteX23" fmla="*/ 393007 w 605945"/>
              <a:gd name="connsiteY23" fmla="*/ 324916 h 578848"/>
              <a:gd name="connsiteX24" fmla="*/ 392604 w 605945"/>
              <a:gd name="connsiteY24" fmla="*/ 324916 h 578848"/>
              <a:gd name="connsiteX25" fmla="*/ 358123 w 605945"/>
              <a:gd name="connsiteY25" fmla="*/ 305987 h 578848"/>
              <a:gd name="connsiteX26" fmla="*/ 194386 w 605945"/>
              <a:gd name="connsiteY26" fmla="*/ 265008 h 578848"/>
              <a:gd name="connsiteX27" fmla="*/ 194386 w 605945"/>
              <a:gd name="connsiteY27" fmla="*/ 418555 h 578848"/>
              <a:gd name="connsiteX28" fmla="*/ 214248 w 605945"/>
              <a:gd name="connsiteY28" fmla="*/ 418555 h 578848"/>
              <a:gd name="connsiteX29" fmla="*/ 214248 w 605945"/>
              <a:gd name="connsiteY29" fmla="*/ 360056 h 578848"/>
              <a:gd name="connsiteX30" fmla="*/ 229069 w 605945"/>
              <a:gd name="connsiteY30" fmla="*/ 343141 h 578848"/>
              <a:gd name="connsiteX31" fmla="*/ 279380 w 605945"/>
              <a:gd name="connsiteY31" fmla="*/ 418555 h 578848"/>
              <a:gd name="connsiteX32" fmla="*/ 302872 w 605945"/>
              <a:gd name="connsiteY32" fmla="*/ 418555 h 578848"/>
              <a:gd name="connsiteX33" fmla="*/ 242882 w 605945"/>
              <a:gd name="connsiteY33" fmla="*/ 330152 h 578848"/>
              <a:gd name="connsiteX34" fmla="*/ 298536 w 605945"/>
              <a:gd name="connsiteY34" fmla="*/ 265008 h 578848"/>
              <a:gd name="connsiteX35" fmla="*/ 273936 w 605945"/>
              <a:gd name="connsiteY35" fmla="*/ 265008 h 578848"/>
              <a:gd name="connsiteX36" fmla="*/ 226952 w 605945"/>
              <a:gd name="connsiteY36" fmla="*/ 322701 h 578848"/>
              <a:gd name="connsiteX37" fmla="*/ 214954 w 605945"/>
              <a:gd name="connsiteY37" fmla="*/ 339012 h 578848"/>
              <a:gd name="connsiteX38" fmla="*/ 214248 w 605945"/>
              <a:gd name="connsiteY38" fmla="*/ 339012 h 578848"/>
              <a:gd name="connsiteX39" fmla="*/ 214248 w 605945"/>
              <a:gd name="connsiteY39" fmla="*/ 265008 h 578848"/>
              <a:gd name="connsiteX40" fmla="*/ 302972 w 605945"/>
              <a:gd name="connsiteY40" fmla="*/ 30911 h 578848"/>
              <a:gd name="connsiteX41" fmla="*/ 249940 w 605945"/>
              <a:gd name="connsiteY41" fmla="*/ 83872 h 578848"/>
              <a:gd name="connsiteX42" fmla="*/ 249940 w 605945"/>
              <a:gd name="connsiteY42" fmla="*/ 115790 h 578848"/>
              <a:gd name="connsiteX43" fmla="*/ 356005 w 605945"/>
              <a:gd name="connsiteY43" fmla="*/ 115790 h 578848"/>
              <a:gd name="connsiteX44" fmla="*/ 356005 w 605945"/>
              <a:gd name="connsiteY44" fmla="*/ 83872 h 578848"/>
              <a:gd name="connsiteX45" fmla="*/ 302972 w 605945"/>
              <a:gd name="connsiteY45" fmla="*/ 30911 h 578848"/>
              <a:gd name="connsiteX46" fmla="*/ 302972 w 605945"/>
              <a:gd name="connsiteY46" fmla="*/ 0 h 578848"/>
              <a:gd name="connsiteX47" fmla="*/ 386857 w 605945"/>
              <a:gd name="connsiteY47" fmla="*/ 83872 h 578848"/>
              <a:gd name="connsiteX48" fmla="*/ 386857 w 605945"/>
              <a:gd name="connsiteY48" fmla="*/ 123341 h 578848"/>
              <a:gd name="connsiteX49" fmla="*/ 528614 w 605945"/>
              <a:gd name="connsiteY49" fmla="*/ 123341 h 578848"/>
              <a:gd name="connsiteX50" fmla="*/ 605945 w 605945"/>
              <a:gd name="connsiteY50" fmla="*/ 578848 h 578848"/>
              <a:gd name="connsiteX51" fmla="*/ 0 w 605945"/>
              <a:gd name="connsiteY51" fmla="*/ 578848 h 578848"/>
              <a:gd name="connsiteX52" fmla="*/ 77230 w 605945"/>
              <a:gd name="connsiteY52" fmla="*/ 123341 h 578848"/>
              <a:gd name="connsiteX53" fmla="*/ 218987 w 605945"/>
              <a:gd name="connsiteY53" fmla="*/ 123341 h 578848"/>
              <a:gd name="connsiteX54" fmla="*/ 218987 w 605945"/>
              <a:gd name="connsiteY54" fmla="*/ 83872 h 578848"/>
              <a:gd name="connsiteX55" fmla="*/ 302972 w 605945"/>
              <a:gd name="connsiteY55" fmla="*/ 0 h 57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5945" h="578848">
                <a:moveTo>
                  <a:pt x="361364" y="321496"/>
                </a:moveTo>
                <a:cubicBezTo>
                  <a:pt x="376173" y="321496"/>
                  <a:pt x="385743" y="331062"/>
                  <a:pt x="389370" y="342944"/>
                </a:cubicBezTo>
                <a:cubicBezTo>
                  <a:pt x="390277" y="345462"/>
                  <a:pt x="390579" y="348382"/>
                  <a:pt x="390579" y="351806"/>
                </a:cubicBezTo>
                <a:lnTo>
                  <a:pt x="390579" y="371643"/>
                </a:lnTo>
                <a:cubicBezTo>
                  <a:pt x="390579" y="375066"/>
                  <a:pt x="390075" y="378893"/>
                  <a:pt x="388967" y="382316"/>
                </a:cubicBezTo>
                <a:cubicBezTo>
                  <a:pt x="384837" y="395105"/>
                  <a:pt x="373654" y="402858"/>
                  <a:pt x="361162" y="402858"/>
                </a:cubicBezTo>
                <a:cubicBezTo>
                  <a:pt x="339705" y="402858"/>
                  <a:pt x="328623" y="384834"/>
                  <a:pt x="328623" y="363184"/>
                </a:cubicBezTo>
                <a:cubicBezTo>
                  <a:pt x="328623" y="337708"/>
                  <a:pt x="342223" y="321496"/>
                  <a:pt x="361364" y="321496"/>
                </a:cubicBezTo>
                <a:close/>
                <a:moveTo>
                  <a:pt x="358123" y="305987"/>
                </a:moveTo>
                <a:cubicBezTo>
                  <a:pt x="332614" y="305987"/>
                  <a:pt x="308215" y="326930"/>
                  <a:pt x="308215" y="364285"/>
                </a:cubicBezTo>
                <a:cubicBezTo>
                  <a:pt x="308215" y="394793"/>
                  <a:pt x="327876" y="418052"/>
                  <a:pt x="355199" y="418052"/>
                </a:cubicBezTo>
                <a:cubicBezTo>
                  <a:pt x="372339" y="418052"/>
                  <a:pt x="384437" y="409896"/>
                  <a:pt x="390386" y="399626"/>
                </a:cubicBezTo>
                <a:lnTo>
                  <a:pt x="390789" y="399626"/>
                </a:lnTo>
                <a:lnTo>
                  <a:pt x="390789" y="411708"/>
                </a:lnTo>
                <a:cubicBezTo>
                  <a:pt x="390789" y="439699"/>
                  <a:pt x="375767" y="450372"/>
                  <a:pt x="355199" y="450372"/>
                </a:cubicBezTo>
                <a:cubicBezTo>
                  <a:pt x="341487" y="450372"/>
                  <a:pt x="330094" y="446345"/>
                  <a:pt x="322835" y="441512"/>
                </a:cubicBezTo>
                <a:lnTo>
                  <a:pt x="317793" y="457017"/>
                </a:lnTo>
                <a:cubicBezTo>
                  <a:pt x="326666" y="462958"/>
                  <a:pt x="341285" y="466079"/>
                  <a:pt x="354493" y="466079"/>
                </a:cubicBezTo>
                <a:cubicBezTo>
                  <a:pt x="368406" y="466079"/>
                  <a:pt x="383933" y="462656"/>
                  <a:pt x="394923" y="452889"/>
                </a:cubicBezTo>
                <a:cubicBezTo>
                  <a:pt x="405408" y="443123"/>
                  <a:pt x="410651" y="427919"/>
                  <a:pt x="410651" y="402344"/>
                </a:cubicBezTo>
                <a:lnTo>
                  <a:pt x="410651" y="338408"/>
                </a:lnTo>
                <a:cubicBezTo>
                  <a:pt x="410651" y="325118"/>
                  <a:pt x="410853" y="316056"/>
                  <a:pt x="411559" y="308303"/>
                </a:cubicBezTo>
                <a:lnTo>
                  <a:pt x="393713" y="308303"/>
                </a:lnTo>
                <a:lnTo>
                  <a:pt x="393007" y="324916"/>
                </a:lnTo>
                <a:lnTo>
                  <a:pt x="392604" y="324916"/>
                </a:lnTo>
                <a:cubicBezTo>
                  <a:pt x="387563" y="315855"/>
                  <a:pt x="377380" y="305987"/>
                  <a:pt x="358123" y="305987"/>
                </a:cubicBezTo>
                <a:close/>
                <a:moveTo>
                  <a:pt x="194386" y="265008"/>
                </a:moveTo>
                <a:lnTo>
                  <a:pt x="194386" y="418555"/>
                </a:lnTo>
                <a:lnTo>
                  <a:pt x="214248" y="418555"/>
                </a:lnTo>
                <a:lnTo>
                  <a:pt x="214248" y="360056"/>
                </a:lnTo>
                <a:lnTo>
                  <a:pt x="229069" y="343141"/>
                </a:lnTo>
                <a:lnTo>
                  <a:pt x="279380" y="418555"/>
                </a:lnTo>
                <a:lnTo>
                  <a:pt x="302872" y="418555"/>
                </a:lnTo>
                <a:lnTo>
                  <a:pt x="242882" y="330152"/>
                </a:lnTo>
                <a:lnTo>
                  <a:pt x="298536" y="265008"/>
                </a:lnTo>
                <a:lnTo>
                  <a:pt x="273936" y="265008"/>
                </a:lnTo>
                <a:lnTo>
                  <a:pt x="226952" y="322701"/>
                </a:lnTo>
                <a:cubicBezTo>
                  <a:pt x="223121" y="327635"/>
                  <a:pt x="218987" y="333072"/>
                  <a:pt x="214954" y="339012"/>
                </a:cubicBezTo>
                <a:lnTo>
                  <a:pt x="214248" y="339012"/>
                </a:lnTo>
                <a:lnTo>
                  <a:pt x="214248" y="265008"/>
                </a:lnTo>
                <a:close/>
                <a:moveTo>
                  <a:pt x="302972" y="30911"/>
                </a:moveTo>
                <a:cubicBezTo>
                  <a:pt x="273734" y="30911"/>
                  <a:pt x="249940" y="54673"/>
                  <a:pt x="249940" y="83872"/>
                </a:cubicBezTo>
                <a:lnTo>
                  <a:pt x="249940" y="115790"/>
                </a:lnTo>
                <a:lnTo>
                  <a:pt x="356005" y="115790"/>
                </a:lnTo>
                <a:lnTo>
                  <a:pt x="356005" y="83872"/>
                </a:lnTo>
                <a:cubicBezTo>
                  <a:pt x="356005" y="54673"/>
                  <a:pt x="332211" y="30911"/>
                  <a:pt x="302972" y="30911"/>
                </a:cubicBezTo>
                <a:close/>
                <a:moveTo>
                  <a:pt x="302972" y="0"/>
                </a:moveTo>
                <a:cubicBezTo>
                  <a:pt x="349250" y="0"/>
                  <a:pt x="386857" y="37657"/>
                  <a:pt x="386857" y="83872"/>
                </a:cubicBezTo>
                <a:lnTo>
                  <a:pt x="386857" y="123341"/>
                </a:lnTo>
                <a:lnTo>
                  <a:pt x="528614" y="123341"/>
                </a:lnTo>
                <a:lnTo>
                  <a:pt x="605945" y="578848"/>
                </a:lnTo>
                <a:lnTo>
                  <a:pt x="0" y="578848"/>
                </a:lnTo>
                <a:lnTo>
                  <a:pt x="77230" y="123341"/>
                </a:lnTo>
                <a:lnTo>
                  <a:pt x="218987" y="123341"/>
                </a:lnTo>
                <a:lnTo>
                  <a:pt x="218987" y="83872"/>
                </a:lnTo>
                <a:cubicBezTo>
                  <a:pt x="218987" y="37657"/>
                  <a:pt x="256695" y="0"/>
                  <a:pt x="302972" y="0"/>
                </a:cubicBezTo>
                <a:close/>
              </a:path>
            </a:pathLst>
          </a:custGeom>
          <a:solidFill>
            <a:schemeClr val="accent1">
              <a:alpha val="37000"/>
            </a:schemeClr>
          </a:solidFill>
          <a:ln>
            <a:noFill/>
          </a:ln>
        </p:spPr>
      </p:sp>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a:xfrm>
            <a:off x="669924" y="1"/>
            <a:ext cx="10850563" cy="1028699"/>
          </a:xfrm>
        </p:spPr>
        <p:txBody>
          <a:bodyPr/>
          <a:lstStyle/>
          <a:p>
            <a:r>
              <a:rPr lang="en-US" altLang="zh-CN" dirty="0"/>
              <a:t>Importance of project document management</a:t>
            </a:r>
            <a:endParaRPr lang="zh-CN" altLang="zh-CN" dirty="0"/>
          </a:p>
        </p:txBody>
      </p:sp>
      <p:sp>
        <p:nvSpPr>
          <p:cNvPr id="3" name="页脚占位符 2">
            <a:extLst>
              <a:ext uri="{FF2B5EF4-FFF2-40B4-BE49-F238E27FC236}">
                <a16:creationId xmlns:a16="http://schemas.microsoft.com/office/drawing/2014/main" id="{6BEBE919-3204-4FBC-8739-8E5A8F639778}"/>
              </a:ext>
            </a:extLst>
          </p:cNvPr>
          <p:cNvSpPr>
            <a:spLocks noGrp="1"/>
          </p:cNvSpPr>
          <p:nvPr>
            <p:ph type="ftr" sz="quarter" idx="4294967295"/>
          </p:nvPr>
        </p:nvSpPr>
        <p:spPr>
          <a:xfrm>
            <a:off x="669924" y="6240463"/>
            <a:ext cx="4140201" cy="206381"/>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2</a:t>
            </a:fld>
            <a:endParaRPr lang="zh-CN" altLang="en-US"/>
          </a:p>
        </p:txBody>
      </p:sp>
      <p:grpSp>
        <p:nvGrpSpPr>
          <p:cNvPr id="21" name="组合 20">
            <a:extLst>
              <a:ext uri="{FF2B5EF4-FFF2-40B4-BE49-F238E27FC236}">
                <a16:creationId xmlns:a16="http://schemas.microsoft.com/office/drawing/2014/main" id="{2415F451-8B8B-4211-9430-2DA10D01FDCC}"/>
              </a:ext>
            </a:extLst>
          </p:cNvPr>
          <p:cNvGrpSpPr/>
          <p:nvPr/>
        </p:nvGrpSpPr>
        <p:grpSpPr>
          <a:xfrm>
            <a:off x="1085758" y="1094737"/>
            <a:ext cx="4375903" cy="5108373"/>
            <a:chOff x="669924" y="1797688"/>
            <a:chExt cx="3502025" cy="3776485"/>
          </a:xfrm>
        </p:grpSpPr>
        <p:sp>
          <p:nvSpPr>
            <p:cNvPr id="8" name="Trapezoid 51">
              <a:extLst>
                <a:ext uri="{FF2B5EF4-FFF2-40B4-BE49-F238E27FC236}">
                  <a16:creationId xmlns:a16="http://schemas.microsoft.com/office/drawing/2014/main" id="{DD53C65C-F4BD-471F-87B5-E36EBC069940}"/>
                </a:ext>
              </a:extLst>
            </p:cNvPr>
            <p:cNvSpPr/>
            <p:nvPr/>
          </p:nvSpPr>
          <p:spPr>
            <a:xfrm>
              <a:off x="1682353" y="1797688"/>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
              <a:extLst>
                <a:ext uri="{FF2B5EF4-FFF2-40B4-BE49-F238E27FC236}">
                  <a16:creationId xmlns:a16="http://schemas.microsoft.com/office/drawing/2014/main" id="{2DA6E22B-0EAD-487C-BA52-48D38F546931}"/>
                </a:ext>
              </a:extLst>
            </p:cNvPr>
            <p:cNvSpPr/>
            <p:nvPr/>
          </p:nvSpPr>
          <p:spPr>
            <a:xfrm>
              <a:off x="669924" y="2035812"/>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ormAutofit/>
            </a:bodyPr>
            <a:lstStyle/>
            <a:p>
              <a:pPr algn="ctr"/>
              <a:r>
                <a:rPr lang="en-US" altLang="zh-CN" sz="1600" b="1" dirty="0">
                  <a:solidFill>
                    <a:schemeClr val="tx1"/>
                  </a:solidFill>
                </a:rPr>
                <a:t>01</a:t>
              </a:r>
            </a:p>
            <a:p>
              <a:pPr algn="ctr"/>
              <a:endParaRPr lang="en-US" altLang="zh-CN" sz="1100" b="1" dirty="0">
                <a:solidFill>
                  <a:schemeClr val="tx1"/>
                </a:solidFill>
              </a:endParaRPr>
            </a:p>
          </p:txBody>
        </p:sp>
        <p:sp>
          <p:nvSpPr>
            <p:cNvPr id="16" name="Rectangle: Top Corners Rounded 47">
              <a:extLst>
                <a:ext uri="{FF2B5EF4-FFF2-40B4-BE49-F238E27FC236}">
                  <a16:creationId xmlns:a16="http://schemas.microsoft.com/office/drawing/2014/main" id="{304CEBC1-9228-4C37-8958-5B235A3F1A53}"/>
                </a:ext>
              </a:extLst>
            </p:cNvPr>
            <p:cNvSpPr/>
            <p:nvPr/>
          </p:nvSpPr>
          <p:spPr>
            <a:xfrm>
              <a:off x="1814512" y="1797688"/>
              <a:ext cx="1028700" cy="1028700"/>
            </a:xfrm>
            <a:prstGeom prst="round2SameRect">
              <a:avLst>
                <a:gd name="adj1" fmla="val 0"/>
                <a:gd name="adj2"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71">
              <a:extLst>
                <a:ext uri="{FF2B5EF4-FFF2-40B4-BE49-F238E27FC236}">
                  <a16:creationId xmlns:a16="http://schemas.microsoft.com/office/drawing/2014/main" id="{57590FC2-437C-4838-B6DB-E5F7DF927408}"/>
                </a:ext>
              </a:extLst>
            </p:cNvPr>
            <p:cNvSpPr>
              <a:spLocks noEditPoints="1"/>
            </p:cNvSpPr>
            <p:nvPr/>
          </p:nvSpPr>
          <p:spPr bwMode="auto">
            <a:xfrm>
              <a:off x="2116376" y="2095854"/>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
          <p:nvSpPr>
            <p:cNvPr id="19" name="i$ľîḓê">
              <a:extLst>
                <a:ext uri="{FF2B5EF4-FFF2-40B4-BE49-F238E27FC236}">
                  <a16:creationId xmlns:a16="http://schemas.microsoft.com/office/drawing/2014/main" id="{7E7A6222-77A6-4232-B76D-D3C9D4855C2D}"/>
                </a:ext>
              </a:extLst>
            </p:cNvPr>
            <p:cNvSpPr/>
            <p:nvPr/>
          </p:nvSpPr>
          <p:spPr bwMode="auto">
            <a:xfrm>
              <a:off x="839425" y="2929175"/>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914400">
                <a:lnSpc>
                  <a:spcPct val="150000"/>
                </a:lnSpc>
                <a:buClr>
                  <a:schemeClr val="accent1"/>
                </a:buClr>
                <a:buSzPct val="150000"/>
              </a:pPr>
              <a:r>
                <a:rPr lang="en-US" altLang="zh-CN" dirty="0"/>
                <a:t>To ensure the ultimate success of the project, it must be strict control is carried out at every stage of the purpose. The project's documentation reflects the project's work process and results and is the basis of project control. According to it, it is also a key carrier of “knowledge transfer”, so it is necessary to fully document the entire process of the project.</a:t>
              </a:r>
              <a:endParaRPr lang="en-US" altLang="zh-CN" sz="1100" dirty="0"/>
            </a:p>
            <a:p>
              <a:pPr algn="ctr" defTabSz="914400">
                <a:lnSpc>
                  <a:spcPct val="150000"/>
                </a:lnSpc>
                <a:buClr>
                  <a:schemeClr val="accent1"/>
                </a:buClr>
                <a:buSzPct val="150000"/>
              </a:pPr>
              <a:r>
                <a:rPr lang="en-US" altLang="zh-CN" sz="1100" dirty="0"/>
                <a:t>……</a:t>
              </a:r>
            </a:p>
          </p:txBody>
        </p:sp>
      </p:grpSp>
      <p:grpSp>
        <p:nvGrpSpPr>
          <p:cNvPr id="22" name="组合 21">
            <a:extLst>
              <a:ext uri="{FF2B5EF4-FFF2-40B4-BE49-F238E27FC236}">
                <a16:creationId xmlns:a16="http://schemas.microsoft.com/office/drawing/2014/main" id="{D20A86FE-D16F-4411-A440-B3E573F6BC94}"/>
              </a:ext>
            </a:extLst>
          </p:cNvPr>
          <p:cNvGrpSpPr/>
          <p:nvPr/>
        </p:nvGrpSpPr>
        <p:grpSpPr>
          <a:xfrm>
            <a:off x="7141340" y="1026420"/>
            <a:ext cx="4477112" cy="5176690"/>
            <a:chOff x="8026399" y="1797688"/>
            <a:chExt cx="3502025" cy="3776485"/>
          </a:xfrm>
        </p:grpSpPr>
        <p:sp>
          <p:nvSpPr>
            <p:cNvPr id="7" name="Trapezoid 50">
              <a:extLst>
                <a:ext uri="{FF2B5EF4-FFF2-40B4-BE49-F238E27FC236}">
                  <a16:creationId xmlns:a16="http://schemas.microsoft.com/office/drawing/2014/main" id="{2710D698-DB6C-4146-AB22-C4F036F735C6}"/>
                </a:ext>
              </a:extLst>
            </p:cNvPr>
            <p:cNvSpPr/>
            <p:nvPr/>
          </p:nvSpPr>
          <p:spPr>
            <a:xfrm>
              <a:off x="9235677" y="1797688"/>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791CC4-A78C-4D19-9118-CAE748D1BAD6}"/>
                </a:ext>
              </a:extLst>
            </p:cNvPr>
            <p:cNvSpPr/>
            <p:nvPr/>
          </p:nvSpPr>
          <p:spPr>
            <a:xfrm>
              <a:off x="8026399" y="2035812"/>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ormAutofit/>
            </a:bodyPr>
            <a:lstStyle/>
            <a:p>
              <a:pPr algn="ctr"/>
              <a:r>
                <a:rPr lang="en-US" altLang="zh-CN" sz="1600" b="1" dirty="0">
                  <a:solidFill>
                    <a:schemeClr val="tx1"/>
                  </a:solidFill>
                </a:rPr>
                <a:t>02</a:t>
              </a:r>
            </a:p>
            <a:p>
              <a:pPr algn="ctr"/>
              <a:endParaRPr lang="en-US" altLang="zh-CN" sz="1100" b="1" dirty="0">
                <a:solidFill>
                  <a:schemeClr val="tx1"/>
                </a:solidFill>
              </a:endParaRPr>
            </a:p>
          </p:txBody>
        </p:sp>
        <p:sp>
          <p:nvSpPr>
            <p:cNvPr id="14" name="Rectangle: Top Corners Rounded 48">
              <a:extLst>
                <a:ext uri="{FF2B5EF4-FFF2-40B4-BE49-F238E27FC236}">
                  <a16:creationId xmlns:a16="http://schemas.microsoft.com/office/drawing/2014/main" id="{FF24B3D5-4B84-4781-AF56-3506EC792602}"/>
                </a:ext>
              </a:extLst>
            </p:cNvPr>
            <p:cNvSpPr/>
            <p:nvPr/>
          </p:nvSpPr>
          <p:spPr>
            <a:xfrm>
              <a:off x="9367836" y="1797688"/>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71">
              <a:extLst>
                <a:ext uri="{FF2B5EF4-FFF2-40B4-BE49-F238E27FC236}">
                  <a16:creationId xmlns:a16="http://schemas.microsoft.com/office/drawing/2014/main" id="{51D15296-412D-41F5-A7CB-45FE83E54602}"/>
                </a:ext>
              </a:extLst>
            </p:cNvPr>
            <p:cNvSpPr>
              <a:spLocks noEditPoints="1"/>
            </p:cNvSpPr>
            <p:nvPr/>
          </p:nvSpPr>
          <p:spPr bwMode="auto">
            <a:xfrm>
              <a:off x="9669700" y="2095854"/>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
          <p:nvSpPr>
            <p:cNvPr id="20" name="i$ľîḓê">
              <a:extLst>
                <a:ext uri="{FF2B5EF4-FFF2-40B4-BE49-F238E27FC236}">
                  <a16:creationId xmlns:a16="http://schemas.microsoft.com/office/drawing/2014/main" id="{61681A39-58B8-42E2-83BC-C753213F4CB9}"/>
                </a:ext>
              </a:extLst>
            </p:cNvPr>
            <p:cNvSpPr/>
            <p:nvPr/>
          </p:nvSpPr>
          <p:spPr bwMode="auto">
            <a:xfrm>
              <a:off x="8195901" y="2929175"/>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8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defTabSz="914400">
                <a:lnSpc>
                  <a:spcPct val="150000"/>
                </a:lnSpc>
                <a:buClr>
                  <a:schemeClr val="accent1"/>
                </a:buClr>
                <a:buSzPct val="150000"/>
                <a:buFont typeface="Wingdings" panose="05000000000000000000" pitchFamily="2" charset="2"/>
                <a:buChar char="p"/>
              </a:pPr>
              <a:r>
                <a:rPr lang="en-US" altLang="zh-CN" dirty="0"/>
                <a:t>This document specifies the documents that need to be written during the project process.</a:t>
              </a:r>
            </a:p>
            <a:p>
              <a:pPr marL="285750" indent="-285750" defTabSz="914400">
                <a:lnSpc>
                  <a:spcPct val="150000"/>
                </a:lnSpc>
                <a:buClr>
                  <a:schemeClr val="accent1"/>
                </a:buClr>
                <a:buSzPct val="150000"/>
                <a:buFont typeface="Wingdings" panose="05000000000000000000" pitchFamily="2" charset="2"/>
                <a:buChar char="p"/>
              </a:pPr>
              <a:r>
                <a:rPr lang="en-US" altLang="zh-CN" dirty="0"/>
                <a:t>this document also describes the specific requirements for documentation.</a:t>
              </a:r>
            </a:p>
            <a:p>
              <a:pPr marL="285750" indent="-285750" defTabSz="914400">
                <a:lnSpc>
                  <a:spcPct val="150000"/>
                </a:lnSpc>
                <a:buClr>
                  <a:schemeClr val="accent1"/>
                </a:buClr>
                <a:buSzPct val="150000"/>
                <a:buFont typeface="Wingdings" panose="05000000000000000000" pitchFamily="2" charset="2"/>
                <a:buChar char="p"/>
              </a:pPr>
              <a:r>
                <a:rPr lang="en-US" altLang="zh-CN" dirty="0"/>
                <a:t>this document also describes the project team members are making these documents. </a:t>
              </a:r>
              <a:endParaRPr lang="en-US" altLang="zh-CN" sz="1100" dirty="0"/>
            </a:p>
            <a:p>
              <a:pPr algn="ctr" defTabSz="914400">
                <a:lnSpc>
                  <a:spcPct val="150000"/>
                </a:lnSpc>
                <a:buClr>
                  <a:schemeClr val="accent1"/>
                </a:buClr>
                <a:buSzPct val="150000"/>
              </a:pPr>
              <a:r>
                <a:rPr lang="en-US" altLang="zh-CN" sz="1100" dirty="0"/>
                <a:t>……</a:t>
              </a:r>
            </a:p>
          </p:txBody>
        </p:sp>
      </p:grpSp>
    </p:spTree>
    <p:extLst>
      <p:ext uri="{BB962C8B-B14F-4D97-AF65-F5344CB8AC3E}">
        <p14:creationId xmlns:p14="http://schemas.microsoft.com/office/powerpoint/2010/main" val="190545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document system</a:t>
            </a:r>
            <a:endParaRPr lang="zh-CN" altLang="zh-CN"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a:t>
            </a:fld>
            <a:endParaRPr lang="zh-CN" altLang="en-US"/>
          </a:p>
        </p:txBody>
      </p:sp>
      <p:graphicFrame>
        <p:nvGraphicFramePr>
          <p:cNvPr id="34" name="表格 33">
            <a:extLst>
              <a:ext uri="{FF2B5EF4-FFF2-40B4-BE49-F238E27FC236}">
                <a16:creationId xmlns:a16="http://schemas.microsoft.com/office/drawing/2014/main" id="{7C839234-531F-47F1-8B3C-FFD3B59279D5}"/>
              </a:ext>
            </a:extLst>
          </p:cNvPr>
          <p:cNvGraphicFramePr>
            <a:graphicFrameLocks noGrp="1"/>
          </p:cNvGraphicFramePr>
          <p:nvPr>
            <p:extLst>
              <p:ext uri="{D42A27DB-BD31-4B8C-83A1-F6EECF244321}">
                <p14:modId xmlns:p14="http://schemas.microsoft.com/office/powerpoint/2010/main" val="3315190915"/>
              </p:ext>
            </p:extLst>
          </p:nvPr>
        </p:nvGraphicFramePr>
        <p:xfrm>
          <a:off x="669924" y="1180407"/>
          <a:ext cx="10850564" cy="4771500"/>
        </p:xfrm>
        <a:graphic>
          <a:graphicData uri="http://schemas.openxmlformats.org/drawingml/2006/table">
            <a:tbl>
              <a:tblPr firstRow="1" firstCol="1" bandRow="1">
                <a:tableStyleId>{5C22544A-7EE6-4342-B048-85BDC9FD1C3A}</a:tableStyleId>
              </a:tblPr>
              <a:tblGrid>
                <a:gridCol w="2712641">
                  <a:extLst>
                    <a:ext uri="{9D8B030D-6E8A-4147-A177-3AD203B41FA5}">
                      <a16:colId xmlns:a16="http://schemas.microsoft.com/office/drawing/2014/main" val="253832308"/>
                    </a:ext>
                  </a:extLst>
                </a:gridCol>
                <a:gridCol w="2712641">
                  <a:extLst>
                    <a:ext uri="{9D8B030D-6E8A-4147-A177-3AD203B41FA5}">
                      <a16:colId xmlns:a16="http://schemas.microsoft.com/office/drawing/2014/main" val="1899002464"/>
                    </a:ext>
                  </a:extLst>
                </a:gridCol>
                <a:gridCol w="2712641">
                  <a:extLst>
                    <a:ext uri="{9D8B030D-6E8A-4147-A177-3AD203B41FA5}">
                      <a16:colId xmlns:a16="http://schemas.microsoft.com/office/drawing/2014/main" val="206935195"/>
                    </a:ext>
                  </a:extLst>
                </a:gridCol>
                <a:gridCol w="2712641">
                  <a:extLst>
                    <a:ext uri="{9D8B030D-6E8A-4147-A177-3AD203B41FA5}">
                      <a16:colId xmlns:a16="http://schemas.microsoft.com/office/drawing/2014/main" val="3022877648"/>
                    </a:ext>
                  </a:extLst>
                </a:gridCol>
              </a:tblGrid>
              <a:tr h="318100">
                <a:tc>
                  <a:txBody>
                    <a:bodyPr/>
                    <a:lstStyle/>
                    <a:p>
                      <a:pPr algn="just">
                        <a:spcAft>
                          <a:spcPts val="0"/>
                        </a:spcAft>
                      </a:pPr>
                      <a:r>
                        <a:rPr lang="en-US" sz="1000" kern="100" dirty="0">
                          <a:effectLst/>
                        </a:rPr>
                        <a:t>File name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Project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latin typeface="等线" panose="02010600030101010101" pitchFamily="2" charset="-122"/>
                          <a:ea typeface="等线" panose="02010600030101010101" pitchFamily="2" charset="-122"/>
                          <a:cs typeface="Times New Roman" panose="02020603050405020304" pitchFamily="18" charset="0"/>
                        </a:rPr>
                        <a:t>File time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signature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1452079"/>
                  </a:ext>
                </a:extLst>
              </a:tr>
              <a:tr h="318100">
                <a:tc>
                  <a:txBody>
                    <a:bodyPr/>
                    <a:lstStyle/>
                    <a:p>
                      <a:pPr algn="just">
                        <a:spcAft>
                          <a:spcPts val="0"/>
                        </a:spcAft>
                      </a:pPr>
                      <a:r>
                        <a:rPr lang="en-US" sz="1000" kern="100" dirty="0">
                          <a:effectLst/>
                        </a:rPr>
                        <a:t>Project implementation and work plan</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The beginning of the project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4433128"/>
                  </a:ext>
                </a:extLst>
              </a:tr>
              <a:tr h="318100">
                <a:tc>
                  <a:txBody>
                    <a:bodyPr/>
                    <a:lstStyle/>
                    <a:p>
                      <a:pPr algn="just">
                        <a:spcAft>
                          <a:spcPts val="0"/>
                        </a:spcAft>
                      </a:pPr>
                      <a:r>
                        <a:rPr lang="en-US" sz="1000" kern="100">
                          <a:effectLst/>
                        </a:rPr>
                        <a:t>User demand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The beginning of the project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3455323"/>
                  </a:ext>
                </a:extLst>
              </a:tr>
              <a:tr h="318100">
                <a:tc>
                  <a:txBody>
                    <a:bodyPr/>
                    <a:lstStyle/>
                    <a:p>
                      <a:pPr algn="just">
                        <a:spcAft>
                          <a:spcPts val="0"/>
                        </a:spcAft>
                      </a:pPr>
                      <a:r>
                        <a:rPr lang="en-US" sz="1000" kern="100">
                          <a:effectLst/>
                        </a:rPr>
                        <a:t>Evaluation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All the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171056"/>
                  </a:ext>
                </a:extLst>
              </a:tr>
              <a:tr h="318100">
                <a:tc>
                  <a:txBody>
                    <a:bodyPr/>
                    <a:lstStyle/>
                    <a:p>
                      <a:pPr algn="just">
                        <a:spcAft>
                          <a:spcPts val="0"/>
                        </a:spcAft>
                      </a:pPr>
                      <a:r>
                        <a:rPr lang="en-US" sz="1000" kern="100">
                          <a:effectLst/>
                        </a:rPr>
                        <a:t>Design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The beginning of the project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90974"/>
                  </a:ext>
                </a:extLst>
              </a:tr>
              <a:tr h="318100">
                <a:tc>
                  <a:txBody>
                    <a:bodyPr/>
                    <a:lstStyle/>
                    <a:p>
                      <a:pPr algn="just">
                        <a:spcAft>
                          <a:spcPts val="0"/>
                        </a:spcAft>
                      </a:pPr>
                      <a:r>
                        <a:rPr lang="en-US" sz="1000" kern="100">
                          <a:effectLst/>
                        </a:rPr>
                        <a:t>Design evaluation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After design test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510465"/>
                  </a:ext>
                </a:extLst>
              </a:tr>
              <a:tr h="318100">
                <a:tc>
                  <a:txBody>
                    <a:bodyPr/>
                    <a:lstStyle/>
                    <a:p>
                      <a:pPr algn="just">
                        <a:spcAft>
                          <a:spcPts val="0"/>
                        </a:spcAft>
                      </a:pPr>
                      <a:r>
                        <a:rPr lang="en-US" sz="1000" kern="100">
                          <a:effectLst/>
                        </a:rPr>
                        <a:t>Material purchase application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Middle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2092023"/>
                  </a:ext>
                </a:extLst>
              </a:tr>
              <a:tr h="318100">
                <a:tc>
                  <a:txBody>
                    <a:bodyPr/>
                    <a:lstStyle/>
                    <a:p>
                      <a:pPr algn="just">
                        <a:spcAft>
                          <a:spcPts val="0"/>
                        </a:spcAft>
                      </a:pPr>
                      <a:r>
                        <a:rPr lang="en-US" sz="1000" kern="100">
                          <a:effectLst/>
                        </a:rPr>
                        <a:t>Test result report and assessment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Middle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444596"/>
                  </a:ext>
                </a:extLst>
              </a:tr>
              <a:tr h="318100">
                <a:tc>
                  <a:txBody>
                    <a:bodyPr/>
                    <a:lstStyle/>
                    <a:p>
                      <a:pPr algn="just">
                        <a:spcAft>
                          <a:spcPts val="0"/>
                        </a:spcAft>
                      </a:pPr>
                      <a:r>
                        <a:rPr lang="en-US" sz="1000" kern="100">
                          <a:effectLst/>
                        </a:rPr>
                        <a:t>User Training Program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Middle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5895669"/>
                  </a:ext>
                </a:extLst>
              </a:tr>
              <a:tr h="318100">
                <a:tc>
                  <a:txBody>
                    <a:bodyPr/>
                    <a:lstStyle/>
                    <a:p>
                      <a:pPr algn="just">
                        <a:spcAft>
                          <a:spcPts val="0"/>
                        </a:spcAft>
                      </a:pPr>
                      <a:r>
                        <a:rPr lang="en-US" sz="1000" kern="100">
                          <a:effectLst/>
                        </a:rPr>
                        <a:t>User Manual</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Middle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9117127"/>
                  </a:ext>
                </a:extLst>
              </a:tr>
              <a:tr h="318100">
                <a:tc>
                  <a:txBody>
                    <a:bodyPr/>
                    <a:lstStyle/>
                    <a:p>
                      <a:pPr algn="just">
                        <a:spcAft>
                          <a:spcPts val="0"/>
                        </a:spcAft>
                      </a:pPr>
                      <a:r>
                        <a:rPr lang="en-US" sz="1000" kern="100">
                          <a:effectLst/>
                        </a:rPr>
                        <a:t>User training materials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Middle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3634036"/>
                  </a:ext>
                </a:extLst>
              </a:tr>
              <a:tr h="318100">
                <a:tc>
                  <a:txBody>
                    <a:bodyPr/>
                    <a:lstStyle/>
                    <a:p>
                      <a:pPr algn="just">
                        <a:spcAft>
                          <a:spcPts val="0"/>
                        </a:spcAft>
                      </a:pPr>
                      <a:r>
                        <a:rPr lang="en-US" sz="1000" kern="100">
                          <a:effectLst/>
                        </a:rPr>
                        <a:t>Flying car production plan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Last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3407943"/>
                  </a:ext>
                </a:extLst>
              </a:tr>
              <a:tr h="318100">
                <a:tc>
                  <a:txBody>
                    <a:bodyPr/>
                    <a:lstStyle/>
                    <a:p>
                      <a:pPr algn="just">
                        <a:spcAft>
                          <a:spcPts val="0"/>
                        </a:spcAft>
                      </a:pPr>
                      <a:r>
                        <a:rPr lang="en-US" sz="1000" kern="100">
                          <a:effectLst/>
                        </a:rPr>
                        <a:t>Maintenance Documentation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Last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2761435"/>
                  </a:ext>
                </a:extLst>
              </a:tr>
              <a:tr h="318100">
                <a:tc>
                  <a:txBody>
                    <a:bodyPr/>
                    <a:lstStyle/>
                    <a:p>
                      <a:pPr algn="just">
                        <a:spcAft>
                          <a:spcPts val="0"/>
                        </a:spcAft>
                      </a:pPr>
                      <a:r>
                        <a:rPr lang="en-US" sz="1000" kern="100">
                          <a:effectLst/>
                        </a:rPr>
                        <a:t>Reconciliation Confirmation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Last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4684938"/>
                  </a:ext>
                </a:extLst>
              </a:tr>
              <a:tr h="318100">
                <a:tc>
                  <a:txBody>
                    <a:bodyPr/>
                    <a:lstStyle/>
                    <a:p>
                      <a:pPr algn="just">
                        <a:spcAft>
                          <a:spcPts val="0"/>
                        </a:spcAft>
                      </a:pPr>
                      <a:r>
                        <a:rPr lang="en-US" sz="1000" kern="100">
                          <a:effectLst/>
                        </a:rPr>
                        <a:t>Product Quality Check Report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Last stage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 </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8633338"/>
                  </a:ext>
                </a:extLst>
              </a:tr>
            </a:tbl>
          </a:graphicData>
        </a:graphic>
      </p:graphicFrame>
    </p:spTree>
    <p:extLst>
      <p:ext uri="{BB962C8B-B14F-4D97-AF65-F5344CB8AC3E}">
        <p14:creationId xmlns:p14="http://schemas.microsoft.com/office/powerpoint/2010/main" val="297247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Project Communication Management</a:t>
            </a:r>
            <a:endParaRPr lang="zh-CN" altLang="zh-CN" dirty="0"/>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a:xfrm>
            <a:off x="669924" y="1"/>
            <a:ext cx="10850563" cy="1028699"/>
          </a:xfrm>
        </p:spPr>
        <p:txBody>
          <a:bodyPr/>
          <a:lstStyle/>
          <a:p>
            <a:r>
              <a:rPr lang="en-US" altLang="zh-CN" dirty="0"/>
              <a:t>Project decision process</a:t>
            </a:r>
            <a:endParaRPr lang="zh-CN" altLang="en-US" dirty="0"/>
          </a:p>
        </p:txBody>
      </p:sp>
      <p:sp>
        <p:nvSpPr>
          <p:cNvPr id="3" name="页脚占位符 2">
            <a:extLst>
              <a:ext uri="{FF2B5EF4-FFF2-40B4-BE49-F238E27FC236}">
                <a16:creationId xmlns:a16="http://schemas.microsoft.com/office/drawing/2014/main" id="{6BEBE919-3204-4FBC-8739-8E5A8F639778}"/>
              </a:ext>
            </a:extLst>
          </p:cNvPr>
          <p:cNvSpPr>
            <a:spLocks noGrp="1"/>
          </p:cNvSpPr>
          <p:nvPr>
            <p:ph type="ftr" sz="quarter" idx="4294967295"/>
          </p:nvPr>
        </p:nvSpPr>
        <p:spPr>
          <a:xfrm>
            <a:off x="669924" y="6240463"/>
            <a:ext cx="4140201" cy="206381"/>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5</a:t>
            </a:fld>
            <a:endParaRPr lang="zh-CN" altLang="en-US"/>
          </a:p>
        </p:txBody>
      </p:sp>
      <p:pic>
        <p:nvPicPr>
          <p:cNvPr id="41" name="图片 40">
            <a:extLst>
              <a:ext uri="{FF2B5EF4-FFF2-40B4-BE49-F238E27FC236}">
                <a16:creationId xmlns:a16="http://schemas.microsoft.com/office/drawing/2014/main" id="{82FEC181-10B3-4BAF-B43A-B2FC9A84EC72}"/>
              </a:ext>
            </a:extLst>
          </p:cNvPr>
          <p:cNvPicPr>
            <a:picLocks noChangeAspect="1"/>
          </p:cNvPicPr>
          <p:nvPr/>
        </p:nvPicPr>
        <p:blipFill rotWithShape="1">
          <a:blip r:embed="rId3">
            <a:extLst>
              <a:ext uri="{28A0092B-C50C-407E-A947-70E740481C1C}">
                <a14:useLocalDpi xmlns:a14="http://schemas.microsoft.com/office/drawing/2010/main" val="0"/>
              </a:ext>
            </a:extLst>
          </a:blip>
          <a:srcRect r="-1194" b="48378"/>
          <a:stretch/>
        </p:blipFill>
        <p:spPr>
          <a:xfrm>
            <a:off x="1050753" y="1028700"/>
            <a:ext cx="4533843" cy="4247804"/>
          </a:xfrm>
          <a:prstGeom prst="rect">
            <a:avLst/>
          </a:prstGeom>
        </p:spPr>
      </p:pic>
      <p:pic>
        <p:nvPicPr>
          <p:cNvPr id="43" name="图片 42">
            <a:extLst>
              <a:ext uri="{FF2B5EF4-FFF2-40B4-BE49-F238E27FC236}">
                <a16:creationId xmlns:a16="http://schemas.microsoft.com/office/drawing/2014/main" id="{CA3621AF-CA7B-4664-BCD5-7A318E0A5B8C}"/>
              </a:ext>
            </a:extLst>
          </p:cNvPr>
          <p:cNvPicPr>
            <a:picLocks noChangeAspect="1"/>
          </p:cNvPicPr>
          <p:nvPr/>
        </p:nvPicPr>
        <p:blipFill rotWithShape="1">
          <a:blip r:embed="rId3">
            <a:extLst>
              <a:ext uri="{28A0092B-C50C-407E-A947-70E740481C1C}">
                <a14:useLocalDpi xmlns:a14="http://schemas.microsoft.com/office/drawing/2010/main" val="0"/>
              </a:ext>
            </a:extLst>
          </a:blip>
          <a:srcRect l="1" t="49875" r="-5021" b="1"/>
          <a:stretch/>
        </p:blipFill>
        <p:spPr>
          <a:xfrm>
            <a:off x="6369874" y="240878"/>
            <a:ext cx="4740937" cy="5332939"/>
          </a:xfrm>
          <a:prstGeom prst="rect">
            <a:avLst/>
          </a:prstGeom>
        </p:spPr>
      </p:pic>
      <p:sp>
        <p:nvSpPr>
          <p:cNvPr id="44" name="文本框 43">
            <a:extLst>
              <a:ext uri="{FF2B5EF4-FFF2-40B4-BE49-F238E27FC236}">
                <a16:creationId xmlns:a16="http://schemas.microsoft.com/office/drawing/2014/main" id="{D8E2EA8B-E6C4-4C81-8FA3-F17332F43A0B}"/>
              </a:ext>
            </a:extLst>
          </p:cNvPr>
          <p:cNvSpPr txBox="1"/>
          <p:nvPr/>
        </p:nvSpPr>
        <p:spPr>
          <a:xfrm>
            <a:off x="2893725" y="5573817"/>
            <a:ext cx="423949" cy="369332"/>
          </a:xfrm>
          <a:prstGeom prst="rect">
            <a:avLst/>
          </a:prstGeom>
          <a:noFill/>
        </p:spPr>
        <p:txBody>
          <a:bodyPr wrap="square" rtlCol="0">
            <a:spAutoFit/>
          </a:bodyPr>
          <a:lstStyle/>
          <a:p>
            <a:r>
              <a:rPr lang="en-US" altLang="zh-CN" dirty="0"/>
              <a:t>(1)</a:t>
            </a:r>
            <a:endParaRPr lang="zh-CN" altLang="en-US" dirty="0"/>
          </a:p>
        </p:txBody>
      </p:sp>
      <p:sp>
        <p:nvSpPr>
          <p:cNvPr id="45" name="文本框 44">
            <a:extLst>
              <a:ext uri="{FF2B5EF4-FFF2-40B4-BE49-F238E27FC236}">
                <a16:creationId xmlns:a16="http://schemas.microsoft.com/office/drawing/2014/main" id="{1A81E8C7-DBCA-4C25-B7EC-E9007491435F}"/>
              </a:ext>
            </a:extLst>
          </p:cNvPr>
          <p:cNvSpPr txBox="1"/>
          <p:nvPr/>
        </p:nvSpPr>
        <p:spPr>
          <a:xfrm>
            <a:off x="8316393" y="5573817"/>
            <a:ext cx="423949"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67743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fa1b984b-1be9-4f3d-b9aa-f4ce01680f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B3727B-FAE8-4456-933C-47FE3E09D0C4}"/>
              </a:ext>
            </a:extLst>
          </p:cNvPr>
          <p:cNvGrpSpPr>
            <a:grpSpLocks noChangeAspect="1"/>
          </p:cNvGrpSpPr>
          <p:nvPr>
            <p:custDataLst>
              <p:tags r:id="rId2"/>
            </p:custDataLst>
          </p:nvPr>
        </p:nvGrpSpPr>
        <p:grpSpPr>
          <a:xfrm>
            <a:off x="5951663" y="2632304"/>
            <a:ext cx="5317871" cy="3916522"/>
            <a:chOff x="2670969" y="1098672"/>
            <a:chExt cx="6850062" cy="5044954"/>
          </a:xfrm>
          <a:effectLst/>
        </p:grpSpPr>
        <p:sp>
          <p:nvSpPr>
            <p:cNvPr id="22" name="í$ļïḍê">
              <a:extLst>
                <a:ext uri="{FF2B5EF4-FFF2-40B4-BE49-F238E27FC236}">
                  <a16:creationId xmlns:a16="http://schemas.microsoft.com/office/drawing/2014/main" id="{DF3A6F26-66AB-4758-8143-B4EA009E4626}"/>
                </a:ext>
              </a:extLst>
            </p:cNvPr>
            <p:cNvSpPr/>
            <p:nvPr/>
          </p:nvSpPr>
          <p:spPr bwMode="auto">
            <a:xfrm>
              <a:off x="2879527" y="1211941"/>
              <a:ext cx="6440137" cy="4313203"/>
            </a:xfrm>
            <a:custGeom>
              <a:avLst/>
              <a:gdLst>
                <a:gd name="T0" fmla="*/ 862 w 1724"/>
                <a:gd name="T1" fmla="*/ 0 h 1156"/>
                <a:gd name="T2" fmla="*/ 0 w 1724"/>
                <a:gd name="T3" fmla="*/ 1114 h 1156"/>
                <a:gd name="T4" fmla="*/ 1 w 1724"/>
                <a:gd name="T5" fmla="*/ 1156 h 1156"/>
                <a:gd name="T6" fmla="*/ 1723 w 1724"/>
                <a:gd name="T7" fmla="*/ 1156 h 1156"/>
                <a:gd name="T8" fmla="*/ 1724 w 1724"/>
                <a:gd name="T9" fmla="*/ 1114 h 1156"/>
                <a:gd name="T10" fmla="*/ 862 w 1724"/>
                <a:gd name="T11" fmla="*/ 0 h 1156"/>
              </a:gdLst>
              <a:ahLst/>
              <a:cxnLst>
                <a:cxn ang="0">
                  <a:pos x="T0" y="T1"/>
                </a:cxn>
                <a:cxn ang="0">
                  <a:pos x="T2" y="T3"/>
                </a:cxn>
                <a:cxn ang="0">
                  <a:pos x="T4" y="T5"/>
                </a:cxn>
                <a:cxn ang="0">
                  <a:pos x="T6" y="T7"/>
                </a:cxn>
                <a:cxn ang="0">
                  <a:pos x="T8" y="T9"/>
                </a:cxn>
                <a:cxn ang="0">
                  <a:pos x="T10" y="T11"/>
                </a:cxn>
              </a:cxnLst>
              <a:rect l="0" t="0" r="r" b="b"/>
              <a:pathLst>
                <a:path w="1724" h="1156">
                  <a:moveTo>
                    <a:pt x="862" y="0"/>
                  </a:moveTo>
                  <a:cubicBezTo>
                    <a:pt x="386" y="0"/>
                    <a:pt x="0" y="499"/>
                    <a:pt x="0" y="1114"/>
                  </a:cubicBezTo>
                  <a:cubicBezTo>
                    <a:pt x="0" y="1128"/>
                    <a:pt x="0" y="1142"/>
                    <a:pt x="1" y="1156"/>
                  </a:cubicBezTo>
                  <a:cubicBezTo>
                    <a:pt x="1723" y="1156"/>
                    <a:pt x="1723" y="1156"/>
                    <a:pt x="1723" y="1156"/>
                  </a:cubicBezTo>
                  <a:cubicBezTo>
                    <a:pt x="1724" y="1142"/>
                    <a:pt x="1724" y="1128"/>
                    <a:pt x="1724" y="1114"/>
                  </a:cubicBezTo>
                  <a:cubicBezTo>
                    <a:pt x="1724" y="499"/>
                    <a:pt x="1338" y="0"/>
                    <a:pt x="862" y="0"/>
                  </a:cubicBezTo>
                  <a:close/>
                </a:path>
              </a:pathLst>
            </a:custGeom>
            <a:solidFill>
              <a:srgbClr val="71A6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ṧḻïďê">
              <a:extLst>
                <a:ext uri="{FF2B5EF4-FFF2-40B4-BE49-F238E27FC236}">
                  <a16:creationId xmlns:a16="http://schemas.microsoft.com/office/drawing/2014/main" id="{3B3916E9-7C36-4494-BBB0-22F0A4CB7EE5}"/>
                </a:ext>
              </a:extLst>
            </p:cNvPr>
            <p:cNvSpPr/>
            <p:nvPr/>
          </p:nvSpPr>
          <p:spPr bwMode="auto">
            <a:xfrm>
              <a:off x="2670969" y="5525143"/>
              <a:ext cx="6850062" cy="618483"/>
            </a:xfrm>
            <a:custGeom>
              <a:avLst/>
              <a:gdLst>
                <a:gd name="T0" fmla="*/ 0 w 1834"/>
                <a:gd name="T1" fmla="*/ 44 h 166"/>
                <a:gd name="T2" fmla="*/ 917 w 1834"/>
                <a:gd name="T3" fmla="*/ 166 h 166"/>
                <a:gd name="T4" fmla="*/ 1834 w 1834"/>
                <a:gd name="T5" fmla="*/ 44 h 166"/>
                <a:gd name="T6" fmla="*/ 1771 w 1834"/>
                <a:gd name="T7" fmla="*/ 0 h 166"/>
                <a:gd name="T8" fmla="*/ 63 w 1834"/>
                <a:gd name="T9" fmla="*/ 0 h 166"/>
                <a:gd name="T10" fmla="*/ 0 w 1834"/>
                <a:gd name="T11" fmla="*/ 44 h 166"/>
              </a:gdLst>
              <a:ahLst/>
              <a:cxnLst>
                <a:cxn ang="0">
                  <a:pos x="T0" y="T1"/>
                </a:cxn>
                <a:cxn ang="0">
                  <a:pos x="T2" y="T3"/>
                </a:cxn>
                <a:cxn ang="0">
                  <a:pos x="T4" y="T5"/>
                </a:cxn>
                <a:cxn ang="0">
                  <a:pos x="T6" y="T7"/>
                </a:cxn>
                <a:cxn ang="0">
                  <a:pos x="T8" y="T9"/>
                </a:cxn>
                <a:cxn ang="0">
                  <a:pos x="T10" y="T11"/>
                </a:cxn>
              </a:cxnLst>
              <a:rect l="0" t="0" r="r" b="b"/>
              <a:pathLst>
                <a:path w="1834" h="166">
                  <a:moveTo>
                    <a:pt x="0" y="44"/>
                  </a:moveTo>
                  <a:cubicBezTo>
                    <a:pt x="0" y="112"/>
                    <a:pt x="411" y="166"/>
                    <a:pt x="917" y="166"/>
                  </a:cubicBezTo>
                  <a:cubicBezTo>
                    <a:pt x="1423" y="166"/>
                    <a:pt x="1834" y="112"/>
                    <a:pt x="1834" y="44"/>
                  </a:cubicBezTo>
                  <a:cubicBezTo>
                    <a:pt x="1834" y="29"/>
                    <a:pt x="1812" y="14"/>
                    <a:pt x="1771" y="0"/>
                  </a:cubicBezTo>
                  <a:cubicBezTo>
                    <a:pt x="63" y="0"/>
                    <a:pt x="63" y="0"/>
                    <a:pt x="63" y="0"/>
                  </a:cubicBezTo>
                  <a:cubicBezTo>
                    <a:pt x="22" y="14"/>
                    <a:pt x="0" y="29"/>
                    <a:pt x="0" y="44"/>
                  </a:cubicBezTo>
                  <a:close/>
                </a:path>
              </a:pathLst>
            </a:custGeom>
            <a:solidFill>
              <a:srgbClr val="FFE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ṡľîďè">
              <a:extLst>
                <a:ext uri="{FF2B5EF4-FFF2-40B4-BE49-F238E27FC236}">
                  <a16:creationId xmlns:a16="http://schemas.microsoft.com/office/drawing/2014/main" id="{A350EEED-84E7-4EE2-85E6-411322024592}"/>
                </a:ext>
              </a:extLst>
            </p:cNvPr>
            <p:cNvSpPr/>
            <p:nvPr/>
          </p:nvSpPr>
          <p:spPr bwMode="auto">
            <a:xfrm>
              <a:off x="3039542" y="1098672"/>
              <a:ext cx="1423950" cy="4440854"/>
            </a:xfrm>
            <a:custGeom>
              <a:avLst/>
              <a:gdLst>
                <a:gd name="T0" fmla="*/ 214 w 381"/>
                <a:gd name="T1" fmla="*/ 1086 h 1190"/>
                <a:gd name="T2" fmla="*/ 213 w 381"/>
                <a:gd name="T3" fmla="*/ 1080 h 1190"/>
                <a:gd name="T4" fmla="*/ 201 w 381"/>
                <a:gd name="T5" fmla="*/ 1079 h 1190"/>
                <a:gd name="T6" fmla="*/ 203 w 381"/>
                <a:gd name="T7" fmla="*/ 103 h 1190"/>
                <a:gd name="T8" fmla="*/ 214 w 381"/>
                <a:gd name="T9" fmla="*/ 103 h 1190"/>
                <a:gd name="T10" fmla="*/ 216 w 381"/>
                <a:gd name="T11" fmla="*/ 97 h 1190"/>
                <a:gd name="T12" fmla="*/ 312 w 381"/>
                <a:gd name="T13" fmla="*/ 241 h 1190"/>
                <a:gd name="T14" fmla="*/ 314 w 381"/>
                <a:gd name="T15" fmla="*/ 239 h 1190"/>
                <a:gd name="T16" fmla="*/ 217 w 381"/>
                <a:gd name="T17" fmla="*/ 92 h 1190"/>
                <a:gd name="T18" fmla="*/ 217 w 381"/>
                <a:gd name="T19" fmla="*/ 82 h 1190"/>
                <a:gd name="T20" fmla="*/ 204 w 381"/>
                <a:gd name="T21" fmla="*/ 78 h 1190"/>
                <a:gd name="T22" fmla="*/ 207 w 381"/>
                <a:gd name="T23" fmla="*/ 0 h 1190"/>
                <a:gd name="T24" fmla="*/ 166 w 381"/>
                <a:gd name="T25" fmla="*/ 0 h 1190"/>
                <a:gd name="T26" fmla="*/ 173 w 381"/>
                <a:gd name="T27" fmla="*/ 72 h 1190"/>
                <a:gd name="T28" fmla="*/ 166 w 381"/>
                <a:gd name="T29" fmla="*/ 72 h 1190"/>
                <a:gd name="T30" fmla="*/ 163 w 381"/>
                <a:gd name="T31" fmla="*/ 89 h 1190"/>
                <a:gd name="T32" fmla="*/ 163 w 381"/>
                <a:gd name="T33" fmla="*/ 89 h 1190"/>
                <a:gd name="T34" fmla="*/ 72 w 381"/>
                <a:gd name="T35" fmla="*/ 193 h 1190"/>
                <a:gd name="T36" fmla="*/ 75 w 381"/>
                <a:gd name="T37" fmla="*/ 195 h 1190"/>
                <a:gd name="T38" fmla="*/ 162 w 381"/>
                <a:gd name="T39" fmla="*/ 95 h 1190"/>
                <a:gd name="T40" fmla="*/ 162 w 381"/>
                <a:gd name="T41" fmla="*/ 102 h 1190"/>
                <a:gd name="T42" fmla="*/ 176 w 381"/>
                <a:gd name="T43" fmla="*/ 102 h 1190"/>
                <a:gd name="T44" fmla="*/ 183 w 381"/>
                <a:gd name="T45" fmla="*/ 1078 h 1190"/>
                <a:gd name="T46" fmla="*/ 168 w 381"/>
                <a:gd name="T47" fmla="*/ 1078 h 1190"/>
                <a:gd name="T48" fmla="*/ 168 w 381"/>
                <a:gd name="T49" fmla="*/ 1086 h 1190"/>
                <a:gd name="T50" fmla="*/ 0 w 381"/>
                <a:gd name="T51" fmla="*/ 1188 h 1190"/>
                <a:gd name="T52" fmla="*/ 70 w 381"/>
                <a:gd name="T53" fmla="*/ 1188 h 1190"/>
                <a:gd name="T54" fmla="*/ 67 w 381"/>
                <a:gd name="T55" fmla="*/ 1181 h 1190"/>
                <a:gd name="T56" fmla="*/ 73 w 381"/>
                <a:gd name="T57" fmla="*/ 1175 h 1190"/>
                <a:gd name="T58" fmla="*/ 169 w 381"/>
                <a:gd name="T59" fmla="*/ 1100 h 1190"/>
                <a:gd name="T60" fmla="*/ 172 w 381"/>
                <a:gd name="T61" fmla="*/ 1110 h 1190"/>
                <a:gd name="T62" fmla="*/ 186 w 381"/>
                <a:gd name="T63" fmla="*/ 1111 h 1190"/>
                <a:gd name="T64" fmla="*/ 174 w 381"/>
                <a:gd name="T65" fmla="*/ 1189 h 1190"/>
                <a:gd name="T66" fmla="*/ 211 w 381"/>
                <a:gd name="T67" fmla="*/ 1189 h 1190"/>
                <a:gd name="T68" fmla="*/ 195 w 381"/>
                <a:gd name="T69" fmla="*/ 1111 h 1190"/>
                <a:gd name="T70" fmla="*/ 210 w 381"/>
                <a:gd name="T71" fmla="*/ 1110 h 1190"/>
                <a:gd name="T72" fmla="*/ 213 w 381"/>
                <a:gd name="T73" fmla="*/ 1100 h 1190"/>
                <a:gd name="T74" fmla="*/ 309 w 381"/>
                <a:gd name="T75" fmla="*/ 1175 h 1190"/>
                <a:gd name="T76" fmla="*/ 314 w 381"/>
                <a:gd name="T77" fmla="*/ 1181 h 1190"/>
                <a:gd name="T78" fmla="*/ 311 w 381"/>
                <a:gd name="T79" fmla="*/ 1188 h 1190"/>
                <a:gd name="T80" fmla="*/ 381 w 381"/>
                <a:gd name="T81" fmla="*/ 1188 h 1190"/>
                <a:gd name="T82" fmla="*/ 214 w 381"/>
                <a:gd name="T83" fmla="*/ 1086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1" h="1190">
                  <a:moveTo>
                    <a:pt x="214" y="1086"/>
                  </a:moveTo>
                  <a:cubicBezTo>
                    <a:pt x="214" y="1084"/>
                    <a:pt x="214" y="1082"/>
                    <a:pt x="213" y="1080"/>
                  </a:cubicBezTo>
                  <a:cubicBezTo>
                    <a:pt x="209" y="1080"/>
                    <a:pt x="205" y="1079"/>
                    <a:pt x="201" y="1079"/>
                  </a:cubicBezTo>
                  <a:cubicBezTo>
                    <a:pt x="198" y="707"/>
                    <a:pt x="196" y="346"/>
                    <a:pt x="203" y="103"/>
                  </a:cubicBezTo>
                  <a:cubicBezTo>
                    <a:pt x="207" y="103"/>
                    <a:pt x="210" y="103"/>
                    <a:pt x="214" y="103"/>
                  </a:cubicBezTo>
                  <a:cubicBezTo>
                    <a:pt x="214" y="101"/>
                    <a:pt x="215" y="99"/>
                    <a:pt x="216" y="97"/>
                  </a:cubicBezTo>
                  <a:cubicBezTo>
                    <a:pt x="246" y="147"/>
                    <a:pt x="280" y="196"/>
                    <a:pt x="312" y="241"/>
                  </a:cubicBezTo>
                  <a:cubicBezTo>
                    <a:pt x="314" y="239"/>
                    <a:pt x="314" y="239"/>
                    <a:pt x="314" y="239"/>
                  </a:cubicBezTo>
                  <a:cubicBezTo>
                    <a:pt x="282" y="193"/>
                    <a:pt x="247" y="143"/>
                    <a:pt x="217" y="92"/>
                  </a:cubicBezTo>
                  <a:cubicBezTo>
                    <a:pt x="217" y="88"/>
                    <a:pt x="217" y="85"/>
                    <a:pt x="217" y="82"/>
                  </a:cubicBezTo>
                  <a:cubicBezTo>
                    <a:pt x="213" y="80"/>
                    <a:pt x="209" y="79"/>
                    <a:pt x="204" y="78"/>
                  </a:cubicBezTo>
                  <a:cubicBezTo>
                    <a:pt x="205" y="50"/>
                    <a:pt x="206" y="24"/>
                    <a:pt x="207" y="0"/>
                  </a:cubicBezTo>
                  <a:cubicBezTo>
                    <a:pt x="166" y="0"/>
                    <a:pt x="166" y="0"/>
                    <a:pt x="166" y="0"/>
                  </a:cubicBezTo>
                  <a:cubicBezTo>
                    <a:pt x="168" y="22"/>
                    <a:pt x="171" y="46"/>
                    <a:pt x="173" y="72"/>
                  </a:cubicBezTo>
                  <a:cubicBezTo>
                    <a:pt x="171" y="72"/>
                    <a:pt x="168" y="72"/>
                    <a:pt x="166" y="72"/>
                  </a:cubicBezTo>
                  <a:cubicBezTo>
                    <a:pt x="165" y="77"/>
                    <a:pt x="164" y="83"/>
                    <a:pt x="163" y="89"/>
                  </a:cubicBezTo>
                  <a:cubicBezTo>
                    <a:pt x="163" y="89"/>
                    <a:pt x="163" y="89"/>
                    <a:pt x="163" y="89"/>
                  </a:cubicBezTo>
                  <a:cubicBezTo>
                    <a:pt x="72" y="193"/>
                    <a:pt x="72" y="193"/>
                    <a:pt x="72" y="193"/>
                  </a:cubicBezTo>
                  <a:cubicBezTo>
                    <a:pt x="75" y="195"/>
                    <a:pt x="75" y="195"/>
                    <a:pt x="75" y="195"/>
                  </a:cubicBezTo>
                  <a:cubicBezTo>
                    <a:pt x="162" y="95"/>
                    <a:pt x="162" y="95"/>
                    <a:pt x="162" y="95"/>
                  </a:cubicBezTo>
                  <a:cubicBezTo>
                    <a:pt x="162" y="97"/>
                    <a:pt x="162" y="100"/>
                    <a:pt x="162" y="102"/>
                  </a:cubicBezTo>
                  <a:cubicBezTo>
                    <a:pt x="167" y="102"/>
                    <a:pt x="171" y="102"/>
                    <a:pt x="176" y="102"/>
                  </a:cubicBezTo>
                  <a:cubicBezTo>
                    <a:pt x="194" y="343"/>
                    <a:pt x="188" y="706"/>
                    <a:pt x="183" y="1078"/>
                  </a:cubicBezTo>
                  <a:cubicBezTo>
                    <a:pt x="178" y="1077"/>
                    <a:pt x="173" y="1077"/>
                    <a:pt x="168" y="1078"/>
                  </a:cubicBezTo>
                  <a:cubicBezTo>
                    <a:pt x="168" y="1081"/>
                    <a:pt x="168" y="1084"/>
                    <a:pt x="168" y="1086"/>
                  </a:cubicBezTo>
                  <a:cubicBezTo>
                    <a:pt x="120" y="1132"/>
                    <a:pt x="62" y="1167"/>
                    <a:pt x="0" y="1188"/>
                  </a:cubicBezTo>
                  <a:cubicBezTo>
                    <a:pt x="23" y="1189"/>
                    <a:pt x="47" y="1189"/>
                    <a:pt x="70" y="1188"/>
                  </a:cubicBezTo>
                  <a:cubicBezTo>
                    <a:pt x="68" y="1187"/>
                    <a:pt x="66" y="1184"/>
                    <a:pt x="67" y="1181"/>
                  </a:cubicBezTo>
                  <a:cubicBezTo>
                    <a:pt x="68" y="1179"/>
                    <a:pt x="70" y="1177"/>
                    <a:pt x="73" y="1175"/>
                  </a:cubicBezTo>
                  <a:cubicBezTo>
                    <a:pt x="104" y="1149"/>
                    <a:pt x="136" y="1123"/>
                    <a:pt x="169" y="1100"/>
                  </a:cubicBezTo>
                  <a:cubicBezTo>
                    <a:pt x="170" y="1103"/>
                    <a:pt x="171" y="1107"/>
                    <a:pt x="172" y="1110"/>
                  </a:cubicBezTo>
                  <a:cubicBezTo>
                    <a:pt x="177" y="1111"/>
                    <a:pt x="182" y="1111"/>
                    <a:pt x="186" y="1111"/>
                  </a:cubicBezTo>
                  <a:cubicBezTo>
                    <a:pt x="186" y="1144"/>
                    <a:pt x="187" y="1184"/>
                    <a:pt x="174" y="1189"/>
                  </a:cubicBezTo>
                  <a:cubicBezTo>
                    <a:pt x="187" y="1190"/>
                    <a:pt x="198" y="1190"/>
                    <a:pt x="211" y="1189"/>
                  </a:cubicBezTo>
                  <a:cubicBezTo>
                    <a:pt x="200" y="1181"/>
                    <a:pt x="198" y="1143"/>
                    <a:pt x="195" y="1111"/>
                  </a:cubicBezTo>
                  <a:cubicBezTo>
                    <a:pt x="200" y="1110"/>
                    <a:pt x="205" y="1110"/>
                    <a:pt x="210" y="1110"/>
                  </a:cubicBezTo>
                  <a:cubicBezTo>
                    <a:pt x="211" y="1106"/>
                    <a:pt x="212" y="1103"/>
                    <a:pt x="213" y="1100"/>
                  </a:cubicBezTo>
                  <a:cubicBezTo>
                    <a:pt x="246" y="1124"/>
                    <a:pt x="278" y="1149"/>
                    <a:pt x="309" y="1175"/>
                  </a:cubicBezTo>
                  <a:cubicBezTo>
                    <a:pt x="311" y="1177"/>
                    <a:pt x="313" y="1179"/>
                    <a:pt x="314" y="1181"/>
                  </a:cubicBezTo>
                  <a:cubicBezTo>
                    <a:pt x="315" y="1184"/>
                    <a:pt x="314" y="1187"/>
                    <a:pt x="311" y="1188"/>
                  </a:cubicBezTo>
                  <a:cubicBezTo>
                    <a:pt x="334" y="1189"/>
                    <a:pt x="358" y="1189"/>
                    <a:pt x="381" y="1188"/>
                  </a:cubicBezTo>
                  <a:cubicBezTo>
                    <a:pt x="319" y="1167"/>
                    <a:pt x="261" y="1132"/>
                    <a:pt x="214" y="1086"/>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sľîďê">
              <a:extLst>
                <a:ext uri="{FF2B5EF4-FFF2-40B4-BE49-F238E27FC236}">
                  <a16:creationId xmlns:a16="http://schemas.microsoft.com/office/drawing/2014/main" id="{0B006685-8A83-4491-9D2E-47BDBF123FB7}"/>
                </a:ext>
              </a:extLst>
            </p:cNvPr>
            <p:cNvSpPr/>
            <p:nvPr/>
          </p:nvSpPr>
          <p:spPr bwMode="auto">
            <a:xfrm>
              <a:off x="2879527" y="1898745"/>
              <a:ext cx="1733192" cy="2499104"/>
            </a:xfrm>
            <a:custGeom>
              <a:avLst/>
              <a:gdLst>
                <a:gd name="T0" fmla="*/ 0 w 464"/>
                <a:gd name="T1" fmla="*/ 0 h 670"/>
                <a:gd name="T2" fmla="*/ 69 w 464"/>
                <a:gd name="T3" fmla="*/ 670 h 670"/>
                <a:gd name="T4" fmla="*/ 449 w 464"/>
                <a:gd name="T5" fmla="*/ 664 h 670"/>
                <a:gd name="T6" fmla="*/ 464 w 464"/>
                <a:gd name="T7" fmla="*/ 82 h 670"/>
                <a:gd name="T8" fmla="*/ 0 w 464"/>
                <a:gd name="T9" fmla="*/ 0 h 670"/>
              </a:gdLst>
              <a:ahLst/>
              <a:cxnLst>
                <a:cxn ang="0">
                  <a:pos x="T0" y="T1"/>
                </a:cxn>
                <a:cxn ang="0">
                  <a:pos x="T2" y="T3"/>
                </a:cxn>
                <a:cxn ang="0">
                  <a:pos x="T4" y="T5"/>
                </a:cxn>
                <a:cxn ang="0">
                  <a:pos x="T6" y="T7"/>
                </a:cxn>
                <a:cxn ang="0">
                  <a:pos x="T8" y="T9"/>
                </a:cxn>
              </a:cxnLst>
              <a:rect l="0" t="0" r="r" b="b"/>
              <a:pathLst>
                <a:path w="464" h="670">
                  <a:moveTo>
                    <a:pt x="0" y="0"/>
                  </a:moveTo>
                  <a:cubicBezTo>
                    <a:pt x="69" y="670"/>
                    <a:pt x="69" y="670"/>
                    <a:pt x="69" y="670"/>
                  </a:cubicBezTo>
                  <a:cubicBezTo>
                    <a:pt x="449" y="664"/>
                    <a:pt x="449" y="664"/>
                    <a:pt x="449" y="664"/>
                  </a:cubicBezTo>
                  <a:cubicBezTo>
                    <a:pt x="464" y="82"/>
                    <a:pt x="464" y="82"/>
                    <a:pt x="464" y="82"/>
                  </a:cubicBezTo>
                  <a:cubicBezTo>
                    <a:pt x="313" y="44"/>
                    <a:pt x="158" y="17"/>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ŝliḓè">
              <a:extLst>
                <a:ext uri="{FF2B5EF4-FFF2-40B4-BE49-F238E27FC236}">
                  <a16:creationId xmlns:a16="http://schemas.microsoft.com/office/drawing/2014/main" id="{AC55A46B-8744-42C3-A952-EA35392B50EF}"/>
                </a:ext>
              </a:extLst>
            </p:cNvPr>
            <p:cNvSpPr/>
            <p:nvPr/>
          </p:nvSpPr>
          <p:spPr bwMode="auto">
            <a:xfrm>
              <a:off x="2834580" y="1749518"/>
              <a:ext cx="1868036" cy="2871273"/>
            </a:xfrm>
            <a:custGeom>
              <a:avLst/>
              <a:gdLst>
                <a:gd name="T0" fmla="*/ 495 w 500"/>
                <a:gd name="T1" fmla="*/ 95 h 770"/>
                <a:gd name="T2" fmla="*/ 476 w 500"/>
                <a:gd name="T3" fmla="*/ 122 h 770"/>
                <a:gd name="T4" fmla="*/ 12 w 500"/>
                <a:gd name="T5" fmla="*/ 40 h 770"/>
                <a:gd name="T6" fmla="*/ 7 w 500"/>
                <a:gd name="T7" fmla="*/ 0 h 770"/>
                <a:gd name="T8" fmla="*/ 495 w 500"/>
                <a:gd name="T9" fmla="*/ 95 h 770"/>
                <a:gd name="T10" fmla="*/ 101 w 500"/>
                <a:gd name="T11" fmla="*/ 765 h 770"/>
                <a:gd name="T12" fmla="*/ 458 w 500"/>
                <a:gd name="T13" fmla="*/ 720 h 770"/>
                <a:gd name="T14" fmla="*/ 461 w 500"/>
                <a:gd name="T15" fmla="*/ 704 h 770"/>
                <a:gd name="T16" fmla="*/ 81 w 500"/>
                <a:gd name="T17" fmla="*/ 710 h 770"/>
                <a:gd name="T18" fmla="*/ 101 w 500"/>
                <a:gd name="T19" fmla="*/ 765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770">
                  <a:moveTo>
                    <a:pt x="495" y="95"/>
                  </a:moveTo>
                  <a:cubicBezTo>
                    <a:pt x="500" y="99"/>
                    <a:pt x="484" y="123"/>
                    <a:pt x="476" y="122"/>
                  </a:cubicBezTo>
                  <a:cubicBezTo>
                    <a:pt x="322" y="98"/>
                    <a:pt x="167" y="65"/>
                    <a:pt x="12" y="40"/>
                  </a:cubicBezTo>
                  <a:cubicBezTo>
                    <a:pt x="5" y="41"/>
                    <a:pt x="0" y="1"/>
                    <a:pt x="7" y="0"/>
                  </a:cubicBezTo>
                  <a:cubicBezTo>
                    <a:pt x="175" y="16"/>
                    <a:pt x="341" y="47"/>
                    <a:pt x="495" y="95"/>
                  </a:cubicBezTo>
                  <a:close/>
                  <a:moveTo>
                    <a:pt x="101" y="765"/>
                  </a:moveTo>
                  <a:cubicBezTo>
                    <a:pt x="218" y="737"/>
                    <a:pt x="338" y="722"/>
                    <a:pt x="458" y="720"/>
                  </a:cubicBezTo>
                  <a:cubicBezTo>
                    <a:pt x="463" y="720"/>
                    <a:pt x="466" y="705"/>
                    <a:pt x="461" y="704"/>
                  </a:cubicBezTo>
                  <a:cubicBezTo>
                    <a:pt x="335" y="688"/>
                    <a:pt x="206" y="689"/>
                    <a:pt x="81" y="710"/>
                  </a:cubicBezTo>
                  <a:cubicBezTo>
                    <a:pt x="67" y="715"/>
                    <a:pt x="87" y="770"/>
                    <a:pt x="101" y="765"/>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śļiďe">
              <a:extLst>
                <a:ext uri="{FF2B5EF4-FFF2-40B4-BE49-F238E27FC236}">
                  <a16:creationId xmlns:a16="http://schemas.microsoft.com/office/drawing/2014/main" id="{0D987201-6A90-4D80-A0C3-09BCDA316B92}"/>
                </a:ext>
              </a:extLst>
            </p:cNvPr>
            <p:cNvSpPr/>
            <p:nvPr/>
          </p:nvSpPr>
          <p:spPr bwMode="auto">
            <a:xfrm>
              <a:off x="2953242" y="2010216"/>
              <a:ext cx="1454515" cy="2272567"/>
            </a:xfrm>
            <a:custGeom>
              <a:avLst/>
              <a:gdLst>
                <a:gd name="T0" fmla="*/ 389 w 389"/>
                <a:gd name="T1" fmla="*/ 609 h 609"/>
                <a:gd name="T2" fmla="*/ 224 w 389"/>
                <a:gd name="T3" fmla="*/ 595 h 609"/>
                <a:gd name="T4" fmla="*/ 143 w 389"/>
                <a:gd name="T5" fmla="*/ 598 h 609"/>
                <a:gd name="T6" fmla="*/ 123 w 389"/>
                <a:gd name="T7" fmla="*/ 599 h 609"/>
                <a:gd name="T8" fmla="*/ 103 w 389"/>
                <a:gd name="T9" fmla="*/ 601 h 609"/>
                <a:gd name="T10" fmla="*/ 83 w 389"/>
                <a:gd name="T11" fmla="*/ 603 h 609"/>
                <a:gd name="T12" fmla="*/ 61 w 389"/>
                <a:gd name="T13" fmla="*/ 606 h 609"/>
                <a:gd name="T14" fmla="*/ 53 w 389"/>
                <a:gd name="T15" fmla="*/ 529 h 609"/>
                <a:gd name="T16" fmla="*/ 46 w 389"/>
                <a:gd name="T17" fmla="*/ 455 h 609"/>
                <a:gd name="T18" fmla="*/ 31 w 389"/>
                <a:gd name="T19" fmla="*/ 305 h 609"/>
                <a:gd name="T20" fmla="*/ 0 w 389"/>
                <a:gd name="T21" fmla="*/ 0 h 609"/>
                <a:gd name="T22" fmla="*/ 35 w 389"/>
                <a:gd name="T23" fmla="*/ 305 h 609"/>
                <a:gd name="T24" fmla="*/ 64 w 389"/>
                <a:gd name="T25" fmla="*/ 602 h 609"/>
                <a:gd name="T26" fmla="*/ 83 w 389"/>
                <a:gd name="T27" fmla="*/ 600 h 609"/>
                <a:gd name="T28" fmla="*/ 103 w 389"/>
                <a:gd name="T29" fmla="*/ 598 h 609"/>
                <a:gd name="T30" fmla="*/ 123 w 389"/>
                <a:gd name="T31" fmla="*/ 596 h 609"/>
                <a:gd name="T32" fmla="*/ 143 w 389"/>
                <a:gd name="T33" fmla="*/ 594 h 609"/>
                <a:gd name="T34" fmla="*/ 225 w 389"/>
                <a:gd name="T35" fmla="*/ 593 h 609"/>
                <a:gd name="T36" fmla="*/ 389 w 389"/>
                <a:gd name="T37"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609">
                  <a:moveTo>
                    <a:pt x="389" y="609"/>
                  </a:moveTo>
                  <a:cubicBezTo>
                    <a:pt x="334" y="600"/>
                    <a:pt x="279" y="595"/>
                    <a:pt x="224" y="595"/>
                  </a:cubicBezTo>
                  <a:cubicBezTo>
                    <a:pt x="197" y="595"/>
                    <a:pt x="170" y="596"/>
                    <a:pt x="143" y="598"/>
                  </a:cubicBezTo>
                  <a:cubicBezTo>
                    <a:pt x="123" y="599"/>
                    <a:pt x="123" y="599"/>
                    <a:pt x="123" y="599"/>
                  </a:cubicBezTo>
                  <a:cubicBezTo>
                    <a:pt x="103" y="601"/>
                    <a:pt x="103" y="601"/>
                    <a:pt x="103" y="601"/>
                  </a:cubicBezTo>
                  <a:cubicBezTo>
                    <a:pt x="83" y="603"/>
                    <a:pt x="83" y="603"/>
                    <a:pt x="83" y="603"/>
                  </a:cubicBezTo>
                  <a:cubicBezTo>
                    <a:pt x="61" y="606"/>
                    <a:pt x="61" y="606"/>
                    <a:pt x="61" y="606"/>
                  </a:cubicBezTo>
                  <a:cubicBezTo>
                    <a:pt x="58" y="581"/>
                    <a:pt x="56" y="555"/>
                    <a:pt x="53" y="529"/>
                  </a:cubicBezTo>
                  <a:cubicBezTo>
                    <a:pt x="51" y="505"/>
                    <a:pt x="48" y="480"/>
                    <a:pt x="46" y="455"/>
                  </a:cubicBezTo>
                  <a:cubicBezTo>
                    <a:pt x="41" y="405"/>
                    <a:pt x="36" y="355"/>
                    <a:pt x="31" y="305"/>
                  </a:cubicBezTo>
                  <a:cubicBezTo>
                    <a:pt x="22" y="205"/>
                    <a:pt x="12" y="104"/>
                    <a:pt x="0" y="0"/>
                  </a:cubicBezTo>
                  <a:cubicBezTo>
                    <a:pt x="14" y="104"/>
                    <a:pt x="24" y="205"/>
                    <a:pt x="35" y="305"/>
                  </a:cubicBezTo>
                  <a:cubicBezTo>
                    <a:pt x="45" y="405"/>
                    <a:pt x="55" y="503"/>
                    <a:pt x="64" y="602"/>
                  </a:cubicBezTo>
                  <a:cubicBezTo>
                    <a:pt x="83" y="600"/>
                    <a:pt x="83" y="600"/>
                    <a:pt x="83" y="600"/>
                  </a:cubicBezTo>
                  <a:cubicBezTo>
                    <a:pt x="103" y="598"/>
                    <a:pt x="103" y="598"/>
                    <a:pt x="103" y="598"/>
                  </a:cubicBezTo>
                  <a:cubicBezTo>
                    <a:pt x="123" y="596"/>
                    <a:pt x="123" y="596"/>
                    <a:pt x="123" y="596"/>
                  </a:cubicBezTo>
                  <a:cubicBezTo>
                    <a:pt x="143" y="594"/>
                    <a:pt x="143" y="594"/>
                    <a:pt x="143" y="594"/>
                  </a:cubicBezTo>
                  <a:cubicBezTo>
                    <a:pt x="170" y="593"/>
                    <a:pt x="197" y="592"/>
                    <a:pt x="225" y="593"/>
                  </a:cubicBezTo>
                  <a:cubicBezTo>
                    <a:pt x="279" y="594"/>
                    <a:pt x="334" y="599"/>
                    <a:pt x="389" y="60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şḻidè">
              <a:extLst>
                <a:ext uri="{FF2B5EF4-FFF2-40B4-BE49-F238E27FC236}">
                  <a16:creationId xmlns:a16="http://schemas.microsoft.com/office/drawing/2014/main" id="{CF7690E5-2506-4F83-9A58-42F4E1F1F04D}"/>
                </a:ext>
              </a:extLst>
            </p:cNvPr>
            <p:cNvSpPr/>
            <p:nvPr/>
          </p:nvSpPr>
          <p:spPr bwMode="auto">
            <a:xfrm>
              <a:off x="2953242" y="1826829"/>
              <a:ext cx="1535421" cy="257103"/>
            </a:xfrm>
            <a:custGeom>
              <a:avLst/>
              <a:gdLst>
                <a:gd name="T0" fmla="*/ 411 w 411"/>
                <a:gd name="T1" fmla="*/ 69 h 69"/>
                <a:gd name="T2" fmla="*/ 207 w 411"/>
                <a:gd name="T3" fmla="*/ 27 h 69"/>
                <a:gd name="T4" fmla="*/ 0 w 411"/>
                <a:gd name="T5" fmla="*/ 0 h 69"/>
                <a:gd name="T6" fmla="*/ 208 w 411"/>
                <a:gd name="T7" fmla="*/ 23 h 69"/>
                <a:gd name="T8" fmla="*/ 411 w 411"/>
                <a:gd name="T9" fmla="*/ 69 h 69"/>
              </a:gdLst>
              <a:ahLst/>
              <a:cxnLst>
                <a:cxn ang="0">
                  <a:pos x="T0" y="T1"/>
                </a:cxn>
                <a:cxn ang="0">
                  <a:pos x="T2" y="T3"/>
                </a:cxn>
                <a:cxn ang="0">
                  <a:pos x="T4" y="T5"/>
                </a:cxn>
                <a:cxn ang="0">
                  <a:pos x="T6" y="T7"/>
                </a:cxn>
                <a:cxn ang="0">
                  <a:pos x="T8" y="T9"/>
                </a:cxn>
              </a:cxnLst>
              <a:rect l="0" t="0" r="r" b="b"/>
              <a:pathLst>
                <a:path w="411" h="69">
                  <a:moveTo>
                    <a:pt x="411" y="69"/>
                  </a:moveTo>
                  <a:cubicBezTo>
                    <a:pt x="341" y="52"/>
                    <a:pt x="274" y="39"/>
                    <a:pt x="207" y="27"/>
                  </a:cubicBezTo>
                  <a:cubicBezTo>
                    <a:pt x="139" y="16"/>
                    <a:pt x="72" y="7"/>
                    <a:pt x="0" y="0"/>
                  </a:cubicBezTo>
                  <a:cubicBezTo>
                    <a:pt x="72" y="4"/>
                    <a:pt x="140" y="12"/>
                    <a:pt x="208" y="23"/>
                  </a:cubicBezTo>
                  <a:cubicBezTo>
                    <a:pt x="276" y="35"/>
                    <a:pt x="342" y="50"/>
                    <a:pt x="411" y="69"/>
                  </a:cubicBezTo>
                  <a:close/>
                </a:path>
              </a:pathLst>
            </a:custGeom>
            <a:solidFill>
              <a:srgbClr val="8F7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ṡlíde">
              <a:extLst>
                <a:ext uri="{FF2B5EF4-FFF2-40B4-BE49-F238E27FC236}">
                  <a16:creationId xmlns:a16="http://schemas.microsoft.com/office/drawing/2014/main" id="{401A7FE9-6711-4FB6-BB84-B21D77CF4044}"/>
                </a:ext>
              </a:extLst>
            </p:cNvPr>
            <p:cNvSpPr/>
            <p:nvPr/>
          </p:nvSpPr>
          <p:spPr bwMode="auto">
            <a:xfrm>
              <a:off x="3192365" y="4360093"/>
              <a:ext cx="1260340" cy="104279"/>
            </a:xfrm>
            <a:custGeom>
              <a:avLst/>
              <a:gdLst>
                <a:gd name="T0" fmla="*/ 337 w 337"/>
                <a:gd name="T1" fmla="*/ 9 h 28"/>
                <a:gd name="T2" fmla="*/ 168 w 337"/>
                <a:gd name="T3" fmla="*/ 6 h 28"/>
                <a:gd name="T4" fmla="*/ 0 w 337"/>
                <a:gd name="T5" fmla="*/ 28 h 28"/>
                <a:gd name="T6" fmla="*/ 168 w 337"/>
                <a:gd name="T7" fmla="*/ 2 h 28"/>
                <a:gd name="T8" fmla="*/ 337 w 337"/>
                <a:gd name="T9" fmla="*/ 9 h 28"/>
              </a:gdLst>
              <a:ahLst/>
              <a:cxnLst>
                <a:cxn ang="0">
                  <a:pos x="T0" y="T1"/>
                </a:cxn>
                <a:cxn ang="0">
                  <a:pos x="T2" y="T3"/>
                </a:cxn>
                <a:cxn ang="0">
                  <a:pos x="T4" y="T5"/>
                </a:cxn>
                <a:cxn ang="0">
                  <a:pos x="T6" y="T7"/>
                </a:cxn>
                <a:cxn ang="0">
                  <a:pos x="T8" y="T9"/>
                </a:cxn>
              </a:cxnLst>
              <a:rect l="0" t="0" r="r" b="b"/>
              <a:pathLst>
                <a:path w="337" h="28">
                  <a:moveTo>
                    <a:pt x="337" y="9"/>
                  </a:moveTo>
                  <a:cubicBezTo>
                    <a:pt x="279" y="7"/>
                    <a:pt x="223" y="5"/>
                    <a:pt x="168" y="6"/>
                  </a:cubicBezTo>
                  <a:cubicBezTo>
                    <a:pt x="112" y="8"/>
                    <a:pt x="57" y="13"/>
                    <a:pt x="0" y="28"/>
                  </a:cubicBezTo>
                  <a:cubicBezTo>
                    <a:pt x="56" y="10"/>
                    <a:pt x="112" y="4"/>
                    <a:pt x="168" y="2"/>
                  </a:cubicBezTo>
                  <a:cubicBezTo>
                    <a:pt x="224" y="0"/>
                    <a:pt x="280" y="4"/>
                    <a:pt x="337" y="9"/>
                  </a:cubicBezTo>
                  <a:close/>
                </a:path>
              </a:pathLst>
            </a:custGeom>
            <a:solidFill>
              <a:srgbClr val="8F7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ṡ1iďê">
              <a:extLst>
                <a:ext uri="{FF2B5EF4-FFF2-40B4-BE49-F238E27FC236}">
                  <a16:creationId xmlns:a16="http://schemas.microsoft.com/office/drawing/2014/main" id="{9B50C128-D364-42F2-BFC8-5309D9DF9391}"/>
                </a:ext>
              </a:extLst>
            </p:cNvPr>
            <p:cNvSpPr/>
            <p:nvPr/>
          </p:nvSpPr>
          <p:spPr bwMode="auto">
            <a:xfrm>
              <a:off x="7295210" y="1841212"/>
              <a:ext cx="451278" cy="891767"/>
            </a:xfrm>
            <a:custGeom>
              <a:avLst/>
              <a:gdLst>
                <a:gd name="T0" fmla="*/ 116 w 121"/>
                <a:gd name="T1" fmla="*/ 99 h 239"/>
                <a:gd name="T2" fmla="*/ 117 w 121"/>
                <a:gd name="T3" fmla="*/ 53 h 239"/>
                <a:gd name="T4" fmla="*/ 98 w 121"/>
                <a:gd name="T5" fmla="*/ 16 h 239"/>
                <a:gd name="T6" fmla="*/ 58 w 121"/>
                <a:gd name="T7" fmla="*/ 3 h 239"/>
                <a:gd name="T8" fmla="*/ 20 w 121"/>
                <a:gd name="T9" fmla="*/ 31 h 239"/>
                <a:gd name="T10" fmla="*/ 4 w 121"/>
                <a:gd name="T11" fmla="*/ 76 h 239"/>
                <a:gd name="T12" fmla="*/ 5 w 121"/>
                <a:gd name="T13" fmla="*/ 89 h 239"/>
                <a:gd name="T14" fmla="*/ 7 w 121"/>
                <a:gd name="T15" fmla="*/ 167 h 239"/>
                <a:gd name="T16" fmla="*/ 19 w 121"/>
                <a:gd name="T17" fmla="*/ 192 h 239"/>
                <a:gd name="T18" fmla="*/ 43 w 121"/>
                <a:gd name="T19" fmla="*/ 201 h 239"/>
                <a:gd name="T20" fmla="*/ 35 w 121"/>
                <a:gd name="T21" fmla="*/ 220 h 239"/>
                <a:gd name="T22" fmla="*/ 93 w 121"/>
                <a:gd name="T23" fmla="*/ 196 h 239"/>
                <a:gd name="T24" fmla="*/ 91 w 121"/>
                <a:gd name="T25" fmla="*/ 184 h 239"/>
                <a:gd name="T26" fmla="*/ 94 w 121"/>
                <a:gd name="T27" fmla="*/ 141 h 239"/>
                <a:gd name="T28" fmla="*/ 117 w 121"/>
                <a:gd name="T29" fmla="*/ 119 h 239"/>
                <a:gd name="T30" fmla="*/ 121 w 121"/>
                <a:gd name="T31" fmla="*/ 110 h 239"/>
                <a:gd name="T32" fmla="*/ 118 w 121"/>
                <a:gd name="T33" fmla="*/ 100 h 239"/>
                <a:gd name="T34" fmla="*/ 116 w 121"/>
                <a:gd name="T35" fmla="*/ 9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39">
                  <a:moveTo>
                    <a:pt x="116" y="99"/>
                  </a:moveTo>
                  <a:cubicBezTo>
                    <a:pt x="118" y="84"/>
                    <a:pt x="120" y="68"/>
                    <a:pt x="117" y="53"/>
                  </a:cubicBezTo>
                  <a:cubicBezTo>
                    <a:pt x="115" y="39"/>
                    <a:pt x="108" y="26"/>
                    <a:pt x="98" y="16"/>
                  </a:cubicBezTo>
                  <a:cubicBezTo>
                    <a:pt x="87" y="6"/>
                    <a:pt x="72" y="0"/>
                    <a:pt x="58" y="3"/>
                  </a:cubicBezTo>
                  <a:cubicBezTo>
                    <a:pt x="42" y="5"/>
                    <a:pt x="29" y="17"/>
                    <a:pt x="20" y="31"/>
                  </a:cubicBezTo>
                  <a:cubicBezTo>
                    <a:pt x="12" y="44"/>
                    <a:pt x="8" y="60"/>
                    <a:pt x="4" y="76"/>
                  </a:cubicBezTo>
                  <a:cubicBezTo>
                    <a:pt x="2" y="80"/>
                    <a:pt x="3" y="85"/>
                    <a:pt x="5" y="89"/>
                  </a:cubicBezTo>
                  <a:cubicBezTo>
                    <a:pt x="0" y="115"/>
                    <a:pt x="0" y="142"/>
                    <a:pt x="7" y="167"/>
                  </a:cubicBezTo>
                  <a:cubicBezTo>
                    <a:pt x="10" y="176"/>
                    <a:pt x="13" y="185"/>
                    <a:pt x="19" y="192"/>
                  </a:cubicBezTo>
                  <a:cubicBezTo>
                    <a:pt x="25" y="199"/>
                    <a:pt x="34" y="204"/>
                    <a:pt x="43" y="201"/>
                  </a:cubicBezTo>
                  <a:cubicBezTo>
                    <a:pt x="42" y="208"/>
                    <a:pt x="39" y="214"/>
                    <a:pt x="35" y="220"/>
                  </a:cubicBezTo>
                  <a:cubicBezTo>
                    <a:pt x="41" y="234"/>
                    <a:pt x="89" y="239"/>
                    <a:pt x="93" y="196"/>
                  </a:cubicBezTo>
                  <a:cubicBezTo>
                    <a:pt x="91" y="184"/>
                    <a:pt x="91" y="184"/>
                    <a:pt x="91" y="184"/>
                  </a:cubicBezTo>
                  <a:cubicBezTo>
                    <a:pt x="90" y="170"/>
                    <a:pt x="91" y="155"/>
                    <a:pt x="94" y="141"/>
                  </a:cubicBezTo>
                  <a:cubicBezTo>
                    <a:pt x="103" y="136"/>
                    <a:pt x="112" y="129"/>
                    <a:pt x="117" y="119"/>
                  </a:cubicBezTo>
                  <a:cubicBezTo>
                    <a:pt x="119" y="116"/>
                    <a:pt x="120" y="113"/>
                    <a:pt x="121" y="110"/>
                  </a:cubicBezTo>
                  <a:cubicBezTo>
                    <a:pt x="121" y="106"/>
                    <a:pt x="120" y="103"/>
                    <a:pt x="118" y="100"/>
                  </a:cubicBezTo>
                  <a:cubicBezTo>
                    <a:pt x="117" y="100"/>
                    <a:pt x="117" y="99"/>
                    <a:pt x="116" y="99"/>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šlîdé">
              <a:extLst>
                <a:ext uri="{FF2B5EF4-FFF2-40B4-BE49-F238E27FC236}">
                  <a16:creationId xmlns:a16="http://schemas.microsoft.com/office/drawing/2014/main" id="{1E4E05DC-66FF-48E0-B050-D2E1373798C5}"/>
                </a:ext>
              </a:extLst>
            </p:cNvPr>
            <p:cNvSpPr/>
            <p:nvPr/>
          </p:nvSpPr>
          <p:spPr bwMode="auto">
            <a:xfrm>
              <a:off x="7403085" y="1853797"/>
              <a:ext cx="275082" cy="431500"/>
            </a:xfrm>
            <a:custGeom>
              <a:avLst/>
              <a:gdLst>
                <a:gd name="T0" fmla="*/ 0 w 74"/>
                <a:gd name="T1" fmla="*/ 16 h 116"/>
                <a:gd name="T2" fmla="*/ 31 w 74"/>
                <a:gd name="T3" fmla="*/ 18 h 116"/>
                <a:gd name="T4" fmla="*/ 44 w 74"/>
                <a:gd name="T5" fmla="*/ 44 h 116"/>
                <a:gd name="T6" fmla="*/ 43 w 74"/>
                <a:gd name="T7" fmla="*/ 73 h 116"/>
                <a:gd name="T8" fmla="*/ 59 w 74"/>
                <a:gd name="T9" fmla="*/ 116 h 116"/>
                <a:gd name="T10" fmla="*/ 66 w 74"/>
                <a:gd name="T11" fmla="*/ 98 h 116"/>
                <a:gd name="T12" fmla="*/ 69 w 74"/>
                <a:gd name="T13" fmla="*/ 59 h 116"/>
                <a:gd name="T14" fmla="*/ 65 w 74"/>
                <a:gd name="T15" fmla="*/ 32 h 116"/>
                <a:gd name="T16" fmla="*/ 50 w 74"/>
                <a:gd name="T17" fmla="*/ 9 h 116"/>
                <a:gd name="T18" fmla="*/ 24 w 74"/>
                <a:gd name="T19" fmla="*/ 1 h 116"/>
                <a:gd name="T20" fmla="*/ 0 w 74"/>
                <a:gd name="T21"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16">
                  <a:moveTo>
                    <a:pt x="0" y="16"/>
                  </a:moveTo>
                  <a:cubicBezTo>
                    <a:pt x="8" y="10"/>
                    <a:pt x="23" y="12"/>
                    <a:pt x="31" y="18"/>
                  </a:cubicBezTo>
                  <a:cubicBezTo>
                    <a:pt x="38" y="24"/>
                    <a:pt x="43" y="34"/>
                    <a:pt x="44" y="44"/>
                  </a:cubicBezTo>
                  <a:cubicBezTo>
                    <a:pt x="46" y="53"/>
                    <a:pt x="44" y="63"/>
                    <a:pt x="43" y="73"/>
                  </a:cubicBezTo>
                  <a:cubicBezTo>
                    <a:pt x="51" y="86"/>
                    <a:pt x="56" y="101"/>
                    <a:pt x="59" y="116"/>
                  </a:cubicBezTo>
                  <a:cubicBezTo>
                    <a:pt x="60" y="109"/>
                    <a:pt x="63" y="104"/>
                    <a:pt x="66" y="98"/>
                  </a:cubicBezTo>
                  <a:cubicBezTo>
                    <a:pt x="74" y="87"/>
                    <a:pt x="70" y="72"/>
                    <a:pt x="69" y="59"/>
                  </a:cubicBezTo>
                  <a:cubicBezTo>
                    <a:pt x="69" y="50"/>
                    <a:pt x="68" y="40"/>
                    <a:pt x="65" y="32"/>
                  </a:cubicBezTo>
                  <a:cubicBezTo>
                    <a:pt x="62" y="23"/>
                    <a:pt x="57" y="15"/>
                    <a:pt x="50" y="9"/>
                  </a:cubicBezTo>
                  <a:cubicBezTo>
                    <a:pt x="43" y="3"/>
                    <a:pt x="33" y="0"/>
                    <a:pt x="24" y="1"/>
                  </a:cubicBezTo>
                  <a:cubicBezTo>
                    <a:pt x="15" y="2"/>
                    <a:pt x="6" y="7"/>
                    <a:pt x="0" y="16"/>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ṥ1îḋé">
              <a:extLst>
                <a:ext uri="{FF2B5EF4-FFF2-40B4-BE49-F238E27FC236}">
                  <a16:creationId xmlns:a16="http://schemas.microsoft.com/office/drawing/2014/main" id="{3DEE6C6B-BFF1-46AF-9045-562A35046EF2}"/>
                </a:ext>
              </a:extLst>
            </p:cNvPr>
            <p:cNvSpPr/>
            <p:nvPr/>
          </p:nvSpPr>
          <p:spPr bwMode="auto">
            <a:xfrm>
              <a:off x="7466013" y="2114495"/>
              <a:ext cx="89896" cy="21575"/>
            </a:xfrm>
            <a:custGeom>
              <a:avLst/>
              <a:gdLst>
                <a:gd name="T0" fmla="*/ 0 w 24"/>
                <a:gd name="T1" fmla="*/ 3 h 6"/>
                <a:gd name="T2" fmla="*/ 24 w 24"/>
                <a:gd name="T3" fmla="*/ 5 h 6"/>
                <a:gd name="T4" fmla="*/ 0 w 24"/>
                <a:gd name="T5" fmla="*/ 3 h 6"/>
              </a:gdLst>
              <a:ahLst/>
              <a:cxnLst>
                <a:cxn ang="0">
                  <a:pos x="T0" y="T1"/>
                </a:cxn>
                <a:cxn ang="0">
                  <a:pos x="T2" y="T3"/>
                </a:cxn>
                <a:cxn ang="0">
                  <a:pos x="T4" y="T5"/>
                </a:cxn>
              </a:cxnLst>
              <a:rect l="0" t="0" r="r" b="b"/>
              <a:pathLst>
                <a:path w="24" h="6">
                  <a:moveTo>
                    <a:pt x="0" y="3"/>
                  </a:moveTo>
                  <a:cubicBezTo>
                    <a:pt x="9" y="5"/>
                    <a:pt x="15" y="6"/>
                    <a:pt x="24" y="5"/>
                  </a:cubicBezTo>
                  <a:cubicBezTo>
                    <a:pt x="17" y="0"/>
                    <a:pt x="8" y="0"/>
                    <a:pt x="0" y="3"/>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ľíďê">
              <a:extLst>
                <a:ext uri="{FF2B5EF4-FFF2-40B4-BE49-F238E27FC236}">
                  <a16:creationId xmlns:a16="http://schemas.microsoft.com/office/drawing/2014/main" id="{DBB4CC80-E9F4-49DF-BCA6-D142FFE8DC74}"/>
                </a:ext>
              </a:extLst>
            </p:cNvPr>
            <p:cNvSpPr/>
            <p:nvPr/>
          </p:nvSpPr>
          <p:spPr bwMode="auto">
            <a:xfrm>
              <a:off x="7313189" y="2110900"/>
              <a:ext cx="55736" cy="21575"/>
            </a:xfrm>
            <a:custGeom>
              <a:avLst/>
              <a:gdLst>
                <a:gd name="T0" fmla="*/ 0 w 15"/>
                <a:gd name="T1" fmla="*/ 4 h 6"/>
                <a:gd name="T2" fmla="*/ 15 w 15"/>
                <a:gd name="T3" fmla="*/ 3 h 6"/>
                <a:gd name="T4" fmla="*/ 0 w 15"/>
                <a:gd name="T5" fmla="*/ 4 h 6"/>
              </a:gdLst>
              <a:ahLst/>
              <a:cxnLst>
                <a:cxn ang="0">
                  <a:pos x="T0" y="T1"/>
                </a:cxn>
                <a:cxn ang="0">
                  <a:pos x="T2" y="T3"/>
                </a:cxn>
                <a:cxn ang="0">
                  <a:pos x="T4" y="T5"/>
                </a:cxn>
              </a:cxnLst>
              <a:rect l="0" t="0" r="r" b="b"/>
              <a:pathLst>
                <a:path w="15" h="6">
                  <a:moveTo>
                    <a:pt x="0" y="4"/>
                  </a:moveTo>
                  <a:cubicBezTo>
                    <a:pt x="5" y="6"/>
                    <a:pt x="9" y="6"/>
                    <a:pt x="15" y="3"/>
                  </a:cubicBezTo>
                  <a:cubicBezTo>
                    <a:pt x="10" y="0"/>
                    <a:pt x="4" y="0"/>
                    <a:pt x="0" y="4"/>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ṥ1ïḓé">
              <a:extLst>
                <a:ext uri="{FF2B5EF4-FFF2-40B4-BE49-F238E27FC236}">
                  <a16:creationId xmlns:a16="http://schemas.microsoft.com/office/drawing/2014/main" id="{2DFFBB0A-F6D7-471C-9687-F60A74A8A6B9}"/>
                </a:ext>
              </a:extLst>
            </p:cNvPr>
            <p:cNvSpPr/>
            <p:nvPr/>
          </p:nvSpPr>
          <p:spPr bwMode="auto">
            <a:xfrm>
              <a:off x="7489385" y="2166634"/>
              <a:ext cx="32362" cy="52140"/>
            </a:xfrm>
            <a:custGeom>
              <a:avLst/>
              <a:gdLst>
                <a:gd name="T0" fmla="*/ 4 w 9"/>
                <a:gd name="T1" fmla="*/ 0 h 14"/>
                <a:gd name="T2" fmla="*/ 1 w 9"/>
                <a:gd name="T3" fmla="*/ 3 h 14"/>
                <a:gd name="T4" fmla="*/ 4 w 9"/>
                <a:gd name="T5" fmla="*/ 11 h 14"/>
                <a:gd name="T6" fmla="*/ 4 w 9"/>
                <a:gd name="T7" fmla="*/ 0 h 14"/>
              </a:gdLst>
              <a:ahLst/>
              <a:cxnLst>
                <a:cxn ang="0">
                  <a:pos x="T0" y="T1"/>
                </a:cxn>
                <a:cxn ang="0">
                  <a:pos x="T2" y="T3"/>
                </a:cxn>
                <a:cxn ang="0">
                  <a:pos x="T4" y="T5"/>
                </a:cxn>
                <a:cxn ang="0">
                  <a:pos x="T6" y="T7"/>
                </a:cxn>
              </a:cxnLst>
              <a:rect l="0" t="0" r="r" b="b"/>
              <a:pathLst>
                <a:path w="9" h="14">
                  <a:moveTo>
                    <a:pt x="4" y="0"/>
                  </a:moveTo>
                  <a:cubicBezTo>
                    <a:pt x="3" y="0"/>
                    <a:pt x="2" y="2"/>
                    <a:pt x="1" y="3"/>
                  </a:cubicBezTo>
                  <a:cubicBezTo>
                    <a:pt x="0" y="6"/>
                    <a:pt x="0" y="14"/>
                    <a:pt x="4" y="11"/>
                  </a:cubicBezTo>
                  <a:cubicBezTo>
                    <a:pt x="7" y="9"/>
                    <a:pt x="9" y="1"/>
                    <a:pt x="4" y="0"/>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ṥḷiḓè">
              <a:extLst>
                <a:ext uri="{FF2B5EF4-FFF2-40B4-BE49-F238E27FC236}">
                  <a16:creationId xmlns:a16="http://schemas.microsoft.com/office/drawing/2014/main" id="{DA418F39-C6F7-4EE8-BCAE-8E70617FE173}"/>
                </a:ext>
              </a:extLst>
            </p:cNvPr>
            <p:cNvSpPr/>
            <p:nvPr/>
          </p:nvSpPr>
          <p:spPr bwMode="auto">
            <a:xfrm>
              <a:off x="7476800" y="2211583"/>
              <a:ext cx="37757" cy="10787"/>
            </a:xfrm>
            <a:custGeom>
              <a:avLst/>
              <a:gdLst>
                <a:gd name="T0" fmla="*/ 0 w 10"/>
                <a:gd name="T1" fmla="*/ 0 h 3"/>
                <a:gd name="T2" fmla="*/ 10 w 10"/>
                <a:gd name="T3" fmla="*/ 0 h 3"/>
                <a:gd name="T4" fmla="*/ 0 w 10"/>
                <a:gd name="T5" fmla="*/ 0 h 3"/>
              </a:gdLst>
              <a:ahLst/>
              <a:cxnLst>
                <a:cxn ang="0">
                  <a:pos x="T0" y="T1"/>
                </a:cxn>
                <a:cxn ang="0">
                  <a:pos x="T2" y="T3"/>
                </a:cxn>
                <a:cxn ang="0">
                  <a:pos x="T4" y="T5"/>
                </a:cxn>
              </a:cxnLst>
              <a:rect l="0" t="0" r="r" b="b"/>
              <a:pathLst>
                <a:path w="10" h="3">
                  <a:moveTo>
                    <a:pt x="0" y="0"/>
                  </a:moveTo>
                  <a:cubicBezTo>
                    <a:pt x="2" y="3"/>
                    <a:pt x="7" y="3"/>
                    <a:pt x="10" y="0"/>
                  </a:cubicBezTo>
                  <a:cubicBezTo>
                    <a:pt x="6" y="0"/>
                    <a:pt x="4" y="0"/>
                    <a:pt x="0"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ṩlïdê">
              <a:extLst>
                <a:ext uri="{FF2B5EF4-FFF2-40B4-BE49-F238E27FC236}">
                  <a16:creationId xmlns:a16="http://schemas.microsoft.com/office/drawing/2014/main" id="{B50C27AA-6ED4-4D70-B65B-14A97BB41712}"/>
                </a:ext>
              </a:extLst>
            </p:cNvPr>
            <p:cNvSpPr/>
            <p:nvPr/>
          </p:nvSpPr>
          <p:spPr bwMode="auto">
            <a:xfrm>
              <a:off x="7334764" y="2170230"/>
              <a:ext cx="30565" cy="44948"/>
            </a:xfrm>
            <a:custGeom>
              <a:avLst/>
              <a:gdLst>
                <a:gd name="T0" fmla="*/ 4 w 8"/>
                <a:gd name="T1" fmla="*/ 0 h 12"/>
                <a:gd name="T2" fmla="*/ 1 w 8"/>
                <a:gd name="T3" fmla="*/ 3 h 12"/>
                <a:gd name="T4" fmla="*/ 4 w 8"/>
                <a:gd name="T5" fmla="*/ 9 h 12"/>
                <a:gd name="T6" fmla="*/ 4 w 8"/>
                <a:gd name="T7" fmla="*/ 0 h 12"/>
              </a:gdLst>
              <a:ahLst/>
              <a:cxnLst>
                <a:cxn ang="0">
                  <a:pos x="T0" y="T1"/>
                </a:cxn>
                <a:cxn ang="0">
                  <a:pos x="T2" y="T3"/>
                </a:cxn>
                <a:cxn ang="0">
                  <a:pos x="T4" y="T5"/>
                </a:cxn>
                <a:cxn ang="0">
                  <a:pos x="T6" y="T7"/>
                </a:cxn>
              </a:cxnLst>
              <a:rect l="0" t="0" r="r" b="b"/>
              <a:pathLst>
                <a:path w="8" h="12">
                  <a:moveTo>
                    <a:pt x="4" y="0"/>
                  </a:moveTo>
                  <a:cubicBezTo>
                    <a:pt x="3" y="0"/>
                    <a:pt x="1" y="1"/>
                    <a:pt x="1" y="3"/>
                  </a:cubicBezTo>
                  <a:cubicBezTo>
                    <a:pt x="0" y="5"/>
                    <a:pt x="0" y="12"/>
                    <a:pt x="4" y="9"/>
                  </a:cubicBezTo>
                  <a:cubicBezTo>
                    <a:pt x="6" y="8"/>
                    <a:pt x="8" y="1"/>
                    <a:pt x="4" y="0"/>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Sḻiḋè">
              <a:extLst>
                <a:ext uri="{FF2B5EF4-FFF2-40B4-BE49-F238E27FC236}">
                  <a16:creationId xmlns:a16="http://schemas.microsoft.com/office/drawing/2014/main" id="{ADDA411F-1157-40FA-80B4-951E011BABDF}"/>
                </a:ext>
              </a:extLst>
            </p:cNvPr>
            <p:cNvSpPr/>
            <p:nvPr/>
          </p:nvSpPr>
          <p:spPr bwMode="auto">
            <a:xfrm>
              <a:off x="7331169" y="2207987"/>
              <a:ext cx="23373" cy="10787"/>
            </a:xfrm>
            <a:custGeom>
              <a:avLst/>
              <a:gdLst>
                <a:gd name="T0" fmla="*/ 0 w 6"/>
                <a:gd name="T1" fmla="*/ 0 h 3"/>
                <a:gd name="T2" fmla="*/ 3 w 6"/>
                <a:gd name="T3" fmla="*/ 3 h 3"/>
                <a:gd name="T4" fmla="*/ 6 w 6"/>
                <a:gd name="T5" fmla="*/ 1 h 3"/>
                <a:gd name="T6" fmla="*/ 0 w 6"/>
                <a:gd name="T7" fmla="*/ 0 h 3"/>
              </a:gdLst>
              <a:ahLst/>
              <a:cxnLst>
                <a:cxn ang="0">
                  <a:pos x="T0" y="T1"/>
                </a:cxn>
                <a:cxn ang="0">
                  <a:pos x="T2" y="T3"/>
                </a:cxn>
                <a:cxn ang="0">
                  <a:pos x="T4" y="T5"/>
                </a:cxn>
                <a:cxn ang="0">
                  <a:pos x="T6" y="T7"/>
                </a:cxn>
              </a:cxnLst>
              <a:rect l="0" t="0" r="r" b="b"/>
              <a:pathLst>
                <a:path w="6" h="3">
                  <a:moveTo>
                    <a:pt x="0" y="0"/>
                  </a:moveTo>
                  <a:cubicBezTo>
                    <a:pt x="0" y="2"/>
                    <a:pt x="1" y="2"/>
                    <a:pt x="3" y="3"/>
                  </a:cubicBezTo>
                  <a:cubicBezTo>
                    <a:pt x="4" y="3"/>
                    <a:pt x="5" y="2"/>
                    <a:pt x="6" y="1"/>
                  </a:cubicBezTo>
                  <a:cubicBezTo>
                    <a:pt x="3" y="1"/>
                    <a:pt x="2" y="1"/>
                    <a:pt x="0"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1îde">
              <a:extLst>
                <a:ext uri="{FF2B5EF4-FFF2-40B4-BE49-F238E27FC236}">
                  <a16:creationId xmlns:a16="http://schemas.microsoft.com/office/drawing/2014/main" id="{6C4BFEED-C797-4985-93D6-9C4A81B8705B}"/>
                </a:ext>
              </a:extLst>
            </p:cNvPr>
            <p:cNvSpPr/>
            <p:nvPr/>
          </p:nvSpPr>
          <p:spPr bwMode="auto">
            <a:xfrm>
              <a:off x="7361734" y="2136070"/>
              <a:ext cx="86300" cy="194175"/>
            </a:xfrm>
            <a:custGeom>
              <a:avLst/>
              <a:gdLst>
                <a:gd name="T0" fmla="*/ 20 w 23"/>
                <a:gd name="T1" fmla="*/ 36 h 52"/>
                <a:gd name="T2" fmla="*/ 22 w 23"/>
                <a:gd name="T3" fmla="*/ 45 h 52"/>
                <a:gd name="T4" fmla="*/ 21 w 23"/>
                <a:gd name="T5" fmla="*/ 49 h 52"/>
                <a:gd name="T6" fmla="*/ 19 w 23"/>
                <a:gd name="T7" fmla="*/ 50 h 52"/>
                <a:gd name="T8" fmla="*/ 3 w 23"/>
                <a:gd name="T9" fmla="*/ 49 h 52"/>
                <a:gd name="T10" fmla="*/ 3 w 23"/>
                <a:gd name="T11" fmla="*/ 49 h 52"/>
                <a:gd name="T12" fmla="*/ 3 w 23"/>
                <a:gd name="T13" fmla="*/ 48 h 52"/>
                <a:gd name="T14" fmla="*/ 3 w 23"/>
                <a:gd name="T15" fmla="*/ 45 h 52"/>
                <a:gd name="T16" fmla="*/ 3 w 23"/>
                <a:gd name="T17" fmla="*/ 38 h 52"/>
                <a:gd name="T18" fmla="*/ 4 w 23"/>
                <a:gd name="T19" fmla="*/ 26 h 52"/>
                <a:gd name="T20" fmla="*/ 8 w 23"/>
                <a:gd name="T21" fmla="*/ 0 h 52"/>
                <a:gd name="T22" fmla="*/ 2 w 23"/>
                <a:gd name="T23" fmla="*/ 25 h 52"/>
                <a:gd name="T24" fmla="*/ 0 w 23"/>
                <a:gd name="T25" fmla="*/ 38 h 52"/>
                <a:gd name="T26" fmla="*/ 0 w 23"/>
                <a:gd name="T27" fmla="*/ 44 h 52"/>
                <a:gd name="T28" fmla="*/ 0 w 23"/>
                <a:gd name="T29" fmla="*/ 48 h 52"/>
                <a:gd name="T30" fmla="*/ 0 w 23"/>
                <a:gd name="T31" fmla="*/ 52 h 52"/>
                <a:gd name="T32" fmla="*/ 10 w 23"/>
                <a:gd name="T33" fmla="*/ 52 h 52"/>
                <a:gd name="T34" fmla="*/ 19 w 23"/>
                <a:gd name="T35" fmla="*/ 52 h 52"/>
                <a:gd name="T36" fmla="*/ 21 w 23"/>
                <a:gd name="T37" fmla="*/ 52 h 52"/>
                <a:gd name="T38" fmla="*/ 22 w 23"/>
                <a:gd name="T39" fmla="*/ 51 h 52"/>
                <a:gd name="T40" fmla="*/ 23 w 23"/>
                <a:gd name="T41" fmla="*/ 49 h 52"/>
                <a:gd name="T42" fmla="*/ 23 w 23"/>
                <a:gd name="T43" fmla="*/ 45 h 52"/>
                <a:gd name="T44" fmla="*/ 20 w 23"/>
                <a:gd name="T45"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52">
                  <a:moveTo>
                    <a:pt x="20" y="36"/>
                  </a:moveTo>
                  <a:cubicBezTo>
                    <a:pt x="21" y="39"/>
                    <a:pt x="22" y="42"/>
                    <a:pt x="22" y="45"/>
                  </a:cubicBezTo>
                  <a:cubicBezTo>
                    <a:pt x="22" y="46"/>
                    <a:pt x="21" y="48"/>
                    <a:pt x="21" y="49"/>
                  </a:cubicBezTo>
                  <a:cubicBezTo>
                    <a:pt x="21" y="51"/>
                    <a:pt x="21" y="50"/>
                    <a:pt x="19" y="50"/>
                  </a:cubicBezTo>
                  <a:cubicBezTo>
                    <a:pt x="13" y="50"/>
                    <a:pt x="8" y="50"/>
                    <a:pt x="3" y="49"/>
                  </a:cubicBezTo>
                  <a:cubicBezTo>
                    <a:pt x="3" y="49"/>
                    <a:pt x="3" y="49"/>
                    <a:pt x="3" y="49"/>
                  </a:cubicBezTo>
                  <a:cubicBezTo>
                    <a:pt x="3" y="48"/>
                    <a:pt x="3" y="48"/>
                    <a:pt x="3" y="48"/>
                  </a:cubicBezTo>
                  <a:cubicBezTo>
                    <a:pt x="3" y="45"/>
                    <a:pt x="3" y="45"/>
                    <a:pt x="3" y="45"/>
                  </a:cubicBezTo>
                  <a:cubicBezTo>
                    <a:pt x="3" y="38"/>
                    <a:pt x="3" y="38"/>
                    <a:pt x="3" y="38"/>
                  </a:cubicBezTo>
                  <a:cubicBezTo>
                    <a:pt x="4" y="34"/>
                    <a:pt x="4" y="30"/>
                    <a:pt x="4" y="26"/>
                  </a:cubicBezTo>
                  <a:cubicBezTo>
                    <a:pt x="5" y="17"/>
                    <a:pt x="6" y="9"/>
                    <a:pt x="8" y="0"/>
                  </a:cubicBezTo>
                  <a:cubicBezTo>
                    <a:pt x="5" y="8"/>
                    <a:pt x="3" y="17"/>
                    <a:pt x="2" y="25"/>
                  </a:cubicBezTo>
                  <a:cubicBezTo>
                    <a:pt x="1" y="30"/>
                    <a:pt x="1" y="34"/>
                    <a:pt x="0" y="38"/>
                  </a:cubicBezTo>
                  <a:cubicBezTo>
                    <a:pt x="0" y="40"/>
                    <a:pt x="0" y="42"/>
                    <a:pt x="0" y="44"/>
                  </a:cubicBezTo>
                  <a:cubicBezTo>
                    <a:pt x="0" y="48"/>
                    <a:pt x="0" y="48"/>
                    <a:pt x="0" y="48"/>
                  </a:cubicBezTo>
                  <a:cubicBezTo>
                    <a:pt x="0" y="52"/>
                    <a:pt x="0" y="52"/>
                    <a:pt x="0" y="52"/>
                  </a:cubicBezTo>
                  <a:cubicBezTo>
                    <a:pt x="3" y="52"/>
                    <a:pt x="7" y="52"/>
                    <a:pt x="10" y="52"/>
                  </a:cubicBezTo>
                  <a:cubicBezTo>
                    <a:pt x="13" y="52"/>
                    <a:pt x="16" y="52"/>
                    <a:pt x="19" y="52"/>
                  </a:cubicBezTo>
                  <a:cubicBezTo>
                    <a:pt x="21" y="52"/>
                    <a:pt x="21" y="52"/>
                    <a:pt x="21" y="52"/>
                  </a:cubicBezTo>
                  <a:cubicBezTo>
                    <a:pt x="22" y="52"/>
                    <a:pt x="22" y="51"/>
                    <a:pt x="22" y="51"/>
                  </a:cubicBezTo>
                  <a:cubicBezTo>
                    <a:pt x="22" y="50"/>
                    <a:pt x="22" y="50"/>
                    <a:pt x="23" y="49"/>
                  </a:cubicBezTo>
                  <a:cubicBezTo>
                    <a:pt x="23" y="48"/>
                    <a:pt x="23" y="46"/>
                    <a:pt x="23" y="45"/>
                  </a:cubicBezTo>
                  <a:cubicBezTo>
                    <a:pt x="23" y="42"/>
                    <a:pt x="22" y="39"/>
                    <a:pt x="20" y="36"/>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şļiḑè">
              <a:extLst>
                <a:ext uri="{FF2B5EF4-FFF2-40B4-BE49-F238E27FC236}">
                  <a16:creationId xmlns:a16="http://schemas.microsoft.com/office/drawing/2014/main" id="{0BBD0567-2E0E-45FF-89B2-B57E21A516B5}"/>
                </a:ext>
              </a:extLst>
            </p:cNvPr>
            <p:cNvSpPr/>
            <p:nvPr/>
          </p:nvSpPr>
          <p:spPr bwMode="auto">
            <a:xfrm>
              <a:off x="7354542" y="2389576"/>
              <a:ext cx="122258" cy="23373"/>
            </a:xfrm>
            <a:custGeom>
              <a:avLst/>
              <a:gdLst>
                <a:gd name="T0" fmla="*/ 3 w 33"/>
                <a:gd name="T1" fmla="*/ 6 h 6"/>
                <a:gd name="T2" fmla="*/ 2 w 33"/>
                <a:gd name="T3" fmla="*/ 1 h 6"/>
                <a:gd name="T4" fmla="*/ 23 w 33"/>
                <a:gd name="T5" fmla="*/ 1 h 6"/>
                <a:gd name="T6" fmla="*/ 28 w 33"/>
                <a:gd name="T7" fmla="*/ 2 h 6"/>
                <a:gd name="T8" fmla="*/ 33 w 33"/>
                <a:gd name="T9" fmla="*/ 4 h 6"/>
                <a:gd name="T10" fmla="*/ 28 w 33"/>
                <a:gd name="T11" fmla="*/ 4 h 6"/>
                <a:gd name="T12" fmla="*/ 23 w 33"/>
                <a:gd name="T13" fmla="*/ 4 h 6"/>
                <a:gd name="T14" fmla="*/ 3 w 3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6">
                  <a:moveTo>
                    <a:pt x="3" y="6"/>
                  </a:moveTo>
                  <a:cubicBezTo>
                    <a:pt x="0" y="6"/>
                    <a:pt x="0" y="1"/>
                    <a:pt x="2" y="1"/>
                  </a:cubicBezTo>
                  <a:cubicBezTo>
                    <a:pt x="9" y="0"/>
                    <a:pt x="16" y="0"/>
                    <a:pt x="23" y="1"/>
                  </a:cubicBezTo>
                  <a:cubicBezTo>
                    <a:pt x="23" y="1"/>
                    <a:pt x="26" y="2"/>
                    <a:pt x="28" y="2"/>
                  </a:cubicBezTo>
                  <a:cubicBezTo>
                    <a:pt x="30" y="3"/>
                    <a:pt x="33" y="3"/>
                    <a:pt x="33" y="4"/>
                  </a:cubicBezTo>
                  <a:cubicBezTo>
                    <a:pt x="33" y="4"/>
                    <a:pt x="30" y="4"/>
                    <a:pt x="28" y="4"/>
                  </a:cubicBezTo>
                  <a:cubicBezTo>
                    <a:pt x="25" y="4"/>
                    <a:pt x="23" y="4"/>
                    <a:pt x="23" y="4"/>
                  </a:cubicBezTo>
                  <a:cubicBezTo>
                    <a:pt x="16" y="4"/>
                    <a:pt x="9" y="4"/>
                    <a:pt x="3" y="6"/>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s1ïďé">
              <a:extLst>
                <a:ext uri="{FF2B5EF4-FFF2-40B4-BE49-F238E27FC236}">
                  <a16:creationId xmlns:a16="http://schemas.microsoft.com/office/drawing/2014/main" id="{C61D476A-C8FD-4C50-BFE8-00D56CFE8E31}"/>
                </a:ext>
              </a:extLst>
            </p:cNvPr>
            <p:cNvSpPr/>
            <p:nvPr/>
          </p:nvSpPr>
          <p:spPr bwMode="auto">
            <a:xfrm>
              <a:off x="7469609" y="2389576"/>
              <a:ext cx="14383" cy="30565"/>
            </a:xfrm>
            <a:custGeom>
              <a:avLst/>
              <a:gdLst>
                <a:gd name="T0" fmla="*/ 3 w 4"/>
                <a:gd name="T1" fmla="*/ 8 h 8"/>
                <a:gd name="T2" fmla="*/ 0 w 4"/>
                <a:gd name="T3" fmla="*/ 0 h 8"/>
                <a:gd name="T4" fmla="*/ 3 w 4"/>
                <a:gd name="T5" fmla="*/ 8 h 8"/>
              </a:gdLst>
              <a:ahLst/>
              <a:cxnLst>
                <a:cxn ang="0">
                  <a:pos x="T0" y="T1"/>
                </a:cxn>
                <a:cxn ang="0">
                  <a:pos x="T2" y="T3"/>
                </a:cxn>
                <a:cxn ang="0">
                  <a:pos x="T4" y="T5"/>
                </a:cxn>
              </a:cxnLst>
              <a:rect l="0" t="0" r="r" b="b"/>
              <a:pathLst>
                <a:path w="4" h="8">
                  <a:moveTo>
                    <a:pt x="3" y="8"/>
                  </a:moveTo>
                  <a:cubicBezTo>
                    <a:pt x="4" y="5"/>
                    <a:pt x="3" y="1"/>
                    <a:pt x="0" y="0"/>
                  </a:cubicBezTo>
                  <a:cubicBezTo>
                    <a:pt x="1" y="3"/>
                    <a:pt x="1" y="5"/>
                    <a:pt x="3" y="8"/>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ṣḻïḋê">
              <a:extLst>
                <a:ext uri="{FF2B5EF4-FFF2-40B4-BE49-F238E27FC236}">
                  <a16:creationId xmlns:a16="http://schemas.microsoft.com/office/drawing/2014/main" id="{06978E5C-9774-48CC-A5B5-FAE728D3AEF8}"/>
                </a:ext>
              </a:extLst>
            </p:cNvPr>
            <p:cNvSpPr/>
            <p:nvPr/>
          </p:nvSpPr>
          <p:spPr bwMode="auto">
            <a:xfrm>
              <a:off x="7379713" y="2427333"/>
              <a:ext cx="68321" cy="7192"/>
            </a:xfrm>
            <a:custGeom>
              <a:avLst/>
              <a:gdLst>
                <a:gd name="T0" fmla="*/ 0 w 18"/>
                <a:gd name="T1" fmla="*/ 2 h 2"/>
                <a:gd name="T2" fmla="*/ 18 w 18"/>
                <a:gd name="T3" fmla="*/ 2 h 2"/>
                <a:gd name="T4" fmla="*/ 0 w 18"/>
                <a:gd name="T5" fmla="*/ 2 h 2"/>
              </a:gdLst>
              <a:ahLst/>
              <a:cxnLst>
                <a:cxn ang="0">
                  <a:pos x="T0" y="T1"/>
                </a:cxn>
                <a:cxn ang="0">
                  <a:pos x="T2" y="T3"/>
                </a:cxn>
                <a:cxn ang="0">
                  <a:pos x="T4" y="T5"/>
                </a:cxn>
              </a:cxnLst>
              <a:rect l="0" t="0" r="r" b="b"/>
              <a:pathLst>
                <a:path w="18" h="2">
                  <a:moveTo>
                    <a:pt x="0" y="2"/>
                  </a:moveTo>
                  <a:cubicBezTo>
                    <a:pt x="6" y="2"/>
                    <a:pt x="11" y="2"/>
                    <a:pt x="18" y="2"/>
                  </a:cubicBezTo>
                  <a:cubicBezTo>
                    <a:pt x="12" y="0"/>
                    <a:pt x="6" y="0"/>
                    <a:pt x="0" y="2"/>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íśḷîḑê">
              <a:extLst>
                <a:ext uri="{FF2B5EF4-FFF2-40B4-BE49-F238E27FC236}">
                  <a16:creationId xmlns:a16="http://schemas.microsoft.com/office/drawing/2014/main" id="{04A5E553-E1B7-4A78-9B56-0472ECC085A6}"/>
                </a:ext>
              </a:extLst>
            </p:cNvPr>
            <p:cNvSpPr/>
            <p:nvPr/>
          </p:nvSpPr>
          <p:spPr bwMode="auto">
            <a:xfrm>
              <a:off x="7645805" y="2218775"/>
              <a:ext cx="73715" cy="89896"/>
            </a:xfrm>
            <a:custGeom>
              <a:avLst/>
              <a:gdLst>
                <a:gd name="T0" fmla="*/ 0 w 20"/>
                <a:gd name="T1" fmla="*/ 24 h 24"/>
                <a:gd name="T2" fmla="*/ 10 w 20"/>
                <a:gd name="T3" fmla="*/ 17 h 24"/>
                <a:gd name="T4" fmla="*/ 9 w 20"/>
                <a:gd name="T5" fmla="*/ 10 h 24"/>
                <a:gd name="T6" fmla="*/ 6 w 20"/>
                <a:gd name="T7" fmla="*/ 8 h 24"/>
                <a:gd name="T8" fmla="*/ 5 w 20"/>
                <a:gd name="T9" fmla="*/ 7 h 24"/>
                <a:gd name="T10" fmla="*/ 4 w 20"/>
                <a:gd name="T11" fmla="*/ 7 h 24"/>
                <a:gd name="T12" fmla="*/ 4 w 20"/>
                <a:gd name="T13" fmla="*/ 7 h 24"/>
                <a:gd name="T14" fmla="*/ 4 w 20"/>
                <a:gd name="T15" fmla="*/ 7 h 24"/>
                <a:gd name="T16" fmla="*/ 4 w 20"/>
                <a:gd name="T17" fmla="*/ 7 h 24"/>
                <a:gd name="T18" fmla="*/ 5 w 20"/>
                <a:gd name="T19" fmla="*/ 6 h 24"/>
                <a:gd name="T20" fmla="*/ 7 w 20"/>
                <a:gd name="T21" fmla="*/ 4 h 24"/>
                <a:gd name="T22" fmla="*/ 12 w 20"/>
                <a:gd name="T23" fmla="*/ 2 h 24"/>
                <a:gd name="T24" fmla="*/ 20 w 20"/>
                <a:gd name="T25" fmla="*/ 9 h 24"/>
                <a:gd name="T26" fmla="*/ 12 w 20"/>
                <a:gd name="T27" fmla="*/ 0 h 24"/>
                <a:gd name="T28" fmla="*/ 6 w 20"/>
                <a:gd name="T29" fmla="*/ 2 h 24"/>
                <a:gd name="T30" fmla="*/ 3 w 20"/>
                <a:gd name="T31" fmla="*/ 5 h 24"/>
                <a:gd name="T32" fmla="*/ 2 w 20"/>
                <a:gd name="T33" fmla="*/ 6 h 24"/>
                <a:gd name="T34" fmla="*/ 2 w 20"/>
                <a:gd name="T35" fmla="*/ 9 h 24"/>
                <a:gd name="T36" fmla="*/ 3 w 20"/>
                <a:gd name="T37" fmla="*/ 9 h 24"/>
                <a:gd name="T38" fmla="*/ 4 w 20"/>
                <a:gd name="T39" fmla="*/ 9 h 24"/>
                <a:gd name="T40" fmla="*/ 4 w 20"/>
                <a:gd name="T41" fmla="*/ 9 h 24"/>
                <a:gd name="T42" fmla="*/ 5 w 20"/>
                <a:gd name="T43" fmla="*/ 10 h 24"/>
                <a:gd name="T44" fmla="*/ 7 w 20"/>
                <a:gd name="T45" fmla="*/ 11 h 24"/>
                <a:gd name="T46" fmla="*/ 8 w 20"/>
                <a:gd name="T47" fmla="*/ 17 h 24"/>
                <a:gd name="T48" fmla="*/ 0 w 20"/>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24">
                  <a:moveTo>
                    <a:pt x="0" y="24"/>
                  </a:moveTo>
                  <a:cubicBezTo>
                    <a:pt x="4" y="24"/>
                    <a:pt x="8" y="21"/>
                    <a:pt x="10" y="17"/>
                  </a:cubicBezTo>
                  <a:cubicBezTo>
                    <a:pt x="10" y="15"/>
                    <a:pt x="10" y="12"/>
                    <a:pt x="9" y="10"/>
                  </a:cubicBezTo>
                  <a:cubicBezTo>
                    <a:pt x="8" y="9"/>
                    <a:pt x="7" y="8"/>
                    <a:pt x="6" y="8"/>
                  </a:cubicBezTo>
                  <a:cubicBezTo>
                    <a:pt x="6" y="8"/>
                    <a:pt x="5" y="7"/>
                    <a:pt x="5" y="7"/>
                  </a:cubicBezTo>
                  <a:cubicBezTo>
                    <a:pt x="4" y="7"/>
                    <a:pt x="4" y="7"/>
                    <a:pt x="4" y="7"/>
                  </a:cubicBezTo>
                  <a:cubicBezTo>
                    <a:pt x="4" y="7"/>
                    <a:pt x="4" y="7"/>
                    <a:pt x="4" y="7"/>
                  </a:cubicBezTo>
                  <a:cubicBezTo>
                    <a:pt x="4" y="7"/>
                    <a:pt x="4" y="7"/>
                    <a:pt x="4" y="7"/>
                  </a:cubicBezTo>
                  <a:cubicBezTo>
                    <a:pt x="4" y="7"/>
                    <a:pt x="4" y="7"/>
                    <a:pt x="4" y="7"/>
                  </a:cubicBezTo>
                  <a:cubicBezTo>
                    <a:pt x="4" y="7"/>
                    <a:pt x="5" y="6"/>
                    <a:pt x="5" y="6"/>
                  </a:cubicBezTo>
                  <a:cubicBezTo>
                    <a:pt x="5" y="5"/>
                    <a:pt x="6" y="4"/>
                    <a:pt x="7" y="4"/>
                  </a:cubicBezTo>
                  <a:cubicBezTo>
                    <a:pt x="8" y="3"/>
                    <a:pt x="10" y="2"/>
                    <a:pt x="12" y="2"/>
                  </a:cubicBezTo>
                  <a:cubicBezTo>
                    <a:pt x="16" y="2"/>
                    <a:pt x="20" y="5"/>
                    <a:pt x="20" y="9"/>
                  </a:cubicBezTo>
                  <a:cubicBezTo>
                    <a:pt x="20" y="5"/>
                    <a:pt x="17" y="1"/>
                    <a:pt x="12" y="0"/>
                  </a:cubicBezTo>
                  <a:cubicBezTo>
                    <a:pt x="10" y="0"/>
                    <a:pt x="7" y="1"/>
                    <a:pt x="6" y="2"/>
                  </a:cubicBezTo>
                  <a:cubicBezTo>
                    <a:pt x="5" y="3"/>
                    <a:pt x="4" y="4"/>
                    <a:pt x="3" y="5"/>
                  </a:cubicBezTo>
                  <a:cubicBezTo>
                    <a:pt x="3" y="5"/>
                    <a:pt x="3" y="6"/>
                    <a:pt x="2" y="6"/>
                  </a:cubicBezTo>
                  <a:cubicBezTo>
                    <a:pt x="2" y="7"/>
                    <a:pt x="2" y="8"/>
                    <a:pt x="2" y="9"/>
                  </a:cubicBezTo>
                  <a:cubicBezTo>
                    <a:pt x="3" y="9"/>
                    <a:pt x="3" y="9"/>
                    <a:pt x="3" y="9"/>
                  </a:cubicBezTo>
                  <a:cubicBezTo>
                    <a:pt x="3" y="9"/>
                    <a:pt x="4" y="9"/>
                    <a:pt x="4" y="9"/>
                  </a:cubicBezTo>
                  <a:cubicBezTo>
                    <a:pt x="4" y="9"/>
                    <a:pt x="4" y="9"/>
                    <a:pt x="4" y="9"/>
                  </a:cubicBezTo>
                  <a:cubicBezTo>
                    <a:pt x="5" y="9"/>
                    <a:pt x="5" y="9"/>
                    <a:pt x="5" y="10"/>
                  </a:cubicBezTo>
                  <a:cubicBezTo>
                    <a:pt x="6" y="10"/>
                    <a:pt x="7" y="11"/>
                    <a:pt x="7" y="11"/>
                  </a:cubicBezTo>
                  <a:cubicBezTo>
                    <a:pt x="8" y="13"/>
                    <a:pt x="9" y="15"/>
                    <a:pt x="8" y="17"/>
                  </a:cubicBezTo>
                  <a:cubicBezTo>
                    <a:pt x="7" y="20"/>
                    <a:pt x="4" y="23"/>
                    <a:pt x="0" y="24"/>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ślîḑé">
              <a:extLst>
                <a:ext uri="{FF2B5EF4-FFF2-40B4-BE49-F238E27FC236}">
                  <a16:creationId xmlns:a16="http://schemas.microsoft.com/office/drawing/2014/main" id="{D4399C1A-27FE-4E68-8AF0-A06EB851218D}"/>
                </a:ext>
              </a:extLst>
            </p:cNvPr>
            <p:cNvSpPr/>
            <p:nvPr/>
          </p:nvSpPr>
          <p:spPr bwMode="auto">
            <a:xfrm>
              <a:off x="7455225" y="2447109"/>
              <a:ext cx="115067" cy="219346"/>
            </a:xfrm>
            <a:custGeom>
              <a:avLst/>
              <a:gdLst>
                <a:gd name="T0" fmla="*/ 31 w 31"/>
                <a:gd name="T1" fmla="*/ 0 h 59"/>
                <a:gd name="T2" fmla="*/ 26 w 31"/>
                <a:gd name="T3" fmla="*/ 34 h 59"/>
                <a:gd name="T4" fmla="*/ 5 w 31"/>
                <a:gd name="T5" fmla="*/ 59 h 59"/>
                <a:gd name="T6" fmla="*/ 0 w 31"/>
                <a:gd name="T7" fmla="*/ 39 h 59"/>
                <a:gd name="T8" fmla="*/ 31 w 31"/>
                <a:gd name="T9" fmla="*/ 0 h 59"/>
              </a:gdLst>
              <a:ahLst/>
              <a:cxnLst>
                <a:cxn ang="0">
                  <a:pos x="T0" y="T1"/>
                </a:cxn>
                <a:cxn ang="0">
                  <a:pos x="T2" y="T3"/>
                </a:cxn>
                <a:cxn ang="0">
                  <a:pos x="T4" y="T5"/>
                </a:cxn>
                <a:cxn ang="0">
                  <a:pos x="T6" y="T7"/>
                </a:cxn>
                <a:cxn ang="0">
                  <a:pos x="T8" y="T9"/>
                </a:cxn>
              </a:cxnLst>
              <a:rect l="0" t="0" r="r" b="b"/>
              <a:pathLst>
                <a:path w="31" h="59">
                  <a:moveTo>
                    <a:pt x="31" y="0"/>
                  </a:moveTo>
                  <a:cubicBezTo>
                    <a:pt x="30" y="11"/>
                    <a:pt x="30" y="24"/>
                    <a:pt x="26" y="34"/>
                  </a:cubicBezTo>
                  <a:cubicBezTo>
                    <a:pt x="22" y="45"/>
                    <a:pt x="15" y="54"/>
                    <a:pt x="5" y="59"/>
                  </a:cubicBezTo>
                  <a:cubicBezTo>
                    <a:pt x="2" y="53"/>
                    <a:pt x="0" y="46"/>
                    <a:pt x="0" y="39"/>
                  </a:cubicBezTo>
                  <a:cubicBezTo>
                    <a:pt x="15" y="32"/>
                    <a:pt x="27" y="16"/>
                    <a:pt x="31"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îḑé">
              <a:extLst>
                <a:ext uri="{FF2B5EF4-FFF2-40B4-BE49-F238E27FC236}">
                  <a16:creationId xmlns:a16="http://schemas.microsoft.com/office/drawing/2014/main" id="{72F4AB6D-A7EB-4DAD-A018-EE6BEABF7B2B}"/>
                </a:ext>
              </a:extLst>
            </p:cNvPr>
            <p:cNvSpPr/>
            <p:nvPr/>
          </p:nvSpPr>
          <p:spPr bwMode="auto">
            <a:xfrm>
              <a:off x="7608048" y="2360809"/>
              <a:ext cx="37757" cy="167207"/>
            </a:xfrm>
            <a:custGeom>
              <a:avLst/>
              <a:gdLst>
                <a:gd name="T0" fmla="*/ 10 w 10"/>
                <a:gd name="T1" fmla="*/ 2 h 45"/>
                <a:gd name="T2" fmla="*/ 1 w 10"/>
                <a:gd name="T3" fmla="*/ 0 h 45"/>
                <a:gd name="T4" fmla="*/ 7 w 10"/>
                <a:gd name="T5" fmla="*/ 45 h 45"/>
                <a:gd name="T6" fmla="*/ 10 w 10"/>
                <a:gd name="T7" fmla="*/ 2 h 45"/>
              </a:gdLst>
              <a:ahLst/>
              <a:cxnLst>
                <a:cxn ang="0">
                  <a:pos x="T0" y="T1"/>
                </a:cxn>
                <a:cxn ang="0">
                  <a:pos x="T2" y="T3"/>
                </a:cxn>
                <a:cxn ang="0">
                  <a:pos x="T4" y="T5"/>
                </a:cxn>
                <a:cxn ang="0">
                  <a:pos x="T6" y="T7"/>
                </a:cxn>
              </a:cxnLst>
              <a:rect l="0" t="0" r="r" b="b"/>
              <a:pathLst>
                <a:path w="10" h="45">
                  <a:moveTo>
                    <a:pt x="10" y="2"/>
                  </a:moveTo>
                  <a:cubicBezTo>
                    <a:pt x="7" y="3"/>
                    <a:pt x="3" y="2"/>
                    <a:pt x="1" y="0"/>
                  </a:cubicBezTo>
                  <a:cubicBezTo>
                    <a:pt x="0" y="15"/>
                    <a:pt x="2" y="31"/>
                    <a:pt x="7" y="45"/>
                  </a:cubicBezTo>
                  <a:cubicBezTo>
                    <a:pt x="6" y="31"/>
                    <a:pt x="7" y="16"/>
                    <a:pt x="10" y="2"/>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sḻïḋe">
              <a:extLst>
                <a:ext uri="{FF2B5EF4-FFF2-40B4-BE49-F238E27FC236}">
                  <a16:creationId xmlns:a16="http://schemas.microsoft.com/office/drawing/2014/main" id="{55C37EC9-FFD0-4160-AC29-102F41C29AFA}"/>
                </a:ext>
              </a:extLst>
            </p:cNvPr>
            <p:cNvSpPr/>
            <p:nvPr/>
          </p:nvSpPr>
          <p:spPr bwMode="auto">
            <a:xfrm>
              <a:off x="7608048" y="2337437"/>
              <a:ext cx="55736" cy="37757"/>
            </a:xfrm>
            <a:custGeom>
              <a:avLst/>
              <a:gdLst>
                <a:gd name="T0" fmla="*/ 2 w 15"/>
                <a:gd name="T1" fmla="*/ 0 h 10"/>
                <a:gd name="T2" fmla="*/ 0 w 15"/>
                <a:gd name="T3" fmla="*/ 5 h 10"/>
                <a:gd name="T4" fmla="*/ 5 w 15"/>
                <a:gd name="T5" fmla="*/ 10 h 10"/>
                <a:gd name="T6" fmla="*/ 11 w 15"/>
                <a:gd name="T7" fmla="*/ 8 h 10"/>
                <a:gd name="T8" fmla="*/ 15 w 15"/>
                <a:gd name="T9" fmla="*/ 4 h 10"/>
                <a:gd name="T10" fmla="*/ 5 w 15"/>
                <a:gd name="T11" fmla="*/ 8 h 10"/>
                <a:gd name="T12" fmla="*/ 1 w 15"/>
                <a:gd name="T13" fmla="*/ 5 h 10"/>
                <a:gd name="T14" fmla="*/ 2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2" y="0"/>
                  </a:moveTo>
                  <a:cubicBezTo>
                    <a:pt x="1" y="1"/>
                    <a:pt x="0" y="3"/>
                    <a:pt x="0" y="5"/>
                  </a:cubicBezTo>
                  <a:cubicBezTo>
                    <a:pt x="0" y="8"/>
                    <a:pt x="2" y="9"/>
                    <a:pt x="5" y="10"/>
                  </a:cubicBezTo>
                  <a:cubicBezTo>
                    <a:pt x="7" y="10"/>
                    <a:pt x="9" y="9"/>
                    <a:pt x="11" y="8"/>
                  </a:cubicBezTo>
                  <a:cubicBezTo>
                    <a:pt x="12" y="7"/>
                    <a:pt x="14" y="5"/>
                    <a:pt x="15" y="4"/>
                  </a:cubicBezTo>
                  <a:cubicBezTo>
                    <a:pt x="12" y="6"/>
                    <a:pt x="8" y="8"/>
                    <a:pt x="5" y="8"/>
                  </a:cubicBezTo>
                  <a:cubicBezTo>
                    <a:pt x="3" y="7"/>
                    <a:pt x="2" y="6"/>
                    <a:pt x="1" y="5"/>
                  </a:cubicBezTo>
                  <a:cubicBezTo>
                    <a:pt x="1" y="3"/>
                    <a:pt x="1" y="1"/>
                    <a:pt x="2"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S1íḍé">
              <a:extLst>
                <a:ext uri="{FF2B5EF4-FFF2-40B4-BE49-F238E27FC236}">
                  <a16:creationId xmlns:a16="http://schemas.microsoft.com/office/drawing/2014/main" id="{D0DE6B4B-459E-4504-98A2-933EA338BF61}"/>
                </a:ext>
              </a:extLst>
            </p:cNvPr>
            <p:cNvSpPr/>
            <p:nvPr/>
          </p:nvSpPr>
          <p:spPr bwMode="auto">
            <a:xfrm>
              <a:off x="7343755" y="1823233"/>
              <a:ext cx="343403" cy="167207"/>
            </a:xfrm>
            <a:custGeom>
              <a:avLst/>
              <a:gdLst>
                <a:gd name="T0" fmla="*/ 69 w 92"/>
                <a:gd name="T1" fmla="*/ 37 h 45"/>
                <a:gd name="T2" fmla="*/ 0 w 92"/>
                <a:gd name="T3" fmla="*/ 42 h 45"/>
                <a:gd name="T4" fmla="*/ 10 w 92"/>
                <a:gd name="T5" fmla="*/ 20 h 45"/>
                <a:gd name="T6" fmla="*/ 28 w 92"/>
                <a:gd name="T7" fmla="*/ 4 h 45"/>
                <a:gd name="T8" fmla="*/ 61 w 92"/>
                <a:gd name="T9" fmla="*/ 3 h 45"/>
                <a:gd name="T10" fmla="*/ 80 w 92"/>
                <a:gd name="T11" fmla="*/ 9 h 45"/>
                <a:gd name="T12" fmla="*/ 92 w 92"/>
                <a:gd name="T13" fmla="*/ 24 h 45"/>
                <a:gd name="T14" fmla="*/ 69 w 92"/>
                <a:gd name="T15" fmla="*/ 3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45">
                  <a:moveTo>
                    <a:pt x="69" y="37"/>
                  </a:moveTo>
                  <a:cubicBezTo>
                    <a:pt x="47" y="43"/>
                    <a:pt x="23" y="45"/>
                    <a:pt x="0" y="42"/>
                  </a:cubicBezTo>
                  <a:cubicBezTo>
                    <a:pt x="3" y="34"/>
                    <a:pt x="5" y="27"/>
                    <a:pt x="10" y="20"/>
                  </a:cubicBezTo>
                  <a:cubicBezTo>
                    <a:pt x="14" y="13"/>
                    <a:pt x="21" y="7"/>
                    <a:pt x="28" y="4"/>
                  </a:cubicBezTo>
                  <a:cubicBezTo>
                    <a:pt x="38" y="0"/>
                    <a:pt x="50" y="1"/>
                    <a:pt x="61" y="3"/>
                  </a:cubicBezTo>
                  <a:cubicBezTo>
                    <a:pt x="68" y="4"/>
                    <a:pt x="75" y="5"/>
                    <a:pt x="80" y="9"/>
                  </a:cubicBezTo>
                  <a:cubicBezTo>
                    <a:pt x="86" y="12"/>
                    <a:pt x="91" y="18"/>
                    <a:pt x="92" y="24"/>
                  </a:cubicBezTo>
                  <a:cubicBezTo>
                    <a:pt x="86" y="30"/>
                    <a:pt x="78" y="35"/>
                    <a:pt x="69" y="37"/>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ṩḻidê">
              <a:extLst>
                <a:ext uri="{FF2B5EF4-FFF2-40B4-BE49-F238E27FC236}">
                  <a16:creationId xmlns:a16="http://schemas.microsoft.com/office/drawing/2014/main" id="{7559E3A6-A6E4-4CD9-96F9-FD8A35042BF5}"/>
                </a:ext>
              </a:extLst>
            </p:cNvPr>
            <p:cNvSpPr/>
            <p:nvPr/>
          </p:nvSpPr>
          <p:spPr bwMode="auto">
            <a:xfrm>
              <a:off x="7593664" y="1902341"/>
              <a:ext cx="167207" cy="323625"/>
            </a:xfrm>
            <a:custGeom>
              <a:avLst/>
              <a:gdLst>
                <a:gd name="T0" fmla="*/ 3 w 45"/>
                <a:gd name="T1" fmla="*/ 30 h 87"/>
                <a:gd name="T2" fmla="*/ 15 w 45"/>
                <a:gd name="T3" fmla="*/ 87 h 87"/>
                <a:gd name="T4" fmla="*/ 35 w 45"/>
                <a:gd name="T5" fmla="*/ 83 h 87"/>
                <a:gd name="T6" fmla="*/ 41 w 45"/>
                <a:gd name="T7" fmla="*/ 68 h 87"/>
                <a:gd name="T8" fmla="*/ 42 w 45"/>
                <a:gd name="T9" fmla="*/ 30 h 87"/>
                <a:gd name="T10" fmla="*/ 20 w 45"/>
                <a:gd name="T11" fmla="*/ 0 h 87"/>
                <a:gd name="T12" fmla="*/ 3 w 45"/>
                <a:gd name="T13" fmla="*/ 13 h 87"/>
                <a:gd name="T14" fmla="*/ 0 w 45"/>
                <a:gd name="T15" fmla="*/ 22 h 87"/>
                <a:gd name="T16" fmla="*/ 3 w 45"/>
                <a:gd name="T17"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7">
                  <a:moveTo>
                    <a:pt x="3" y="30"/>
                  </a:moveTo>
                  <a:cubicBezTo>
                    <a:pt x="2" y="49"/>
                    <a:pt x="6" y="70"/>
                    <a:pt x="15" y="87"/>
                  </a:cubicBezTo>
                  <a:cubicBezTo>
                    <a:pt x="20" y="82"/>
                    <a:pt x="28" y="81"/>
                    <a:pt x="35" y="83"/>
                  </a:cubicBezTo>
                  <a:cubicBezTo>
                    <a:pt x="38" y="79"/>
                    <a:pt x="40" y="73"/>
                    <a:pt x="41" y="68"/>
                  </a:cubicBezTo>
                  <a:cubicBezTo>
                    <a:pt x="44" y="55"/>
                    <a:pt x="45" y="42"/>
                    <a:pt x="42" y="30"/>
                  </a:cubicBezTo>
                  <a:cubicBezTo>
                    <a:pt x="39" y="17"/>
                    <a:pt x="31" y="6"/>
                    <a:pt x="20" y="0"/>
                  </a:cubicBezTo>
                  <a:cubicBezTo>
                    <a:pt x="13" y="3"/>
                    <a:pt x="7" y="7"/>
                    <a:pt x="3" y="13"/>
                  </a:cubicBezTo>
                  <a:cubicBezTo>
                    <a:pt x="1" y="15"/>
                    <a:pt x="0" y="18"/>
                    <a:pt x="0" y="22"/>
                  </a:cubicBezTo>
                  <a:cubicBezTo>
                    <a:pt x="0" y="25"/>
                    <a:pt x="1" y="28"/>
                    <a:pt x="3" y="30"/>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şľîde">
              <a:extLst>
                <a:ext uri="{FF2B5EF4-FFF2-40B4-BE49-F238E27FC236}">
                  <a16:creationId xmlns:a16="http://schemas.microsoft.com/office/drawing/2014/main" id="{4ECF9900-E37F-4C6C-9D6C-2A07B699167C}"/>
                </a:ext>
              </a:extLst>
            </p:cNvPr>
            <p:cNvSpPr/>
            <p:nvPr/>
          </p:nvSpPr>
          <p:spPr bwMode="auto">
            <a:xfrm>
              <a:off x="7358138" y="1841212"/>
              <a:ext cx="219346" cy="131248"/>
            </a:xfrm>
            <a:custGeom>
              <a:avLst/>
              <a:gdLst>
                <a:gd name="T0" fmla="*/ 32 w 59"/>
                <a:gd name="T1" fmla="*/ 0 h 35"/>
                <a:gd name="T2" fmla="*/ 0 w 59"/>
                <a:gd name="T3" fmla="*/ 34 h 35"/>
                <a:gd name="T4" fmla="*/ 59 w 59"/>
                <a:gd name="T5" fmla="*/ 30 h 35"/>
                <a:gd name="T6" fmla="*/ 15 w 59"/>
                <a:gd name="T7" fmla="*/ 29 h 35"/>
                <a:gd name="T8" fmla="*/ 41 w 59"/>
                <a:gd name="T9" fmla="*/ 24 h 35"/>
                <a:gd name="T10" fmla="*/ 22 w 59"/>
                <a:gd name="T11" fmla="*/ 22 h 35"/>
                <a:gd name="T12" fmla="*/ 29 w 59"/>
                <a:gd name="T13" fmla="*/ 17 h 35"/>
                <a:gd name="T14" fmla="*/ 20 w 59"/>
                <a:gd name="T15" fmla="*/ 17 h 35"/>
                <a:gd name="T16" fmla="*/ 32 w 5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5">
                  <a:moveTo>
                    <a:pt x="32" y="0"/>
                  </a:moveTo>
                  <a:cubicBezTo>
                    <a:pt x="18" y="6"/>
                    <a:pt x="5" y="19"/>
                    <a:pt x="0" y="34"/>
                  </a:cubicBezTo>
                  <a:cubicBezTo>
                    <a:pt x="20" y="35"/>
                    <a:pt x="39" y="33"/>
                    <a:pt x="59" y="30"/>
                  </a:cubicBezTo>
                  <a:cubicBezTo>
                    <a:pt x="44" y="29"/>
                    <a:pt x="30" y="28"/>
                    <a:pt x="15" y="29"/>
                  </a:cubicBezTo>
                  <a:cubicBezTo>
                    <a:pt x="24" y="26"/>
                    <a:pt x="32" y="23"/>
                    <a:pt x="41" y="24"/>
                  </a:cubicBezTo>
                  <a:cubicBezTo>
                    <a:pt x="35" y="22"/>
                    <a:pt x="28" y="21"/>
                    <a:pt x="22" y="22"/>
                  </a:cubicBezTo>
                  <a:cubicBezTo>
                    <a:pt x="24" y="20"/>
                    <a:pt x="26" y="18"/>
                    <a:pt x="29" y="17"/>
                  </a:cubicBezTo>
                  <a:cubicBezTo>
                    <a:pt x="26" y="17"/>
                    <a:pt x="23" y="17"/>
                    <a:pt x="20" y="17"/>
                  </a:cubicBezTo>
                  <a:cubicBezTo>
                    <a:pt x="24" y="11"/>
                    <a:pt x="27" y="5"/>
                    <a:pt x="32" y="0"/>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şļîḋê">
              <a:extLst>
                <a:ext uri="{FF2B5EF4-FFF2-40B4-BE49-F238E27FC236}">
                  <a16:creationId xmlns:a16="http://schemas.microsoft.com/office/drawing/2014/main" id="{957AD571-7CD8-4C6F-A22E-059A50733109}"/>
                </a:ext>
              </a:extLst>
            </p:cNvPr>
            <p:cNvSpPr/>
            <p:nvPr/>
          </p:nvSpPr>
          <p:spPr bwMode="auto">
            <a:xfrm>
              <a:off x="7608048" y="1979651"/>
              <a:ext cx="89896" cy="224740"/>
            </a:xfrm>
            <a:custGeom>
              <a:avLst/>
              <a:gdLst>
                <a:gd name="T0" fmla="*/ 4 w 24"/>
                <a:gd name="T1" fmla="*/ 0 h 60"/>
                <a:gd name="T2" fmla="*/ 13 w 24"/>
                <a:gd name="T3" fmla="*/ 60 h 60"/>
                <a:gd name="T4" fmla="*/ 21 w 24"/>
                <a:gd name="T5" fmla="*/ 58 h 60"/>
                <a:gd name="T6" fmla="*/ 22 w 24"/>
                <a:gd name="T7" fmla="*/ 50 h 60"/>
                <a:gd name="T8" fmla="*/ 24 w 24"/>
                <a:gd name="T9" fmla="*/ 58 h 60"/>
                <a:gd name="T10" fmla="*/ 15 w 24"/>
                <a:gd name="T11" fmla="*/ 3 h 60"/>
                <a:gd name="T12" fmla="*/ 16 w 24"/>
                <a:gd name="T13" fmla="*/ 33 h 60"/>
                <a:gd name="T14" fmla="*/ 11 w 24"/>
                <a:gd name="T15" fmla="*/ 10 h 60"/>
                <a:gd name="T16" fmla="*/ 12 w 24"/>
                <a:gd name="T17" fmla="*/ 33 h 60"/>
                <a:gd name="T18" fmla="*/ 4 w 24"/>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0">
                  <a:moveTo>
                    <a:pt x="4" y="0"/>
                  </a:moveTo>
                  <a:cubicBezTo>
                    <a:pt x="0" y="20"/>
                    <a:pt x="4" y="42"/>
                    <a:pt x="13" y="60"/>
                  </a:cubicBezTo>
                  <a:cubicBezTo>
                    <a:pt x="16" y="59"/>
                    <a:pt x="18" y="58"/>
                    <a:pt x="21" y="58"/>
                  </a:cubicBezTo>
                  <a:cubicBezTo>
                    <a:pt x="21" y="56"/>
                    <a:pt x="22" y="53"/>
                    <a:pt x="22" y="50"/>
                  </a:cubicBezTo>
                  <a:cubicBezTo>
                    <a:pt x="23" y="52"/>
                    <a:pt x="24" y="55"/>
                    <a:pt x="24" y="58"/>
                  </a:cubicBezTo>
                  <a:cubicBezTo>
                    <a:pt x="24" y="39"/>
                    <a:pt x="21" y="20"/>
                    <a:pt x="15" y="3"/>
                  </a:cubicBezTo>
                  <a:cubicBezTo>
                    <a:pt x="15" y="13"/>
                    <a:pt x="15" y="23"/>
                    <a:pt x="16" y="33"/>
                  </a:cubicBezTo>
                  <a:cubicBezTo>
                    <a:pt x="15" y="25"/>
                    <a:pt x="13" y="18"/>
                    <a:pt x="11" y="10"/>
                  </a:cubicBezTo>
                  <a:cubicBezTo>
                    <a:pt x="11" y="18"/>
                    <a:pt x="11" y="25"/>
                    <a:pt x="12" y="33"/>
                  </a:cubicBezTo>
                  <a:cubicBezTo>
                    <a:pt x="9" y="22"/>
                    <a:pt x="6" y="11"/>
                    <a:pt x="4" y="0"/>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ś1ide">
              <a:extLst>
                <a:ext uri="{FF2B5EF4-FFF2-40B4-BE49-F238E27FC236}">
                  <a16:creationId xmlns:a16="http://schemas.microsoft.com/office/drawing/2014/main" id="{9E54B2B7-AC39-44F1-86EE-4515EA7AD54D}"/>
                </a:ext>
              </a:extLst>
            </p:cNvPr>
            <p:cNvSpPr/>
            <p:nvPr/>
          </p:nvSpPr>
          <p:spPr bwMode="auto">
            <a:xfrm>
              <a:off x="7160367" y="2628700"/>
              <a:ext cx="717369" cy="1201008"/>
            </a:xfrm>
            <a:custGeom>
              <a:avLst/>
              <a:gdLst>
                <a:gd name="T0" fmla="*/ 66 w 192"/>
                <a:gd name="T1" fmla="*/ 17 h 322"/>
                <a:gd name="T2" fmla="*/ 10 w 192"/>
                <a:gd name="T3" fmla="*/ 275 h 322"/>
                <a:gd name="T4" fmla="*/ 14 w 192"/>
                <a:gd name="T5" fmla="*/ 293 h 322"/>
                <a:gd name="T6" fmla="*/ 29 w 192"/>
                <a:gd name="T7" fmla="*/ 302 h 322"/>
                <a:gd name="T8" fmla="*/ 162 w 192"/>
                <a:gd name="T9" fmla="*/ 322 h 322"/>
                <a:gd name="T10" fmla="*/ 183 w 192"/>
                <a:gd name="T11" fmla="*/ 249 h 322"/>
                <a:gd name="T12" fmla="*/ 168 w 192"/>
                <a:gd name="T13" fmla="*/ 86 h 322"/>
                <a:gd name="T14" fmla="*/ 160 w 192"/>
                <a:gd name="T15" fmla="*/ 40 h 322"/>
                <a:gd name="T16" fmla="*/ 135 w 192"/>
                <a:gd name="T17" fmla="*/ 0 h 322"/>
                <a:gd name="T18" fmla="*/ 99 w 192"/>
                <a:gd name="T19" fmla="*/ 1 h 322"/>
                <a:gd name="T20" fmla="*/ 83 w 192"/>
                <a:gd name="T21" fmla="*/ 3 h 322"/>
                <a:gd name="T22" fmla="*/ 66 w 192"/>
                <a:gd name="T23" fmla="*/ 1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322">
                  <a:moveTo>
                    <a:pt x="66" y="17"/>
                  </a:moveTo>
                  <a:cubicBezTo>
                    <a:pt x="25" y="96"/>
                    <a:pt x="0" y="186"/>
                    <a:pt x="10" y="275"/>
                  </a:cubicBezTo>
                  <a:cubicBezTo>
                    <a:pt x="10" y="281"/>
                    <a:pt x="11" y="287"/>
                    <a:pt x="14" y="293"/>
                  </a:cubicBezTo>
                  <a:cubicBezTo>
                    <a:pt x="17" y="298"/>
                    <a:pt x="23" y="303"/>
                    <a:pt x="29" y="302"/>
                  </a:cubicBezTo>
                  <a:cubicBezTo>
                    <a:pt x="74" y="300"/>
                    <a:pt x="119" y="308"/>
                    <a:pt x="162" y="322"/>
                  </a:cubicBezTo>
                  <a:cubicBezTo>
                    <a:pt x="173" y="299"/>
                    <a:pt x="179" y="274"/>
                    <a:pt x="183" y="249"/>
                  </a:cubicBezTo>
                  <a:cubicBezTo>
                    <a:pt x="192" y="195"/>
                    <a:pt x="174" y="141"/>
                    <a:pt x="168" y="86"/>
                  </a:cubicBezTo>
                  <a:cubicBezTo>
                    <a:pt x="166" y="71"/>
                    <a:pt x="164" y="55"/>
                    <a:pt x="160" y="40"/>
                  </a:cubicBezTo>
                  <a:cubicBezTo>
                    <a:pt x="155" y="24"/>
                    <a:pt x="147" y="10"/>
                    <a:pt x="135" y="0"/>
                  </a:cubicBezTo>
                  <a:cubicBezTo>
                    <a:pt x="123" y="0"/>
                    <a:pt x="111" y="1"/>
                    <a:pt x="99" y="1"/>
                  </a:cubicBezTo>
                  <a:cubicBezTo>
                    <a:pt x="93" y="1"/>
                    <a:pt x="88" y="1"/>
                    <a:pt x="83" y="3"/>
                  </a:cubicBezTo>
                  <a:cubicBezTo>
                    <a:pt x="75" y="6"/>
                    <a:pt x="70" y="10"/>
                    <a:pt x="6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ṥ1ïḓè">
              <a:extLst>
                <a:ext uri="{FF2B5EF4-FFF2-40B4-BE49-F238E27FC236}">
                  <a16:creationId xmlns:a16="http://schemas.microsoft.com/office/drawing/2014/main" id="{D0FCCDD7-3EF3-4A58-B510-FC6755BF7838}"/>
                </a:ext>
              </a:extLst>
            </p:cNvPr>
            <p:cNvSpPr/>
            <p:nvPr/>
          </p:nvSpPr>
          <p:spPr bwMode="auto">
            <a:xfrm>
              <a:off x="7092046" y="2673647"/>
              <a:ext cx="311040" cy="1249553"/>
            </a:xfrm>
            <a:custGeom>
              <a:avLst/>
              <a:gdLst>
                <a:gd name="T0" fmla="*/ 44 w 83"/>
                <a:gd name="T1" fmla="*/ 335 h 335"/>
                <a:gd name="T2" fmla="*/ 0 w 83"/>
                <a:gd name="T3" fmla="*/ 250 h 335"/>
                <a:gd name="T4" fmla="*/ 43 w 83"/>
                <a:gd name="T5" fmla="*/ 27 h 335"/>
                <a:gd name="T6" fmla="*/ 81 w 83"/>
                <a:gd name="T7" fmla="*/ 0 h 335"/>
                <a:gd name="T8" fmla="*/ 83 w 83"/>
                <a:gd name="T9" fmla="*/ 14 h 335"/>
                <a:gd name="T10" fmla="*/ 51 w 83"/>
                <a:gd name="T11" fmla="*/ 310 h 335"/>
                <a:gd name="T12" fmla="*/ 44 w 83"/>
                <a:gd name="T13" fmla="*/ 335 h 335"/>
              </a:gdLst>
              <a:ahLst/>
              <a:cxnLst>
                <a:cxn ang="0">
                  <a:pos x="T0" y="T1"/>
                </a:cxn>
                <a:cxn ang="0">
                  <a:pos x="T2" y="T3"/>
                </a:cxn>
                <a:cxn ang="0">
                  <a:pos x="T4" y="T5"/>
                </a:cxn>
                <a:cxn ang="0">
                  <a:pos x="T6" y="T7"/>
                </a:cxn>
                <a:cxn ang="0">
                  <a:pos x="T8" y="T9"/>
                </a:cxn>
                <a:cxn ang="0">
                  <a:pos x="T10" y="T11"/>
                </a:cxn>
                <a:cxn ang="0">
                  <a:pos x="T12" y="T13"/>
                </a:cxn>
              </a:cxnLst>
              <a:rect l="0" t="0" r="r" b="b"/>
              <a:pathLst>
                <a:path w="83" h="335">
                  <a:moveTo>
                    <a:pt x="44" y="335"/>
                  </a:moveTo>
                  <a:cubicBezTo>
                    <a:pt x="24" y="315"/>
                    <a:pt x="6" y="277"/>
                    <a:pt x="0" y="250"/>
                  </a:cubicBezTo>
                  <a:cubicBezTo>
                    <a:pt x="2" y="203"/>
                    <a:pt x="19" y="98"/>
                    <a:pt x="43" y="27"/>
                  </a:cubicBezTo>
                  <a:cubicBezTo>
                    <a:pt x="58" y="21"/>
                    <a:pt x="71" y="12"/>
                    <a:pt x="81" y="0"/>
                  </a:cubicBezTo>
                  <a:cubicBezTo>
                    <a:pt x="82" y="5"/>
                    <a:pt x="82" y="9"/>
                    <a:pt x="83" y="14"/>
                  </a:cubicBezTo>
                  <a:cubicBezTo>
                    <a:pt x="45" y="107"/>
                    <a:pt x="34" y="211"/>
                    <a:pt x="51" y="310"/>
                  </a:cubicBezTo>
                  <a:cubicBezTo>
                    <a:pt x="53" y="318"/>
                    <a:pt x="51" y="328"/>
                    <a:pt x="44" y="335"/>
                  </a:cubicBezTo>
                  <a:close/>
                </a:path>
              </a:pathLst>
            </a:custGeom>
            <a:solidFill>
              <a:srgbClr val="542A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ṣḻîde">
              <a:extLst>
                <a:ext uri="{FF2B5EF4-FFF2-40B4-BE49-F238E27FC236}">
                  <a16:creationId xmlns:a16="http://schemas.microsoft.com/office/drawing/2014/main" id="{8694F77E-C2E5-44AA-B4B4-83FB7DCFE8D2}"/>
                </a:ext>
              </a:extLst>
            </p:cNvPr>
            <p:cNvSpPr/>
            <p:nvPr/>
          </p:nvSpPr>
          <p:spPr bwMode="auto">
            <a:xfrm>
              <a:off x="7268242" y="3752397"/>
              <a:ext cx="496225" cy="134844"/>
            </a:xfrm>
            <a:custGeom>
              <a:avLst/>
              <a:gdLst>
                <a:gd name="T0" fmla="*/ 0 w 133"/>
                <a:gd name="T1" fmla="*/ 0 h 36"/>
                <a:gd name="T2" fmla="*/ 0 w 133"/>
                <a:gd name="T3" fmla="*/ 15 h 36"/>
                <a:gd name="T4" fmla="*/ 131 w 133"/>
                <a:gd name="T5" fmla="*/ 36 h 36"/>
                <a:gd name="T6" fmla="*/ 132 w 133"/>
                <a:gd name="T7" fmla="*/ 20 h 36"/>
                <a:gd name="T8" fmla="*/ 0 w 133"/>
                <a:gd name="T9" fmla="*/ 0 h 36"/>
              </a:gdLst>
              <a:ahLst/>
              <a:cxnLst>
                <a:cxn ang="0">
                  <a:pos x="T0" y="T1"/>
                </a:cxn>
                <a:cxn ang="0">
                  <a:pos x="T2" y="T3"/>
                </a:cxn>
                <a:cxn ang="0">
                  <a:pos x="T4" y="T5"/>
                </a:cxn>
                <a:cxn ang="0">
                  <a:pos x="T6" y="T7"/>
                </a:cxn>
                <a:cxn ang="0">
                  <a:pos x="T8" y="T9"/>
                </a:cxn>
              </a:cxnLst>
              <a:rect l="0" t="0" r="r" b="b"/>
              <a:pathLst>
                <a:path w="133" h="36">
                  <a:moveTo>
                    <a:pt x="0" y="0"/>
                  </a:moveTo>
                  <a:cubicBezTo>
                    <a:pt x="0" y="5"/>
                    <a:pt x="0" y="10"/>
                    <a:pt x="0" y="15"/>
                  </a:cubicBezTo>
                  <a:cubicBezTo>
                    <a:pt x="44" y="17"/>
                    <a:pt x="88" y="23"/>
                    <a:pt x="131" y="36"/>
                  </a:cubicBezTo>
                  <a:cubicBezTo>
                    <a:pt x="133" y="31"/>
                    <a:pt x="133" y="25"/>
                    <a:pt x="132" y="20"/>
                  </a:cubicBezTo>
                  <a:cubicBezTo>
                    <a:pt x="91" y="6"/>
                    <a:pt x="43" y="1"/>
                    <a:pt x="0" y="0"/>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1îḋé">
              <a:extLst>
                <a:ext uri="{FF2B5EF4-FFF2-40B4-BE49-F238E27FC236}">
                  <a16:creationId xmlns:a16="http://schemas.microsoft.com/office/drawing/2014/main" id="{E4CCC650-723C-4CE4-A2FC-F21BDF3E3C45}"/>
                </a:ext>
              </a:extLst>
            </p:cNvPr>
            <p:cNvSpPr/>
            <p:nvPr/>
          </p:nvSpPr>
          <p:spPr bwMode="auto">
            <a:xfrm>
              <a:off x="6976980" y="3808133"/>
              <a:ext cx="911544" cy="1630711"/>
            </a:xfrm>
            <a:custGeom>
              <a:avLst/>
              <a:gdLst>
                <a:gd name="T0" fmla="*/ 78 w 244"/>
                <a:gd name="T1" fmla="*/ 0 h 437"/>
                <a:gd name="T2" fmla="*/ 64 w 244"/>
                <a:gd name="T3" fmla="*/ 55 h 437"/>
                <a:gd name="T4" fmla="*/ 74 w 244"/>
                <a:gd name="T5" fmla="*/ 91 h 437"/>
                <a:gd name="T6" fmla="*/ 0 w 244"/>
                <a:gd name="T7" fmla="*/ 407 h 437"/>
                <a:gd name="T8" fmla="*/ 2 w 244"/>
                <a:gd name="T9" fmla="*/ 416 h 437"/>
                <a:gd name="T10" fmla="*/ 79 w 244"/>
                <a:gd name="T11" fmla="*/ 424 h 437"/>
                <a:gd name="T12" fmla="*/ 77 w 244"/>
                <a:gd name="T13" fmla="*/ 410 h 437"/>
                <a:gd name="T14" fmla="*/ 137 w 244"/>
                <a:gd name="T15" fmla="*/ 74 h 437"/>
                <a:gd name="T16" fmla="*/ 148 w 244"/>
                <a:gd name="T17" fmla="*/ 75 h 437"/>
                <a:gd name="T18" fmla="*/ 158 w 244"/>
                <a:gd name="T19" fmla="*/ 427 h 437"/>
                <a:gd name="T20" fmla="*/ 167 w 244"/>
                <a:gd name="T21" fmla="*/ 437 h 437"/>
                <a:gd name="T22" fmla="*/ 240 w 244"/>
                <a:gd name="T23" fmla="*/ 428 h 437"/>
                <a:gd name="T24" fmla="*/ 244 w 244"/>
                <a:gd name="T25" fmla="*/ 418 h 437"/>
                <a:gd name="T26" fmla="*/ 233 w 244"/>
                <a:gd name="T27" fmla="*/ 398 h 437"/>
                <a:gd name="T28" fmla="*/ 229 w 244"/>
                <a:gd name="T29" fmla="*/ 86 h 437"/>
                <a:gd name="T30" fmla="*/ 209 w 244"/>
                <a:gd name="T31" fmla="*/ 21 h 437"/>
                <a:gd name="T32" fmla="*/ 78 w 244"/>
                <a:gd name="T33"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4" h="437">
                  <a:moveTo>
                    <a:pt x="78" y="0"/>
                  </a:moveTo>
                  <a:cubicBezTo>
                    <a:pt x="74" y="18"/>
                    <a:pt x="70" y="38"/>
                    <a:pt x="64" y="55"/>
                  </a:cubicBezTo>
                  <a:cubicBezTo>
                    <a:pt x="67" y="67"/>
                    <a:pt x="74" y="91"/>
                    <a:pt x="74" y="91"/>
                  </a:cubicBezTo>
                  <a:cubicBezTo>
                    <a:pt x="63" y="163"/>
                    <a:pt x="38" y="307"/>
                    <a:pt x="0" y="407"/>
                  </a:cubicBezTo>
                  <a:cubicBezTo>
                    <a:pt x="0" y="410"/>
                    <a:pt x="1" y="413"/>
                    <a:pt x="2" y="416"/>
                  </a:cubicBezTo>
                  <a:cubicBezTo>
                    <a:pt x="26" y="425"/>
                    <a:pt x="53" y="429"/>
                    <a:pt x="79" y="424"/>
                  </a:cubicBezTo>
                  <a:cubicBezTo>
                    <a:pt x="78" y="420"/>
                    <a:pt x="77" y="410"/>
                    <a:pt x="77" y="410"/>
                  </a:cubicBezTo>
                  <a:cubicBezTo>
                    <a:pt x="85" y="380"/>
                    <a:pt x="131" y="183"/>
                    <a:pt x="137" y="74"/>
                  </a:cubicBezTo>
                  <a:cubicBezTo>
                    <a:pt x="141" y="74"/>
                    <a:pt x="145" y="74"/>
                    <a:pt x="148" y="75"/>
                  </a:cubicBezTo>
                  <a:cubicBezTo>
                    <a:pt x="156" y="180"/>
                    <a:pt x="163" y="321"/>
                    <a:pt x="158" y="427"/>
                  </a:cubicBezTo>
                  <a:cubicBezTo>
                    <a:pt x="158" y="432"/>
                    <a:pt x="163" y="435"/>
                    <a:pt x="167" y="437"/>
                  </a:cubicBezTo>
                  <a:cubicBezTo>
                    <a:pt x="192" y="436"/>
                    <a:pt x="216" y="433"/>
                    <a:pt x="240" y="428"/>
                  </a:cubicBezTo>
                  <a:cubicBezTo>
                    <a:pt x="241" y="424"/>
                    <a:pt x="242" y="421"/>
                    <a:pt x="244" y="418"/>
                  </a:cubicBezTo>
                  <a:cubicBezTo>
                    <a:pt x="241" y="411"/>
                    <a:pt x="233" y="398"/>
                    <a:pt x="233" y="398"/>
                  </a:cubicBezTo>
                  <a:cubicBezTo>
                    <a:pt x="233" y="398"/>
                    <a:pt x="220" y="216"/>
                    <a:pt x="229" y="86"/>
                  </a:cubicBezTo>
                  <a:cubicBezTo>
                    <a:pt x="231" y="63"/>
                    <a:pt x="213" y="44"/>
                    <a:pt x="209" y="21"/>
                  </a:cubicBezTo>
                  <a:cubicBezTo>
                    <a:pt x="168" y="8"/>
                    <a:pt x="121" y="0"/>
                    <a:pt x="78" y="0"/>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S1îḓè">
              <a:extLst>
                <a:ext uri="{FF2B5EF4-FFF2-40B4-BE49-F238E27FC236}">
                  <a16:creationId xmlns:a16="http://schemas.microsoft.com/office/drawing/2014/main" id="{9C09AFA7-90FF-4BFC-9A47-1CAE8E5A1B60}"/>
                </a:ext>
              </a:extLst>
            </p:cNvPr>
            <p:cNvSpPr/>
            <p:nvPr/>
          </p:nvSpPr>
          <p:spPr bwMode="auto">
            <a:xfrm>
              <a:off x="6759431" y="5318383"/>
              <a:ext cx="490832" cy="201367"/>
            </a:xfrm>
            <a:custGeom>
              <a:avLst/>
              <a:gdLst>
                <a:gd name="T0" fmla="*/ 72 w 131"/>
                <a:gd name="T1" fmla="*/ 2 h 54"/>
                <a:gd name="T2" fmla="*/ 0 w 131"/>
                <a:gd name="T3" fmla="*/ 40 h 54"/>
                <a:gd name="T4" fmla="*/ 1 w 131"/>
                <a:gd name="T5" fmla="*/ 51 h 54"/>
                <a:gd name="T6" fmla="*/ 131 w 131"/>
                <a:gd name="T7" fmla="*/ 50 h 54"/>
                <a:gd name="T8" fmla="*/ 129 w 131"/>
                <a:gd name="T9" fmla="*/ 18 h 54"/>
                <a:gd name="T10" fmla="*/ 72 w 131"/>
                <a:gd name="T11" fmla="*/ 2 h 54"/>
              </a:gdLst>
              <a:ahLst/>
              <a:cxnLst>
                <a:cxn ang="0">
                  <a:pos x="T0" y="T1"/>
                </a:cxn>
                <a:cxn ang="0">
                  <a:pos x="T2" y="T3"/>
                </a:cxn>
                <a:cxn ang="0">
                  <a:pos x="T4" y="T5"/>
                </a:cxn>
                <a:cxn ang="0">
                  <a:pos x="T6" y="T7"/>
                </a:cxn>
                <a:cxn ang="0">
                  <a:pos x="T8" y="T9"/>
                </a:cxn>
                <a:cxn ang="0">
                  <a:pos x="T10" y="T11"/>
                </a:cxn>
              </a:cxnLst>
              <a:rect l="0" t="0" r="r" b="b"/>
              <a:pathLst>
                <a:path w="131" h="54">
                  <a:moveTo>
                    <a:pt x="72" y="2"/>
                  </a:moveTo>
                  <a:cubicBezTo>
                    <a:pt x="51" y="20"/>
                    <a:pt x="27" y="33"/>
                    <a:pt x="0" y="40"/>
                  </a:cubicBezTo>
                  <a:cubicBezTo>
                    <a:pt x="0" y="43"/>
                    <a:pt x="0" y="47"/>
                    <a:pt x="1" y="51"/>
                  </a:cubicBezTo>
                  <a:cubicBezTo>
                    <a:pt x="45" y="54"/>
                    <a:pt x="88" y="54"/>
                    <a:pt x="131" y="50"/>
                  </a:cubicBezTo>
                  <a:cubicBezTo>
                    <a:pt x="130" y="39"/>
                    <a:pt x="130" y="29"/>
                    <a:pt x="129" y="18"/>
                  </a:cubicBezTo>
                  <a:cubicBezTo>
                    <a:pt x="116" y="4"/>
                    <a:pt x="91" y="0"/>
                    <a:pt x="72" y="2"/>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śḷíḋe">
              <a:extLst>
                <a:ext uri="{FF2B5EF4-FFF2-40B4-BE49-F238E27FC236}">
                  <a16:creationId xmlns:a16="http://schemas.microsoft.com/office/drawing/2014/main" id="{C5EA00CD-C9DC-48BF-96EC-034DD8B3E081}"/>
                </a:ext>
              </a:extLst>
            </p:cNvPr>
            <p:cNvSpPr/>
            <p:nvPr/>
          </p:nvSpPr>
          <p:spPr bwMode="auto">
            <a:xfrm>
              <a:off x="7600856" y="5296808"/>
              <a:ext cx="462065" cy="231932"/>
            </a:xfrm>
            <a:custGeom>
              <a:avLst/>
              <a:gdLst>
                <a:gd name="T0" fmla="*/ 3 w 124"/>
                <a:gd name="T1" fmla="*/ 38 h 62"/>
                <a:gd name="T2" fmla="*/ 45 w 124"/>
                <a:gd name="T3" fmla="*/ 0 h 62"/>
                <a:gd name="T4" fmla="*/ 124 w 124"/>
                <a:gd name="T5" fmla="*/ 44 h 62"/>
                <a:gd name="T6" fmla="*/ 123 w 124"/>
                <a:gd name="T7" fmla="*/ 59 h 62"/>
                <a:gd name="T8" fmla="*/ 6 w 124"/>
                <a:gd name="T9" fmla="*/ 59 h 62"/>
                <a:gd name="T10" fmla="*/ 3 w 124"/>
                <a:gd name="T11" fmla="*/ 38 h 62"/>
              </a:gdLst>
              <a:ahLst/>
              <a:cxnLst>
                <a:cxn ang="0">
                  <a:pos x="T0" y="T1"/>
                </a:cxn>
                <a:cxn ang="0">
                  <a:pos x="T2" y="T3"/>
                </a:cxn>
                <a:cxn ang="0">
                  <a:pos x="T4" y="T5"/>
                </a:cxn>
                <a:cxn ang="0">
                  <a:pos x="T6" y="T7"/>
                </a:cxn>
                <a:cxn ang="0">
                  <a:pos x="T8" y="T9"/>
                </a:cxn>
                <a:cxn ang="0">
                  <a:pos x="T10" y="T11"/>
                </a:cxn>
              </a:cxnLst>
              <a:rect l="0" t="0" r="r" b="b"/>
              <a:pathLst>
                <a:path w="124" h="62">
                  <a:moveTo>
                    <a:pt x="3" y="38"/>
                  </a:moveTo>
                  <a:cubicBezTo>
                    <a:pt x="12" y="21"/>
                    <a:pt x="27" y="7"/>
                    <a:pt x="45" y="0"/>
                  </a:cubicBezTo>
                  <a:cubicBezTo>
                    <a:pt x="68" y="2"/>
                    <a:pt x="98" y="43"/>
                    <a:pt x="124" y="44"/>
                  </a:cubicBezTo>
                  <a:cubicBezTo>
                    <a:pt x="124" y="48"/>
                    <a:pt x="123" y="59"/>
                    <a:pt x="123" y="59"/>
                  </a:cubicBezTo>
                  <a:cubicBezTo>
                    <a:pt x="83" y="62"/>
                    <a:pt x="44" y="62"/>
                    <a:pt x="6" y="59"/>
                  </a:cubicBezTo>
                  <a:cubicBezTo>
                    <a:pt x="6" y="59"/>
                    <a:pt x="0" y="42"/>
                    <a:pt x="3" y="38"/>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śľïḋé">
              <a:extLst>
                <a:ext uri="{FF2B5EF4-FFF2-40B4-BE49-F238E27FC236}">
                  <a16:creationId xmlns:a16="http://schemas.microsoft.com/office/drawing/2014/main" id="{4488264B-5A1C-4DCE-8946-233B2A3F9C1A}"/>
                </a:ext>
              </a:extLst>
            </p:cNvPr>
            <p:cNvSpPr/>
            <p:nvPr/>
          </p:nvSpPr>
          <p:spPr bwMode="auto">
            <a:xfrm>
              <a:off x="7376117" y="3755993"/>
              <a:ext cx="145632" cy="93492"/>
            </a:xfrm>
            <a:custGeom>
              <a:avLst/>
              <a:gdLst>
                <a:gd name="T0" fmla="*/ 1 w 39"/>
                <a:gd name="T1" fmla="*/ 1 h 25"/>
                <a:gd name="T2" fmla="*/ 0 w 39"/>
                <a:gd name="T3" fmla="*/ 20 h 25"/>
                <a:gd name="T4" fmla="*/ 38 w 39"/>
                <a:gd name="T5" fmla="*/ 25 h 25"/>
                <a:gd name="T6" fmla="*/ 39 w 39"/>
                <a:gd name="T7" fmla="*/ 3 h 25"/>
                <a:gd name="T8" fmla="*/ 1 w 39"/>
                <a:gd name="T9" fmla="*/ 1 h 25"/>
              </a:gdLst>
              <a:ahLst/>
              <a:cxnLst>
                <a:cxn ang="0">
                  <a:pos x="T0" y="T1"/>
                </a:cxn>
                <a:cxn ang="0">
                  <a:pos x="T2" y="T3"/>
                </a:cxn>
                <a:cxn ang="0">
                  <a:pos x="T4" y="T5"/>
                </a:cxn>
                <a:cxn ang="0">
                  <a:pos x="T6" y="T7"/>
                </a:cxn>
                <a:cxn ang="0">
                  <a:pos x="T8" y="T9"/>
                </a:cxn>
              </a:cxnLst>
              <a:rect l="0" t="0" r="r" b="b"/>
              <a:pathLst>
                <a:path w="39" h="25">
                  <a:moveTo>
                    <a:pt x="1" y="1"/>
                  </a:moveTo>
                  <a:cubicBezTo>
                    <a:pt x="0" y="7"/>
                    <a:pt x="0" y="14"/>
                    <a:pt x="0" y="20"/>
                  </a:cubicBezTo>
                  <a:cubicBezTo>
                    <a:pt x="13" y="23"/>
                    <a:pt x="25" y="24"/>
                    <a:pt x="38" y="25"/>
                  </a:cubicBezTo>
                  <a:cubicBezTo>
                    <a:pt x="38" y="18"/>
                    <a:pt x="39" y="10"/>
                    <a:pt x="39" y="3"/>
                  </a:cubicBezTo>
                  <a:cubicBezTo>
                    <a:pt x="28" y="0"/>
                    <a:pt x="13" y="0"/>
                    <a:pt x="1" y="1"/>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ṥlïdè">
              <a:extLst>
                <a:ext uri="{FF2B5EF4-FFF2-40B4-BE49-F238E27FC236}">
                  <a16:creationId xmlns:a16="http://schemas.microsoft.com/office/drawing/2014/main" id="{FB00FECE-662A-4B5D-B179-AE728589ECA7}"/>
                </a:ext>
              </a:extLst>
            </p:cNvPr>
            <p:cNvSpPr/>
            <p:nvPr/>
          </p:nvSpPr>
          <p:spPr bwMode="auto">
            <a:xfrm>
              <a:off x="7392298" y="3773972"/>
              <a:ext cx="111471" cy="68321"/>
            </a:xfrm>
            <a:custGeom>
              <a:avLst/>
              <a:gdLst>
                <a:gd name="T0" fmla="*/ 30 w 30"/>
                <a:gd name="T1" fmla="*/ 0 h 18"/>
                <a:gd name="T2" fmla="*/ 30 w 30"/>
                <a:gd name="T3" fmla="*/ 9 h 18"/>
                <a:gd name="T4" fmla="*/ 30 w 30"/>
                <a:gd name="T5" fmla="*/ 13 h 18"/>
                <a:gd name="T6" fmla="*/ 30 w 30"/>
                <a:gd name="T7" fmla="*/ 15 h 18"/>
                <a:gd name="T8" fmla="*/ 30 w 30"/>
                <a:gd name="T9" fmla="*/ 18 h 18"/>
                <a:gd name="T10" fmla="*/ 26 w 30"/>
                <a:gd name="T11" fmla="*/ 18 h 18"/>
                <a:gd name="T12" fmla="*/ 22 w 30"/>
                <a:gd name="T13" fmla="*/ 17 h 18"/>
                <a:gd name="T14" fmla="*/ 15 w 30"/>
                <a:gd name="T15" fmla="*/ 17 h 18"/>
                <a:gd name="T16" fmla="*/ 0 w 30"/>
                <a:gd name="T17" fmla="*/ 14 h 18"/>
                <a:gd name="T18" fmla="*/ 28 w 30"/>
                <a:gd name="T19" fmla="*/ 16 h 18"/>
                <a:gd name="T20" fmla="*/ 29 w 30"/>
                <a:gd name="T21" fmla="*/ 9 h 18"/>
                <a:gd name="T22" fmla="*/ 30 w 30"/>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8">
                  <a:moveTo>
                    <a:pt x="30" y="0"/>
                  </a:moveTo>
                  <a:cubicBezTo>
                    <a:pt x="30" y="3"/>
                    <a:pt x="30" y="6"/>
                    <a:pt x="30" y="9"/>
                  </a:cubicBezTo>
                  <a:cubicBezTo>
                    <a:pt x="30" y="10"/>
                    <a:pt x="30" y="11"/>
                    <a:pt x="30" y="13"/>
                  </a:cubicBezTo>
                  <a:cubicBezTo>
                    <a:pt x="30" y="15"/>
                    <a:pt x="30" y="15"/>
                    <a:pt x="30" y="15"/>
                  </a:cubicBezTo>
                  <a:cubicBezTo>
                    <a:pt x="30" y="18"/>
                    <a:pt x="30" y="18"/>
                    <a:pt x="30" y="18"/>
                  </a:cubicBezTo>
                  <a:cubicBezTo>
                    <a:pt x="26" y="18"/>
                    <a:pt x="26" y="18"/>
                    <a:pt x="26" y="18"/>
                  </a:cubicBezTo>
                  <a:cubicBezTo>
                    <a:pt x="22" y="17"/>
                    <a:pt x="22" y="17"/>
                    <a:pt x="22" y="17"/>
                  </a:cubicBezTo>
                  <a:cubicBezTo>
                    <a:pt x="20" y="17"/>
                    <a:pt x="17" y="17"/>
                    <a:pt x="15" y="17"/>
                  </a:cubicBezTo>
                  <a:cubicBezTo>
                    <a:pt x="10" y="16"/>
                    <a:pt x="5" y="15"/>
                    <a:pt x="0" y="14"/>
                  </a:cubicBezTo>
                  <a:cubicBezTo>
                    <a:pt x="11" y="14"/>
                    <a:pt x="19" y="15"/>
                    <a:pt x="28" y="16"/>
                  </a:cubicBezTo>
                  <a:cubicBezTo>
                    <a:pt x="29" y="13"/>
                    <a:pt x="29" y="11"/>
                    <a:pt x="29" y="9"/>
                  </a:cubicBezTo>
                  <a:cubicBezTo>
                    <a:pt x="29" y="6"/>
                    <a:pt x="30" y="3"/>
                    <a:pt x="30" y="0"/>
                  </a:cubicBezTo>
                  <a:close/>
                </a:path>
              </a:pathLst>
            </a:custGeom>
            <a:solidFill>
              <a:srgbClr val="9085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ṣḷíďe">
              <a:extLst>
                <a:ext uri="{FF2B5EF4-FFF2-40B4-BE49-F238E27FC236}">
                  <a16:creationId xmlns:a16="http://schemas.microsoft.com/office/drawing/2014/main" id="{CE34C027-6013-466C-82A0-4B030B6EFAA2}"/>
                </a:ext>
              </a:extLst>
            </p:cNvPr>
            <p:cNvSpPr/>
            <p:nvPr/>
          </p:nvSpPr>
          <p:spPr bwMode="auto">
            <a:xfrm>
              <a:off x="7088450" y="4088608"/>
              <a:ext cx="373967" cy="1242361"/>
            </a:xfrm>
            <a:custGeom>
              <a:avLst/>
              <a:gdLst>
                <a:gd name="T0" fmla="*/ 100 w 100"/>
                <a:gd name="T1" fmla="*/ 0 h 333"/>
                <a:gd name="T2" fmla="*/ 32 w 100"/>
                <a:gd name="T3" fmla="*/ 286 h 333"/>
                <a:gd name="T4" fmla="*/ 22 w 100"/>
                <a:gd name="T5" fmla="*/ 309 h 333"/>
                <a:gd name="T6" fmla="*/ 0 w 100"/>
                <a:gd name="T7" fmla="*/ 322 h 333"/>
                <a:gd name="T8" fmla="*/ 39 w 100"/>
                <a:gd name="T9" fmla="*/ 333 h 333"/>
                <a:gd name="T10" fmla="*/ 81 w 100"/>
                <a:gd name="T11" fmla="*/ 146 h 333"/>
                <a:gd name="T12" fmla="*/ 100 w 100"/>
                <a:gd name="T13" fmla="*/ 0 h 333"/>
              </a:gdLst>
              <a:ahLst/>
              <a:cxnLst>
                <a:cxn ang="0">
                  <a:pos x="T0" y="T1"/>
                </a:cxn>
                <a:cxn ang="0">
                  <a:pos x="T2" y="T3"/>
                </a:cxn>
                <a:cxn ang="0">
                  <a:pos x="T4" y="T5"/>
                </a:cxn>
                <a:cxn ang="0">
                  <a:pos x="T6" y="T7"/>
                </a:cxn>
                <a:cxn ang="0">
                  <a:pos x="T8" y="T9"/>
                </a:cxn>
                <a:cxn ang="0">
                  <a:pos x="T10" y="T11"/>
                </a:cxn>
                <a:cxn ang="0">
                  <a:pos x="T12" y="T13"/>
                </a:cxn>
              </a:cxnLst>
              <a:rect l="0" t="0" r="r" b="b"/>
              <a:pathLst>
                <a:path w="100" h="333">
                  <a:moveTo>
                    <a:pt x="100" y="0"/>
                  </a:moveTo>
                  <a:cubicBezTo>
                    <a:pt x="77" y="96"/>
                    <a:pt x="61" y="194"/>
                    <a:pt x="32" y="286"/>
                  </a:cubicBezTo>
                  <a:cubicBezTo>
                    <a:pt x="30" y="294"/>
                    <a:pt x="27" y="303"/>
                    <a:pt x="22" y="309"/>
                  </a:cubicBezTo>
                  <a:cubicBezTo>
                    <a:pt x="16" y="316"/>
                    <a:pt x="8" y="324"/>
                    <a:pt x="0" y="322"/>
                  </a:cubicBezTo>
                  <a:cubicBezTo>
                    <a:pt x="13" y="325"/>
                    <a:pt x="27" y="327"/>
                    <a:pt x="39" y="333"/>
                  </a:cubicBezTo>
                  <a:cubicBezTo>
                    <a:pt x="60" y="273"/>
                    <a:pt x="69" y="208"/>
                    <a:pt x="81" y="146"/>
                  </a:cubicBezTo>
                  <a:cubicBezTo>
                    <a:pt x="91" y="99"/>
                    <a:pt x="97" y="51"/>
                    <a:pt x="100"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ṥḻíďe">
              <a:extLst>
                <a:ext uri="{FF2B5EF4-FFF2-40B4-BE49-F238E27FC236}">
                  <a16:creationId xmlns:a16="http://schemas.microsoft.com/office/drawing/2014/main" id="{2E6B5832-7161-45BB-989A-96B2D084494D}"/>
                </a:ext>
              </a:extLst>
            </p:cNvPr>
            <p:cNvSpPr/>
            <p:nvPr/>
          </p:nvSpPr>
          <p:spPr bwMode="auto">
            <a:xfrm>
              <a:off x="7555909" y="4117375"/>
              <a:ext cx="93492" cy="1249553"/>
            </a:xfrm>
            <a:custGeom>
              <a:avLst/>
              <a:gdLst>
                <a:gd name="T0" fmla="*/ 0 w 25"/>
                <a:gd name="T1" fmla="*/ 0 h 335"/>
                <a:gd name="T2" fmla="*/ 9 w 25"/>
                <a:gd name="T3" fmla="*/ 335 h 335"/>
                <a:gd name="T4" fmla="*/ 25 w 25"/>
                <a:gd name="T5" fmla="*/ 316 h 335"/>
                <a:gd name="T6" fmla="*/ 0 w 25"/>
                <a:gd name="T7" fmla="*/ 0 h 335"/>
              </a:gdLst>
              <a:ahLst/>
              <a:cxnLst>
                <a:cxn ang="0">
                  <a:pos x="T0" y="T1"/>
                </a:cxn>
                <a:cxn ang="0">
                  <a:pos x="T2" y="T3"/>
                </a:cxn>
                <a:cxn ang="0">
                  <a:pos x="T4" y="T5"/>
                </a:cxn>
                <a:cxn ang="0">
                  <a:pos x="T6" y="T7"/>
                </a:cxn>
              </a:cxnLst>
              <a:rect l="0" t="0" r="r" b="b"/>
              <a:pathLst>
                <a:path w="25" h="335">
                  <a:moveTo>
                    <a:pt x="0" y="0"/>
                  </a:moveTo>
                  <a:cubicBezTo>
                    <a:pt x="9" y="111"/>
                    <a:pt x="12" y="223"/>
                    <a:pt x="9" y="335"/>
                  </a:cubicBezTo>
                  <a:cubicBezTo>
                    <a:pt x="15" y="329"/>
                    <a:pt x="20" y="322"/>
                    <a:pt x="25" y="316"/>
                  </a:cubicBezTo>
                  <a:cubicBezTo>
                    <a:pt x="21" y="212"/>
                    <a:pt x="11" y="104"/>
                    <a:pt x="0"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śḷïḋè">
              <a:extLst>
                <a:ext uri="{FF2B5EF4-FFF2-40B4-BE49-F238E27FC236}">
                  <a16:creationId xmlns:a16="http://schemas.microsoft.com/office/drawing/2014/main" id="{AA0EAA71-0830-4704-A000-419E817B87E4}"/>
                </a:ext>
              </a:extLst>
            </p:cNvPr>
            <p:cNvSpPr/>
            <p:nvPr/>
          </p:nvSpPr>
          <p:spPr bwMode="auto">
            <a:xfrm>
              <a:off x="7742892" y="4804179"/>
              <a:ext cx="82704" cy="478246"/>
            </a:xfrm>
            <a:custGeom>
              <a:avLst/>
              <a:gdLst>
                <a:gd name="T0" fmla="*/ 17 w 22"/>
                <a:gd name="T1" fmla="*/ 0 h 128"/>
                <a:gd name="T2" fmla="*/ 22 w 22"/>
                <a:gd name="T3" fmla="*/ 128 h 128"/>
                <a:gd name="T4" fmla="*/ 0 w 22"/>
                <a:gd name="T5" fmla="*/ 122 h 128"/>
                <a:gd name="T6" fmla="*/ 12 w 22"/>
                <a:gd name="T7" fmla="*/ 106 h 128"/>
                <a:gd name="T8" fmla="*/ 15 w 22"/>
                <a:gd name="T9" fmla="*/ 86 h 128"/>
                <a:gd name="T10" fmla="*/ 17 w 22"/>
                <a:gd name="T11" fmla="*/ 0 h 128"/>
              </a:gdLst>
              <a:ahLst/>
              <a:cxnLst>
                <a:cxn ang="0">
                  <a:pos x="T0" y="T1"/>
                </a:cxn>
                <a:cxn ang="0">
                  <a:pos x="T2" y="T3"/>
                </a:cxn>
                <a:cxn ang="0">
                  <a:pos x="T4" y="T5"/>
                </a:cxn>
                <a:cxn ang="0">
                  <a:pos x="T6" y="T7"/>
                </a:cxn>
                <a:cxn ang="0">
                  <a:pos x="T8" y="T9"/>
                </a:cxn>
                <a:cxn ang="0">
                  <a:pos x="T10" y="T11"/>
                </a:cxn>
              </a:cxnLst>
              <a:rect l="0" t="0" r="r" b="b"/>
              <a:pathLst>
                <a:path w="22" h="128">
                  <a:moveTo>
                    <a:pt x="17" y="0"/>
                  </a:moveTo>
                  <a:cubicBezTo>
                    <a:pt x="18" y="43"/>
                    <a:pt x="21" y="85"/>
                    <a:pt x="22" y="128"/>
                  </a:cubicBezTo>
                  <a:cubicBezTo>
                    <a:pt x="15" y="122"/>
                    <a:pt x="9" y="121"/>
                    <a:pt x="0" y="122"/>
                  </a:cubicBezTo>
                  <a:cubicBezTo>
                    <a:pt x="5" y="117"/>
                    <a:pt x="8" y="112"/>
                    <a:pt x="12" y="106"/>
                  </a:cubicBezTo>
                  <a:cubicBezTo>
                    <a:pt x="15" y="100"/>
                    <a:pt x="15" y="93"/>
                    <a:pt x="15" y="86"/>
                  </a:cubicBezTo>
                  <a:cubicBezTo>
                    <a:pt x="15" y="57"/>
                    <a:pt x="17" y="29"/>
                    <a:pt x="17"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śľïďê">
              <a:extLst>
                <a:ext uri="{FF2B5EF4-FFF2-40B4-BE49-F238E27FC236}">
                  <a16:creationId xmlns:a16="http://schemas.microsoft.com/office/drawing/2014/main" id="{02A51ED5-2923-41CA-9D02-20CE60BD544B}"/>
                </a:ext>
              </a:extLst>
            </p:cNvPr>
            <p:cNvSpPr/>
            <p:nvPr/>
          </p:nvSpPr>
          <p:spPr bwMode="auto">
            <a:xfrm>
              <a:off x="7050694" y="3881847"/>
              <a:ext cx="300253" cy="1387992"/>
            </a:xfrm>
            <a:custGeom>
              <a:avLst/>
              <a:gdLst>
                <a:gd name="T0" fmla="*/ 0 w 80"/>
                <a:gd name="T1" fmla="*/ 372 h 372"/>
                <a:gd name="T2" fmla="*/ 48 w 80"/>
                <a:gd name="T3" fmla="*/ 183 h 372"/>
                <a:gd name="T4" fmla="*/ 67 w 80"/>
                <a:gd name="T5" fmla="*/ 89 h 372"/>
                <a:gd name="T6" fmla="*/ 69 w 80"/>
                <a:gd name="T7" fmla="*/ 77 h 372"/>
                <a:gd name="T8" fmla="*/ 70 w 80"/>
                <a:gd name="T9" fmla="*/ 71 h 372"/>
                <a:gd name="T10" fmla="*/ 71 w 80"/>
                <a:gd name="T11" fmla="*/ 68 h 372"/>
                <a:gd name="T12" fmla="*/ 71 w 80"/>
                <a:gd name="T13" fmla="*/ 67 h 372"/>
                <a:gd name="T14" fmla="*/ 70 w 80"/>
                <a:gd name="T15" fmla="*/ 66 h 372"/>
                <a:gd name="T16" fmla="*/ 65 w 80"/>
                <a:gd name="T17" fmla="*/ 55 h 372"/>
                <a:gd name="T18" fmla="*/ 61 w 80"/>
                <a:gd name="T19" fmla="*/ 43 h 372"/>
                <a:gd name="T20" fmla="*/ 60 w 80"/>
                <a:gd name="T21" fmla="*/ 37 h 372"/>
                <a:gd name="T22" fmla="*/ 59 w 80"/>
                <a:gd name="T23" fmla="*/ 34 h 372"/>
                <a:gd name="T24" fmla="*/ 59 w 80"/>
                <a:gd name="T25" fmla="*/ 32 h 372"/>
                <a:gd name="T26" fmla="*/ 59 w 80"/>
                <a:gd name="T27" fmla="*/ 32 h 372"/>
                <a:gd name="T28" fmla="*/ 59 w 80"/>
                <a:gd name="T29" fmla="*/ 31 h 372"/>
                <a:gd name="T30" fmla="*/ 66 w 80"/>
                <a:gd name="T31" fmla="*/ 21 h 372"/>
                <a:gd name="T32" fmla="*/ 80 w 80"/>
                <a:gd name="T33" fmla="*/ 0 h 372"/>
                <a:gd name="T34" fmla="*/ 67 w 80"/>
                <a:gd name="T35" fmla="*/ 21 h 372"/>
                <a:gd name="T36" fmla="*/ 60 w 80"/>
                <a:gd name="T37" fmla="*/ 31 h 372"/>
                <a:gd name="T38" fmla="*/ 60 w 80"/>
                <a:gd name="T39" fmla="*/ 32 h 372"/>
                <a:gd name="T40" fmla="*/ 60 w 80"/>
                <a:gd name="T41" fmla="*/ 34 h 372"/>
                <a:gd name="T42" fmla="*/ 61 w 80"/>
                <a:gd name="T43" fmla="*/ 37 h 372"/>
                <a:gd name="T44" fmla="*/ 63 w 80"/>
                <a:gd name="T45" fmla="*/ 43 h 372"/>
                <a:gd name="T46" fmla="*/ 67 w 80"/>
                <a:gd name="T47" fmla="*/ 54 h 372"/>
                <a:gd name="T48" fmla="*/ 72 w 80"/>
                <a:gd name="T49" fmla="*/ 65 h 372"/>
                <a:gd name="T50" fmla="*/ 73 w 80"/>
                <a:gd name="T51" fmla="*/ 66 h 372"/>
                <a:gd name="T52" fmla="*/ 73 w 80"/>
                <a:gd name="T53" fmla="*/ 67 h 372"/>
                <a:gd name="T54" fmla="*/ 73 w 80"/>
                <a:gd name="T55" fmla="*/ 69 h 372"/>
                <a:gd name="T56" fmla="*/ 72 w 80"/>
                <a:gd name="T57" fmla="*/ 72 h 372"/>
                <a:gd name="T58" fmla="*/ 71 w 80"/>
                <a:gd name="T59" fmla="*/ 78 h 372"/>
                <a:gd name="T60" fmla="*/ 69 w 80"/>
                <a:gd name="T61" fmla="*/ 90 h 372"/>
                <a:gd name="T62" fmla="*/ 51 w 80"/>
                <a:gd name="T63" fmla="*/ 185 h 372"/>
                <a:gd name="T64" fmla="*/ 0 w 80"/>
                <a:gd name="T65"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372">
                  <a:moveTo>
                    <a:pt x="0" y="372"/>
                  </a:moveTo>
                  <a:cubicBezTo>
                    <a:pt x="20" y="308"/>
                    <a:pt x="35" y="246"/>
                    <a:pt x="48" y="183"/>
                  </a:cubicBezTo>
                  <a:cubicBezTo>
                    <a:pt x="54" y="152"/>
                    <a:pt x="60" y="121"/>
                    <a:pt x="67" y="89"/>
                  </a:cubicBezTo>
                  <a:cubicBezTo>
                    <a:pt x="69" y="77"/>
                    <a:pt x="69" y="77"/>
                    <a:pt x="69" y="77"/>
                  </a:cubicBezTo>
                  <a:cubicBezTo>
                    <a:pt x="70" y="71"/>
                    <a:pt x="70" y="71"/>
                    <a:pt x="70" y="71"/>
                  </a:cubicBezTo>
                  <a:cubicBezTo>
                    <a:pt x="71" y="68"/>
                    <a:pt x="71" y="68"/>
                    <a:pt x="71" y="68"/>
                  </a:cubicBezTo>
                  <a:cubicBezTo>
                    <a:pt x="71" y="67"/>
                    <a:pt x="71" y="67"/>
                    <a:pt x="71" y="67"/>
                  </a:cubicBezTo>
                  <a:cubicBezTo>
                    <a:pt x="71" y="67"/>
                    <a:pt x="71" y="66"/>
                    <a:pt x="70" y="66"/>
                  </a:cubicBezTo>
                  <a:cubicBezTo>
                    <a:pt x="69" y="62"/>
                    <a:pt x="67" y="59"/>
                    <a:pt x="65" y="55"/>
                  </a:cubicBezTo>
                  <a:cubicBezTo>
                    <a:pt x="63" y="51"/>
                    <a:pt x="62" y="47"/>
                    <a:pt x="61" y="43"/>
                  </a:cubicBezTo>
                  <a:cubicBezTo>
                    <a:pt x="60" y="37"/>
                    <a:pt x="60" y="37"/>
                    <a:pt x="60" y="37"/>
                  </a:cubicBezTo>
                  <a:cubicBezTo>
                    <a:pt x="59" y="34"/>
                    <a:pt x="59" y="34"/>
                    <a:pt x="59" y="34"/>
                  </a:cubicBezTo>
                  <a:cubicBezTo>
                    <a:pt x="59" y="32"/>
                    <a:pt x="59" y="32"/>
                    <a:pt x="59" y="32"/>
                  </a:cubicBezTo>
                  <a:cubicBezTo>
                    <a:pt x="59" y="32"/>
                    <a:pt x="59" y="32"/>
                    <a:pt x="59" y="32"/>
                  </a:cubicBezTo>
                  <a:cubicBezTo>
                    <a:pt x="59" y="31"/>
                    <a:pt x="59" y="31"/>
                    <a:pt x="59" y="31"/>
                  </a:cubicBezTo>
                  <a:cubicBezTo>
                    <a:pt x="62" y="27"/>
                    <a:pt x="64" y="24"/>
                    <a:pt x="66" y="21"/>
                  </a:cubicBezTo>
                  <a:cubicBezTo>
                    <a:pt x="71" y="14"/>
                    <a:pt x="76" y="7"/>
                    <a:pt x="80" y="0"/>
                  </a:cubicBezTo>
                  <a:cubicBezTo>
                    <a:pt x="76" y="7"/>
                    <a:pt x="71" y="14"/>
                    <a:pt x="67" y="21"/>
                  </a:cubicBezTo>
                  <a:cubicBezTo>
                    <a:pt x="64" y="24"/>
                    <a:pt x="62" y="28"/>
                    <a:pt x="60" y="31"/>
                  </a:cubicBezTo>
                  <a:cubicBezTo>
                    <a:pt x="60" y="32"/>
                    <a:pt x="60" y="32"/>
                    <a:pt x="60" y="32"/>
                  </a:cubicBezTo>
                  <a:cubicBezTo>
                    <a:pt x="60" y="34"/>
                    <a:pt x="60" y="34"/>
                    <a:pt x="60" y="34"/>
                  </a:cubicBezTo>
                  <a:cubicBezTo>
                    <a:pt x="61" y="37"/>
                    <a:pt x="61" y="37"/>
                    <a:pt x="61" y="37"/>
                  </a:cubicBezTo>
                  <a:cubicBezTo>
                    <a:pt x="63" y="43"/>
                    <a:pt x="63" y="43"/>
                    <a:pt x="63" y="43"/>
                  </a:cubicBezTo>
                  <a:cubicBezTo>
                    <a:pt x="64" y="47"/>
                    <a:pt x="65" y="51"/>
                    <a:pt x="67" y="54"/>
                  </a:cubicBezTo>
                  <a:cubicBezTo>
                    <a:pt x="68" y="58"/>
                    <a:pt x="70" y="62"/>
                    <a:pt x="72" y="65"/>
                  </a:cubicBezTo>
                  <a:cubicBezTo>
                    <a:pt x="73" y="66"/>
                    <a:pt x="73" y="66"/>
                    <a:pt x="73" y="66"/>
                  </a:cubicBezTo>
                  <a:cubicBezTo>
                    <a:pt x="73" y="66"/>
                    <a:pt x="73" y="67"/>
                    <a:pt x="73" y="67"/>
                  </a:cubicBezTo>
                  <a:cubicBezTo>
                    <a:pt x="73" y="69"/>
                    <a:pt x="73" y="69"/>
                    <a:pt x="73" y="69"/>
                  </a:cubicBezTo>
                  <a:cubicBezTo>
                    <a:pt x="72" y="72"/>
                    <a:pt x="72" y="72"/>
                    <a:pt x="72" y="72"/>
                  </a:cubicBezTo>
                  <a:cubicBezTo>
                    <a:pt x="71" y="78"/>
                    <a:pt x="71" y="78"/>
                    <a:pt x="71" y="78"/>
                  </a:cubicBezTo>
                  <a:cubicBezTo>
                    <a:pt x="69" y="90"/>
                    <a:pt x="69" y="90"/>
                    <a:pt x="69" y="90"/>
                  </a:cubicBezTo>
                  <a:cubicBezTo>
                    <a:pt x="63" y="122"/>
                    <a:pt x="57" y="153"/>
                    <a:pt x="51" y="185"/>
                  </a:cubicBezTo>
                  <a:cubicBezTo>
                    <a:pt x="38" y="247"/>
                    <a:pt x="22" y="310"/>
                    <a:pt x="0" y="372"/>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ṧ1íďé">
              <a:extLst>
                <a:ext uri="{FF2B5EF4-FFF2-40B4-BE49-F238E27FC236}">
                  <a16:creationId xmlns:a16="http://schemas.microsoft.com/office/drawing/2014/main" id="{07D93C18-7E16-448F-B06C-1B9118FF08C5}"/>
                </a:ext>
              </a:extLst>
            </p:cNvPr>
            <p:cNvSpPr/>
            <p:nvPr/>
          </p:nvSpPr>
          <p:spPr bwMode="auto">
            <a:xfrm>
              <a:off x="7555909" y="3901625"/>
              <a:ext cx="163611" cy="1301692"/>
            </a:xfrm>
            <a:custGeom>
              <a:avLst/>
              <a:gdLst>
                <a:gd name="T0" fmla="*/ 44 w 44"/>
                <a:gd name="T1" fmla="*/ 349 h 349"/>
                <a:gd name="T2" fmla="*/ 35 w 44"/>
                <a:gd name="T3" fmla="*/ 170 h 349"/>
                <a:gd name="T4" fmla="*/ 33 w 44"/>
                <a:gd name="T5" fmla="*/ 82 h 349"/>
                <a:gd name="T6" fmla="*/ 33 w 44"/>
                <a:gd name="T7" fmla="*/ 71 h 349"/>
                <a:gd name="T8" fmla="*/ 33 w 44"/>
                <a:gd name="T9" fmla="*/ 65 h 349"/>
                <a:gd name="T10" fmla="*/ 33 w 44"/>
                <a:gd name="T11" fmla="*/ 62 h 349"/>
                <a:gd name="T12" fmla="*/ 33 w 44"/>
                <a:gd name="T13" fmla="*/ 61 h 349"/>
                <a:gd name="T14" fmla="*/ 33 w 44"/>
                <a:gd name="T15" fmla="*/ 60 h 349"/>
                <a:gd name="T16" fmla="*/ 23 w 44"/>
                <a:gd name="T17" fmla="*/ 39 h 349"/>
                <a:gd name="T18" fmla="*/ 12 w 44"/>
                <a:gd name="T19" fmla="*/ 20 h 349"/>
                <a:gd name="T20" fmla="*/ 0 w 44"/>
                <a:gd name="T21" fmla="*/ 0 h 349"/>
                <a:gd name="T22" fmla="*/ 12 w 44"/>
                <a:gd name="T23" fmla="*/ 20 h 349"/>
                <a:gd name="T24" fmla="*/ 25 w 44"/>
                <a:gd name="T25" fmla="*/ 39 h 349"/>
                <a:gd name="T26" fmla="*/ 34 w 44"/>
                <a:gd name="T27" fmla="*/ 59 h 349"/>
                <a:gd name="T28" fmla="*/ 35 w 44"/>
                <a:gd name="T29" fmla="*/ 63 h 349"/>
                <a:gd name="T30" fmla="*/ 35 w 44"/>
                <a:gd name="T31" fmla="*/ 65 h 349"/>
                <a:gd name="T32" fmla="*/ 35 w 44"/>
                <a:gd name="T33" fmla="*/ 71 h 349"/>
                <a:gd name="T34" fmla="*/ 35 w 44"/>
                <a:gd name="T35" fmla="*/ 82 h 349"/>
                <a:gd name="T36" fmla="*/ 38 w 44"/>
                <a:gd name="T37" fmla="*/ 171 h 349"/>
                <a:gd name="T38" fmla="*/ 44 w 44"/>
                <a:gd name="T39"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49">
                  <a:moveTo>
                    <a:pt x="44" y="349"/>
                  </a:moveTo>
                  <a:cubicBezTo>
                    <a:pt x="40" y="288"/>
                    <a:pt x="37" y="229"/>
                    <a:pt x="35" y="170"/>
                  </a:cubicBezTo>
                  <a:cubicBezTo>
                    <a:pt x="34" y="141"/>
                    <a:pt x="34" y="112"/>
                    <a:pt x="33" y="82"/>
                  </a:cubicBezTo>
                  <a:cubicBezTo>
                    <a:pt x="33" y="71"/>
                    <a:pt x="33" y="71"/>
                    <a:pt x="33" y="71"/>
                  </a:cubicBezTo>
                  <a:cubicBezTo>
                    <a:pt x="33" y="65"/>
                    <a:pt x="33" y="65"/>
                    <a:pt x="33" y="65"/>
                  </a:cubicBezTo>
                  <a:cubicBezTo>
                    <a:pt x="33" y="62"/>
                    <a:pt x="33" y="62"/>
                    <a:pt x="33" y="62"/>
                  </a:cubicBezTo>
                  <a:cubicBezTo>
                    <a:pt x="33" y="61"/>
                    <a:pt x="33" y="61"/>
                    <a:pt x="33" y="61"/>
                  </a:cubicBezTo>
                  <a:cubicBezTo>
                    <a:pt x="33" y="60"/>
                    <a:pt x="33" y="61"/>
                    <a:pt x="33" y="60"/>
                  </a:cubicBezTo>
                  <a:cubicBezTo>
                    <a:pt x="30" y="53"/>
                    <a:pt x="27" y="46"/>
                    <a:pt x="23" y="39"/>
                  </a:cubicBezTo>
                  <a:cubicBezTo>
                    <a:pt x="20" y="33"/>
                    <a:pt x="16" y="26"/>
                    <a:pt x="12" y="20"/>
                  </a:cubicBezTo>
                  <a:cubicBezTo>
                    <a:pt x="8" y="13"/>
                    <a:pt x="4" y="7"/>
                    <a:pt x="0" y="0"/>
                  </a:cubicBezTo>
                  <a:cubicBezTo>
                    <a:pt x="4" y="7"/>
                    <a:pt x="8" y="13"/>
                    <a:pt x="12" y="20"/>
                  </a:cubicBezTo>
                  <a:cubicBezTo>
                    <a:pt x="17" y="26"/>
                    <a:pt x="21" y="32"/>
                    <a:pt x="25" y="39"/>
                  </a:cubicBezTo>
                  <a:cubicBezTo>
                    <a:pt x="28" y="46"/>
                    <a:pt x="31" y="53"/>
                    <a:pt x="34" y="59"/>
                  </a:cubicBezTo>
                  <a:cubicBezTo>
                    <a:pt x="35" y="61"/>
                    <a:pt x="35" y="62"/>
                    <a:pt x="35" y="63"/>
                  </a:cubicBezTo>
                  <a:cubicBezTo>
                    <a:pt x="35" y="65"/>
                    <a:pt x="35" y="65"/>
                    <a:pt x="35" y="65"/>
                  </a:cubicBezTo>
                  <a:cubicBezTo>
                    <a:pt x="35" y="71"/>
                    <a:pt x="35" y="71"/>
                    <a:pt x="35" y="71"/>
                  </a:cubicBezTo>
                  <a:cubicBezTo>
                    <a:pt x="35" y="82"/>
                    <a:pt x="35" y="82"/>
                    <a:pt x="35" y="82"/>
                  </a:cubicBezTo>
                  <a:cubicBezTo>
                    <a:pt x="36" y="112"/>
                    <a:pt x="37" y="141"/>
                    <a:pt x="38" y="171"/>
                  </a:cubicBezTo>
                  <a:cubicBezTo>
                    <a:pt x="40" y="230"/>
                    <a:pt x="42" y="288"/>
                    <a:pt x="44" y="349"/>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śḻîḍe">
              <a:extLst>
                <a:ext uri="{FF2B5EF4-FFF2-40B4-BE49-F238E27FC236}">
                  <a16:creationId xmlns:a16="http://schemas.microsoft.com/office/drawing/2014/main" id="{59D7F573-245D-4AAC-853A-6A4904BB0FD1}"/>
                </a:ext>
              </a:extLst>
            </p:cNvPr>
            <p:cNvSpPr/>
            <p:nvPr/>
          </p:nvSpPr>
          <p:spPr bwMode="auto">
            <a:xfrm>
              <a:off x="7712327" y="3901625"/>
              <a:ext cx="68321" cy="201367"/>
            </a:xfrm>
            <a:custGeom>
              <a:avLst/>
              <a:gdLst>
                <a:gd name="T0" fmla="*/ 18 w 18"/>
                <a:gd name="T1" fmla="*/ 54 h 54"/>
                <a:gd name="T2" fmla="*/ 0 w 18"/>
                <a:gd name="T3" fmla="*/ 0 h 54"/>
                <a:gd name="T4" fmla="*/ 18 w 18"/>
                <a:gd name="T5" fmla="*/ 54 h 54"/>
              </a:gdLst>
              <a:ahLst/>
              <a:cxnLst>
                <a:cxn ang="0">
                  <a:pos x="T0" y="T1"/>
                </a:cxn>
                <a:cxn ang="0">
                  <a:pos x="T2" y="T3"/>
                </a:cxn>
                <a:cxn ang="0">
                  <a:pos x="T4" y="T5"/>
                </a:cxn>
              </a:cxnLst>
              <a:rect l="0" t="0" r="r" b="b"/>
              <a:pathLst>
                <a:path w="18" h="54">
                  <a:moveTo>
                    <a:pt x="18" y="54"/>
                  </a:moveTo>
                  <a:cubicBezTo>
                    <a:pt x="9" y="37"/>
                    <a:pt x="3" y="19"/>
                    <a:pt x="0" y="0"/>
                  </a:cubicBezTo>
                  <a:cubicBezTo>
                    <a:pt x="7" y="19"/>
                    <a:pt x="12" y="35"/>
                    <a:pt x="18" y="54"/>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slîḑé">
              <a:extLst>
                <a:ext uri="{FF2B5EF4-FFF2-40B4-BE49-F238E27FC236}">
                  <a16:creationId xmlns:a16="http://schemas.microsoft.com/office/drawing/2014/main" id="{070F320F-157E-455E-9DDE-CC4A452DF6AD}"/>
                </a:ext>
              </a:extLst>
            </p:cNvPr>
            <p:cNvSpPr/>
            <p:nvPr/>
          </p:nvSpPr>
          <p:spPr bwMode="auto">
            <a:xfrm>
              <a:off x="6807976" y="5341755"/>
              <a:ext cx="411723" cy="122258"/>
            </a:xfrm>
            <a:custGeom>
              <a:avLst/>
              <a:gdLst>
                <a:gd name="T0" fmla="*/ 60 w 110"/>
                <a:gd name="T1" fmla="*/ 0 h 33"/>
                <a:gd name="T2" fmla="*/ 0 w 110"/>
                <a:gd name="T3" fmla="*/ 32 h 33"/>
                <a:gd name="T4" fmla="*/ 43 w 110"/>
                <a:gd name="T5" fmla="*/ 32 h 33"/>
                <a:gd name="T6" fmla="*/ 110 w 110"/>
                <a:gd name="T7" fmla="*/ 13 h 33"/>
                <a:gd name="T8" fmla="*/ 60 w 110"/>
                <a:gd name="T9" fmla="*/ 0 h 33"/>
              </a:gdLst>
              <a:ahLst/>
              <a:cxnLst>
                <a:cxn ang="0">
                  <a:pos x="T0" y="T1"/>
                </a:cxn>
                <a:cxn ang="0">
                  <a:pos x="T2" y="T3"/>
                </a:cxn>
                <a:cxn ang="0">
                  <a:pos x="T4" y="T5"/>
                </a:cxn>
                <a:cxn ang="0">
                  <a:pos x="T6" y="T7"/>
                </a:cxn>
                <a:cxn ang="0">
                  <a:pos x="T8" y="T9"/>
                </a:cxn>
              </a:cxnLst>
              <a:rect l="0" t="0" r="r" b="b"/>
              <a:pathLst>
                <a:path w="110" h="33">
                  <a:moveTo>
                    <a:pt x="60" y="0"/>
                  </a:moveTo>
                  <a:cubicBezTo>
                    <a:pt x="44" y="16"/>
                    <a:pt x="23" y="27"/>
                    <a:pt x="0" y="32"/>
                  </a:cubicBezTo>
                  <a:cubicBezTo>
                    <a:pt x="14" y="31"/>
                    <a:pt x="28" y="31"/>
                    <a:pt x="43" y="32"/>
                  </a:cubicBezTo>
                  <a:cubicBezTo>
                    <a:pt x="65" y="33"/>
                    <a:pt x="88" y="16"/>
                    <a:pt x="110" y="13"/>
                  </a:cubicBezTo>
                  <a:cubicBezTo>
                    <a:pt x="97" y="2"/>
                    <a:pt x="78" y="0"/>
                    <a:pt x="60" y="0"/>
                  </a:cubicBezTo>
                  <a:close/>
                </a:path>
              </a:pathLst>
            </a:custGeom>
            <a:solidFill>
              <a:srgbClr val="7D4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ľíḑê">
              <a:extLst>
                <a:ext uri="{FF2B5EF4-FFF2-40B4-BE49-F238E27FC236}">
                  <a16:creationId xmlns:a16="http://schemas.microsoft.com/office/drawing/2014/main" id="{1E799462-EBD8-4E04-A754-5BA69CEC02CF}"/>
                </a:ext>
              </a:extLst>
            </p:cNvPr>
            <p:cNvSpPr/>
            <p:nvPr/>
          </p:nvSpPr>
          <p:spPr bwMode="auto">
            <a:xfrm>
              <a:off x="7656592" y="5311191"/>
              <a:ext cx="354190" cy="149228"/>
            </a:xfrm>
            <a:custGeom>
              <a:avLst/>
              <a:gdLst>
                <a:gd name="T0" fmla="*/ 0 w 95"/>
                <a:gd name="T1" fmla="*/ 26 h 40"/>
                <a:gd name="T2" fmla="*/ 31 w 95"/>
                <a:gd name="T3" fmla="*/ 0 h 40"/>
                <a:gd name="T4" fmla="*/ 60 w 95"/>
                <a:gd name="T5" fmla="*/ 17 h 40"/>
                <a:gd name="T6" fmla="*/ 95 w 95"/>
                <a:gd name="T7" fmla="*/ 39 h 40"/>
                <a:gd name="T8" fmla="*/ 49 w 95"/>
                <a:gd name="T9" fmla="*/ 40 h 40"/>
                <a:gd name="T10" fmla="*/ 0 w 95"/>
                <a:gd name="T11" fmla="*/ 26 h 40"/>
              </a:gdLst>
              <a:ahLst/>
              <a:cxnLst>
                <a:cxn ang="0">
                  <a:pos x="T0" y="T1"/>
                </a:cxn>
                <a:cxn ang="0">
                  <a:pos x="T2" y="T3"/>
                </a:cxn>
                <a:cxn ang="0">
                  <a:pos x="T4" y="T5"/>
                </a:cxn>
                <a:cxn ang="0">
                  <a:pos x="T6" y="T7"/>
                </a:cxn>
                <a:cxn ang="0">
                  <a:pos x="T8" y="T9"/>
                </a:cxn>
                <a:cxn ang="0">
                  <a:pos x="T10" y="T11"/>
                </a:cxn>
              </a:cxnLst>
              <a:rect l="0" t="0" r="r" b="b"/>
              <a:pathLst>
                <a:path w="95" h="40">
                  <a:moveTo>
                    <a:pt x="0" y="26"/>
                  </a:moveTo>
                  <a:cubicBezTo>
                    <a:pt x="8" y="15"/>
                    <a:pt x="19" y="6"/>
                    <a:pt x="31" y="0"/>
                  </a:cubicBezTo>
                  <a:cubicBezTo>
                    <a:pt x="42" y="3"/>
                    <a:pt x="52" y="8"/>
                    <a:pt x="60" y="17"/>
                  </a:cubicBezTo>
                  <a:cubicBezTo>
                    <a:pt x="70" y="27"/>
                    <a:pt x="82" y="35"/>
                    <a:pt x="95" y="39"/>
                  </a:cubicBezTo>
                  <a:cubicBezTo>
                    <a:pt x="80" y="39"/>
                    <a:pt x="64" y="39"/>
                    <a:pt x="49" y="40"/>
                  </a:cubicBezTo>
                  <a:cubicBezTo>
                    <a:pt x="34" y="33"/>
                    <a:pt x="16" y="29"/>
                    <a:pt x="0" y="26"/>
                  </a:cubicBezTo>
                  <a:close/>
                </a:path>
              </a:pathLst>
            </a:custGeom>
            <a:solidFill>
              <a:srgbClr val="7D4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şlïḋê">
              <a:extLst>
                <a:ext uri="{FF2B5EF4-FFF2-40B4-BE49-F238E27FC236}">
                  <a16:creationId xmlns:a16="http://schemas.microsoft.com/office/drawing/2014/main" id="{6F53F430-7B23-4D82-BF5E-999D6B24DE1A}"/>
                </a:ext>
              </a:extLst>
            </p:cNvPr>
            <p:cNvSpPr/>
            <p:nvPr/>
          </p:nvSpPr>
          <p:spPr bwMode="auto">
            <a:xfrm>
              <a:off x="7403085" y="3890837"/>
              <a:ext cx="44948" cy="163611"/>
            </a:xfrm>
            <a:custGeom>
              <a:avLst/>
              <a:gdLst>
                <a:gd name="T0" fmla="*/ 12 w 12"/>
                <a:gd name="T1" fmla="*/ 44 h 44"/>
                <a:gd name="T2" fmla="*/ 3 w 12"/>
                <a:gd name="T3" fmla="*/ 0 h 44"/>
                <a:gd name="T4" fmla="*/ 12 w 12"/>
                <a:gd name="T5" fmla="*/ 44 h 44"/>
              </a:gdLst>
              <a:ahLst/>
              <a:cxnLst>
                <a:cxn ang="0">
                  <a:pos x="T0" y="T1"/>
                </a:cxn>
                <a:cxn ang="0">
                  <a:pos x="T2" y="T3"/>
                </a:cxn>
                <a:cxn ang="0">
                  <a:pos x="T4" y="T5"/>
                </a:cxn>
              </a:cxnLst>
              <a:rect l="0" t="0" r="r" b="b"/>
              <a:pathLst>
                <a:path w="12" h="44">
                  <a:moveTo>
                    <a:pt x="12" y="44"/>
                  </a:moveTo>
                  <a:cubicBezTo>
                    <a:pt x="3" y="31"/>
                    <a:pt x="0" y="16"/>
                    <a:pt x="3" y="0"/>
                  </a:cubicBezTo>
                  <a:cubicBezTo>
                    <a:pt x="4" y="16"/>
                    <a:pt x="7" y="29"/>
                    <a:pt x="12" y="44"/>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ṡḷïḓe">
              <a:extLst>
                <a:ext uri="{FF2B5EF4-FFF2-40B4-BE49-F238E27FC236}">
                  <a16:creationId xmlns:a16="http://schemas.microsoft.com/office/drawing/2014/main" id="{09250E75-06E9-47E9-8035-819F41EA3D8B}"/>
                </a:ext>
              </a:extLst>
            </p:cNvPr>
            <p:cNvSpPr/>
            <p:nvPr/>
          </p:nvSpPr>
          <p:spPr bwMode="auto">
            <a:xfrm>
              <a:off x="7268242" y="2632295"/>
              <a:ext cx="523194" cy="1186625"/>
            </a:xfrm>
            <a:custGeom>
              <a:avLst/>
              <a:gdLst>
                <a:gd name="T0" fmla="*/ 35 w 140"/>
                <a:gd name="T1" fmla="*/ 24 h 318"/>
                <a:gd name="T2" fmla="*/ 60 w 140"/>
                <a:gd name="T3" fmla="*/ 0 h 318"/>
                <a:gd name="T4" fmla="*/ 112 w 140"/>
                <a:gd name="T5" fmla="*/ 7 h 318"/>
                <a:gd name="T6" fmla="*/ 60 w 140"/>
                <a:gd name="T7" fmla="*/ 53 h 318"/>
                <a:gd name="T8" fmla="*/ 57 w 140"/>
                <a:gd name="T9" fmla="*/ 166 h 318"/>
                <a:gd name="T10" fmla="*/ 69 w 140"/>
                <a:gd name="T11" fmla="*/ 288 h 318"/>
                <a:gd name="T12" fmla="*/ 88 w 140"/>
                <a:gd name="T13" fmla="*/ 298 h 318"/>
                <a:gd name="T14" fmla="*/ 99 w 140"/>
                <a:gd name="T15" fmla="*/ 293 h 318"/>
                <a:gd name="T16" fmla="*/ 108 w 140"/>
                <a:gd name="T17" fmla="*/ 306 h 318"/>
                <a:gd name="T18" fmla="*/ 124 w 140"/>
                <a:gd name="T19" fmla="*/ 306 h 318"/>
                <a:gd name="T20" fmla="*/ 124 w 140"/>
                <a:gd name="T21" fmla="*/ 292 h 318"/>
                <a:gd name="T22" fmla="*/ 105 w 140"/>
                <a:gd name="T23" fmla="*/ 244 h 318"/>
                <a:gd name="T24" fmla="*/ 105 w 140"/>
                <a:gd name="T25" fmla="*/ 109 h 318"/>
                <a:gd name="T26" fmla="*/ 140 w 140"/>
                <a:gd name="T27" fmla="*/ 299 h 318"/>
                <a:gd name="T28" fmla="*/ 126 w 140"/>
                <a:gd name="T29" fmla="*/ 318 h 318"/>
                <a:gd name="T30" fmla="*/ 1 w 140"/>
                <a:gd name="T31" fmla="*/ 300 h 318"/>
                <a:gd name="T32" fmla="*/ 0 w 140"/>
                <a:gd name="T33" fmla="*/ 286 h 318"/>
                <a:gd name="T34" fmla="*/ 9 w 140"/>
                <a:gd name="T35" fmla="*/ 286 h 318"/>
                <a:gd name="T36" fmla="*/ 19 w 140"/>
                <a:gd name="T37" fmla="*/ 285 h 318"/>
                <a:gd name="T38" fmla="*/ 26 w 140"/>
                <a:gd name="T39" fmla="*/ 278 h 318"/>
                <a:gd name="T40" fmla="*/ 46 w 140"/>
                <a:gd name="T41" fmla="*/ 41 h 318"/>
                <a:gd name="T42" fmla="*/ 35 w 140"/>
                <a:gd name="T43" fmla="*/ 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318">
                  <a:moveTo>
                    <a:pt x="35" y="24"/>
                  </a:moveTo>
                  <a:cubicBezTo>
                    <a:pt x="43" y="16"/>
                    <a:pt x="51" y="8"/>
                    <a:pt x="60" y="0"/>
                  </a:cubicBezTo>
                  <a:cubicBezTo>
                    <a:pt x="77" y="1"/>
                    <a:pt x="95" y="3"/>
                    <a:pt x="112" y="7"/>
                  </a:cubicBezTo>
                  <a:cubicBezTo>
                    <a:pt x="98" y="18"/>
                    <a:pt x="73" y="40"/>
                    <a:pt x="60" y="53"/>
                  </a:cubicBezTo>
                  <a:cubicBezTo>
                    <a:pt x="54" y="91"/>
                    <a:pt x="56" y="128"/>
                    <a:pt x="57" y="166"/>
                  </a:cubicBezTo>
                  <a:cubicBezTo>
                    <a:pt x="58" y="209"/>
                    <a:pt x="55" y="248"/>
                    <a:pt x="69" y="288"/>
                  </a:cubicBezTo>
                  <a:cubicBezTo>
                    <a:pt x="71" y="292"/>
                    <a:pt x="85" y="296"/>
                    <a:pt x="88" y="298"/>
                  </a:cubicBezTo>
                  <a:cubicBezTo>
                    <a:pt x="92" y="300"/>
                    <a:pt x="99" y="298"/>
                    <a:pt x="99" y="293"/>
                  </a:cubicBezTo>
                  <a:cubicBezTo>
                    <a:pt x="100" y="299"/>
                    <a:pt x="103" y="304"/>
                    <a:pt x="108" y="306"/>
                  </a:cubicBezTo>
                  <a:cubicBezTo>
                    <a:pt x="113" y="309"/>
                    <a:pt x="119" y="308"/>
                    <a:pt x="124" y="306"/>
                  </a:cubicBezTo>
                  <a:cubicBezTo>
                    <a:pt x="126" y="302"/>
                    <a:pt x="125" y="296"/>
                    <a:pt x="124" y="292"/>
                  </a:cubicBezTo>
                  <a:cubicBezTo>
                    <a:pt x="118" y="276"/>
                    <a:pt x="111" y="260"/>
                    <a:pt x="105" y="244"/>
                  </a:cubicBezTo>
                  <a:cubicBezTo>
                    <a:pt x="91" y="201"/>
                    <a:pt x="91" y="153"/>
                    <a:pt x="105" y="109"/>
                  </a:cubicBezTo>
                  <a:cubicBezTo>
                    <a:pt x="100" y="174"/>
                    <a:pt x="113" y="240"/>
                    <a:pt x="140" y="299"/>
                  </a:cubicBezTo>
                  <a:cubicBezTo>
                    <a:pt x="137" y="305"/>
                    <a:pt x="132" y="314"/>
                    <a:pt x="126" y="318"/>
                  </a:cubicBezTo>
                  <a:cubicBezTo>
                    <a:pt x="97" y="307"/>
                    <a:pt x="18" y="299"/>
                    <a:pt x="1" y="300"/>
                  </a:cubicBezTo>
                  <a:cubicBezTo>
                    <a:pt x="1" y="296"/>
                    <a:pt x="0" y="290"/>
                    <a:pt x="0" y="286"/>
                  </a:cubicBezTo>
                  <a:cubicBezTo>
                    <a:pt x="4" y="287"/>
                    <a:pt x="5" y="286"/>
                    <a:pt x="9" y="286"/>
                  </a:cubicBezTo>
                  <a:cubicBezTo>
                    <a:pt x="13" y="286"/>
                    <a:pt x="16" y="286"/>
                    <a:pt x="19" y="285"/>
                  </a:cubicBezTo>
                  <a:cubicBezTo>
                    <a:pt x="22" y="284"/>
                    <a:pt x="25" y="281"/>
                    <a:pt x="26" y="278"/>
                  </a:cubicBezTo>
                  <a:cubicBezTo>
                    <a:pt x="48" y="202"/>
                    <a:pt x="37" y="119"/>
                    <a:pt x="46" y="41"/>
                  </a:cubicBezTo>
                  <a:cubicBezTo>
                    <a:pt x="47" y="34"/>
                    <a:pt x="41" y="26"/>
                    <a:pt x="35" y="24"/>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ļidé">
              <a:extLst>
                <a:ext uri="{FF2B5EF4-FFF2-40B4-BE49-F238E27FC236}">
                  <a16:creationId xmlns:a16="http://schemas.microsoft.com/office/drawing/2014/main" id="{3BD9CD9E-9E44-4EF0-8B84-673D527F13B2}"/>
                </a:ext>
              </a:extLst>
            </p:cNvPr>
            <p:cNvSpPr/>
            <p:nvPr/>
          </p:nvSpPr>
          <p:spPr bwMode="auto">
            <a:xfrm>
              <a:off x="7600856" y="2599933"/>
              <a:ext cx="526790" cy="1420354"/>
            </a:xfrm>
            <a:custGeom>
              <a:avLst/>
              <a:gdLst>
                <a:gd name="T0" fmla="*/ 22 w 141"/>
                <a:gd name="T1" fmla="*/ 0 h 381"/>
                <a:gd name="T2" fmla="*/ 50 w 141"/>
                <a:gd name="T3" fmla="*/ 321 h 381"/>
                <a:gd name="T4" fmla="*/ 85 w 141"/>
                <a:gd name="T5" fmla="*/ 380 h 381"/>
                <a:gd name="T6" fmla="*/ 141 w 141"/>
                <a:gd name="T7" fmla="*/ 379 h 381"/>
                <a:gd name="T8" fmla="*/ 92 w 141"/>
                <a:gd name="T9" fmla="*/ 23 h 381"/>
                <a:gd name="T10" fmla="*/ 22 w 141"/>
                <a:gd name="T11" fmla="*/ 0 h 381"/>
              </a:gdLst>
              <a:ahLst/>
              <a:cxnLst>
                <a:cxn ang="0">
                  <a:pos x="T0" y="T1"/>
                </a:cxn>
                <a:cxn ang="0">
                  <a:pos x="T2" y="T3"/>
                </a:cxn>
                <a:cxn ang="0">
                  <a:pos x="T4" y="T5"/>
                </a:cxn>
                <a:cxn ang="0">
                  <a:pos x="T6" y="T7"/>
                </a:cxn>
                <a:cxn ang="0">
                  <a:pos x="T8" y="T9"/>
                </a:cxn>
                <a:cxn ang="0">
                  <a:pos x="T10" y="T11"/>
                </a:cxn>
              </a:cxnLst>
              <a:rect l="0" t="0" r="r" b="b"/>
              <a:pathLst>
                <a:path w="141" h="381">
                  <a:moveTo>
                    <a:pt x="22" y="0"/>
                  </a:moveTo>
                  <a:cubicBezTo>
                    <a:pt x="0" y="106"/>
                    <a:pt x="11" y="220"/>
                    <a:pt x="50" y="321"/>
                  </a:cubicBezTo>
                  <a:cubicBezTo>
                    <a:pt x="59" y="342"/>
                    <a:pt x="69" y="364"/>
                    <a:pt x="85" y="380"/>
                  </a:cubicBezTo>
                  <a:cubicBezTo>
                    <a:pt x="104" y="381"/>
                    <a:pt x="122" y="380"/>
                    <a:pt x="141" y="379"/>
                  </a:cubicBezTo>
                  <a:cubicBezTo>
                    <a:pt x="110" y="263"/>
                    <a:pt x="95" y="143"/>
                    <a:pt x="92" y="23"/>
                  </a:cubicBezTo>
                  <a:cubicBezTo>
                    <a:pt x="67" y="23"/>
                    <a:pt x="40" y="14"/>
                    <a:pt x="22" y="0"/>
                  </a:cubicBezTo>
                  <a:close/>
                </a:path>
              </a:pathLst>
            </a:custGeom>
            <a:solidFill>
              <a:srgbClr val="542A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ṣḻîḋe">
              <a:extLst>
                <a:ext uri="{FF2B5EF4-FFF2-40B4-BE49-F238E27FC236}">
                  <a16:creationId xmlns:a16="http://schemas.microsoft.com/office/drawing/2014/main" id="{B837A747-62A4-4FDF-98BC-FE0F2FBA9BE5}"/>
                </a:ext>
              </a:extLst>
            </p:cNvPr>
            <p:cNvSpPr/>
            <p:nvPr/>
          </p:nvSpPr>
          <p:spPr bwMode="auto">
            <a:xfrm>
              <a:off x="7787839" y="2684434"/>
              <a:ext cx="186983" cy="1145273"/>
            </a:xfrm>
            <a:custGeom>
              <a:avLst/>
              <a:gdLst>
                <a:gd name="T0" fmla="*/ 10 w 50"/>
                <a:gd name="T1" fmla="*/ 0 h 307"/>
                <a:gd name="T2" fmla="*/ 36 w 50"/>
                <a:gd name="T3" fmla="*/ 6 h 307"/>
                <a:gd name="T4" fmla="*/ 18 w 50"/>
                <a:gd name="T5" fmla="*/ 80 h 307"/>
                <a:gd name="T6" fmla="*/ 30 w 50"/>
                <a:gd name="T7" fmla="*/ 155 h 307"/>
                <a:gd name="T8" fmla="*/ 50 w 50"/>
                <a:gd name="T9" fmla="*/ 242 h 307"/>
                <a:gd name="T10" fmla="*/ 13 w 50"/>
                <a:gd name="T11" fmla="*/ 307 h 307"/>
                <a:gd name="T12" fmla="*/ 29 w 50"/>
                <a:gd name="T13" fmla="*/ 251 h 307"/>
                <a:gd name="T14" fmla="*/ 29 w 50"/>
                <a:gd name="T15" fmla="*/ 239 h 307"/>
                <a:gd name="T16" fmla="*/ 27 w 50"/>
                <a:gd name="T17" fmla="*/ 191 h 307"/>
                <a:gd name="T18" fmla="*/ 15 w 50"/>
                <a:gd name="T19" fmla="*/ 31 h 307"/>
                <a:gd name="T20" fmla="*/ 20 w 50"/>
                <a:gd name="T21" fmla="*/ 14 h 307"/>
                <a:gd name="T22" fmla="*/ 10 w 50"/>
                <a:gd name="T2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307">
                  <a:moveTo>
                    <a:pt x="10" y="0"/>
                  </a:moveTo>
                  <a:cubicBezTo>
                    <a:pt x="18" y="3"/>
                    <a:pt x="27" y="5"/>
                    <a:pt x="36" y="6"/>
                  </a:cubicBezTo>
                  <a:cubicBezTo>
                    <a:pt x="22" y="27"/>
                    <a:pt x="17" y="54"/>
                    <a:pt x="18" y="80"/>
                  </a:cubicBezTo>
                  <a:cubicBezTo>
                    <a:pt x="18" y="105"/>
                    <a:pt x="24" y="130"/>
                    <a:pt x="30" y="155"/>
                  </a:cubicBezTo>
                  <a:cubicBezTo>
                    <a:pt x="37" y="184"/>
                    <a:pt x="44" y="213"/>
                    <a:pt x="50" y="242"/>
                  </a:cubicBezTo>
                  <a:cubicBezTo>
                    <a:pt x="38" y="264"/>
                    <a:pt x="25" y="286"/>
                    <a:pt x="13" y="307"/>
                  </a:cubicBezTo>
                  <a:cubicBezTo>
                    <a:pt x="20" y="289"/>
                    <a:pt x="24" y="270"/>
                    <a:pt x="29" y="251"/>
                  </a:cubicBezTo>
                  <a:cubicBezTo>
                    <a:pt x="30" y="247"/>
                    <a:pt x="31" y="243"/>
                    <a:pt x="29" y="239"/>
                  </a:cubicBezTo>
                  <a:cubicBezTo>
                    <a:pt x="33" y="224"/>
                    <a:pt x="33" y="206"/>
                    <a:pt x="27" y="191"/>
                  </a:cubicBezTo>
                  <a:cubicBezTo>
                    <a:pt x="16" y="166"/>
                    <a:pt x="0" y="73"/>
                    <a:pt x="15" y="31"/>
                  </a:cubicBezTo>
                  <a:cubicBezTo>
                    <a:pt x="17" y="25"/>
                    <a:pt x="20" y="20"/>
                    <a:pt x="20" y="14"/>
                  </a:cubicBezTo>
                  <a:cubicBezTo>
                    <a:pt x="20" y="9"/>
                    <a:pt x="16" y="1"/>
                    <a:pt x="10" y="0"/>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ḷîḓé">
              <a:extLst>
                <a:ext uri="{FF2B5EF4-FFF2-40B4-BE49-F238E27FC236}">
                  <a16:creationId xmlns:a16="http://schemas.microsoft.com/office/drawing/2014/main" id="{E860ECBC-5816-4298-91CE-7EB7A2C7E90F}"/>
                </a:ext>
              </a:extLst>
            </p:cNvPr>
            <p:cNvSpPr/>
            <p:nvPr/>
          </p:nvSpPr>
          <p:spPr bwMode="auto">
            <a:xfrm>
              <a:off x="7670975" y="3096158"/>
              <a:ext cx="172600" cy="782094"/>
            </a:xfrm>
            <a:custGeom>
              <a:avLst/>
              <a:gdLst>
                <a:gd name="T0" fmla="*/ 8 w 46"/>
                <a:gd name="T1" fmla="*/ 0 h 210"/>
                <a:gd name="T2" fmla="*/ 46 w 46"/>
                <a:gd name="T3" fmla="*/ 210 h 210"/>
                <a:gd name="T4" fmla="*/ 13 w 46"/>
                <a:gd name="T5" fmla="*/ 120 h 210"/>
                <a:gd name="T6" fmla="*/ 2 w 46"/>
                <a:gd name="T7" fmla="*/ 60 h 210"/>
                <a:gd name="T8" fmla="*/ 8 w 46"/>
                <a:gd name="T9" fmla="*/ 0 h 210"/>
              </a:gdLst>
              <a:ahLst/>
              <a:cxnLst>
                <a:cxn ang="0">
                  <a:pos x="T0" y="T1"/>
                </a:cxn>
                <a:cxn ang="0">
                  <a:pos x="T2" y="T3"/>
                </a:cxn>
                <a:cxn ang="0">
                  <a:pos x="T4" y="T5"/>
                </a:cxn>
                <a:cxn ang="0">
                  <a:pos x="T6" y="T7"/>
                </a:cxn>
                <a:cxn ang="0">
                  <a:pos x="T8" y="T9"/>
                </a:cxn>
              </a:cxnLst>
              <a:rect l="0" t="0" r="r" b="b"/>
              <a:pathLst>
                <a:path w="46" h="210">
                  <a:moveTo>
                    <a:pt x="8" y="0"/>
                  </a:moveTo>
                  <a:cubicBezTo>
                    <a:pt x="11" y="71"/>
                    <a:pt x="24" y="142"/>
                    <a:pt x="46" y="210"/>
                  </a:cubicBezTo>
                  <a:cubicBezTo>
                    <a:pt x="30" y="182"/>
                    <a:pt x="21" y="151"/>
                    <a:pt x="13" y="120"/>
                  </a:cubicBezTo>
                  <a:cubicBezTo>
                    <a:pt x="9" y="100"/>
                    <a:pt x="4" y="80"/>
                    <a:pt x="2" y="60"/>
                  </a:cubicBezTo>
                  <a:cubicBezTo>
                    <a:pt x="0" y="40"/>
                    <a:pt x="2" y="19"/>
                    <a:pt x="8" y="0"/>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ṡliḓê">
              <a:extLst>
                <a:ext uri="{FF2B5EF4-FFF2-40B4-BE49-F238E27FC236}">
                  <a16:creationId xmlns:a16="http://schemas.microsoft.com/office/drawing/2014/main" id="{B238C7D4-713D-4656-8E33-82373CE02690}"/>
                </a:ext>
              </a:extLst>
            </p:cNvPr>
            <p:cNvSpPr/>
            <p:nvPr/>
          </p:nvSpPr>
          <p:spPr bwMode="auto">
            <a:xfrm>
              <a:off x="7563100" y="2599933"/>
              <a:ext cx="246315" cy="988854"/>
            </a:xfrm>
            <a:custGeom>
              <a:avLst/>
              <a:gdLst>
                <a:gd name="T0" fmla="*/ 32 w 66"/>
                <a:gd name="T1" fmla="*/ 0 h 265"/>
                <a:gd name="T2" fmla="*/ 66 w 66"/>
                <a:gd name="T3" fmla="*/ 12 h 265"/>
                <a:gd name="T4" fmla="*/ 48 w 66"/>
                <a:gd name="T5" fmla="*/ 78 h 265"/>
                <a:gd name="T6" fmla="*/ 32 w 66"/>
                <a:gd name="T7" fmla="*/ 80 h 265"/>
                <a:gd name="T8" fmla="*/ 48 w 66"/>
                <a:gd name="T9" fmla="*/ 95 h 265"/>
                <a:gd name="T10" fmla="*/ 41 w 66"/>
                <a:gd name="T11" fmla="*/ 265 h 265"/>
                <a:gd name="T12" fmla="*/ 32 w 66"/>
                <a:gd name="T13" fmla="*/ 0 h 265"/>
              </a:gdLst>
              <a:ahLst/>
              <a:cxnLst>
                <a:cxn ang="0">
                  <a:pos x="T0" y="T1"/>
                </a:cxn>
                <a:cxn ang="0">
                  <a:pos x="T2" y="T3"/>
                </a:cxn>
                <a:cxn ang="0">
                  <a:pos x="T4" y="T5"/>
                </a:cxn>
                <a:cxn ang="0">
                  <a:pos x="T6" y="T7"/>
                </a:cxn>
                <a:cxn ang="0">
                  <a:pos x="T8" y="T9"/>
                </a:cxn>
                <a:cxn ang="0">
                  <a:pos x="T10" y="T11"/>
                </a:cxn>
                <a:cxn ang="0">
                  <a:pos x="T12" y="T13"/>
                </a:cxn>
              </a:cxnLst>
              <a:rect l="0" t="0" r="r" b="b"/>
              <a:pathLst>
                <a:path w="66" h="265">
                  <a:moveTo>
                    <a:pt x="32" y="0"/>
                  </a:moveTo>
                  <a:cubicBezTo>
                    <a:pt x="42" y="7"/>
                    <a:pt x="54" y="11"/>
                    <a:pt x="66" y="12"/>
                  </a:cubicBezTo>
                  <a:cubicBezTo>
                    <a:pt x="58" y="33"/>
                    <a:pt x="52" y="56"/>
                    <a:pt x="48" y="78"/>
                  </a:cubicBezTo>
                  <a:cubicBezTo>
                    <a:pt x="43" y="78"/>
                    <a:pt x="37" y="79"/>
                    <a:pt x="32" y="80"/>
                  </a:cubicBezTo>
                  <a:cubicBezTo>
                    <a:pt x="37" y="86"/>
                    <a:pt x="42" y="91"/>
                    <a:pt x="48" y="95"/>
                  </a:cubicBezTo>
                  <a:cubicBezTo>
                    <a:pt x="36" y="151"/>
                    <a:pt x="34" y="209"/>
                    <a:pt x="41" y="265"/>
                  </a:cubicBezTo>
                  <a:cubicBezTo>
                    <a:pt x="0" y="143"/>
                    <a:pt x="21" y="39"/>
                    <a:pt x="32" y="0"/>
                  </a:cubicBezTo>
                  <a:close/>
                </a:path>
              </a:pathLst>
            </a:custGeom>
            <a:solidFill>
              <a:srgbClr val="6E38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ṥ1iḍe">
              <a:extLst>
                <a:ext uri="{FF2B5EF4-FFF2-40B4-BE49-F238E27FC236}">
                  <a16:creationId xmlns:a16="http://schemas.microsoft.com/office/drawing/2014/main" id="{856CF054-BC52-47CB-8F2B-A6E779206A0F}"/>
                </a:ext>
              </a:extLst>
            </p:cNvPr>
            <p:cNvSpPr/>
            <p:nvPr/>
          </p:nvSpPr>
          <p:spPr bwMode="auto">
            <a:xfrm>
              <a:off x="7257455" y="2673647"/>
              <a:ext cx="149228" cy="641857"/>
            </a:xfrm>
            <a:custGeom>
              <a:avLst/>
              <a:gdLst>
                <a:gd name="T0" fmla="*/ 37 w 40"/>
                <a:gd name="T1" fmla="*/ 0 h 172"/>
                <a:gd name="T2" fmla="*/ 40 w 40"/>
                <a:gd name="T3" fmla="*/ 13 h 172"/>
                <a:gd name="T4" fmla="*/ 1 w 40"/>
                <a:gd name="T5" fmla="*/ 172 h 172"/>
                <a:gd name="T6" fmla="*/ 7 w 40"/>
                <a:gd name="T7" fmla="*/ 60 h 172"/>
                <a:gd name="T8" fmla="*/ 16 w 40"/>
                <a:gd name="T9" fmla="*/ 51 h 172"/>
                <a:gd name="T10" fmla="*/ 9 w 40"/>
                <a:gd name="T11" fmla="*/ 51 h 172"/>
                <a:gd name="T12" fmla="*/ 14 w 40"/>
                <a:gd name="T13" fmla="*/ 16 h 172"/>
                <a:gd name="T14" fmla="*/ 37 w 40"/>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72">
                  <a:moveTo>
                    <a:pt x="37" y="0"/>
                  </a:moveTo>
                  <a:cubicBezTo>
                    <a:pt x="38" y="6"/>
                    <a:pt x="39" y="8"/>
                    <a:pt x="40" y="13"/>
                  </a:cubicBezTo>
                  <a:cubicBezTo>
                    <a:pt x="18" y="62"/>
                    <a:pt x="6" y="119"/>
                    <a:pt x="1" y="172"/>
                  </a:cubicBezTo>
                  <a:cubicBezTo>
                    <a:pt x="0" y="134"/>
                    <a:pt x="1" y="98"/>
                    <a:pt x="7" y="60"/>
                  </a:cubicBezTo>
                  <a:cubicBezTo>
                    <a:pt x="9" y="58"/>
                    <a:pt x="14" y="53"/>
                    <a:pt x="16" y="51"/>
                  </a:cubicBezTo>
                  <a:cubicBezTo>
                    <a:pt x="14" y="51"/>
                    <a:pt x="11" y="51"/>
                    <a:pt x="9" y="51"/>
                  </a:cubicBezTo>
                  <a:cubicBezTo>
                    <a:pt x="9" y="40"/>
                    <a:pt x="10" y="26"/>
                    <a:pt x="14" y="16"/>
                  </a:cubicBezTo>
                  <a:cubicBezTo>
                    <a:pt x="22" y="11"/>
                    <a:pt x="31" y="7"/>
                    <a:pt x="37" y="0"/>
                  </a:cubicBezTo>
                  <a:close/>
                </a:path>
              </a:pathLst>
            </a:custGeom>
            <a:solidFill>
              <a:srgbClr val="6E38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ṩľiḓè">
              <a:extLst>
                <a:ext uri="{FF2B5EF4-FFF2-40B4-BE49-F238E27FC236}">
                  <a16:creationId xmlns:a16="http://schemas.microsoft.com/office/drawing/2014/main" id="{9FB50359-883A-4889-A987-6EDA24079456}"/>
                </a:ext>
              </a:extLst>
            </p:cNvPr>
            <p:cNvSpPr/>
            <p:nvPr/>
          </p:nvSpPr>
          <p:spPr bwMode="auto">
            <a:xfrm>
              <a:off x="7417469" y="2632295"/>
              <a:ext cx="115067" cy="165408"/>
            </a:xfrm>
            <a:custGeom>
              <a:avLst/>
              <a:gdLst>
                <a:gd name="T0" fmla="*/ 2 w 31"/>
                <a:gd name="T1" fmla="*/ 19 h 44"/>
                <a:gd name="T2" fmla="*/ 3 w 31"/>
                <a:gd name="T3" fmla="*/ 44 h 44"/>
                <a:gd name="T4" fmla="*/ 13 w 31"/>
                <a:gd name="T5" fmla="*/ 44 h 44"/>
                <a:gd name="T6" fmla="*/ 28 w 31"/>
                <a:gd name="T7" fmla="*/ 23 h 44"/>
                <a:gd name="T8" fmla="*/ 28 w 31"/>
                <a:gd name="T9" fmla="*/ 10 h 44"/>
                <a:gd name="T10" fmla="*/ 17 w 31"/>
                <a:gd name="T11" fmla="*/ 0 h 44"/>
                <a:gd name="T12" fmla="*/ 7 w 31"/>
                <a:gd name="T13" fmla="*/ 6 h 44"/>
                <a:gd name="T14" fmla="*/ 2 w 31"/>
                <a:gd name="T15" fmla="*/ 1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4">
                  <a:moveTo>
                    <a:pt x="2" y="19"/>
                  </a:moveTo>
                  <a:cubicBezTo>
                    <a:pt x="0" y="27"/>
                    <a:pt x="0" y="36"/>
                    <a:pt x="3" y="44"/>
                  </a:cubicBezTo>
                  <a:cubicBezTo>
                    <a:pt x="6" y="43"/>
                    <a:pt x="10" y="43"/>
                    <a:pt x="13" y="44"/>
                  </a:cubicBezTo>
                  <a:cubicBezTo>
                    <a:pt x="19" y="38"/>
                    <a:pt x="24" y="31"/>
                    <a:pt x="28" y="23"/>
                  </a:cubicBezTo>
                  <a:cubicBezTo>
                    <a:pt x="31" y="19"/>
                    <a:pt x="29" y="14"/>
                    <a:pt x="28" y="10"/>
                  </a:cubicBezTo>
                  <a:cubicBezTo>
                    <a:pt x="26" y="5"/>
                    <a:pt x="22" y="1"/>
                    <a:pt x="17" y="0"/>
                  </a:cubicBezTo>
                  <a:cubicBezTo>
                    <a:pt x="13" y="0"/>
                    <a:pt x="9" y="3"/>
                    <a:pt x="7" y="6"/>
                  </a:cubicBezTo>
                  <a:cubicBezTo>
                    <a:pt x="4" y="9"/>
                    <a:pt x="3" y="16"/>
                    <a:pt x="2" y="19"/>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šlîḋe">
              <a:extLst>
                <a:ext uri="{FF2B5EF4-FFF2-40B4-BE49-F238E27FC236}">
                  <a16:creationId xmlns:a16="http://schemas.microsoft.com/office/drawing/2014/main" id="{B2CA2285-E1F6-4013-9EEC-069110950B31}"/>
                </a:ext>
              </a:extLst>
            </p:cNvPr>
            <p:cNvSpPr/>
            <p:nvPr/>
          </p:nvSpPr>
          <p:spPr bwMode="auto">
            <a:xfrm>
              <a:off x="7331169" y="2785118"/>
              <a:ext cx="149228" cy="922332"/>
            </a:xfrm>
            <a:custGeom>
              <a:avLst/>
              <a:gdLst>
                <a:gd name="T0" fmla="*/ 36 w 40"/>
                <a:gd name="T1" fmla="*/ 3 h 247"/>
                <a:gd name="T2" fmla="*/ 40 w 40"/>
                <a:gd name="T3" fmla="*/ 226 h 247"/>
                <a:gd name="T4" fmla="*/ 16 w 40"/>
                <a:gd name="T5" fmla="*/ 247 h 247"/>
                <a:gd name="T6" fmla="*/ 0 w 40"/>
                <a:gd name="T7" fmla="*/ 222 h 247"/>
                <a:gd name="T8" fmla="*/ 26 w 40"/>
                <a:gd name="T9" fmla="*/ 3 h 247"/>
                <a:gd name="T10" fmla="*/ 36 w 40"/>
                <a:gd name="T11" fmla="*/ 3 h 247"/>
              </a:gdLst>
              <a:ahLst/>
              <a:cxnLst>
                <a:cxn ang="0">
                  <a:pos x="T0" y="T1"/>
                </a:cxn>
                <a:cxn ang="0">
                  <a:pos x="T2" y="T3"/>
                </a:cxn>
                <a:cxn ang="0">
                  <a:pos x="T4" y="T5"/>
                </a:cxn>
                <a:cxn ang="0">
                  <a:pos x="T6" y="T7"/>
                </a:cxn>
                <a:cxn ang="0">
                  <a:pos x="T8" y="T9"/>
                </a:cxn>
                <a:cxn ang="0">
                  <a:pos x="T10" y="T11"/>
                </a:cxn>
              </a:cxnLst>
              <a:rect l="0" t="0" r="r" b="b"/>
              <a:pathLst>
                <a:path w="40" h="247">
                  <a:moveTo>
                    <a:pt x="36" y="3"/>
                  </a:moveTo>
                  <a:cubicBezTo>
                    <a:pt x="33" y="76"/>
                    <a:pt x="35" y="153"/>
                    <a:pt x="40" y="226"/>
                  </a:cubicBezTo>
                  <a:cubicBezTo>
                    <a:pt x="33" y="234"/>
                    <a:pt x="25" y="241"/>
                    <a:pt x="16" y="247"/>
                  </a:cubicBezTo>
                  <a:cubicBezTo>
                    <a:pt x="9" y="240"/>
                    <a:pt x="0" y="231"/>
                    <a:pt x="0" y="222"/>
                  </a:cubicBezTo>
                  <a:cubicBezTo>
                    <a:pt x="0" y="222"/>
                    <a:pt x="6" y="74"/>
                    <a:pt x="26" y="3"/>
                  </a:cubicBezTo>
                  <a:cubicBezTo>
                    <a:pt x="26" y="0"/>
                    <a:pt x="36" y="1"/>
                    <a:pt x="36" y="3"/>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ļiḓe">
              <a:extLst>
                <a:ext uri="{FF2B5EF4-FFF2-40B4-BE49-F238E27FC236}">
                  <a16:creationId xmlns:a16="http://schemas.microsoft.com/office/drawing/2014/main" id="{2FA6796A-5010-4BDB-87B6-4E35F6A7426D}"/>
                </a:ext>
              </a:extLst>
            </p:cNvPr>
            <p:cNvSpPr/>
            <p:nvPr/>
          </p:nvSpPr>
          <p:spPr bwMode="auto">
            <a:xfrm>
              <a:off x="7395894" y="2547793"/>
              <a:ext cx="312837" cy="219346"/>
            </a:xfrm>
            <a:custGeom>
              <a:avLst/>
              <a:gdLst>
                <a:gd name="T0" fmla="*/ 84 w 84"/>
                <a:gd name="T1" fmla="*/ 21 h 59"/>
                <a:gd name="T2" fmla="*/ 67 w 84"/>
                <a:gd name="T3" fmla="*/ 0 h 59"/>
                <a:gd name="T4" fmla="*/ 26 w 84"/>
                <a:gd name="T5" fmla="*/ 22 h 59"/>
                <a:gd name="T6" fmla="*/ 16 w 84"/>
                <a:gd name="T7" fmla="*/ 12 h 59"/>
                <a:gd name="T8" fmla="*/ 0 w 84"/>
                <a:gd name="T9" fmla="*/ 35 h 59"/>
                <a:gd name="T10" fmla="*/ 2 w 84"/>
                <a:gd name="T11" fmla="*/ 48 h 59"/>
                <a:gd name="T12" fmla="*/ 25 w 84"/>
                <a:gd name="T13" fmla="*/ 24 h 59"/>
                <a:gd name="T14" fmla="*/ 37 w 84"/>
                <a:gd name="T15" fmla="*/ 59 h 59"/>
                <a:gd name="T16" fmla="*/ 84 w 84"/>
                <a:gd name="T17"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9">
                  <a:moveTo>
                    <a:pt x="84" y="21"/>
                  </a:moveTo>
                  <a:cubicBezTo>
                    <a:pt x="77" y="16"/>
                    <a:pt x="72" y="7"/>
                    <a:pt x="67" y="0"/>
                  </a:cubicBezTo>
                  <a:cubicBezTo>
                    <a:pt x="54" y="8"/>
                    <a:pt x="40" y="16"/>
                    <a:pt x="26" y="22"/>
                  </a:cubicBezTo>
                  <a:cubicBezTo>
                    <a:pt x="22" y="20"/>
                    <a:pt x="20" y="16"/>
                    <a:pt x="16" y="12"/>
                  </a:cubicBezTo>
                  <a:cubicBezTo>
                    <a:pt x="12" y="21"/>
                    <a:pt x="6" y="29"/>
                    <a:pt x="0" y="35"/>
                  </a:cubicBezTo>
                  <a:cubicBezTo>
                    <a:pt x="1" y="39"/>
                    <a:pt x="1" y="44"/>
                    <a:pt x="2" y="48"/>
                  </a:cubicBezTo>
                  <a:cubicBezTo>
                    <a:pt x="10" y="41"/>
                    <a:pt x="18" y="33"/>
                    <a:pt x="25" y="24"/>
                  </a:cubicBezTo>
                  <a:cubicBezTo>
                    <a:pt x="30" y="35"/>
                    <a:pt x="34" y="47"/>
                    <a:pt x="37" y="59"/>
                  </a:cubicBezTo>
                  <a:cubicBezTo>
                    <a:pt x="53" y="48"/>
                    <a:pt x="70" y="35"/>
                    <a:pt x="84"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ṩļiḍè">
              <a:extLst>
                <a:ext uri="{FF2B5EF4-FFF2-40B4-BE49-F238E27FC236}">
                  <a16:creationId xmlns:a16="http://schemas.microsoft.com/office/drawing/2014/main" id="{BEE65323-37F4-4640-B24C-E800A4AFB157}"/>
                </a:ext>
              </a:extLst>
            </p:cNvPr>
            <p:cNvSpPr/>
            <p:nvPr/>
          </p:nvSpPr>
          <p:spPr bwMode="auto">
            <a:xfrm>
              <a:off x="7760871" y="3957359"/>
              <a:ext cx="165408" cy="201367"/>
            </a:xfrm>
            <a:custGeom>
              <a:avLst/>
              <a:gdLst>
                <a:gd name="T0" fmla="*/ 44 w 44"/>
                <a:gd name="T1" fmla="*/ 35 h 54"/>
                <a:gd name="T2" fmla="*/ 33 w 44"/>
                <a:gd name="T3" fmla="*/ 54 h 54"/>
                <a:gd name="T4" fmla="*/ 0 w 44"/>
                <a:gd name="T5" fmla="*/ 10 h 54"/>
                <a:gd name="T6" fmla="*/ 6 w 44"/>
                <a:gd name="T7" fmla="*/ 0 h 54"/>
                <a:gd name="T8" fmla="*/ 44 w 44"/>
                <a:gd name="T9" fmla="*/ 35 h 54"/>
              </a:gdLst>
              <a:ahLst/>
              <a:cxnLst>
                <a:cxn ang="0">
                  <a:pos x="T0" y="T1"/>
                </a:cxn>
                <a:cxn ang="0">
                  <a:pos x="T2" y="T3"/>
                </a:cxn>
                <a:cxn ang="0">
                  <a:pos x="T4" y="T5"/>
                </a:cxn>
                <a:cxn ang="0">
                  <a:pos x="T6" y="T7"/>
                </a:cxn>
                <a:cxn ang="0">
                  <a:pos x="T8" y="T9"/>
                </a:cxn>
              </a:cxnLst>
              <a:rect l="0" t="0" r="r" b="b"/>
              <a:pathLst>
                <a:path w="44" h="54">
                  <a:moveTo>
                    <a:pt x="44" y="35"/>
                  </a:moveTo>
                  <a:cubicBezTo>
                    <a:pt x="41" y="42"/>
                    <a:pt x="37" y="48"/>
                    <a:pt x="33" y="54"/>
                  </a:cubicBezTo>
                  <a:cubicBezTo>
                    <a:pt x="18" y="43"/>
                    <a:pt x="6" y="27"/>
                    <a:pt x="0" y="10"/>
                  </a:cubicBezTo>
                  <a:cubicBezTo>
                    <a:pt x="2" y="6"/>
                    <a:pt x="3" y="3"/>
                    <a:pt x="6" y="0"/>
                  </a:cubicBezTo>
                  <a:cubicBezTo>
                    <a:pt x="17" y="11"/>
                    <a:pt x="33" y="23"/>
                    <a:pt x="4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şľîḓé">
              <a:extLst>
                <a:ext uri="{FF2B5EF4-FFF2-40B4-BE49-F238E27FC236}">
                  <a16:creationId xmlns:a16="http://schemas.microsoft.com/office/drawing/2014/main" id="{F56BB07E-B422-4981-9D1A-5ADD9E571262}"/>
                </a:ext>
              </a:extLst>
            </p:cNvPr>
            <p:cNvSpPr/>
            <p:nvPr/>
          </p:nvSpPr>
          <p:spPr bwMode="auto">
            <a:xfrm>
              <a:off x="7768063" y="2693425"/>
              <a:ext cx="436894" cy="1431142"/>
            </a:xfrm>
            <a:custGeom>
              <a:avLst/>
              <a:gdLst>
                <a:gd name="T0" fmla="*/ 97 w 117"/>
                <a:gd name="T1" fmla="*/ 272 h 384"/>
                <a:gd name="T2" fmla="*/ 45 w 117"/>
                <a:gd name="T3" fmla="*/ 384 h 384"/>
                <a:gd name="T4" fmla="*/ 0 w 117"/>
                <a:gd name="T5" fmla="*/ 340 h 384"/>
                <a:gd name="T6" fmla="*/ 49 w 117"/>
                <a:gd name="T7" fmla="*/ 240 h 384"/>
                <a:gd name="T8" fmla="*/ 45 w 117"/>
                <a:gd name="T9" fmla="*/ 234 h 384"/>
                <a:gd name="T10" fmla="*/ 48 w 117"/>
                <a:gd name="T11" fmla="*/ 226 h 384"/>
                <a:gd name="T12" fmla="*/ 42 w 117"/>
                <a:gd name="T13" fmla="*/ 223 h 384"/>
                <a:gd name="T14" fmla="*/ 45 w 117"/>
                <a:gd name="T15" fmla="*/ 216 h 384"/>
                <a:gd name="T16" fmla="*/ 23 w 117"/>
                <a:gd name="T17" fmla="*/ 106 h 384"/>
                <a:gd name="T18" fmla="*/ 22 w 117"/>
                <a:gd name="T19" fmla="*/ 50 h 384"/>
                <a:gd name="T20" fmla="*/ 46 w 117"/>
                <a:gd name="T21" fmla="*/ 0 h 384"/>
                <a:gd name="T22" fmla="*/ 117 w 117"/>
                <a:gd name="T23" fmla="*/ 212 h 384"/>
                <a:gd name="T24" fmla="*/ 97 w 117"/>
                <a:gd name="T25" fmla="*/ 27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84">
                  <a:moveTo>
                    <a:pt x="97" y="272"/>
                  </a:moveTo>
                  <a:cubicBezTo>
                    <a:pt x="82" y="311"/>
                    <a:pt x="65" y="349"/>
                    <a:pt x="45" y="384"/>
                  </a:cubicBezTo>
                  <a:cubicBezTo>
                    <a:pt x="28" y="372"/>
                    <a:pt x="13" y="357"/>
                    <a:pt x="0" y="340"/>
                  </a:cubicBezTo>
                  <a:cubicBezTo>
                    <a:pt x="14" y="306"/>
                    <a:pt x="31" y="272"/>
                    <a:pt x="49" y="240"/>
                  </a:cubicBezTo>
                  <a:cubicBezTo>
                    <a:pt x="48" y="238"/>
                    <a:pt x="46" y="236"/>
                    <a:pt x="45" y="234"/>
                  </a:cubicBezTo>
                  <a:cubicBezTo>
                    <a:pt x="45" y="232"/>
                    <a:pt x="47" y="228"/>
                    <a:pt x="48" y="226"/>
                  </a:cubicBezTo>
                  <a:cubicBezTo>
                    <a:pt x="46" y="226"/>
                    <a:pt x="44" y="225"/>
                    <a:pt x="42" y="223"/>
                  </a:cubicBezTo>
                  <a:cubicBezTo>
                    <a:pt x="43" y="221"/>
                    <a:pt x="44" y="218"/>
                    <a:pt x="45" y="216"/>
                  </a:cubicBezTo>
                  <a:cubicBezTo>
                    <a:pt x="34" y="180"/>
                    <a:pt x="27" y="143"/>
                    <a:pt x="23" y="106"/>
                  </a:cubicBezTo>
                  <a:cubicBezTo>
                    <a:pt x="21" y="88"/>
                    <a:pt x="20" y="69"/>
                    <a:pt x="22" y="50"/>
                  </a:cubicBezTo>
                  <a:cubicBezTo>
                    <a:pt x="25" y="31"/>
                    <a:pt x="33" y="13"/>
                    <a:pt x="46" y="0"/>
                  </a:cubicBezTo>
                  <a:cubicBezTo>
                    <a:pt x="55" y="74"/>
                    <a:pt x="80" y="147"/>
                    <a:pt x="117" y="212"/>
                  </a:cubicBezTo>
                  <a:cubicBezTo>
                    <a:pt x="111" y="232"/>
                    <a:pt x="104" y="253"/>
                    <a:pt x="97" y="272"/>
                  </a:cubicBezTo>
                  <a:close/>
                </a:path>
              </a:pathLst>
            </a:custGeom>
            <a:solidFill>
              <a:srgbClr val="542A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ş1ïḋê">
              <a:extLst>
                <a:ext uri="{FF2B5EF4-FFF2-40B4-BE49-F238E27FC236}">
                  <a16:creationId xmlns:a16="http://schemas.microsoft.com/office/drawing/2014/main" id="{5087E228-0D50-41E6-B263-C86E83BE44F4}"/>
                </a:ext>
              </a:extLst>
            </p:cNvPr>
            <p:cNvSpPr/>
            <p:nvPr/>
          </p:nvSpPr>
          <p:spPr bwMode="auto">
            <a:xfrm>
              <a:off x="7933471" y="2916366"/>
              <a:ext cx="249911" cy="1145273"/>
            </a:xfrm>
            <a:custGeom>
              <a:avLst/>
              <a:gdLst>
                <a:gd name="T0" fmla="*/ 8 w 67"/>
                <a:gd name="T1" fmla="*/ 0 h 307"/>
                <a:gd name="T2" fmla="*/ 67 w 67"/>
                <a:gd name="T3" fmla="*/ 152 h 307"/>
                <a:gd name="T4" fmla="*/ 0 w 67"/>
                <a:gd name="T5" fmla="*/ 307 h 307"/>
                <a:gd name="T6" fmla="*/ 37 w 67"/>
                <a:gd name="T7" fmla="*/ 226 h 307"/>
                <a:gd name="T8" fmla="*/ 51 w 67"/>
                <a:gd name="T9" fmla="*/ 175 h 307"/>
                <a:gd name="T10" fmla="*/ 8 w 67"/>
                <a:gd name="T11" fmla="*/ 0 h 307"/>
              </a:gdLst>
              <a:ahLst/>
              <a:cxnLst>
                <a:cxn ang="0">
                  <a:pos x="T0" y="T1"/>
                </a:cxn>
                <a:cxn ang="0">
                  <a:pos x="T2" y="T3"/>
                </a:cxn>
                <a:cxn ang="0">
                  <a:pos x="T4" y="T5"/>
                </a:cxn>
                <a:cxn ang="0">
                  <a:pos x="T6" y="T7"/>
                </a:cxn>
                <a:cxn ang="0">
                  <a:pos x="T8" y="T9"/>
                </a:cxn>
                <a:cxn ang="0">
                  <a:pos x="T10" y="T11"/>
                </a:cxn>
              </a:cxnLst>
              <a:rect l="0" t="0" r="r" b="b"/>
              <a:pathLst>
                <a:path w="67" h="307">
                  <a:moveTo>
                    <a:pt x="8" y="0"/>
                  </a:moveTo>
                  <a:cubicBezTo>
                    <a:pt x="22" y="53"/>
                    <a:pt x="36" y="107"/>
                    <a:pt x="67" y="152"/>
                  </a:cubicBezTo>
                  <a:cubicBezTo>
                    <a:pt x="53" y="207"/>
                    <a:pt x="29" y="259"/>
                    <a:pt x="0" y="307"/>
                  </a:cubicBezTo>
                  <a:cubicBezTo>
                    <a:pt x="14" y="282"/>
                    <a:pt x="26" y="253"/>
                    <a:pt x="37" y="226"/>
                  </a:cubicBezTo>
                  <a:cubicBezTo>
                    <a:pt x="43" y="210"/>
                    <a:pt x="49" y="193"/>
                    <a:pt x="51" y="175"/>
                  </a:cubicBezTo>
                  <a:cubicBezTo>
                    <a:pt x="52" y="158"/>
                    <a:pt x="11" y="42"/>
                    <a:pt x="8" y="0"/>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şľíḑê">
              <a:extLst>
                <a:ext uri="{FF2B5EF4-FFF2-40B4-BE49-F238E27FC236}">
                  <a16:creationId xmlns:a16="http://schemas.microsoft.com/office/drawing/2014/main" id="{4BCD2525-DB38-4B97-AAF5-C5B640E9FE60}"/>
                </a:ext>
              </a:extLst>
            </p:cNvPr>
            <p:cNvSpPr/>
            <p:nvPr/>
          </p:nvSpPr>
          <p:spPr bwMode="auto">
            <a:xfrm>
              <a:off x="7955046" y="3509679"/>
              <a:ext cx="89896" cy="21575"/>
            </a:xfrm>
            <a:custGeom>
              <a:avLst/>
              <a:gdLst>
                <a:gd name="T0" fmla="*/ 24 w 24"/>
                <a:gd name="T1" fmla="*/ 0 h 6"/>
                <a:gd name="T2" fmla="*/ 0 w 24"/>
                <a:gd name="T3" fmla="*/ 3 h 6"/>
                <a:gd name="T4" fmla="*/ 24 w 24"/>
                <a:gd name="T5" fmla="*/ 0 h 6"/>
              </a:gdLst>
              <a:ahLst/>
              <a:cxnLst>
                <a:cxn ang="0">
                  <a:pos x="T0" y="T1"/>
                </a:cxn>
                <a:cxn ang="0">
                  <a:pos x="T2" y="T3"/>
                </a:cxn>
                <a:cxn ang="0">
                  <a:pos x="T4" y="T5"/>
                </a:cxn>
              </a:cxnLst>
              <a:rect l="0" t="0" r="r" b="b"/>
              <a:pathLst>
                <a:path w="24" h="6">
                  <a:moveTo>
                    <a:pt x="24" y="0"/>
                  </a:moveTo>
                  <a:cubicBezTo>
                    <a:pt x="17" y="5"/>
                    <a:pt x="8" y="6"/>
                    <a:pt x="0" y="3"/>
                  </a:cubicBezTo>
                  <a:cubicBezTo>
                    <a:pt x="8" y="2"/>
                    <a:pt x="15" y="1"/>
                    <a:pt x="24" y="0"/>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šliďé">
              <a:extLst>
                <a:ext uri="{FF2B5EF4-FFF2-40B4-BE49-F238E27FC236}">
                  <a16:creationId xmlns:a16="http://schemas.microsoft.com/office/drawing/2014/main" id="{8D1FCBDF-1A4A-410D-A3D5-00430D872F9F}"/>
                </a:ext>
              </a:extLst>
            </p:cNvPr>
            <p:cNvSpPr/>
            <p:nvPr/>
          </p:nvSpPr>
          <p:spPr bwMode="auto">
            <a:xfrm>
              <a:off x="7955046" y="3554626"/>
              <a:ext cx="116865" cy="37757"/>
            </a:xfrm>
            <a:custGeom>
              <a:avLst/>
              <a:gdLst>
                <a:gd name="T0" fmla="*/ 31 w 31"/>
                <a:gd name="T1" fmla="*/ 0 h 10"/>
                <a:gd name="T2" fmla="*/ 0 w 31"/>
                <a:gd name="T3" fmla="*/ 4 h 10"/>
                <a:gd name="T4" fmla="*/ 16 w 31"/>
                <a:gd name="T5" fmla="*/ 5 h 10"/>
                <a:gd name="T6" fmla="*/ 31 w 31"/>
                <a:gd name="T7" fmla="*/ 0 h 10"/>
              </a:gdLst>
              <a:ahLst/>
              <a:cxnLst>
                <a:cxn ang="0">
                  <a:pos x="T0" y="T1"/>
                </a:cxn>
                <a:cxn ang="0">
                  <a:pos x="T2" y="T3"/>
                </a:cxn>
                <a:cxn ang="0">
                  <a:pos x="T4" y="T5"/>
                </a:cxn>
                <a:cxn ang="0">
                  <a:pos x="T6" y="T7"/>
                </a:cxn>
              </a:cxnLst>
              <a:rect l="0" t="0" r="r" b="b"/>
              <a:pathLst>
                <a:path w="31" h="10">
                  <a:moveTo>
                    <a:pt x="31" y="0"/>
                  </a:moveTo>
                  <a:cubicBezTo>
                    <a:pt x="23" y="9"/>
                    <a:pt x="9" y="10"/>
                    <a:pt x="0" y="4"/>
                  </a:cubicBezTo>
                  <a:cubicBezTo>
                    <a:pt x="5" y="5"/>
                    <a:pt x="11" y="5"/>
                    <a:pt x="16" y="5"/>
                  </a:cubicBezTo>
                  <a:cubicBezTo>
                    <a:pt x="21" y="4"/>
                    <a:pt x="26" y="3"/>
                    <a:pt x="31" y="0"/>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íśḷïde">
              <a:extLst>
                <a:ext uri="{FF2B5EF4-FFF2-40B4-BE49-F238E27FC236}">
                  <a16:creationId xmlns:a16="http://schemas.microsoft.com/office/drawing/2014/main" id="{8EA0AAC5-8869-430A-ABF1-E26F57A598BF}"/>
                </a:ext>
              </a:extLst>
            </p:cNvPr>
            <p:cNvSpPr/>
            <p:nvPr/>
          </p:nvSpPr>
          <p:spPr bwMode="auto">
            <a:xfrm>
              <a:off x="7955046" y="3576201"/>
              <a:ext cx="89896" cy="37757"/>
            </a:xfrm>
            <a:custGeom>
              <a:avLst/>
              <a:gdLst>
                <a:gd name="T0" fmla="*/ 24 w 24"/>
                <a:gd name="T1" fmla="*/ 8 h 10"/>
                <a:gd name="T2" fmla="*/ 0 w 24"/>
                <a:gd name="T3" fmla="*/ 0 h 10"/>
                <a:gd name="T4" fmla="*/ 24 w 24"/>
                <a:gd name="T5" fmla="*/ 8 h 10"/>
              </a:gdLst>
              <a:ahLst/>
              <a:cxnLst>
                <a:cxn ang="0">
                  <a:pos x="T0" y="T1"/>
                </a:cxn>
                <a:cxn ang="0">
                  <a:pos x="T2" y="T3"/>
                </a:cxn>
                <a:cxn ang="0">
                  <a:pos x="T4" y="T5"/>
                </a:cxn>
              </a:cxnLst>
              <a:rect l="0" t="0" r="r" b="b"/>
              <a:pathLst>
                <a:path w="24" h="10">
                  <a:moveTo>
                    <a:pt x="24" y="8"/>
                  </a:moveTo>
                  <a:cubicBezTo>
                    <a:pt x="15" y="10"/>
                    <a:pt x="6" y="7"/>
                    <a:pt x="0" y="0"/>
                  </a:cubicBezTo>
                  <a:cubicBezTo>
                    <a:pt x="8" y="3"/>
                    <a:pt x="15" y="6"/>
                    <a:pt x="24" y="8"/>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íṡḻiḋé">
              <a:extLst>
                <a:ext uri="{FF2B5EF4-FFF2-40B4-BE49-F238E27FC236}">
                  <a16:creationId xmlns:a16="http://schemas.microsoft.com/office/drawing/2014/main" id="{8E0466EB-A3B0-4284-B01F-34FCF280F0E1}"/>
                </a:ext>
              </a:extLst>
            </p:cNvPr>
            <p:cNvSpPr/>
            <p:nvPr/>
          </p:nvSpPr>
          <p:spPr bwMode="auto">
            <a:xfrm>
              <a:off x="7570292" y="2569368"/>
              <a:ext cx="120461" cy="160015"/>
            </a:xfrm>
            <a:custGeom>
              <a:avLst/>
              <a:gdLst>
                <a:gd name="T0" fmla="*/ 0 w 32"/>
                <a:gd name="T1" fmla="*/ 43 h 43"/>
                <a:gd name="T2" fmla="*/ 14 w 32"/>
                <a:gd name="T3" fmla="*/ 28 h 43"/>
                <a:gd name="T4" fmla="*/ 21 w 32"/>
                <a:gd name="T5" fmla="*/ 22 h 43"/>
                <a:gd name="T6" fmla="*/ 25 w 32"/>
                <a:gd name="T7" fmla="*/ 19 h 43"/>
                <a:gd name="T8" fmla="*/ 27 w 32"/>
                <a:gd name="T9" fmla="*/ 16 h 43"/>
                <a:gd name="T10" fmla="*/ 26 w 32"/>
                <a:gd name="T11" fmla="*/ 13 h 43"/>
                <a:gd name="T12" fmla="*/ 24 w 32"/>
                <a:gd name="T13" fmla="*/ 9 h 43"/>
                <a:gd name="T14" fmla="*/ 20 w 32"/>
                <a:gd name="T15" fmla="*/ 0 h 43"/>
                <a:gd name="T16" fmla="*/ 26 w 32"/>
                <a:gd name="T17" fmla="*/ 8 h 43"/>
                <a:gd name="T18" fmla="*/ 29 w 32"/>
                <a:gd name="T19" fmla="*/ 12 h 43"/>
                <a:gd name="T20" fmla="*/ 32 w 32"/>
                <a:gd name="T21" fmla="*/ 17 h 43"/>
                <a:gd name="T22" fmla="*/ 27 w 32"/>
                <a:gd name="T23" fmla="*/ 22 h 43"/>
                <a:gd name="T24" fmla="*/ 24 w 32"/>
                <a:gd name="T25" fmla="*/ 25 h 43"/>
                <a:gd name="T26" fmla="*/ 16 w 32"/>
                <a:gd name="T27" fmla="*/ 31 h 43"/>
                <a:gd name="T28" fmla="*/ 0 w 32"/>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3">
                  <a:moveTo>
                    <a:pt x="0" y="43"/>
                  </a:moveTo>
                  <a:cubicBezTo>
                    <a:pt x="4" y="37"/>
                    <a:pt x="9" y="33"/>
                    <a:pt x="14" y="28"/>
                  </a:cubicBezTo>
                  <a:cubicBezTo>
                    <a:pt x="16" y="26"/>
                    <a:pt x="19" y="24"/>
                    <a:pt x="21" y="22"/>
                  </a:cubicBezTo>
                  <a:cubicBezTo>
                    <a:pt x="25" y="19"/>
                    <a:pt x="25" y="19"/>
                    <a:pt x="25" y="19"/>
                  </a:cubicBezTo>
                  <a:cubicBezTo>
                    <a:pt x="26" y="18"/>
                    <a:pt x="28" y="16"/>
                    <a:pt x="27" y="16"/>
                  </a:cubicBezTo>
                  <a:cubicBezTo>
                    <a:pt x="28" y="17"/>
                    <a:pt x="27" y="15"/>
                    <a:pt x="26" y="13"/>
                  </a:cubicBezTo>
                  <a:cubicBezTo>
                    <a:pt x="25" y="12"/>
                    <a:pt x="25" y="10"/>
                    <a:pt x="24" y="9"/>
                  </a:cubicBezTo>
                  <a:cubicBezTo>
                    <a:pt x="23" y="6"/>
                    <a:pt x="21" y="3"/>
                    <a:pt x="20" y="0"/>
                  </a:cubicBezTo>
                  <a:cubicBezTo>
                    <a:pt x="22" y="2"/>
                    <a:pt x="24" y="5"/>
                    <a:pt x="26" y="8"/>
                  </a:cubicBezTo>
                  <a:cubicBezTo>
                    <a:pt x="27" y="9"/>
                    <a:pt x="28" y="11"/>
                    <a:pt x="29" y="12"/>
                  </a:cubicBezTo>
                  <a:cubicBezTo>
                    <a:pt x="30" y="13"/>
                    <a:pt x="30" y="14"/>
                    <a:pt x="32" y="17"/>
                  </a:cubicBezTo>
                  <a:cubicBezTo>
                    <a:pt x="27" y="22"/>
                    <a:pt x="27" y="22"/>
                    <a:pt x="27" y="22"/>
                  </a:cubicBezTo>
                  <a:cubicBezTo>
                    <a:pt x="24" y="25"/>
                    <a:pt x="24" y="25"/>
                    <a:pt x="24" y="25"/>
                  </a:cubicBezTo>
                  <a:cubicBezTo>
                    <a:pt x="21" y="27"/>
                    <a:pt x="19" y="29"/>
                    <a:pt x="16" y="31"/>
                  </a:cubicBezTo>
                  <a:cubicBezTo>
                    <a:pt x="11" y="35"/>
                    <a:pt x="6" y="39"/>
                    <a:pt x="0" y="43"/>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ṡ1îde">
              <a:extLst>
                <a:ext uri="{FF2B5EF4-FFF2-40B4-BE49-F238E27FC236}">
                  <a16:creationId xmlns:a16="http://schemas.microsoft.com/office/drawing/2014/main" id="{BDC70839-ED45-4E52-99DF-C82C2007EB55}"/>
                </a:ext>
              </a:extLst>
            </p:cNvPr>
            <p:cNvSpPr/>
            <p:nvPr/>
          </p:nvSpPr>
          <p:spPr bwMode="auto">
            <a:xfrm>
              <a:off x="4938142" y="1938300"/>
              <a:ext cx="451278" cy="888171"/>
            </a:xfrm>
            <a:custGeom>
              <a:avLst/>
              <a:gdLst>
                <a:gd name="T0" fmla="*/ 6 w 121"/>
                <a:gd name="T1" fmla="*/ 98 h 238"/>
                <a:gd name="T2" fmla="*/ 6 w 121"/>
                <a:gd name="T3" fmla="*/ 52 h 238"/>
                <a:gd name="T4" fmla="*/ 27 w 121"/>
                <a:gd name="T5" fmla="*/ 15 h 238"/>
                <a:gd name="T6" fmla="*/ 67 w 121"/>
                <a:gd name="T7" fmla="*/ 2 h 238"/>
                <a:gd name="T8" fmla="*/ 104 w 121"/>
                <a:gd name="T9" fmla="*/ 30 h 238"/>
                <a:gd name="T10" fmla="*/ 119 w 121"/>
                <a:gd name="T11" fmla="*/ 75 h 238"/>
                <a:gd name="T12" fmla="*/ 118 w 121"/>
                <a:gd name="T13" fmla="*/ 88 h 238"/>
                <a:gd name="T14" fmla="*/ 112 w 121"/>
                <a:gd name="T15" fmla="*/ 167 h 238"/>
                <a:gd name="T16" fmla="*/ 99 w 121"/>
                <a:gd name="T17" fmla="*/ 191 h 238"/>
                <a:gd name="T18" fmla="*/ 74 w 121"/>
                <a:gd name="T19" fmla="*/ 201 h 238"/>
                <a:gd name="T20" fmla="*/ 81 w 121"/>
                <a:gd name="T21" fmla="*/ 219 h 238"/>
                <a:gd name="T22" fmla="*/ 25 w 121"/>
                <a:gd name="T23" fmla="*/ 195 h 238"/>
                <a:gd name="T24" fmla="*/ 27 w 121"/>
                <a:gd name="T25" fmla="*/ 184 h 238"/>
                <a:gd name="T26" fmla="*/ 26 w 121"/>
                <a:gd name="T27" fmla="*/ 140 h 238"/>
                <a:gd name="T28" fmla="*/ 3 w 121"/>
                <a:gd name="T29" fmla="*/ 118 h 238"/>
                <a:gd name="T30" fmla="*/ 1 w 121"/>
                <a:gd name="T31" fmla="*/ 109 h 238"/>
                <a:gd name="T32" fmla="*/ 4 w 121"/>
                <a:gd name="T33" fmla="*/ 99 h 238"/>
                <a:gd name="T34" fmla="*/ 6 w 121"/>
                <a:gd name="T35" fmla="*/ 9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238">
                  <a:moveTo>
                    <a:pt x="6" y="98"/>
                  </a:moveTo>
                  <a:cubicBezTo>
                    <a:pt x="4" y="83"/>
                    <a:pt x="3" y="67"/>
                    <a:pt x="6" y="52"/>
                  </a:cubicBezTo>
                  <a:cubicBezTo>
                    <a:pt x="9" y="38"/>
                    <a:pt x="16" y="25"/>
                    <a:pt x="27" y="15"/>
                  </a:cubicBezTo>
                  <a:cubicBezTo>
                    <a:pt x="38" y="5"/>
                    <a:pt x="53" y="0"/>
                    <a:pt x="67" y="2"/>
                  </a:cubicBezTo>
                  <a:cubicBezTo>
                    <a:pt x="83" y="4"/>
                    <a:pt x="96" y="16"/>
                    <a:pt x="104" y="30"/>
                  </a:cubicBezTo>
                  <a:cubicBezTo>
                    <a:pt x="112" y="44"/>
                    <a:pt x="116" y="59"/>
                    <a:pt x="119" y="75"/>
                  </a:cubicBezTo>
                  <a:cubicBezTo>
                    <a:pt x="120" y="79"/>
                    <a:pt x="119" y="84"/>
                    <a:pt x="118" y="88"/>
                  </a:cubicBezTo>
                  <a:cubicBezTo>
                    <a:pt x="121" y="114"/>
                    <a:pt x="120" y="141"/>
                    <a:pt x="112" y="167"/>
                  </a:cubicBezTo>
                  <a:cubicBezTo>
                    <a:pt x="109" y="175"/>
                    <a:pt x="106" y="185"/>
                    <a:pt x="99" y="191"/>
                  </a:cubicBezTo>
                  <a:cubicBezTo>
                    <a:pt x="93" y="198"/>
                    <a:pt x="83" y="203"/>
                    <a:pt x="74" y="201"/>
                  </a:cubicBezTo>
                  <a:cubicBezTo>
                    <a:pt x="76" y="207"/>
                    <a:pt x="78" y="213"/>
                    <a:pt x="81" y="219"/>
                  </a:cubicBezTo>
                  <a:cubicBezTo>
                    <a:pt x="75" y="233"/>
                    <a:pt x="27" y="238"/>
                    <a:pt x="25" y="195"/>
                  </a:cubicBezTo>
                  <a:cubicBezTo>
                    <a:pt x="27" y="184"/>
                    <a:pt x="27" y="184"/>
                    <a:pt x="27" y="184"/>
                  </a:cubicBezTo>
                  <a:cubicBezTo>
                    <a:pt x="29" y="169"/>
                    <a:pt x="29" y="154"/>
                    <a:pt x="26" y="140"/>
                  </a:cubicBezTo>
                  <a:cubicBezTo>
                    <a:pt x="17" y="136"/>
                    <a:pt x="8" y="128"/>
                    <a:pt x="3" y="118"/>
                  </a:cubicBezTo>
                  <a:cubicBezTo>
                    <a:pt x="2" y="115"/>
                    <a:pt x="1" y="112"/>
                    <a:pt x="1" y="109"/>
                  </a:cubicBezTo>
                  <a:cubicBezTo>
                    <a:pt x="0" y="105"/>
                    <a:pt x="1" y="102"/>
                    <a:pt x="4" y="99"/>
                  </a:cubicBezTo>
                  <a:cubicBezTo>
                    <a:pt x="4" y="99"/>
                    <a:pt x="5" y="98"/>
                    <a:pt x="6" y="98"/>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śḷïḍé">
              <a:extLst>
                <a:ext uri="{FF2B5EF4-FFF2-40B4-BE49-F238E27FC236}">
                  <a16:creationId xmlns:a16="http://schemas.microsoft.com/office/drawing/2014/main" id="{09279D49-3E08-4AB7-A1F2-879EAD6BCA84}"/>
                </a:ext>
              </a:extLst>
            </p:cNvPr>
            <p:cNvSpPr/>
            <p:nvPr/>
          </p:nvSpPr>
          <p:spPr bwMode="auto">
            <a:xfrm>
              <a:off x="5008260" y="1947289"/>
              <a:ext cx="284071" cy="431500"/>
            </a:xfrm>
            <a:custGeom>
              <a:avLst/>
              <a:gdLst>
                <a:gd name="T0" fmla="*/ 76 w 76"/>
                <a:gd name="T1" fmla="*/ 16 h 116"/>
                <a:gd name="T2" fmla="*/ 46 w 76"/>
                <a:gd name="T3" fmla="*/ 18 h 116"/>
                <a:gd name="T4" fmla="*/ 31 w 76"/>
                <a:gd name="T5" fmla="*/ 44 h 116"/>
                <a:gd name="T6" fmla="*/ 31 w 76"/>
                <a:gd name="T7" fmla="*/ 73 h 116"/>
                <a:gd name="T8" fmla="*/ 14 w 76"/>
                <a:gd name="T9" fmla="*/ 116 h 116"/>
                <a:gd name="T10" fmla="*/ 7 w 76"/>
                <a:gd name="T11" fmla="*/ 98 h 116"/>
                <a:gd name="T12" fmla="*/ 6 w 76"/>
                <a:gd name="T13" fmla="*/ 59 h 116"/>
                <a:gd name="T14" fmla="*/ 11 w 76"/>
                <a:gd name="T15" fmla="*/ 32 h 116"/>
                <a:gd name="T16" fmla="*/ 27 w 76"/>
                <a:gd name="T17" fmla="*/ 9 h 116"/>
                <a:gd name="T18" fmla="*/ 53 w 76"/>
                <a:gd name="T19" fmla="*/ 1 h 116"/>
                <a:gd name="T20" fmla="*/ 76 w 76"/>
                <a:gd name="T21"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16">
                  <a:moveTo>
                    <a:pt x="76" y="16"/>
                  </a:moveTo>
                  <a:cubicBezTo>
                    <a:pt x="69" y="10"/>
                    <a:pt x="54" y="13"/>
                    <a:pt x="46" y="18"/>
                  </a:cubicBezTo>
                  <a:cubicBezTo>
                    <a:pt x="38" y="24"/>
                    <a:pt x="33" y="34"/>
                    <a:pt x="31" y="44"/>
                  </a:cubicBezTo>
                  <a:cubicBezTo>
                    <a:pt x="30" y="53"/>
                    <a:pt x="30" y="63"/>
                    <a:pt x="31" y="73"/>
                  </a:cubicBezTo>
                  <a:cubicBezTo>
                    <a:pt x="23" y="86"/>
                    <a:pt x="17" y="101"/>
                    <a:pt x="14" y="116"/>
                  </a:cubicBezTo>
                  <a:cubicBezTo>
                    <a:pt x="14" y="109"/>
                    <a:pt x="11" y="104"/>
                    <a:pt x="7" y="98"/>
                  </a:cubicBezTo>
                  <a:cubicBezTo>
                    <a:pt x="0" y="87"/>
                    <a:pt x="4" y="72"/>
                    <a:pt x="6" y="59"/>
                  </a:cubicBezTo>
                  <a:cubicBezTo>
                    <a:pt x="7" y="50"/>
                    <a:pt x="8" y="40"/>
                    <a:pt x="11" y="32"/>
                  </a:cubicBezTo>
                  <a:cubicBezTo>
                    <a:pt x="15" y="23"/>
                    <a:pt x="20" y="15"/>
                    <a:pt x="27" y="9"/>
                  </a:cubicBezTo>
                  <a:cubicBezTo>
                    <a:pt x="35" y="3"/>
                    <a:pt x="44" y="0"/>
                    <a:pt x="53" y="1"/>
                  </a:cubicBezTo>
                  <a:cubicBezTo>
                    <a:pt x="62" y="3"/>
                    <a:pt x="71" y="7"/>
                    <a:pt x="76" y="16"/>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ḻîḑé">
              <a:extLst>
                <a:ext uri="{FF2B5EF4-FFF2-40B4-BE49-F238E27FC236}">
                  <a16:creationId xmlns:a16="http://schemas.microsoft.com/office/drawing/2014/main" id="{40E1DE51-AE54-4BA6-B8BF-652880CA5315}"/>
                </a:ext>
              </a:extLst>
            </p:cNvPr>
            <p:cNvSpPr/>
            <p:nvPr/>
          </p:nvSpPr>
          <p:spPr bwMode="auto">
            <a:xfrm>
              <a:off x="4907577" y="1805254"/>
              <a:ext cx="512407" cy="521396"/>
            </a:xfrm>
            <a:custGeom>
              <a:avLst/>
              <a:gdLst>
                <a:gd name="T0" fmla="*/ 118 w 137"/>
                <a:gd name="T1" fmla="*/ 80 h 140"/>
                <a:gd name="T2" fmla="*/ 135 w 137"/>
                <a:gd name="T3" fmla="*/ 40 h 140"/>
                <a:gd name="T4" fmla="*/ 126 w 137"/>
                <a:gd name="T5" fmla="*/ 0 h 140"/>
                <a:gd name="T6" fmla="*/ 81 w 137"/>
                <a:gd name="T7" fmla="*/ 20 h 140"/>
                <a:gd name="T8" fmla="*/ 62 w 137"/>
                <a:gd name="T9" fmla="*/ 22 h 140"/>
                <a:gd name="T10" fmla="*/ 45 w 137"/>
                <a:gd name="T11" fmla="*/ 30 h 140"/>
                <a:gd name="T12" fmla="*/ 41 w 137"/>
                <a:gd name="T13" fmla="*/ 48 h 140"/>
                <a:gd name="T14" fmla="*/ 21 w 137"/>
                <a:gd name="T15" fmla="*/ 55 h 140"/>
                <a:gd name="T16" fmla="*/ 9 w 137"/>
                <a:gd name="T17" fmla="*/ 73 h 140"/>
                <a:gd name="T18" fmla="*/ 9 w 137"/>
                <a:gd name="T19" fmla="*/ 140 h 140"/>
                <a:gd name="T20" fmla="*/ 23 w 137"/>
                <a:gd name="T21" fmla="*/ 132 h 140"/>
                <a:gd name="T22" fmla="*/ 36 w 137"/>
                <a:gd name="T23" fmla="*/ 140 h 140"/>
                <a:gd name="T24" fmla="*/ 49 w 137"/>
                <a:gd name="T25" fmla="*/ 60 h 140"/>
                <a:gd name="T26" fmla="*/ 87 w 137"/>
                <a:gd name="T27" fmla="*/ 43 h 140"/>
                <a:gd name="T28" fmla="*/ 118 w 137"/>
                <a:gd name="T29"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140">
                  <a:moveTo>
                    <a:pt x="118" y="80"/>
                  </a:moveTo>
                  <a:cubicBezTo>
                    <a:pt x="128" y="69"/>
                    <a:pt x="134" y="55"/>
                    <a:pt x="135" y="40"/>
                  </a:cubicBezTo>
                  <a:cubicBezTo>
                    <a:pt x="137" y="26"/>
                    <a:pt x="133" y="13"/>
                    <a:pt x="126" y="0"/>
                  </a:cubicBezTo>
                  <a:cubicBezTo>
                    <a:pt x="113" y="11"/>
                    <a:pt x="97" y="19"/>
                    <a:pt x="81" y="20"/>
                  </a:cubicBezTo>
                  <a:cubicBezTo>
                    <a:pt x="74" y="21"/>
                    <a:pt x="68" y="21"/>
                    <a:pt x="62" y="22"/>
                  </a:cubicBezTo>
                  <a:cubicBezTo>
                    <a:pt x="56" y="23"/>
                    <a:pt x="49" y="26"/>
                    <a:pt x="45" y="30"/>
                  </a:cubicBezTo>
                  <a:cubicBezTo>
                    <a:pt x="41" y="35"/>
                    <a:pt x="38" y="42"/>
                    <a:pt x="41" y="48"/>
                  </a:cubicBezTo>
                  <a:cubicBezTo>
                    <a:pt x="34" y="47"/>
                    <a:pt x="26" y="50"/>
                    <a:pt x="21" y="55"/>
                  </a:cubicBezTo>
                  <a:cubicBezTo>
                    <a:pt x="15" y="59"/>
                    <a:pt x="12" y="66"/>
                    <a:pt x="9" y="73"/>
                  </a:cubicBezTo>
                  <a:cubicBezTo>
                    <a:pt x="0" y="94"/>
                    <a:pt x="0" y="119"/>
                    <a:pt x="9" y="140"/>
                  </a:cubicBezTo>
                  <a:cubicBezTo>
                    <a:pt x="11" y="135"/>
                    <a:pt x="18" y="131"/>
                    <a:pt x="23" y="132"/>
                  </a:cubicBezTo>
                  <a:cubicBezTo>
                    <a:pt x="28" y="132"/>
                    <a:pt x="33" y="136"/>
                    <a:pt x="36" y="140"/>
                  </a:cubicBezTo>
                  <a:cubicBezTo>
                    <a:pt x="52" y="116"/>
                    <a:pt x="57" y="86"/>
                    <a:pt x="49" y="60"/>
                  </a:cubicBezTo>
                  <a:cubicBezTo>
                    <a:pt x="63" y="57"/>
                    <a:pt x="76" y="51"/>
                    <a:pt x="87" y="43"/>
                  </a:cubicBezTo>
                  <a:cubicBezTo>
                    <a:pt x="102" y="50"/>
                    <a:pt x="113" y="64"/>
                    <a:pt x="118" y="80"/>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ṧḻîḍé">
              <a:extLst>
                <a:ext uri="{FF2B5EF4-FFF2-40B4-BE49-F238E27FC236}">
                  <a16:creationId xmlns:a16="http://schemas.microsoft.com/office/drawing/2014/main" id="{6B2351DD-34D8-436B-B524-8111196FC0D7}"/>
                </a:ext>
              </a:extLst>
            </p:cNvPr>
            <p:cNvSpPr/>
            <p:nvPr/>
          </p:nvSpPr>
          <p:spPr bwMode="auto">
            <a:xfrm>
              <a:off x="5135913" y="2207987"/>
              <a:ext cx="84503" cy="21575"/>
            </a:xfrm>
            <a:custGeom>
              <a:avLst/>
              <a:gdLst>
                <a:gd name="T0" fmla="*/ 23 w 23"/>
                <a:gd name="T1" fmla="*/ 3 h 6"/>
                <a:gd name="T2" fmla="*/ 0 w 23"/>
                <a:gd name="T3" fmla="*/ 5 h 6"/>
                <a:gd name="T4" fmla="*/ 23 w 23"/>
                <a:gd name="T5" fmla="*/ 3 h 6"/>
              </a:gdLst>
              <a:ahLst/>
              <a:cxnLst>
                <a:cxn ang="0">
                  <a:pos x="T0" y="T1"/>
                </a:cxn>
                <a:cxn ang="0">
                  <a:pos x="T2" y="T3"/>
                </a:cxn>
                <a:cxn ang="0">
                  <a:pos x="T4" y="T5"/>
                </a:cxn>
              </a:cxnLst>
              <a:rect l="0" t="0" r="r" b="b"/>
              <a:pathLst>
                <a:path w="23" h="6">
                  <a:moveTo>
                    <a:pt x="23" y="3"/>
                  </a:moveTo>
                  <a:cubicBezTo>
                    <a:pt x="15" y="5"/>
                    <a:pt x="8" y="6"/>
                    <a:pt x="0" y="5"/>
                  </a:cubicBezTo>
                  <a:cubicBezTo>
                    <a:pt x="7" y="0"/>
                    <a:pt x="16" y="0"/>
                    <a:pt x="23" y="3"/>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ṣḻiḋê">
              <a:extLst>
                <a:ext uri="{FF2B5EF4-FFF2-40B4-BE49-F238E27FC236}">
                  <a16:creationId xmlns:a16="http://schemas.microsoft.com/office/drawing/2014/main" id="{AD873DAD-66DF-4EB5-8245-B0FD7BEA2BD9}"/>
                </a:ext>
              </a:extLst>
            </p:cNvPr>
            <p:cNvSpPr/>
            <p:nvPr/>
          </p:nvSpPr>
          <p:spPr bwMode="auto">
            <a:xfrm>
              <a:off x="5317502" y="2204391"/>
              <a:ext cx="61129" cy="21575"/>
            </a:xfrm>
            <a:custGeom>
              <a:avLst/>
              <a:gdLst>
                <a:gd name="T0" fmla="*/ 16 w 16"/>
                <a:gd name="T1" fmla="*/ 4 h 6"/>
                <a:gd name="T2" fmla="*/ 0 w 16"/>
                <a:gd name="T3" fmla="*/ 3 h 6"/>
                <a:gd name="T4" fmla="*/ 16 w 16"/>
                <a:gd name="T5" fmla="*/ 4 h 6"/>
              </a:gdLst>
              <a:ahLst/>
              <a:cxnLst>
                <a:cxn ang="0">
                  <a:pos x="T0" y="T1"/>
                </a:cxn>
                <a:cxn ang="0">
                  <a:pos x="T2" y="T3"/>
                </a:cxn>
                <a:cxn ang="0">
                  <a:pos x="T4" y="T5"/>
                </a:cxn>
              </a:cxnLst>
              <a:rect l="0" t="0" r="r" b="b"/>
              <a:pathLst>
                <a:path w="16" h="6">
                  <a:moveTo>
                    <a:pt x="16" y="4"/>
                  </a:moveTo>
                  <a:cubicBezTo>
                    <a:pt x="10" y="6"/>
                    <a:pt x="6" y="6"/>
                    <a:pt x="0" y="3"/>
                  </a:cubicBezTo>
                  <a:cubicBezTo>
                    <a:pt x="6" y="0"/>
                    <a:pt x="12" y="1"/>
                    <a:pt x="16" y="4"/>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ṣḷîḍe">
              <a:extLst>
                <a:ext uri="{FF2B5EF4-FFF2-40B4-BE49-F238E27FC236}">
                  <a16:creationId xmlns:a16="http://schemas.microsoft.com/office/drawing/2014/main" id="{25E7AC11-1A35-43BF-A853-D848C738E85C}"/>
                </a:ext>
              </a:extLst>
            </p:cNvPr>
            <p:cNvSpPr/>
            <p:nvPr/>
          </p:nvSpPr>
          <p:spPr bwMode="auto">
            <a:xfrm>
              <a:off x="5164680" y="2260126"/>
              <a:ext cx="34161" cy="52140"/>
            </a:xfrm>
            <a:custGeom>
              <a:avLst/>
              <a:gdLst>
                <a:gd name="T0" fmla="*/ 5 w 9"/>
                <a:gd name="T1" fmla="*/ 0 h 14"/>
                <a:gd name="T2" fmla="*/ 8 w 9"/>
                <a:gd name="T3" fmla="*/ 3 h 14"/>
                <a:gd name="T4" fmla="*/ 4 w 9"/>
                <a:gd name="T5" fmla="*/ 11 h 14"/>
                <a:gd name="T6" fmla="*/ 5 w 9"/>
                <a:gd name="T7" fmla="*/ 0 h 14"/>
              </a:gdLst>
              <a:ahLst/>
              <a:cxnLst>
                <a:cxn ang="0">
                  <a:pos x="T0" y="T1"/>
                </a:cxn>
                <a:cxn ang="0">
                  <a:pos x="T2" y="T3"/>
                </a:cxn>
                <a:cxn ang="0">
                  <a:pos x="T4" y="T5"/>
                </a:cxn>
                <a:cxn ang="0">
                  <a:pos x="T6" y="T7"/>
                </a:cxn>
              </a:cxnLst>
              <a:rect l="0" t="0" r="r" b="b"/>
              <a:pathLst>
                <a:path w="9" h="14">
                  <a:moveTo>
                    <a:pt x="5" y="0"/>
                  </a:moveTo>
                  <a:cubicBezTo>
                    <a:pt x="6" y="0"/>
                    <a:pt x="7" y="2"/>
                    <a:pt x="8" y="3"/>
                  </a:cubicBezTo>
                  <a:cubicBezTo>
                    <a:pt x="9" y="6"/>
                    <a:pt x="9" y="14"/>
                    <a:pt x="4" y="11"/>
                  </a:cubicBezTo>
                  <a:cubicBezTo>
                    <a:pt x="1" y="9"/>
                    <a:pt x="0" y="1"/>
                    <a:pt x="5" y="0"/>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ḷiḋé">
              <a:extLst>
                <a:ext uri="{FF2B5EF4-FFF2-40B4-BE49-F238E27FC236}">
                  <a16:creationId xmlns:a16="http://schemas.microsoft.com/office/drawing/2014/main" id="{1EE5825E-F315-41A8-9910-634FBE419BEE}"/>
                </a:ext>
              </a:extLst>
            </p:cNvPr>
            <p:cNvSpPr/>
            <p:nvPr/>
          </p:nvSpPr>
          <p:spPr bwMode="auto">
            <a:xfrm>
              <a:off x="5171871" y="2305075"/>
              <a:ext cx="34161" cy="10787"/>
            </a:xfrm>
            <a:custGeom>
              <a:avLst/>
              <a:gdLst>
                <a:gd name="T0" fmla="*/ 9 w 9"/>
                <a:gd name="T1" fmla="*/ 0 h 3"/>
                <a:gd name="T2" fmla="*/ 0 w 9"/>
                <a:gd name="T3" fmla="*/ 0 h 3"/>
                <a:gd name="T4" fmla="*/ 9 w 9"/>
                <a:gd name="T5" fmla="*/ 0 h 3"/>
              </a:gdLst>
              <a:ahLst/>
              <a:cxnLst>
                <a:cxn ang="0">
                  <a:pos x="T0" y="T1"/>
                </a:cxn>
                <a:cxn ang="0">
                  <a:pos x="T2" y="T3"/>
                </a:cxn>
                <a:cxn ang="0">
                  <a:pos x="T4" y="T5"/>
                </a:cxn>
              </a:cxnLst>
              <a:rect l="0" t="0" r="r" b="b"/>
              <a:pathLst>
                <a:path w="9" h="3">
                  <a:moveTo>
                    <a:pt x="9" y="0"/>
                  </a:moveTo>
                  <a:cubicBezTo>
                    <a:pt x="7" y="3"/>
                    <a:pt x="2" y="3"/>
                    <a:pt x="0" y="0"/>
                  </a:cubicBezTo>
                  <a:cubicBezTo>
                    <a:pt x="3" y="0"/>
                    <a:pt x="6" y="0"/>
                    <a:pt x="9"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ïṩḻidè">
              <a:extLst>
                <a:ext uri="{FF2B5EF4-FFF2-40B4-BE49-F238E27FC236}">
                  <a16:creationId xmlns:a16="http://schemas.microsoft.com/office/drawing/2014/main" id="{DB2DF292-AF77-48C4-B331-F97765E81F68}"/>
                </a:ext>
              </a:extLst>
            </p:cNvPr>
            <p:cNvSpPr/>
            <p:nvPr/>
          </p:nvSpPr>
          <p:spPr bwMode="auto">
            <a:xfrm>
              <a:off x="5322896" y="2263722"/>
              <a:ext cx="28767" cy="44948"/>
            </a:xfrm>
            <a:custGeom>
              <a:avLst/>
              <a:gdLst>
                <a:gd name="T0" fmla="*/ 4 w 8"/>
                <a:gd name="T1" fmla="*/ 0 h 12"/>
                <a:gd name="T2" fmla="*/ 7 w 8"/>
                <a:gd name="T3" fmla="*/ 3 h 12"/>
                <a:gd name="T4" fmla="*/ 4 w 8"/>
                <a:gd name="T5" fmla="*/ 9 h 12"/>
                <a:gd name="T6" fmla="*/ 4 w 8"/>
                <a:gd name="T7" fmla="*/ 0 h 12"/>
              </a:gdLst>
              <a:ahLst/>
              <a:cxnLst>
                <a:cxn ang="0">
                  <a:pos x="T0" y="T1"/>
                </a:cxn>
                <a:cxn ang="0">
                  <a:pos x="T2" y="T3"/>
                </a:cxn>
                <a:cxn ang="0">
                  <a:pos x="T4" y="T5"/>
                </a:cxn>
                <a:cxn ang="0">
                  <a:pos x="T6" y="T7"/>
                </a:cxn>
              </a:cxnLst>
              <a:rect l="0" t="0" r="r" b="b"/>
              <a:pathLst>
                <a:path w="8" h="12">
                  <a:moveTo>
                    <a:pt x="4" y="0"/>
                  </a:moveTo>
                  <a:cubicBezTo>
                    <a:pt x="6" y="0"/>
                    <a:pt x="7" y="1"/>
                    <a:pt x="7" y="3"/>
                  </a:cubicBezTo>
                  <a:cubicBezTo>
                    <a:pt x="8" y="5"/>
                    <a:pt x="8" y="12"/>
                    <a:pt x="4" y="9"/>
                  </a:cubicBezTo>
                  <a:cubicBezTo>
                    <a:pt x="1" y="8"/>
                    <a:pt x="0" y="1"/>
                    <a:pt x="4" y="0"/>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šḻídè">
              <a:extLst>
                <a:ext uri="{FF2B5EF4-FFF2-40B4-BE49-F238E27FC236}">
                  <a16:creationId xmlns:a16="http://schemas.microsoft.com/office/drawing/2014/main" id="{E29C8FF5-87FC-4CD0-A0DB-EF1034CDD80F}"/>
                </a:ext>
              </a:extLst>
            </p:cNvPr>
            <p:cNvSpPr/>
            <p:nvPr/>
          </p:nvSpPr>
          <p:spPr bwMode="auto">
            <a:xfrm>
              <a:off x="5333684" y="2301479"/>
              <a:ext cx="21575" cy="10787"/>
            </a:xfrm>
            <a:custGeom>
              <a:avLst/>
              <a:gdLst>
                <a:gd name="T0" fmla="*/ 6 w 6"/>
                <a:gd name="T1" fmla="*/ 0 h 3"/>
                <a:gd name="T2" fmla="*/ 3 w 6"/>
                <a:gd name="T3" fmla="*/ 3 h 3"/>
                <a:gd name="T4" fmla="*/ 0 w 6"/>
                <a:gd name="T5" fmla="*/ 1 h 3"/>
                <a:gd name="T6" fmla="*/ 6 w 6"/>
                <a:gd name="T7" fmla="*/ 0 h 3"/>
              </a:gdLst>
              <a:ahLst/>
              <a:cxnLst>
                <a:cxn ang="0">
                  <a:pos x="T0" y="T1"/>
                </a:cxn>
                <a:cxn ang="0">
                  <a:pos x="T2" y="T3"/>
                </a:cxn>
                <a:cxn ang="0">
                  <a:pos x="T4" y="T5"/>
                </a:cxn>
                <a:cxn ang="0">
                  <a:pos x="T6" y="T7"/>
                </a:cxn>
              </a:cxnLst>
              <a:rect l="0" t="0" r="r" b="b"/>
              <a:pathLst>
                <a:path w="6" h="3">
                  <a:moveTo>
                    <a:pt x="6" y="0"/>
                  </a:moveTo>
                  <a:cubicBezTo>
                    <a:pt x="5" y="2"/>
                    <a:pt x="4" y="3"/>
                    <a:pt x="3" y="3"/>
                  </a:cubicBezTo>
                  <a:cubicBezTo>
                    <a:pt x="2" y="3"/>
                    <a:pt x="0" y="2"/>
                    <a:pt x="0" y="1"/>
                  </a:cubicBezTo>
                  <a:cubicBezTo>
                    <a:pt x="2" y="1"/>
                    <a:pt x="3" y="1"/>
                    <a:pt x="6"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îsḻîďè">
              <a:extLst>
                <a:ext uri="{FF2B5EF4-FFF2-40B4-BE49-F238E27FC236}">
                  <a16:creationId xmlns:a16="http://schemas.microsoft.com/office/drawing/2014/main" id="{744A2FFE-5038-424E-AA8C-24D400A04A5B}"/>
                </a:ext>
              </a:extLst>
            </p:cNvPr>
            <p:cNvSpPr/>
            <p:nvPr/>
          </p:nvSpPr>
          <p:spPr bwMode="auto">
            <a:xfrm>
              <a:off x="5236596" y="2229562"/>
              <a:ext cx="86300" cy="194175"/>
            </a:xfrm>
            <a:custGeom>
              <a:avLst/>
              <a:gdLst>
                <a:gd name="T0" fmla="*/ 3 w 23"/>
                <a:gd name="T1" fmla="*/ 37 h 52"/>
                <a:gd name="T2" fmla="*/ 1 w 23"/>
                <a:gd name="T3" fmla="*/ 45 h 52"/>
                <a:gd name="T4" fmla="*/ 2 w 23"/>
                <a:gd name="T5" fmla="*/ 49 h 52"/>
                <a:gd name="T6" fmla="*/ 4 w 23"/>
                <a:gd name="T7" fmla="*/ 50 h 52"/>
                <a:gd name="T8" fmla="*/ 19 w 23"/>
                <a:gd name="T9" fmla="*/ 49 h 52"/>
                <a:gd name="T10" fmla="*/ 19 w 23"/>
                <a:gd name="T11" fmla="*/ 49 h 52"/>
                <a:gd name="T12" fmla="*/ 19 w 23"/>
                <a:gd name="T13" fmla="*/ 48 h 52"/>
                <a:gd name="T14" fmla="*/ 20 w 23"/>
                <a:gd name="T15" fmla="*/ 45 h 52"/>
                <a:gd name="T16" fmla="*/ 20 w 23"/>
                <a:gd name="T17" fmla="*/ 38 h 52"/>
                <a:gd name="T18" fmla="*/ 19 w 23"/>
                <a:gd name="T19" fmla="*/ 26 h 52"/>
                <a:gd name="T20" fmla="*/ 17 w 23"/>
                <a:gd name="T21" fmla="*/ 0 h 52"/>
                <a:gd name="T22" fmla="*/ 22 w 23"/>
                <a:gd name="T23" fmla="*/ 25 h 52"/>
                <a:gd name="T24" fmla="*/ 23 w 23"/>
                <a:gd name="T25" fmla="*/ 38 h 52"/>
                <a:gd name="T26" fmla="*/ 23 w 23"/>
                <a:gd name="T27" fmla="*/ 45 h 52"/>
                <a:gd name="T28" fmla="*/ 22 w 23"/>
                <a:gd name="T29" fmla="*/ 48 h 52"/>
                <a:gd name="T30" fmla="*/ 22 w 23"/>
                <a:gd name="T31" fmla="*/ 52 h 52"/>
                <a:gd name="T32" fmla="*/ 12 w 23"/>
                <a:gd name="T33" fmla="*/ 52 h 52"/>
                <a:gd name="T34" fmla="*/ 4 w 23"/>
                <a:gd name="T35" fmla="*/ 52 h 52"/>
                <a:gd name="T36" fmla="*/ 1 w 23"/>
                <a:gd name="T37" fmla="*/ 52 h 52"/>
                <a:gd name="T38" fmla="*/ 0 w 23"/>
                <a:gd name="T39" fmla="*/ 51 h 52"/>
                <a:gd name="T40" fmla="*/ 0 w 23"/>
                <a:gd name="T41" fmla="*/ 49 h 52"/>
                <a:gd name="T42" fmla="*/ 0 w 23"/>
                <a:gd name="T43" fmla="*/ 45 h 52"/>
                <a:gd name="T44" fmla="*/ 3 w 23"/>
                <a:gd name="T4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52">
                  <a:moveTo>
                    <a:pt x="3" y="37"/>
                  </a:moveTo>
                  <a:cubicBezTo>
                    <a:pt x="2" y="39"/>
                    <a:pt x="1" y="42"/>
                    <a:pt x="1" y="45"/>
                  </a:cubicBezTo>
                  <a:cubicBezTo>
                    <a:pt x="1" y="46"/>
                    <a:pt x="1" y="48"/>
                    <a:pt x="2" y="49"/>
                  </a:cubicBezTo>
                  <a:cubicBezTo>
                    <a:pt x="2" y="51"/>
                    <a:pt x="2" y="50"/>
                    <a:pt x="4" y="50"/>
                  </a:cubicBezTo>
                  <a:cubicBezTo>
                    <a:pt x="9" y="50"/>
                    <a:pt x="14" y="50"/>
                    <a:pt x="19" y="49"/>
                  </a:cubicBezTo>
                  <a:cubicBezTo>
                    <a:pt x="19" y="49"/>
                    <a:pt x="19" y="49"/>
                    <a:pt x="19" y="49"/>
                  </a:cubicBezTo>
                  <a:cubicBezTo>
                    <a:pt x="19" y="48"/>
                    <a:pt x="19" y="48"/>
                    <a:pt x="19" y="48"/>
                  </a:cubicBezTo>
                  <a:cubicBezTo>
                    <a:pt x="20" y="45"/>
                    <a:pt x="20" y="45"/>
                    <a:pt x="20" y="45"/>
                  </a:cubicBezTo>
                  <a:cubicBezTo>
                    <a:pt x="20" y="38"/>
                    <a:pt x="20" y="38"/>
                    <a:pt x="20" y="38"/>
                  </a:cubicBezTo>
                  <a:cubicBezTo>
                    <a:pt x="20" y="34"/>
                    <a:pt x="19" y="30"/>
                    <a:pt x="19" y="26"/>
                  </a:cubicBezTo>
                  <a:cubicBezTo>
                    <a:pt x="19" y="17"/>
                    <a:pt x="18" y="9"/>
                    <a:pt x="17" y="0"/>
                  </a:cubicBezTo>
                  <a:cubicBezTo>
                    <a:pt x="19" y="8"/>
                    <a:pt x="21" y="17"/>
                    <a:pt x="22" y="25"/>
                  </a:cubicBezTo>
                  <a:cubicBezTo>
                    <a:pt x="22" y="30"/>
                    <a:pt x="22" y="34"/>
                    <a:pt x="23" y="38"/>
                  </a:cubicBezTo>
                  <a:cubicBezTo>
                    <a:pt x="23" y="40"/>
                    <a:pt x="23" y="42"/>
                    <a:pt x="23" y="45"/>
                  </a:cubicBezTo>
                  <a:cubicBezTo>
                    <a:pt x="22" y="48"/>
                    <a:pt x="22" y="48"/>
                    <a:pt x="22" y="48"/>
                  </a:cubicBezTo>
                  <a:cubicBezTo>
                    <a:pt x="22" y="52"/>
                    <a:pt x="22" y="52"/>
                    <a:pt x="22" y="52"/>
                  </a:cubicBezTo>
                  <a:cubicBezTo>
                    <a:pt x="19" y="52"/>
                    <a:pt x="16" y="52"/>
                    <a:pt x="12" y="52"/>
                  </a:cubicBezTo>
                  <a:cubicBezTo>
                    <a:pt x="9" y="52"/>
                    <a:pt x="7" y="52"/>
                    <a:pt x="4" y="52"/>
                  </a:cubicBezTo>
                  <a:cubicBezTo>
                    <a:pt x="1" y="52"/>
                    <a:pt x="1" y="52"/>
                    <a:pt x="1" y="52"/>
                  </a:cubicBezTo>
                  <a:cubicBezTo>
                    <a:pt x="0" y="52"/>
                    <a:pt x="0" y="51"/>
                    <a:pt x="0" y="51"/>
                  </a:cubicBezTo>
                  <a:cubicBezTo>
                    <a:pt x="0" y="50"/>
                    <a:pt x="0" y="50"/>
                    <a:pt x="0" y="49"/>
                  </a:cubicBezTo>
                  <a:cubicBezTo>
                    <a:pt x="0" y="48"/>
                    <a:pt x="0" y="46"/>
                    <a:pt x="0" y="45"/>
                  </a:cubicBezTo>
                  <a:cubicBezTo>
                    <a:pt x="0" y="42"/>
                    <a:pt x="1" y="39"/>
                    <a:pt x="3" y="37"/>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ŝḻïďé">
              <a:extLst>
                <a:ext uri="{FF2B5EF4-FFF2-40B4-BE49-F238E27FC236}">
                  <a16:creationId xmlns:a16="http://schemas.microsoft.com/office/drawing/2014/main" id="{AD6D2991-0447-4CD8-AF1B-55EC9A590E7C}"/>
                </a:ext>
              </a:extLst>
            </p:cNvPr>
            <p:cNvSpPr/>
            <p:nvPr/>
          </p:nvSpPr>
          <p:spPr bwMode="auto">
            <a:xfrm>
              <a:off x="5202435" y="2483068"/>
              <a:ext cx="124057" cy="23373"/>
            </a:xfrm>
            <a:custGeom>
              <a:avLst/>
              <a:gdLst>
                <a:gd name="T0" fmla="*/ 30 w 33"/>
                <a:gd name="T1" fmla="*/ 6 h 6"/>
                <a:gd name="T2" fmla="*/ 31 w 33"/>
                <a:gd name="T3" fmla="*/ 1 h 6"/>
                <a:gd name="T4" fmla="*/ 9 w 33"/>
                <a:gd name="T5" fmla="*/ 1 h 6"/>
                <a:gd name="T6" fmla="*/ 5 w 33"/>
                <a:gd name="T7" fmla="*/ 2 h 6"/>
                <a:gd name="T8" fmla="*/ 0 w 33"/>
                <a:gd name="T9" fmla="*/ 4 h 6"/>
                <a:gd name="T10" fmla="*/ 5 w 33"/>
                <a:gd name="T11" fmla="*/ 4 h 6"/>
                <a:gd name="T12" fmla="*/ 10 w 33"/>
                <a:gd name="T13" fmla="*/ 4 h 6"/>
                <a:gd name="T14" fmla="*/ 30 w 3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6">
                  <a:moveTo>
                    <a:pt x="30" y="6"/>
                  </a:moveTo>
                  <a:cubicBezTo>
                    <a:pt x="32" y="6"/>
                    <a:pt x="33" y="1"/>
                    <a:pt x="31" y="1"/>
                  </a:cubicBezTo>
                  <a:cubicBezTo>
                    <a:pt x="24" y="0"/>
                    <a:pt x="17" y="0"/>
                    <a:pt x="9" y="1"/>
                  </a:cubicBezTo>
                  <a:cubicBezTo>
                    <a:pt x="9" y="1"/>
                    <a:pt x="7" y="2"/>
                    <a:pt x="5" y="2"/>
                  </a:cubicBezTo>
                  <a:cubicBezTo>
                    <a:pt x="2" y="3"/>
                    <a:pt x="0" y="3"/>
                    <a:pt x="0" y="4"/>
                  </a:cubicBezTo>
                  <a:cubicBezTo>
                    <a:pt x="0" y="4"/>
                    <a:pt x="3" y="4"/>
                    <a:pt x="5" y="4"/>
                  </a:cubicBezTo>
                  <a:cubicBezTo>
                    <a:pt x="7" y="4"/>
                    <a:pt x="10" y="4"/>
                    <a:pt x="10" y="4"/>
                  </a:cubicBezTo>
                  <a:cubicBezTo>
                    <a:pt x="17" y="4"/>
                    <a:pt x="23" y="4"/>
                    <a:pt x="30" y="6"/>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lîḓé">
              <a:extLst>
                <a:ext uri="{FF2B5EF4-FFF2-40B4-BE49-F238E27FC236}">
                  <a16:creationId xmlns:a16="http://schemas.microsoft.com/office/drawing/2014/main" id="{C4DF70E5-EFF0-4571-8F60-19DD7A03C434}"/>
                </a:ext>
              </a:extLst>
            </p:cNvPr>
            <p:cNvSpPr/>
            <p:nvPr/>
          </p:nvSpPr>
          <p:spPr bwMode="auto">
            <a:xfrm>
              <a:off x="5191648" y="2483068"/>
              <a:ext cx="17979" cy="30565"/>
            </a:xfrm>
            <a:custGeom>
              <a:avLst/>
              <a:gdLst>
                <a:gd name="T0" fmla="*/ 1 w 5"/>
                <a:gd name="T1" fmla="*/ 8 h 8"/>
                <a:gd name="T2" fmla="*/ 5 w 5"/>
                <a:gd name="T3" fmla="*/ 0 h 8"/>
                <a:gd name="T4" fmla="*/ 1 w 5"/>
                <a:gd name="T5" fmla="*/ 8 h 8"/>
              </a:gdLst>
              <a:ahLst/>
              <a:cxnLst>
                <a:cxn ang="0">
                  <a:pos x="T0" y="T1"/>
                </a:cxn>
                <a:cxn ang="0">
                  <a:pos x="T2" y="T3"/>
                </a:cxn>
                <a:cxn ang="0">
                  <a:pos x="T4" y="T5"/>
                </a:cxn>
              </a:cxnLst>
              <a:rect l="0" t="0" r="r" b="b"/>
              <a:pathLst>
                <a:path w="5" h="8">
                  <a:moveTo>
                    <a:pt x="1" y="8"/>
                  </a:moveTo>
                  <a:cubicBezTo>
                    <a:pt x="0" y="5"/>
                    <a:pt x="2" y="1"/>
                    <a:pt x="5" y="0"/>
                  </a:cubicBezTo>
                  <a:cubicBezTo>
                    <a:pt x="4" y="3"/>
                    <a:pt x="3" y="5"/>
                    <a:pt x="1" y="8"/>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Sľíḓê">
              <a:extLst>
                <a:ext uri="{FF2B5EF4-FFF2-40B4-BE49-F238E27FC236}">
                  <a16:creationId xmlns:a16="http://schemas.microsoft.com/office/drawing/2014/main" id="{B8BF805D-FAA9-40BD-A957-6C2006A8226C}"/>
                </a:ext>
              </a:extLst>
            </p:cNvPr>
            <p:cNvSpPr/>
            <p:nvPr/>
          </p:nvSpPr>
          <p:spPr bwMode="auto">
            <a:xfrm>
              <a:off x="5233001" y="2520825"/>
              <a:ext cx="62928" cy="7192"/>
            </a:xfrm>
            <a:custGeom>
              <a:avLst/>
              <a:gdLst>
                <a:gd name="T0" fmla="*/ 17 w 17"/>
                <a:gd name="T1" fmla="*/ 2 h 2"/>
                <a:gd name="T2" fmla="*/ 0 w 17"/>
                <a:gd name="T3" fmla="*/ 2 h 2"/>
                <a:gd name="T4" fmla="*/ 17 w 17"/>
                <a:gd name="T5" fmla="*/ 2 h 2"/>
              </a:gdLst>
              <a:ahLst/>
              <a:cxnLst>
                <a:cxn ang="0">
                  <a:pos x="T0" y="T1"/>
                </a:cxn>
                <a:cxn ang="0">
                  <a:pos x="T2" y="T3"/>
                </a:cxn>
                <a:cxn ang="0">
                  <a:pos x="T4" y="T5"/>
                </a:cxn>
              </a:cxnLst>
              <a:rect l="0" t="0" r="r" b="b"/>
              <a:pathLst>
                <a:path w="17" h="2">
                  <a:moveTo>
                    <a:pt x="17" y="2"/>
                  </a:moveTo>
                  <a:cubicBezTo>
                    <a:pt x="11" y="2"/>
                    <a:pt x="6" y="2"/>
                    <a:pt x="0" y="2"/>
                  </a:cubicBezTo>
                  <a:cubicBezTo>
                    <a:pt x="6" y="0"/>
                    <a:pt x="12" y="0"/>
                    <a:pt x="17" y="2"/>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ṣļîďè">
              <a:extLst>
                <a:ext uri="{FF2B5EF4-FFF2-40B4-BE49-F238E27FC236}">
                  <a16:creationId xmlns:a16="http://schemas.microsoft.com/office/drawing/2014/main" id="{BA0F12B7-7399-487D-A000-A34A399CFD77}"/>
                </a:ext>
              </a:extLst>
            </p:cNvPr>
            <p:cNvSpPr/>
            <p:nvPr/>
          </p:nvSpPr>
          <p:spPr bwMode="auto">
            <a:xfrm>
              <a:off x="4963313" y="2312266"/>
              <a:ext cx="75512" cy="89896"/>
            </a:xfrm>
            <a:custGeom>
              <a:avLst/>
              <a:gdLst>
                <a:gd name="T0" fmla="*/ 20 w 20"/>
                <a:gd name="T1" fmla="*/ 24 h 24"/>
                <a:gd name="T2" fmla="*/ 10 w 20"/>
                <a:gd name="T3" fmla="*/ 17 h 24"/>
                <a:gd name="T4" fmla="*/ 11 w 20"/>
                <a:gd name="T5" fmla="*/ 10 h 24"/>
                <a:gd name="T6" fmla="*/ 14 w 20"/>
                <a:gd name="T7" fmla="*/ 8 h 24"/>
                <a:gd name="T8" fmla="*/ 16 w 20"/>
                <a:gd name="T9" fmla="*/ 7 h 24"/>
                <a:gd name="T10" fmla="*/ 16 w 20"/>
                <a:gd name="T11" fmla="*/ 7 h 24"/>
                <a:gd name="T12" fmla="*/ 16 w 20"/>
                <a:gd name="T13" fmla="*/ 7 h 24"/>
                <a:gd name="T14" fmla="*/ 16 w 20"/>
                <a:gd name="T15" fmla="*/ 7 h 24"/>
                <a:gd name="T16" fmla="*/ 16 w 20"/>
                <a:gd name="T17" fmla="*/ 7 h 24"/>
                <a:gd name="T18" fmla="*/ 15 w 20"/>
                <a:gd name="T19" fmla="*/ 6 h 24"/>
                <a:gd name="T20" fmla="*/ 14 w 20"/>
                <a:gd name="T21" fmla="*/ 4 h 24"/>
                <a:gd name="T22" fmla="*/ 9 w 20"/>
                <a:gd name="T23" fmla="*/ 2 h 24"/>
                <a:gd name="T24" fmla="*/ 0 w 20"/>
                <a:gd name="T25" fmla="*/ 9 h 24"/>
                <a:gd name="T26" fmla="*/ 9 w 20"/>
                <a:gd name="T27" fmla="*/ 0 h 24"/>
                <a:gd name="T28" fmla="*/ 15 w 20"/>
                <a:gd name="T29" fmla="*/ 2 h 24"/>
                <a:gd name="T30" fmla="*/ 17 w 20"/>
                <a:gd name="T31" fmla="*/ 5 h 24"/>
                <a:gd name="T32" fmla="*/ 18 w 20"/>
                <a:gd name="T33" fmla="*/ 6 h 24"/>
                <a:gd name="T34" fmla="*/ 19 w 20"/>
                <a:gd name="T35" fmla="*/ 9 h 24"/>
                <a:gd name="T36" fmla="*/ 17 w 20"/>
                <a:gd name="T37" fmla="*/ 9 h 24"/>
                <a:gd name="T38" fmla="*/ 16 w 20"/>
                <a:gd name="T39" fmla="*/ 9 h 24"/>
                <a:gd name="T40" fmla="*/ 16 w 20"/>
                <a:gd name="T41" fmla="*/ 9 h 24"/>
                <a:gd name="T42" fmla="*/ 15 w 20"/>
                <a:gd name="T43" fmla="*/ 10 h 24"/>
                <a:gd name="T44" fmla="*/ 13 w 20"/>
                <a:gd name="T45" fmla="*/ 11 h 24"/>
                <a:gd name="T46" fmla="*/ 12 w 20"/>
                <a:gd name="T47" fmla="*/ 17 h 24"/>
                <a:gd name="T48" fmla="*/ 20 w 20"/>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24">
                  <a:moveTo>
                    <a:pt x="20" y="24"/>
                  </a:moveTo>
                  <a:cubicBezTo>
                    <a:pt x="16" y="24"/>
                    <a:pt x="11" y="22"/>
                    <a:pt x="10" y="17"/>
                  </a:cubicBezTo>
                  <a:cubicBezTo>
                    <a:pt x="9" y="15"/>
                    <a:pt x="10" y="12"/>
                    <a:pt x="11" y="10"/>
                  </a:cubicBezTo>
                  <a:cubicBezTo>
                    <a:pt x="12" y="9"/>
                    <a:pt x="13" y="9"/>
                    <a:pt x="14" y="8"/>
                  </a:cubicBezTo>
                  <a:cubicBezTo>
                    <a:pt x="14" y="8"/>
                    <a:pt x="15"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6"/>
                    <a:pt x="15" y="6"/>
                  </a:cubicBezTo>
                  <a:cubicBezTo>
                    <a:pt x="15" y="5"/>
                    <a:pt x="14" y="4"/>
                    <a:pt x="14" y="4"/>
                  </a:cubicBezTo>
                  <a:cubicBezTo>
                    <a:pt x="12" y="3"/>
                    <a:pt x="10" y="2"/>
                    <a:pt x="9" y="2"/>
                  </a:cubicBezTo>
                  <a:cubicBezTo>
                    <a:pt x="5" y="2"/>
                    <a:pt x="1" y="5"/>
                    <a:pt x="0" y="9"/>
                  </a:cubicBezTo>
                  <a:cubicBezTo>
                    <a:pt x="0" y="5"/>
                    <a:pt x="4" y="1"/>
                    <a:pt x="9" y="0"/>
                  </a:cubicBezTo>
                  <a:cubicBezTo>
                    <a:pt x="11" y="0"/>
                    <a:pt x="13" y="1"/>
                    <a:pt x="15" y="2"/>
                  </a:cubicBezTo>
                  <a:cubicBezTo>
                    <a:pt x="16" y="3"/>
                    <a:pt x="17" y="4"/>
                    <a:pt x="17" y="5"/>
                  </a:cubicBezTo>
                  <a:cubicBezTo>
                    <a:pt x="17" y="5"/>
                    <a:pt x="18" y="6"/>
                    <a:pt x="18" y="6"/>
                  </a:cubicBezTo>
                  <a:cubicBezTo>
                    <a:pt x="18" y="7"/>
                    <a:pt x="18" y="8"/>
                    <a:pt x="19" y="9"/>
                  </a:cubicBezTo>
                  <a:cubicBezTo>
                    <a:pt x="17" y="9"/>
                    <a:pt x="17" y="9"/>
                    <a:pt x="17" y="9"/>
                  </a:cubicBezTo>
                  <a:cubicBezTo>
                    <a:pt x="17" y="9"/>
                    <a:pt x="16" y="9"/>
                    <a:pt x="16" y="9"/>
                  </a:cubicBezTo>
                  <a:cubicBezTo>
                    <a:pt x="16" y="9"/>
                    <a:pt x="16" y="9"/>
                    <a:pt x="16" y="9"/>
                  </a:cubicBezTo>
                  <a:cubicBezTo>
                    <a:pt x="16" y="9"/>
                    <a:pt x="15" y="10"/>
                    <a:pt x="15" y="10"/>
                  </a:cubicBezTo>
                  <a:cubicBezTo>
                    <a:pt x="14" y="10"/>
                    <a:pt x="13" y="11"/>
                    <a:pt x="13" y="11"/>
                  </a:cubicBezTo>
                  <a:cubicBezTo>
                    <a:pt x="12" y="13"/>
                    <a:pt x="11" y="15"/>
                    <a:pt x="12" y="17"/>
                  </a:cubicBezTo>
                  <a:cubicBezTo>
                    <a:pt x="12" y="20"/>
                    <a:pt x="16" y="23"/>
                    <a:pt x="20" y="24"/>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ṥļíďè">
              <a:extLst>
                <a:ext uri="{FF2B5EF4-FFF2-40B4-BE49-F238E27FC236}">
                  <a16:creationId xmlns:a16="http://schemas.microsoft.com/office/drawing/2014/main" id="{771989A5-15F2-4214-BFE3-9102F3D4A7F1}"/>
                </a:ext>
              </a:extLst>
            </p:cNvPr>
            <p:cNvSpPr/>
            <p:nvPr/>
          </p:nvSpPr>
          <p:spPr bwMode="auto">
            <a:xfrm>
              <a:off x="5105348" y="2538804"/>
              <a:ext cx="111471" cy="221144"/>
            </a:xfrm>
            <a:custGeom>
              <a:avLst/>
              <a:gdLst>
                <a:gd name="T0" fmla="*/ 0 w 30"/>
                <a:gd name="T1" fmla="*/ 0 h 59"/>
                <a:gd name="T2" fmla="*/ 4 w 30"/>
                <a:gd name="T3" fmla="*/ 34 h 59"/>
                <a:gd name="T4" fmla="*/ 24 w 30"/>
                <a:gd name="T5" fmla="*/ 59 h 59"/>
                <a:gd name="T6" fmla="*/ 29 w 30"/>
                <a:gd name="T7" fmla="*/ 40 h 59"/>
                <a:gd name="T8" fmla="*/ 0 w 30"/>
                <a:gd name="T9" fmla="*/ 0 h 59"/>
              </a:gdLst>
              <a:ahLst/>
              <a:cxnLst>
                <a:cxn ang="0">
                  <a:pos x="T0" y="T1"/>
                </a:cxn>
                <a:cxn ang="0">
                  <a:pos x="T2" y="T3"/>
                </a:cxn>
                <a:cxn ang="0">
                  <a:pos x="T4" y="T5"/>
                </a:cxn>
                <a:cxn ang="0">
                  <a:pos x="T6" y="T7"/>
                </a:cxn>
                <a:cxn ang="0">
                  <a:pos x="T8" y="T9"/>
                </a:cxn>
              </a:cxnLst>
              <a:rect l="0" t="0" r="r" b="b"/>
              <a:pathLst>
                <a:path w="30" h="59">
                  <a:moveTo>
                    <a:pt x="0" y="0"/>
                  </a:moveTo>
                  <a:cubicBezTo>
                    <a:pt x="1" y="11"/>
                    <a:pt x="0" y="24"/>
                    <a:pt x="4" y="34"/>
                  </a:cubicBezTo>
                  <a:cubicBezTo>
                    <a:pt x="7" y="45"/>
                    <a:pt x="14" y="54"/>
                    <a:pt x="24" y="59"/>
                  </a:cubicBezTo>
                  <a:cubicBezTo>
                    <a:pt x="27" y="53"/>
                    <a:pt x="30" y="46"/>
                    <a:pt x="29" y="40"/>
                  </a:cubicBezTo>
                  <a:cubicBezTo>
                    <a:pt x="15" y="32"/>
                    <a:pt x="4" y="16"/>
                    <a:pt x="0"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íṡḻíḓé">
              <a:extLst>
                <a:ext uri="{FF2B5EF4-FFF2-40B4-BE49-F238E27FC236}">
                  <a16:creationId xmlns:a16="http://schemas.microsoft.com/office/drawing/2014/main" id="{1160390A-F071-45C0-A3D9-B20FEC63B24D}"/>
                </a:ext>
              </a:extLst>
            </p:cNvPr>
            <p:cNvSpPr/>
            <p:nvPr/>
          </p:nvSpPr>
          <p:spPr bwMode="auto">
            <a:xfrm>
              <a:off x="5035230" y="2454301"/>
              <a:ext cx="35958" cy="167207"/>
            </a:xfrm>
            <a:custGeom>
              <a:avLst/>
              <a:gdLst>
                <a:gd name="T0" fmla="*/ 0 w 10"/>
                <a:gd name="T1" fmla="*/ 2 h 45"/>
                <a:gd name="T2" fmla="*/ 9 w 10"/>
                <a:gd name="T3" fmla="*/ 0 h 45"/>
                <a:gd name="T4" fmla="*/ 2 w 10"/>
                <a:gd name="T5" fmla="*/ 45 h 45"/>
                <a:gd name="T6" fmla="*/ 0 w 10"/>
                <a:gd name="T7" fmla="*/ 2 h 45"/>
              </a:gdLst>
              <a:ahLst/>
              <a:cxnLst>
                <a:cxn ang="0">
                  <a:pos x="T0" y="T1"/>
                </a:cxn>
                <a:cxn ang="0">
                  <a:pos x="T2" y="T3"/>
                </a:cxn>
                <a:cxn ang="0">
                  <a:pos x="T4" y="T5"/>
                </a:cxn>
                <a:cxn ang="0">
                  <a:pos x="T6" y="T7"/>
                </a:cxn>
              </a:cxnLst>
              <a:rect l="0" t="0" r="r" b="b"/>
              <a:pathLst>
                <a:path w="10" h="45">
                  <a:moveTo>
                    <a:pt x="0" y="2"/>
                  </a:moveTo>
                  <a:cubicBezTo>
                    <a:pt x="3" y="3"/>
                    <a:pt x="7" y="2"/>
                    <a:pt x="9" y="0"/>
                  </a:cubicBezTo>
                  <a:cubicBezTo>
                    <a:pt x="10" y="15"/>
                    <a:pt x="7" y="31"/>
                    <a:pt x="2" y="45"/>
                  </a:cubicBezTo>
                  <a:cubicBezTo>
                    <a:pt x="3" y="31"/>
                    <a:pt x="3" y="16"/>
                    <a:pt x="0" y="2"/>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ļidê">
              <a:extLst>
                <a:ext uri="{FF2B5EF4-FFF2-40B4-BE49-F238E27FC236}">
                  <a16:creationId xmlns:a16="http://schemas.microsoft.com/office/drawing/2014/main" id="{72C9D725-CD81-4824-9C66-8996C25A047A}"/>
                </a:ext>
              </a:extLst>
            </p:cNvPr>
            <p:cNvSpPr/>
            <p:nvPr/>
          </p:nvSpPr>
          <p:spPr bwMode="auto">
            <a:xfrm>
              <a:off x="5015452" y="2430929"/>
              <a:ext cx="59332" cy="37757"/>
            </a:xfrm>
            <a:custGeom>
              <a:avLst/>
              <a:gdLst>
                <a:gd name="T0" fmla="*/ 13 w 16"/>
                <a:gd name="T1" fmla="*/ 0 h 10"/>
                <a:gd name="T2" fmla="*/ 15 w 16"/>
                <a:gd name="T3" fmla="*/ 5 h 10"/>
                <a:gd name="T4" fmla="*/ 10 w 16"/>
                <a:gd name="T5" fmla="*/ 10 h 10"/>
                <a:gd name="T6" fmla="*/ 4 w 16"/>
                <a:gd name="T7" fmla="*/ 8 h 10"/>
                <a:gd name="T8" fmla="*/ 0 w 16"/>
                <a:gd name="T9" fmla="*/ 4 h 10"/>
                <a:gd name="T10" fmla="*/ 10 w 16"/>
                <a:gd name="T11" fmla="*/ 8 h 10"/>
                <a:gd name="T12" fmla="*/ 14 w 16"/>
                <a:gd name="T13" fmla="*/ 5 h 10"/>
                <a:gd name="T14" fmla="*/ 13 w 1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0">
                  <a:moveTo>
                    <a:pt x="13" y="0"/>
                  </a:moveTo>
                  <a:cubicBezTo>
                    <a:pt x="14" y="1"/>
                    <a:pt x="16" y="3"/>
                    <a:pt x="15" y="5"/>
                  </a:cubicBezTo>
                  <a:cubicBezTo>
                    <a:pt x="15" y="8"/>
                    <a:pt x="13" y="9"/>
                    <a:pt x="10" y="10"/>
                  </a:cubicBezTo>
                  <a:cubicBezTo>
                    <a:pt x="8" y="10"/>
                    <a:pt x="6" y="9"/>
                    <a:pt x="4" y="8"/>
                  </a:cubicBezTo>
                  <a:cubicBezTo>
                    <a:pt x="3" y="7"/>
                    <a:pt x="1" y="6"/>
                    <a:pt x="0" y="4"/>
                  </a:cubicBezTo>
                  <a:cubicBezTo>
                    <a:pt x="3" y="6"/>
                    <a:pt x="7" y="8"/>
                    <a:pt x="10" y="8"/>
                  </a:cubicBezTo>
                  <a:cubicBezTo>
                    <a:pt x="12" y="7"/>
                    <a:pt x="13" y="6"/>
                    <a:pt x="14" y="5"/>
                  </a:cubicBezTo>
                  <a:cubicBezTo>
                    <a:pt x="14" y="3"/>
                    <a:pt x="14" y="1"/>
                    <a:pt x="13"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iṥ1iḍe">
              <a:extLst>
                <a:ext uri="{FF2B5EF4-FFF2-40B4-BE49-F238E27FC236}">
                  <a16:creationId xmlns:a16="http://schemas.microsoft.com/office/drawing/2014/main" id="{D541CB39-DB72-40D0-8BCB-984463E02D20}"/>
                </a:ext>
              </a:extLst>
            </p:cNvPr>
            <p:cNvSpPr/>
            <p:nvPr/>
          </p:nvSpPr>
          <p:spPr bwMode="auto">
            <a:xfrm>
              <a:off x="4983090" y="2003025"/>
              <a:ext cx="111471" cy="294858"/>
            </a:xfrm>
            <a:custGeom>
              <a:avLst/>
              <a:gdLst>
                <a:gd name="T0" fmla="*/ 21 w 30"/>
                <a:gd name="T1" fmla="*/ 0 h 79"/>
                <a:gd name="T2" fmla="*/ 29 w 30"/>
                <a:gd name="T3" fmla="*/ 40 h 79"/>
                <a:gd name="T4" fmla="*/ 16 w 30"/>
                <a:gd name="T5" fmla="*/ 79 h 79"/>
                <a:gd name="T6" fmla="*/ 9 w 30"/>
                <a:gd name="T7" fmla="*/ 77 h 79"/>
                <a:gd name="T8" fmla="*/ 10 w 30"/>
                <a:gd name="T9" fmla="*/ 56 h 79"/>
                <a:gd name="T10" fmla="*/ 6 w 30"/>
                <a:gd name="T11" fmla="*/ 68 h 79"/>
                <a:gd name="T12" fmla="*/ 21 w 30"/>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30" h="79">
                  <a:moveTo>
                    <a:pt x="21" y="0"/>
                  </a:moveTo>
                  <a:cubicBezTo>
                    <a:pt x="27" y="13"/>
                    <a:pt x="30" y="26"/>
                    <a:pt x="29" y="40"/>
                  </a:cubicBezTo>
                  <a:cubicBezTo>
                    <a:pt x="28" y="54"/>
                    <a:pt x="23" y="68"/>
                    <a:pt x="16" y="79"/>
                  </a:cubicBezTo>
                  <a:cubicBezTo>
                    <a:pt x="13" y="78"/>
                    <a:pt x="11" y="77"/>
                    <a:pt x="9" y="77"/>
                  </a:cubicBezTo>
                  <a:cubicBezTo>
                    <a:pt x="8" y="70"/>
                    <a:pt x="8" y="63"/>
                    <a:pt x="10" y="56"/>
                  </a:cubicBezTo>
                  <a:cubicBezTo>
                    <a:pt x="8" y="60"/>
                    <a:pt x="6" y="63"/>
                    <a:pt x="6" y="68"/>
                  </a:cubicBezTo>
                  <a:cubicBezTo>
                    <a:pt x="0" y="47"/>
                    <a:pt x="1" y="9"/>
                    <a:pt x="21" y="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ïṡľïďè">
              <a:extLst>
                <a:ext uri="{FF2B5EF4-FFF2-40B4-BE49-F238E27FC236}">
                  <a16:creationId xmlns:a16="http://schemas.microsoft.com/office/drawing/2014/main" id="{2ACB192D-F824-43C6-A8AF-6BE546FBF838}"/>
                </a:ext>
              </a:extLst>
            </p:cNvPr>
            <p:cNvSpPr/>
            <p:nvPr/>
          </p:nvSpPr>
          <p:spPr bwMode="auto">
            <a:xfrm>
              <a:off x="5090965" y="1841212"/>
              <a:ext cx="309242" cy="235528"/>
            </a:xfrm>
            <a:custGeom>
              <a:avLst/>
              <a:gdLst>
                <a:gd name="T0" fmla="*/ 0 w 83"/>
                <a:gd name="T1" fmla="*/ 30 h 63"/>
                <a:gd name="T2" fmla="*/ 5 w 83"/>
                <a:gd name="T3" fmla="*/ 21 h 63"/>
                <a:gd name="T4" fmla="*/ 15 w 83"/>
                <a:gd name="T5" fmla="*/ 17 h 63"/>
                <a:gd name="T6" fmla="*/ 47 w 83"/>
                <a:gd name="T7" fmla="*/ 13 h 63"/>
                <a:gd name="T8" fmla="*/ 77 w 83"/>
                <a:gd name="T9" fmla="*/ 0 h 63"/>
                <a:gd name="T10" fmla="*/ 68 w 83"/>
                <a:gd name="T11" fmla="*/ 63 h 63"/>
                <a:gd name="T12" fmla="*/ 63 w 83"/>
                <a:gd name="T13" fmla="*/ 52 h 63"/>
                <a:gd name="T14" fmla="*/ 70 w 83"/>
                <a:gd name="T15" fmla="*/ 33 h 63"/>
                <a:gd name="T16" fmla="*/ 62 w 83"/>
                <a:gd name="T17" fmla="*/ 48 h 63"/>
                <a:gd name="T18" fmla="*/ 69 w 83"/>
                <a:gd name="T19" fmla="*/ 23 h 63"/>
                <a:gd name="T20" fmla="*/ 61 w 83"/>
                <a:gd name="T21" fmla="*/ 39 h 63"/>
                <a:gd name="T22" fmla="*/ 65 w 83"/>
                <a:gd name="T23" fmla="*/ 19 h 63"/>
                <a:gd name="T24" fmla="*/ 26 w 83"/>
                <a:gd name="T25" fmla="*/ 27 h 63"/>
                <a:gd name="T26" fmla="*/ 33 w 83"/>
                <a:gd name="T27" fmla="*/ 20 h 63"/>
                <a:gd name="T28" fmla="*/ 0 w 83"/>
                <a:gd name="T2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3">
                  <a:moveTo>
                    <a:pt x="0" y="30"/>
                  </a:moveTo>
                  <a:cubicBezTo>
                    <a:pt x="0" y="26"/>
                    <a:pt x="2" y="23"/>
                    <a:pt x="5" y="21"/>
                  </a:cubicBezTo>
                  <a:cubicBezTo>
                    <a:pt x="8" y="19"/>
                    <a:pt x="11" y="18"/>
                    <a:pt x="15" y="17"/>
                  </a:cubicBezTo>
                  <a:cubicBezTo>
                    <a:pt x="26" y="15"/>
                    <a:pt x="36" y="15"/>
                    <a:pt x="47" y="13"/>
                  </a:cubicBezTo>
                  <a:cubicBezTo>
                    <a:pt x="58" y="11"/>
                    <a:pt x="69" y="8"/>
                    <a:pt x="77" y="0"/>
                  </a:cubicBezTo>
                  <a:cubicBezTo>
                    <a:pt x="83" y="20"/>
                    <a:pt x="80" y="44"/>
                    <a:pt x="68" y="63"/>
                  </a:cubicBezTo>
                  <a:cubicBezTo>
                    <a:pt x="68" y="59"/>
                    <a:pt x="66" y="55"/>
                    <a:pt x="63" y="52"/>
                  </a:cubicBezTo>
                  <a:cubicBezTo>
                    <a:pt x="67" y="46"/>
                    <a:pt x="69" y="40"/>
                    <a:pt x="70" y="33"/>
                  </a:cubicBezTo>
                  <a:cubicBezTo>
                    <a:pt x="68" y="38"/>
                    <a:pt x="65" y="43"/>
                    <a:pt x="62" y="48"/>
                  </a:cubicBezTo>
                  <a:cubicBezTo>
                    <a:pt x="65" y="41"/>
                    <a:pt x="67" y="32"/>
                    <a:pt x="69" y="23"/>
                  </a:cubicBezTo>
                  <a:cubicBezTo>
                    <a:pt x="67" y="29"/>
                    <a:pt x="64" y="34"/>
                    <a:pt x="61" y="39"/>
                  </a:cubicBezTo>
                  <a:cubicBezTo>
                    <a:pt x="64" y="33"/>
                    <a:pt x="65" y="26"/>
                    <a:pt x="65" y="19"/>
                  </a:cubicBezTo>
                  <a:cubicBezTo>
                    <a:pt x="52" y="16"/>
                    <a:pt x="37" y="19"/>
                    <a:pt x="26" y="27"/>
                  </a:cubicBezTo>
                  <a:cubicBezTo>
                    <a:pt x="27" y="23"/>
                    <a:pt x="29" y="22"/>
                    <a:pt x="33" y="20"/>
                  </a:cubicBezTo>
                  <a:cubicBezTo>
                    <a:pt x="21" y="18"/>
                    <a:pt x="8" y="21"/>
                    <a:pt x="0" y="3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ṧḷîďè">
              <a:extLst>
                <a:ext uri="{FF2B5EF4-FFF2-40B4-BE49-F238E27FC236}">
                  <a16:creationId xmlns:a16="http://schemas.microsoft.com/office/drawing/2014/main" id="{CA32F845-9ED6-478F-9E37-3FB345DA7259}"/>
                </a:ext>
              </a:extLst>
            </p:cNvPr>
            <p:cNvSpPr/>
            <p:nvPr/>
          </p:nvSpPr>
          <p:spPr bwMode="auto">
            <a:xfrm>
              <a:off x="5295927" y="4027479"/>
              <a:ext cx="107875" cy="161812"/>
            </a:xfrm>
            <a:custGeom>
              <a:avLst/>
              <a:gdLst>
                <a:gd name="T0" fmla="*/ 10 w 29"/>
                <a:gd name="T1" fmla="*/ 43 h 43"/>
                <a:gd name="T2" fmla="*/ 0 w 29"/>
                <a:gd name="T3" fmla="*/ 29 h 43"/>
                <a:gd name="T4" fmla="*/ 20 w 29"/>
                <a:gd name="T5" fmla="*/ 0 h 43"/>
                <a:gd name="T6" fmla="*/ 29 w 29"/>
                <a:gd name="T7" fmla="*/ 14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cubicBezTo>
                    <a:pt x="4" y="40"/>
                    <a:pt x="1" y="35"/>
                    <a:pt x="0" y="29"/>
                  </a:cubicBezTo>
                  <a:cubicBezTo>
                    <a:pt x="4" y="17"/>
                    <a:pt x="11" y="8"/>
                    <a:pt x="20" y="0"/>
                  </a:cubicBezTo>
                  <a:cubicBezTo>
                    <a:pt x="24" y="4"/>
                    <a:pt x="27" y="9"/>
                    <a:pt x="29" y="14"/>
                  </a:cubicBezTo>
                  <a:cubicBezTo>
                    <a:pt x="25" y="25"/>
                    <a:pt x="17" y="35"/>
                    <a:pt x="10" y="43"/>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iṣlïḋè">
              <a:extLst>
                <a:ext uri="{FF2B5EF4-FFF2-40B4-BE49-F238E27FC236}">
                  <a16:creationId xmlns:a16="http://schemas.microsoft.com/office/drawing/2014/main" id="{BB3FE1BB-54E2-49A5-ACD1-CE7F10027CED}"/>
                </a:ext>
              </a:extLst>
            </p:cNvPr>
            <p:cNvSpPr/>
            <p:nvPr/>
          </p:nvSpPr>
          <p:spPr bwMode="auto">
            <a:xfrm>
              <a:off x="5317502" y="3957359"/>
              <a:ext cx="142036" cy="264294"/>
            </a:xfrm>
            <a:custGeom>
              <a:avLst/>
              <a:gdLst>
                <a:gd name="T0" fmla="*/ 36 w 38"/>
                <a:gd name="T1" fmla="*/ 2 h 71"/>
                <a:gd name="T2" fmla="*/ 38 w 38"/>
                <a:gd name="T3" fmla="*/ 46 h 71"/>
                <a:gd name="T4" fmla="*/ 21 w 38"/>
                <a:gd name="T5" fmla="*/ 69 h 71"/>
                <a:gd name="T6" fmla="*/ 15 w 38"/>
                <a:gd name="T7" fmla="*/ 68 h 71"/>
                <a:gd name="T8" fmla="*/ 9 w 38"/>
                <a:gd name="T9" fmla="*/ 71 h 71"/>
                <a:gd name="T10" fmla="*/ 0 w 38"/>
                <a:gd name="T11" fmla="*/ 66 h 71"/>
                <a:gd name="T12" fmla="*/ 11 w 38"/>
                <a:gd name="T13" fmla="*/ 35 h 71"/>
                <a:gd name="T14" fmla="*/ 11 w 38"/>
                <a:gd name="T15" fmla="*/ 13 h 71"/>
                <a:gd name="T16" fmla="*/ 18 w 38"/>
                <a:gd name="T17" fmla="*/ 2 h 71"/>
                <a:gd name="T18" fmla="*/ 27 w 38"/>
                <a:gd name="T19" fmla="*/ 0 h 71"/>
                <a:gd name="T20" fmla="*/ 36 w 38"/>
                <a:gd name="T21"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71">
                  <a:moveTo>
                    <a:pt x="36" y="2"/>
                  </a:moveTo>
                  <a:cubicBezTo>
                    <a:pt x="35" y="17"/>
                    <a:pt x="36" y="31"/>
                    <a:pt x="38" y="46"/>
                  </a:cubicBezTo>
                  <a:cubicBezTo>
                    <a:pt x="32" y="53"/>
                    <a:pt x="26" y="62"/>
                    <a:pt x="21" y="69"/>
                  </a:cubicBezTo>
                  <a:cubicBezTo>
                    <a:pt x="19" y="69"/>
                    <a:pt x="17" y="68"/>
                    <a:pt x="15" y="68"/>
                  </a:cubicBezTo>
                  <a:cubicBezTo>
                    <a:pt x="13" y="69"/>
                    <a:pt x="11" y="70"/>
                    <a:pt x="9" y="71"/>
                  </a:cubicBezTo>
                  <a:cubicBezTo>
                    <a:pt x="6" y="70"/>
                    <a:pt x="2" y="68"/>
                    <a:pt x="0" y="66"/>
                  </a:cubicBezTo>
                  <a:cubicBezTo>
                    <a:pt x="1" y="55"/>
                    <a:pt x="4" y="44"/>
                    <a:pt x="11" y="35"/>
                  </a:cubicBezTo>
                  <a:cubicBezTo>
                    <a:pt x="9" y="28"/>
                    <a:pt x="9" y="20"/>
                    <a:pt x="11" y="13"/>
                  </a:cubicBezTo>
                  <a:cubicBezTo>
                    <a:pt x="12" y="9"/>
                    <a:pt x="14" y="5"/>
                    <a:pt x="18" y="2"/>
                  </a:cubicBezTo>
                  <a:cubicBezTo>
                    <a:pt x="20" y="0"/>
                    <a:pt x="24" y="0"/>
                    <a:pt x="27" y="0"/>
                  </a:cubicBezTo>
                  <a:cubicBezTo>
                    <a:pt x="30" y="1"/>
                    <a:pt x="33" y="1"/>
                    <a:pt x="36" y="2"/>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ïṥľïḑé">
              <a:extLst>
                <a:ext uri="{FF2B5EF4-FFF2-40B4-BE49-F238E27FC236}">
                  <a16:creationId xmlns:a16="http://schemas.microsoft.com/office/drawing/2014/main" id="{488F8F5A-2264-4C8A-8D0D-018DE596B2A5}"/>
                </a:ext>
              </a:extLst>
            </p:cNvPr>
            <p:cNvSpPr/>
            <p:nvPr/>
          </p:nvSpPr>
          <p:spPr bwMode="auto">
            <a:xfrm>
              <a:off x="5330088" y="2889397"/>
              <a:ext cx="260698" cy="1116507"/>
            </a:xfrm>
            <a:custGeom>
              <a:avLst/>
              <a:gdLst>
                <a:gd name="T0" fmla="*/ 53 w 70"/>
                <a:gd name="T1" fmla="*/ 0 h 299"/>
                <a:gd name="T2" fmla="*/ 39 w 70"/>
                <a:gd name="T3" fmla="*/ 294 h 299"/>
                <a:gd name="T4" fmla="*/ 3 w 70"/>
                <a:gd name="T5" fmla="*/ 298 h 299"/>
                <a:gd name="T6" fmla="*/ 53 w 70"/>
                <a:gd name="T7" fmla="*/ 0 h 299"/>
              </a:gdLst>
              <a:ahLst/>
              <a:cxnLst>
                <a:cxn ang="0">
                  <a:pos x="T0" y="T1"/>
                </a:cxn>
                <a:cxn ang="0">
                  <a:pos x="T2" y="T3"/>
                </a:cxn>
                <a:cxn ang="0">
                  <a:pos x="T4" y="T5"/>
                </a:cxn>
                <a:cxn ang="0">
                  <a:pos x="T6" y="T7"/>
                </a:cxn>
              </a:cxnLst>
              <a:rect l="0" t="0" r="r" b="b"/>
              <a:pathLst>
                <a:path w="70" h="299">
                  <a:moveTo>
                    <a:pt x="53" y="0"/>
                  </a:moveTo>
                  <a:cubicBezTo>
                    <a:pt x="70" y="96"/>
                    <a:pt x="62" y="198"/>
                    <a:pt x="39" y="294"/>
                  </a:cubicBezTo>
                  <a:cubicBezTo>
                    <a:pt x="27" y="298"/>
                    <a:pt x="15" y="299"/>
                    <a:pt x="3" y="298"/>
                  </a:cubicBezTo>
                  <a:cubicBezTo>
                    <a:pt x="0" y="199"/>
                    <a:pt x="20" y="94"/>
                    <a:pt x="53" y="0"/>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ļîḍè">
              <a:extLst>
                <a:ext uri="{FF2B5EF4-FFF2-40B4-BE49-F238E27FC236}">
                  <a16:creationId xmlns:a16="http://schemas.microsoft.com/office/drawing/2014/main" id="{ED7CF57A-CFA9-4F6E-A270-23B1C9FD4187}"/>
                </a:ext>
              </a:extLst>
            </p:cNvPr>
            <p:cNvSpPr/>
            <p:nvPr/>
          </p:nvSpPr>
          <p:spPr bwMode="auto">
            <a:xfrm>
              <a:off x="5351663" y="2999070"/>
              <a:ext cx="156419" cy="992450"/>
            </a:xfrm>
            <a:custGeom>
              <a:avLst/>
              <a:gdLst>
                <a:gd name="T0" fmla="*/ 42 w 42"/>
                <a:gd name="T1" fmla="*/ 0 h 266"/>
                <a:gd name="T2" fmla="*/ 24 w 42"/>
                <a:gd name="T3" fmla="*/ 188 h 266"/>
                <a:gd name="T4" fmla="*/ 30 w 42"/>
                <a:gd name="T5" fmla="*/ 256 h 266"/>
                <a:gd name="T6" fmla="*/ 29 w 42"/>
                <a:gd name="T7" fmla="*/ 263 h 266"/>
                <a:gd name="T8" fmla="*/ 0 w 42"/>
                <a:gd name="T9" fmla="*/ 264 h 266"/>
                <a:gd name="T10" fmla="*/ 42 w 42"/>
                <a:gd name="T11" fmla="*/ 0 h 266"/>
              </a:gdLst>
              <a:ahLst/>
              <a:cxnLst>
                <a:cxn ang="0">
                  <a:pos x="T0" y="T1"/>
                </a:cxn>
                <a:cxn ang="0">
                  <a:pos x="T2" y="T3"/>
                </a:cxn>
                <a:cxn ang="0">
                  <a:pos x="T4" y="T5"/>
                </a:cxn>
                <a:cxn ang="0">
                  <a:pos x="T6" y="T7"/>
                </a:cxn>
                <a:cxn ang="0">
                  <a:pos x="T8" y="T9"/>
                </a:cxn>
                <a:cxn ang="0">
                  <a:pos x="T10" y="T11"/>
                </a:cxn>
              </a:cxnLst>
              <a:rect l="0" t="0" r="r" b="b"/>
              <a:pathLst>
                <a:path w="42" h="266">
                  <a:moveTo>
                    <a:pt x="42" y="0"/>
                  </a:moveTo>
                  <a:cubicBezTo>
                    <a:pt x="35" y="63"/>
                    <a:pt x="28" y="126"/>
                    <a:pt x="24" y="188"/>
                  </a:cubicBezTo>
                  <a:cubicBezTo>
                    <a:pt x="23" y="211"/>
                    <a:pt x="22" y="235"/>
                    <a:pt x="30" y="256"/>
                  </a:cubicBezTo>
                  <a:cubicBezTo>
                    <a:pt x="30" y="258"/>
                    <a:pt x="29" y="261"/>
                    <a:pt x="29" y="263"/>
                  </a:cubicBezTo>
                  <a:cubicBezTo>
                    <a:pt x="20" y="265"/>
                    <a:pt x="8" y="266"/>
                    <a:pt x="0" y="264"/>
                  </a:cubicBezTo>
                  <a:cubicBezTo>
                    <a:pt x="1" y="175"/>
                    <a:pt x="11" y="85"/>
                    <a:pt x="42"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š1íḍé">
              <a:extLst>
                <a:ext uri="{FF2B5EF4-FFF2-40B4-BE49-F238E27FC236}">
                  <a16:creationId xmlns:a16="http://schemas.microsoft.com/office/drawing/2014/main" id="{BDF4CBE2-986B-4773-A353-3B4974F43B1C}"/>
                </a:ext>
              </a:extLst>
            </p:cNvPr>
            <p:cNvSpPr/>
            <p:nvPr/>
          </p:nvSpPr>
          <p:spPr bwMode="auto">
            <a:xfrm>
              <a:off x="5385823" y="4099395"/>
              <a:ext cx="48544" cy="77311"/>
            </a:xfrm>
            <a:custGeom>
              <a:avLst/>
              <a:gdLst>
                <a:gd name="T0" fmla="*/ 0 w 13"/>
                <a:gd name="T1" fmla="*/ 21 h 21"/>
                <a:gd name="T2" fmla="*/ 8 w 13"/>
                <a:gd name="T3" fmla="*/ 0 h 21"/>
                <a:gd name="T4" fmla="*/ 13 w 13"/>
                <a:gd name="T5" fmla="*/ 4 h 21"/>
                <a:gd name="T6" fmla="*/ 0 w 13"/>
                <a:gd name="T7" fmla="*/ 21 h 21"/>
              </a:gdLst>
              <a:ahLst/>
              <a:cxnLst>
                <a:cxn ang="0">
                  <a:pos x="T0" y="T1"/>
                </a:cxn>
                <a:cxn ang="0">
                  <a:pos x="T2" y="T3"/>
                </a:cxn>
                <a:cxn ang="0">
                  <a:pos x="T4" y="T5"/>
                </a:cxn>
                <a:cxn ang="0">
                  <a:pos x="T6" y="T7"/>
                </a:cxn>
              </a:cxnLst>
              <a:rect l="0" t="0" r="r" b="b"/>
              <a:pathLst>
                <a:path w="13" h="21">
                  <a:moveTo>
                    <a:pt x="0" y="21"/>
                  </a:moveTo>
                  <a:cubicBezTo>
                    <a:pt x="3" y="14"/>
                    <a:pt x="6" y="7"/>
                    <a:pt x="8" y="0"/>
                  </a:cubicBezTo>
                  <a:cubicBezTo>
                    <a:pt x="10" y="1"/>
                    <a:pt x="11" y="3"/>
                    <a:pt x="13" y="4"/>
                  </a:cubicBezTo>
                  <a:cubicBezTo>
                    <a:pt x="8" y="10"/>
                    <a:pt x="3" y="15"/>
                    <a:pt x="0" y="21"/>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ṩľîḍê">
              <a:extLst>
                <a:ext uri="{FF2B5EF4-FFF2-40B4-BE49-F238E27FC236}">
                  <a16:creationId xmlns:a16="http://schemas.microsoft.com/office/drawing/2014/main" id="{06712C52-834F-43B1-A417-D552A9346AA6}"/>
                </a:ext>
              </a:extLst>
            </p:cNvPr>
            <p:cNvSpPr/>
            <p:nvPr/>
          </p:nvSpPr>
          <p:spPr bwMode="auto">
            <a:xfrm>
              <a:off x="5337280" y="4013095"/>
              <a:ext cx="52140" cy="160015"/>
            </a:xfrm>
            <a:custGeom>
              <a:avLst/>
              <a:gdLst>
                <a:gd name="T0" fmla="*/ 8 w 14"/>
                <a:gd name="T1" fmla="*/ 0 h 43"/>
                <a:gd name="T2" fmla="*/ 9 w 14"/>
                <a:gd name="T3" fmla="*/ 17 h 43"/>
                <a:gd name="T4" fmla="*/ 0 w 14"/>
                <a:gd name="T5" fmla="*/ 43 h 43"/>
                <a:gd name="T6" fmla="*/ 13 w 14"/>
                <a:gd name="T7" fmla="*/ 20 h 43"/>
                <a:gd name="T8" fmla="*/ 14 w 14"/>
                <a:gd name="T9" fmla="*/ 0 h 43"/>
                <a:gd name="T10" fmla="*/ 8 w 14"/>
                <a:gd name="T11" fmla="*/ 0 h 43"/>
              </a:gdLst>
              <a:ahLst/>
              <a:cxnLst>
                <a:cxn ang="0">
                  <a:pos x="T0" y="T1"/>
                </a:cxn>
                <a:cxn ang="0">
                  <a:pos x="T2" y="T3"/>
                </a:cxn>
                <a:cxn ang="0">
                  <a:pos x="T4" y="T5"/>
                </a:cxn>
                <a:cxn ang="0">
                  <a:pos x="T6" y="T7"/>
                </a:cxn>
                <a:cxn ang="0">
                  <a:pos x="T8" y="T9"/>
                </a:cxn>
                <a:cxn ang="0">
                  <a:pos x="T10" y="T11"/>
                </a:cxn>
              </a:cxnLst>
              <a:rect l="0" t="0" r="r" b="b"/>
              <a:pathLst>
                <a:path w="14" h="43">
                  <a:moveTo>
                    <a:pt x="8" y="0"/>
                  </a:moveTo>
                  <a:cubicBezTo>
                    <a:pt x="6" y="6"/>
                    <a:pt x="7" y="12"/>
                    <a:pt x="9" y="17"/>
                  </a:cubicBezTo>
                  <a:cubicBezTo>
                    <a:pt x="4" y="24"/>
                    <a:pt x="0" y="34"/>
                    <a:pt x="0" y="43"/>
                  </a:cubicBezTo>
                  <a:cubicBezTo>
                    <a:pt x="2" y="34"/>
                    <a:pt x="7" y="27"/>
                    <a:pt x="13" y="20"/>
                  </a:cubicBezTo>
                  <a:cubicBezTo>
                    <a:pt x="11" y="13"/>
                    <a:pt x="12" y="6"/>
                    <a:pt x="14" y="0"/>
                  </a:cubicBezTo>
                  <a:cubicBezTo>
                    <a:pt x="12" y="0"/>
                    <a:pt x="10" y="1"/>
                    <a:pt x="8"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ïsliďè">
              <a:extLst>
                <a:ext uri="{FF2B5EF4-FFF2-40B4-BE49-F238E27FC236}">
                  <a16:creationId xmlns:a16="http://schemas.microsoft.com/office/drawing/2014/main" id="{AD8CB82B-B57D-4978-AB10-F5851F65DD97}"/>
                </a:ext>
              </a:extLst>
            </p:cNvPr>
            <p:cNvSpPr/>
            <p:nvPr/>
          </p:nvSpPr>
          <p:spPr bwMode="auto">
            <a:xfrm>
              <a:off x="4903981" y="4050851"/>
              <a:ext cx="264294" cy="1432940"/>
            </a:xfrm>
            <a:custGeom>
              <a:avLst/>
              <a:gdLst>
                <a:gd name="T0" fmla="*/ 25 w 71"/>
                <a:gd name="T1" fmla="*/ 344 h 384"/>
                <a:gd name="T2" fmla="*/ 47 w 71"/>
                <a:gd name="T3" fmla="*/ 384 h 384"/>
                <a:gd name="T4" fmla="*/ 57 w 71"/>
                <a:gd name="T5" fmla="*/ 376 h 384"/>
                <a:gd name="T6" fmla="*/ 71 w 71"/>
                <a:gd name="T7" fmla="*/ 3 h 384"/>
                <a:gd name="T8" fmla="*/ 6 w 71"/>
                <a:gd name="T9" fmla="*/ 0 h 384"/>
                <a:gd name="T10" fmla="*/ 1 w 71"/>
                <a:gd name="T11" fmla="*/ 2 h 384"/>
                <a:gd name="T12" fmla="*/ 13 w 71"/>
                <a:gd name="T13" fmla="*/ 334 h 384"/>
                <a:gd name="T14" fmla="*/ 1 w 71"/>
                <a:gd name="T15" fmla="*/ 346 h 384"/>
                <a:gd name="T16" fmla="*/ 2 w 71"/>
                <a:gd name="T17" fmla="*/ 361 h 384"/>
                <a:gd name="T18" fmla="*/ 25 w 71"/>
                <a:gd name="T19" fmla="*/ 34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84">
                  <a:moveTo>
                    <a:pt x="25" y="344"/>
                  </a:moveTo>
                  <a:cubicBezTo>
                    <a:pt x="35" y="355"/>
                    <a:pt x="40" y="371"/>
                    <a:pt x="47" y="384"/>
                  </a:cubicBezTo>
                  <a:cubicBezTo>
                    <a:pt x="50" y="381"/>
                    <a:pt x="53" y="378"/>
                    <a:pt x="57" y="376"/>
                  </a:cubicBezTo>
                  <a:cubicBezTo>
                    <a:pt x="48" y="331"/>
                    <a:pt x="71" y="43"/>
                    <a:pt x="71" y="3"/>
                  </a:cubicBezTo>
                  <a:cubicBezTo>
                    <a:pt x="53" y="0"/>
                    <a:pt x="25" y="0"/>
                    <a:pt x="6" y="0"/>
                  </a:cubicBezTo>
                  <a:cubicBezTo>
                    <a:pt x="4" y="0"/>
                    <a:pt x="1" y="0"/>
                    <a:pt x="1" y="2"/>
                  </a:cubicBezTo>
                  <a:cubicBezTo>
                    <a:pt x="6" y="113"/>
                    <a:pt x="10" y="224"/>
                    <a:pt x="13" y="334"/>
                  </a:cubicBezTo>
                  <a:cubicBezTo>
                    <a:pt x="10" y="339"/>
                    <a:pt x="6" y="344"/>
                    <a:pt x="1" y="346"/>
                  </a:cubicBezTo>
                  <a:cubicBezTo>
                    <a:pt x="0" y="351"/>
                    <a:pt x="0" y="357"/>
                    <a:pt x="2" y="361"/>
                  </a:cubicBezTo>
                  <a:cubicBezTo>
                    <a:pt x="7" y="355"/>
                    <a:pt x="18" y="347"/>
                    <a:pt x="25" y="344"/>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îslïḍê">
              <a:extLst>
                <a:ext uri="{FF2B5EF4-FFF2-40B4-BE49-F238E27FC236}">
                  <a16:creationId xmlns:a16="http://schemas.microsoft.com/office/drawing/2014/main" id="{50E1C61D-573E-4D00-BEF2-2A1854070E39}"/>
                </a:ext>
              </a:extLst>
            </p:cNvPr>
            <p:cNvSpPr/>
            <p:nvPr/>
          </p:nvSpPr>
          <p:spPr bwMode="auto">
            <a:xfrm>
              <a:off x="4907577" y="4009500"/>
              <a:ext cx="291262" cy="1481483"/>
            </a:xfrm>
            <a:custGeom>
              <a:avLst/>
              <a:gdLst>
                <a:gd name="T0" fmla="*/ 78 w 78"/>
                <a:gd name="T1" fmla="*/ 0 h 397"/>
                <a:gd name="T2" fmla="*/ 50 w 78"/>
                <a:gd name="T3" fmla="*/ 397 h 397"/>
                <a:gd name="T4" fmla="*/ 21 w 78"/>
                <a:gd name="T5" fmla="*/ 365 h 397"/>
                <a:gd name="T6" fmla="*/ 38 w 78"/>
                <a:gd name="T7" fmla="*/ 331 h 397"/>
                <a:gd name="T8" fmla="*/ 40 w 78"/>
                <a:gd name="T9" fmla="*/ 293 h 397"/>
                <a:gd name="T10" fmla="*/ 42 w 78"/>
                <a:gd name="T11" fmla="*/ 167 h 397"/>
                <a:gd name="T12" fmla="*/ 39 w 78"/>
                <a:gd name="T13" fmla="*/ 79 h 397"/>
                <a:gd name="T14" fmla="*/ 30 w 78"/>
                <a:gd name="T15" fmla="*/ 46 h 397"/>
                <a:gd name="T16" fmla="*/ 1 w 78"/>
                <a:gd name="T17" fmla="*/ 26 h 397"/>
                <a:gd name="T18" fmla="*/ 0 w 78"/>
                <a:gd name="T19" fmla="*/ 0 h 397"/>
                <a:gd name="T20" fmla="*/ 78 w 78"/>
                <a:gd name="T21"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397">
                  <a:moveTo>
                    <a:pt x="78" y="0"/>
                  </a:moveTo>
                  <a:cubicBezTo>
                    <a:pt x="69" y="133"/>
                    <a:pt x="59" y="264"/>
                    <a:pt x="50" y="397"/>
                  </a:cubicBezTo>
                  <a:cubicBezTo>
                    <a:pt x="37" y="390"/>
                    <a:pt x="27" y="378"/>
                    <a:pt x="21" y="365"/>
                  </a:cubicBezTo>
                  <a:cubicBezTo>
                    <a:pt x="30" y="356"/>
                    <a:pt x="35" y="343"/>
                    <a:pt x="38" y="331"/>
                  </a:cubicBezTo>
                  <a:cubicBezTo>
                    <a:pt x="40" y="319"/>
                    <a:pt x="40" y="306"/>
                    <a:pt x="40" y="293"/>
                  </a:cubicBezTo>
                  <a:cubicBezTo>
                    <a:pt x="41" y="251"/>
                    <a:pt x="41" y="209"/>
                    <a:pt x="42" y="167"/>
                  </a:cubicBezTo>
                  <a:cubicBezTo>
                    <a:pt x="42" y="137"/>
                    <a:pt x="42" y="108"/>
                    <a:pt x="39" y="79"/>
                  </a:cubicBezTo>
                  <a:cubicBezTo>
                    <a:pt x="37" y="67"/>
                    <a:pt x="35" y="56"/>
                    <a:pt x="30" y="46"/>
                  </a:cubicBezTo>
                  <a:cubicBezTo>
                    <a:pt x="25" y="37"/>
                    <a:pt x="12" y="29"/>
                    <a:pt x="1" y="26"/>
                  </a:cubicBezTo>
                  <a:cubicBezTo>
                    <a:pt x="1" y="18"/>
                    <a:pt x="0" y="9"/>
                    <a:pt x="0" y="0"/>
                  </a:cubicBezTo>
                  <a:cubicBezTo>
                    <a:pt x="22" y="3"/>
                    <a:pt x="56" y="0"/>
                    <a:pt x="78"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Sḷîḍè">
              <a:extLst>
                <a:ext uri="{FF2B5EF4-FFF2-40B4-BE49-F238E27FC236}">
                  <a16:creationId xmlns:a16="http://schemas.microsoft.com/office/drawing/2014/main" id="{99610A71-985B-45E4-B4D4-DBD7AEB10EF7}"/>
                </a:ext>
              </a:extLst>
            </p:cNvPr>
            <p:cNvSpPr/>
            <p:nvPr/>
          </p:nvSpPr>
          <p:spPr bwMode="auto">
            <a:xfrm>
              <a:off x="4589347" y="5330968"/>
              <a:ext cx="494428" cy="230133"/>
            </a:xfrm>
            <a:custGeom>
              <a:avLst/>
              <a:gdLst>
                <a:gd name="T0" fmla="*/ 110 w 132"/>
                <a:gd name="T1" fmla="*/ 0 h 62"/>
                <a:gd name="T2" fmla="*/ 78 w 132"/>
                <a:gd name="T3" fmla="*/ 23 h 62"/>
                <a:gd name="T4" fmla="*/ 25 w 132"/>
                <a:gd name="T5" fmla="*/ 50 h 62"/>
                <a:gd name="T6" fmla="*/ 2 w 132"/>
                <a:gd name="T7" fmla="*/ 51 h 62"/>
                <a:gd name="T8" fmla="*/ 2 w 132"/>
                <a:gd name="T9" fmla="*/ 62 h 62"/>
                <a:gd name="T10" fmla="*/ 132 w 132"/>
                <a:gd name="T11" fmla="*/ 56 h 62"/>
                <a:gd name="T12" fmla="*/ 110 w 13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32" h="62">
                  <a:moveTo>
                    <a:pt x="110" y="0"/>
                  </a:moveTo>
                  <a:cubicBezTo>
                    <a:pt x="98" y="4"/>
                    <a:pt x="86" y="14"/>
                    <a:pt x="78" y="23"/>
                  </a:cubicBezTo>
                  <a:cubicBezTo>
                    <a:pt x="60" y="29"/>
                    <a:pt x="41" y="39"/>
                    <a:pt x="25" y="50"/>
                  </a:cubicBezTo>
                  <a:cubicBezTo>
                    <a:pt x="18" y="50"/>
                    <a:pt x="9" y="50"/>
                    <a:pt x="2" y="51"/>
                  </a:cubicBezTo>
                  <a:cubicBezTo>
                    <a:pt x="1" y="55"/>
                    <a:pt x="0" y="58"/>
                    <a:pt x="2" y="62"/>
                  </a:cubicBezTo>
                  <a:cubicBezTo>
                    <a:pt x="42" y="62"/>
                    <a:pt x="91" y="60"/>
                    <a:pt x="132" y="56"/>
                  </a:cubicBezTo>
                  <a:cubicBezTo>
                    <a:pt x="130" y="38"/>
                    <a:pt x="123" y="13"/>
                    <a:pt x="110" y="0"/>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ľíḋê">
              <a:extLst>
                <a:ext uri="{FF2B5EF4-FFF2-40B4-BE49-F238E27FC236}">
                  <a16:creationId xmlns:a16="http://schemas.microsoft.com/office/drawing/2014/main" id="{B98727E0-6BCC-4B7F-A286-D58FFC04C599}"/>
                </a:ext>
              </a:extLst>
            </p:cNvPr>
            <p:cNvSpPr/>
            <p:nvPr/>
          </p:nvSpPr>
          <p:spPr bwMode="auto">
            <a:xfrm>
              <a:off x="4941738" y="4325933"/>
              <a:ext cx="41353" cy="978067"/>
            </a:xfrm>
            <a:custGeom>
              <a:avLst/>
              <a:gdLst>
                <a:gd name="T0" fmla="*/ 8 w 11"/>
                <a:gd name="T1" fmla="*/ 262 h 262"/>
                <a:gd name="T2" fmla="*/ 0 w 11"/>
                <a:gd name="T3" fmla="*/ 0 h 262"/>
                <a:gd name="T4" fmla="*/ 8 w 11"/>
                <a:gd name="T5" fmla="*/ 262 h 262"/>
              </a:gdLst>
              <a:ahLst/>
              <a:cxnLst>
                <a:cxn ang="0">
                  <a:pos x="T0" y="T1"/>
                </a:cxn>
                <a:cxn ang="0">
                  <a:pos x="T2" y="T3"/>
                </a:cxn>
                <a:cxn ang="0">
                  <a:pos x="T4" y="T5"/>
                </a:cxn>
              </a:cxnLst>
              <a:rect l="0" t="0" r="r" b="b"/>
              <a:pathLst>
                <a:path w="11" h="262">
                  <a:moveTo>
                    <a:pt x="8" y="262"/>
                  </a:moveTo>
                  <a:cubicBezTo>
                    <a:pt x="8" y="172"/>
                    <a:pt x="6" y="90"/>
                    <a:pt x="0" y="0"/>
                  </a:cubicBezTo>
                  <a:cubicBezTo>
                    <a:pt x="8" y="90"/>
                    <a:pt x="11" y="173"/>
                    <a:pt x="8" y="262"/>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ŝlîdê">
              <a:extLst>
                <a:ext uri="{FF2B5EF4-FFF2-40B4-BE49-F238E27FC236}">
                  <a16:creationId xmlns:a16="http://schemas.microsoft.com/office/drawing/2014/main" id="{69BD2ABC-779C-4349-9C55-5A7C0CF01CCF}"/>
                </a:ext>
              </a:extLst>
            </p:cNvPr>
            <p:cNvSpPr/>
            <p:nvPr/>
          </p:nvSpPr>
          <p:spPr bwMode="auto">
            <a:xfrm>
              <a:off x="4903981" y="5352543"/>
              <a:ext cx="79108" cy="93492"/>
            </a:xfrm>
            <a:custGeom>
              <a:avLst/>
              <a:gdLst>
                <a:gd name="T0" fmla="*/ 21 w 21"/>
                <a:gd name="T1" fmla="*/ 0 h 25"/>
                <a:gd name="T2" fmla="*/ 0 w 21"/>
                <a:gd name="T3" fmla="*/ 18 h 25"/>
                <a:gd name="T4" fmla="*/ 15 w 21"/>
                <a:gd name="T5" fmla="*/ 25 h 25"/>
                <a:gd name="T6" fmla="*/ 21 w 21"/>
                <a:gd name="T7" fmla="*/ 0 h 25"/>
              </a:gdLst>
              <a:ahLst/>
              <a:cxnLst>
                <a:cxn ang="0">
                  <a:pos x="T0" y="T1"/>
                </a:cxn>
                <a:cxn ang="0">
                  <a:pos x="T2" y="T3"/>
                </a:cxn>
                <a:cxn ang="0">
                  <a:pos x="T4" y="T5"/>
                </a:cxn>
                <a:cxn ang="0">
                  <a:pos x="T6" y="T7"/>
                </a:cxn>
              </a:cxnLst>
              <a:rect l="0" t="0" r="r" b="b"/>
              <a:pathLst>
                <a:path w="21" h="25">
                  <a:moveTo>
                    <a:pt x="21" y="0"/>
                  </a:moveTo>
                  <a:cubicBezTo>
                    <a:pt x="13" y="5"/>
                    <a:pt x="6" y="11"/>
                    <a:pt x="0" y="18"/>
                  </a:cubicBezTo>
                  <a:cubicBezTo>
                    <a:pt x="4" y="21"/>
                    <a:pt x="9" y="24"/>
                    <a:pt x="15" y="25"/>
                  </a:cubicBezTo>
                  <a:cubicBezTo>
                    <a:pt x="16" y="17"/>
                    <a:pt x="19" y="8"/>
                    <a:pt x="21" y="0"/>
                  </a:cubicBezTo>
                  <a:close/>
                </a:path>
              </a:pathLst>
            </a:custGeom>
            <a:solidFill>
              <a:srgbClr val="6C46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s1ídé">
              <a:extLst>
                <a:ext uri="{FF2B5EF4-FFF2-40B4-BE49-F238E27FC236}">
                  <a16:creationId xmlns:a16="http://schemas.microsoft.com/office/drawing/2014/main" id="{F2F6B3B2-6D4D-4226-A40E-800880100712}"/>
                </a:ext>
              </a:extLst>
            </p:cNvPr>
            <p:cNvSpPr/>
            <p:nvPr/>
          </p:nvSpPr>
          <p:spPr bwMode="auto">
            <a:xfrm>
              <a:off x="4709806" y="5438843"/>
              <a:ext cx="208558" cy="73715"/>
            </a:xfrm>
            <a:custGeom>
              <a:avLst/>
              <a:gdLst>
                <a:gd name="T0" fmla="*/ 44 w 56"/>
                <a:gd name="T1" fmla="*/ 0 h 20"/>
                <a:gd name="T2" fmla="*/ 0 w 56"/>
                <a:gd name="T3" fmla="*/ 20 h 20"/>
                <a:gd name="T4" fmla="*/ 56 w 56"/>
                <a:gd name="T5" fmla="*/ 15 h 20"/>
                <a:gd name="T6" fmla="*/ 44 w 56"/>
                <a:gd name="T7" fmla="*/ 0 h 20"/>
              </a:gdLst>
              <a:ahLst/>
              <a:cxnLst>
                <a:cxn ang="0">
                  <a:pos x="T0" y="T1"/>
                </a:cxn>
                <a:cxn ang="0">
                  <a:pos x="T2" y="T3"/>
                </a:cxn>
                <a:cxn ang="0">
                  <a:pos x="T4" y="T5"/>
                </a:cxn>
                <a:cxn ang="0">
                  <a:pos x="T6" y="T7"/>
                </a:cxn>
              </a:cxnLst>
              <a:rect l="0" t="0" r="r" b="b"/>
              <a:pathLst>
                <a:path w="56" h="20">
                  <a:moveTo>
                    <a:pt x="44" y="0"/>
                  </a:moveTo>
                  <a:cubicBezTo>
                    <a:pt x="29" y="6"/>
                    <a:pt x="14" y="12"/>
                    <a:pt x="0" y="20"/>
                  </a:cubicBezTo>
                  <a:cubicBezTo>
                    <a:pt x="18" y="20"/>
                    <a:pt x="38" y="18"/>
                    <a:pt x="56" y="15"/>
                  </a:cubicBezTo>
                  <a:cubicBezTo>
                    <a:pt x="52" y="10"/>
                    <a:pt x="50" y="4"/>
                    <a:pt x="44" y="0"/>
                  </a:cubicBezTo>
                  <a:close/>
                </a:path>
              </a:pathLst>
            </a:custGeom>
            <a:solidFill>
              <a:srgbClr val="6C46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ṩľiďè">
              <a:extLst>
                <a:ext uri="{FF2B5EF4-FFF2-40B4-BE49-F238E27FC236}">
                  <a16:creationId xmlns:a16="http://schemas.microsoft.com/office/drawing/2014/main" id="{13A78477-3888-46FD-9193-1E4AB3E6BF96}"/>
                </a:ext>
              </a:extLst>
            </p:cNvPr>
            <p:cNvSpPr/>
            <p:nvPr/>
          </p:nvSpPr>
          <p:spPr bwMode="auto">
            <a:xfrm>
              <a:off x="4869821" y="5366926"/>
              <a:ext cx="213953" cy="186983"/>
            </a:xfrm>
            <a:custGeom>
              <a:avLst/>
              <a:gdLst>
                <a:gd name="T0" fmla="*/ 57 w 57"/>
                <a:gd name="T1" fmla="*/ 46 h 50"/>
                <a:gd name="T2" fmla="*/ 43 w 57"/>
                <a:gd name="T3" fmla="*/ 0 h 50"/>
                <a:gd name="T4" fmla="*/ 26 w 57"/>
                <a:gd name="T5" fmla="*/ 33 h 50"/>
                <a:gd name="T6" fmla="*/ 0 w 57"/>
                <a:gd name="T7" fmla="*/ 50 h 50"/>
                <a:gd name="T8" fmla="*/ 57 w 57"/>
                <a:gd name="T9" fmla="*/ 46 h 50"/>
              </a:gdLst>
              <a:ahLst/>
              <a:cxnLst>
                <a:cxn ang="0">
                  <a:pos x="T0" y="T1"/>
                </a:cxn>
                <a:cxn ang="0">
                  <a:pos x="T2" y="T3"/>
                </a:cxn>
                <a:cxn ang="0">
                  <a:pos x="T4" y="T5"/>
                </a:cxn>
                <a:cxn ang="0">
                  <a:pos x="T6" y="T7"/>
                </a:cxn>
                <a:cxn ang="0">
                  <a:pos x="T8" y="T9"/>
                </a:cxn>
              </a:cxnLst>
              <a:rect l="0" t="0" r="r" b="b"/>
              <a:pathLst>
                <a:path w="57" h="50">
                  <a:moveTo>
                    <a:pt x="57" y="46"/>
                  </a:moveTo>
                  <a:cubicBezTo>
                    <a:pt x="55" y="32"/>
                    <a:pt x="51" y="14"/>
                    <a:pt x="43" y="0"/>
                  </a:cubicBezTo>
                  <a:cubicBezTo>
                    <a:pt x="41" y="12"/>
                    <a:pt x="35" y="24"/>
                    <a:pt x="26" y="33"/>
                  </a:cubicBezTo>
                  <a:cubicBezTo>
                    <a:pt x="19" y="41"/>
                    <a:pt x="10" y="47"/>
                    <a:pt x="0" y="50"/>
                  </a:cubicBezTo>
                  <a:cubicBezTo>
                    <a:pt x="19" y="49"/>
                    <a:pt x="39" y="48"/>
                    <a:pt x="57" y="46"/>
                  </a:cubicBezTo>
                  <a:close/>
                </a:path>
              </a:pathLst>
            </a:custGeom>
            <a:solidFill>
              <a:srgbClr val="482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iṩļíḓè">
              <a:extLst>
                <a:ext uri="{FF2B5EF4-FFF2-40B4-BE49-F238E27FC236}">
                  <a16:creationId xmlns:a16="http://schemas.microsoft.com/office/drawing/2014/main" id="{44D04343-1E34-4F97-B5B0-64653CAA541B}"/>
                </a:ext>
              </a:extLst>
            </p:cNvPr>
            <p:cNvSpPr/>
            <p:nvPr/>
          </p:nvSpPr>
          <p:spPr bwMode="auto">
            <a:xfrm>
              <a:off x="5035230" y="4040064"/>
              <a:ext cx="294858" cy="1440132"/>
            </a:xfrm>
            <a:custGeom>
              <a:avLst/>
              <a:gdLst>
                <a:gd name="T0" fmla="*/ 79 w 79"/>
                <a:gd name="T1" fmla="*/ 6 h 386"/>
                <a:gd name="T2" fmla="*/ 55 w 79"/>
                <a:gd name="T3" fmla="*/ 330 h 386"/>
                <a:gd name="T4" fmla="*/ 71 w 79"/>
                <a:gd name="T5" fmla="*/ 339 h 386"/>
                <a:gd name="T6" fmla="*/ 69 w 79"/>
                <a:gd name="T7" fmla="*/ 362 h 386"/>
                <a:gd name="T8" fmla="*/ 34 w 79"/>
                <a:gd name="T9" fmla="*/ 354 h 386"/>
                <a:gd name="T10" fmla="*/ 10 w 79"/>
                <a:gd name="T11" fmla="*/ 386 h 386"/>
                <a:gd name="T12" fmla="*/ 1 w 79"/>
                <a:gd name="T13" fmla="*/ 369 h 386"/>
                <a:gd name="T14" fmla="*/ 11 w 79"/>
                <a:gd name="T15" fmla="*/ 346 h 386"/>
                <a:gd name="T16" fmla="*/ 6 w 79"/>
                <a:gd name="T17" fmla="*/ 335 h 386"/>
                <a:gd name="T18" fmla="*/ 12 w 79"/>
                <a:gd name="T19" fmla="*/ 320 h 386"/>
                <a:gd name="T20" fmla="*/ 27 w 79"/>
                <a:gd name="T21" fmla="*/ 6 h 386"/>
                <a:gd name="T22" fmla="*/ 79 w 79"/>
                <a:gd name="T23" fmla="*/ 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86">
                  <a:moveTo>
                    <a:pt x="79" y="6"/>
                  </a:moveTo>
                  <a:cubicBezTo>
                    <a:pt x="60" y="113"/>
                    <a:pt x="53" y="222"/>
                    <a:pt x="55" y="330"/>
                  </a:cubicBezTo>
                  <a:cubicBezTo>
                    <a:pt x="60" y="334"/>
                    <a:pt x="65" y="337"/>
                    <a:pt x="71" y="339"/>
                  </a:cubicBezTo>
                  <a:cubicBezTo>
                    <a:pt x="72" y="346"/>
                    <a:pt x="72" y="355"/>
                    <a:pt x="69" y="362"/>
                  </a:cubicBezTo>
                  <a:cubicBezTo>
                    <a:pt x="57" y="362"/>
                    <a:pt x="45" y="360"/>
                    <a:pt x="34" y="354"/>
                  </a:cubicBezTo>
                  <a:cubicBezTo>
                    <a:pt x="24" y="363"/>
                    <a:pt x="18" y="375"/>
                    <a:pt x="10" y="386"/>
                  </a:cubicBezTo>
                  <a:cubicBezTo>
                    <a:pt x="7" y="381"/>
                    <a:pt x="1" y="375"/>
                    <a:pt x="1" y="369"/>
                  </a:cubicBezTo>
                  <a:cubicBezTo>
                    <a:pt x="0" y="361"/>
                    <a:pt x="7" y="353"/>
                    <a:pt x="11" y="346"/>
                  </a:cubicBezTo>
                  <a:cubicBezTo>
                    <a:pt x="10" y="342"/>
                    <a:pt x="8" y="338"/>
                    <a:pt x="6" y="335"/>
                  </a:cubicBezTo>
                  <a:cubicBezTo>
                    <a:pt x="6" y="330"/>
                    <a:pt x="8" y="324"/>
                    <a:pt x="12" y="320"/>
                  </a:cubicBezTo>
                  <a:cubicBezTo>
                    <a:pt x="10" y="216"/>
                    <a:pt x="15" y="110"/>
                    <a:pt x="27" y="6"/>
                  </a:cubicBezTo>
                  <a:cubicBezTo>
                    <a:pt x="43" y="0"/>
                    <a:pt x="62" y="2"/>
                    <a:pt x="79" y="6"/>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1iďe">
              <a:extLst>
                <a:ext uri="{FF2B5EF4-FFF2-40B4-BE49-F238E27FC236}">
                  <a16:creationId xmlns:a16="http://schemas.microsoft.com/office/drawing/2014/main" id="{8691190F-9144-4AAD-90AF-11737A94103E}"/>
                </a:ext>
              </a:extLst>
            </p:cNvPr>
            <p:cNvSpPr/>
            <p:nvPr/>
          </p:nvSpPr>
          <p:spPr bwMode="auto">
            <a:xfrm>
              <a:off x="5060401" y="5345351"/>
              <a:ext cx="530386" cy="201367"/>
            </a:xfrm>
            <a:custGeom>
              <a:avLst/>
              <a:gdLst>
                <a:gd name="T0" fmla="*/ 140 w 142"/>
                <a:gd name="T1" fmla="*/ 52 h 54"/>
                <a:gd name="T2" fmla="*/ 142 w 142"/>
                <a:gd name="T3" fmla="*/ 38 h 54"/>
                <a:gd name="T4" fmla="*/ 105 w 142"/>
                <a:gd name="T5" fmla="*/ 37 h 54"/>
                <a:gd name="T6" fmla="*/ 30 w 142"/>
                <a:gd name="T7" fmla="*/ 0 h 54"/>
                <a:gd name="T8" fmla="*/ 0 w 142"/>
                <a:gd name="T9" fmla="*/ 52 h 54"/>
                <a:gd name="T10" fmla="*/ 140 w 142"/>
                <a:gd name="T11" fmla="*/ 52 h 54"/>
              </a:gdLst>
              <a:ahLst/>
              <a:cxnLst>
                <a:cxn ang="0">
                  <a:pos x="T0" y="T1"/>
                </a:cxn>
                <a:cxn ang="0">
                  <a:pos x="T2" y="T3"/>
                </a:cxn>
                <a:cxn ang="0">
                  <a:pos x="T4" y="T5"/>
                </a:cxn>
                <a:cxn ang="0">
                  <a:pos x="T6" y="T7"/>
                </a:cxn>
                <a:cxn ang="0">
                  <a:pos x="T8" y="T9"/>
                </a:cxn>
                <a:cxn ang="0">
                  <a:pos x="T10" y="T11"/>
                </a:cxn>
              </a:cxnLst>
              <a:rect l="0" t="0" r="r" b="b"/>
              <a:pathLst>
                <a:path w="142" h="54">
                  <a:moveTo>
                    <a:pt x="140" y="52"/>
                  </a:moveTo>
                  <a:cubicBezTo>
                    <a:pt x="141" y="47"/>
                    <a:pt x="142" y="43"/>
                    <a:pt x="142" y="38"/>
                  </a:cubicBezTo>
                  <a:cubicBezTo>
                    <a:pt x="128" y="35"/>
                    <a:pt x="120" y="34"/>
                    <a:pt x="105" y="37"/>
                  </a:cubicBezTo>
                  <a:cubicBezTo>
                    <a:pt x="82" y="18"/>
                    <a:pt x="62" y="3"/>
                    <a:pt x="30" y="0"/>
                  </a:cubicBezTo>
                  <a:cubicBezTo>
                    <a:pt x="13" y="12"/>
                    <a:pt x="4" y="20"/>
                    <a:pt x="0" y="52"/>
                  </a:cubicBezTo>
                  <a:cubicBezTo>
                    <a:pt x="44" y="53"/>
                    <a:pt x="130" y="54"/>
                    <a:pt x="140" y="52"/>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ṩḻiḓè">
              <a:extLst>
                <a:ext uri="{FF2B5EF4-FFF2-40B4-BE49-F238E27FC236}">
                  <a16:creationId xmlns:a16="http://schemas.microsoft.com/office/drawing/2014/main" id="{5DD17C3A-E94E-45DC-B2F3-278AE69B79F7}"/>
                </a:ext>
              </a:extLst>
            </p:cNvPr>
            <p:cNvSpPr/>
            <p:nvPr/>
          </p:nvSpPr>
          <p:spPr bwMode="auto">
            <a:xfrm>
              <a:off x="5150296" y="4076022"/>
              <a:ext cx="145632" cy="355987"/>
            </a:xfrm>
            <a:custGeom>
              <a:avLst/>
              <a:gdLst>
                <a:gd name="T0" fmla="*/ 16 w 39"/>
                <a:gd name="T1" fmla="*/ 14 h 95"/>
                <a:gd name="T2" fmla="*/ 25 w 39"/>
                <a:gd name="T3" fmla="*/ 28 h 95"/>
                <a:gd name="T4" fmla="*/ 28 w 39"/>
                <a:gd name="T5" fmla="*/ 95 h 95"/>
                <a:gd name="T6" fmla="*/ 39 w 39"/>
                <a:gd name="T7" fmla="*/ 0 h 95"/>
                <a:gd name="T8" fmla="*/ 9 w 39"/>
                <a:gd name="T9" fmla="*/ 2 h 95"/>
                <a:gd name="T10" fmla="*/ 0 w 39"/>
                <a:gd name="T11" fmla="*/ 17 h 95"/>
                <a:gd name="T12" fmla="*/ 16 w 39"/>
                <a:gd name="T13" fmla="*/ 14 h 95"/>
              </a:gdLst>
              <a:ahLst/>
              <a:cxnLst>
                <a:cxn ang="0">
                  <a:pos x="T0" y="T1"/>
                </a:cxn>
                <a:cxn ang="0">
                  <a:pos x="T2" y="T3"/>
                </a:cxn>
                <a:cxn ang="0">
                  <a:pos x="T4" y="T5"/>
                </a:cxn>
                <a:cxn ang="0">
                  <a:pos x="T6" y="T7"/>
                </a:cxn>
                <a:cxn ang="0">
                  <a:pos x="T8" y="T9"/>
                </a:cxn>
                <a:cxn ang="0">
                  <a:pos x="T10" y="T11"/>
                </a:cxn>
                <a:cxn ang="0">
                  <a:pos x="T12" y="T13"/>
                </a:cxn>
              </a:cxnLst>
              <a:rect l="0" t="0" r="r" b="b"/>
              <a:pathLst>
                <a:path w="39" h="95">
                  <a:moveTo>
                    <a:pt x="16" y="14"/>
                  </a:moveTo>
                  <a:cubicBezTo>
                    <a:pt x="20" y="17"/>
                    <a:pt x="23" y="23"/>
                    <a:pt x="25" y="28"/>
                  </a:cubicBezTo>
                  <a:cubicBezTo>
                    <a:pt x="31" y="50"/>
                    <a:pt x="29" y="73"/>
                    <a:pt x="28" y="95"/>
                  </a:cubicBezTo>
                  <a:cubicBezTo>
                    <a:pt x="31" y="64"/>
                    <a:pt x="35" y="32"/>
                    <a:pt x="39" y="0"/>
                  </a:cubicBezTo>
                  <a:cubicBezTo>
                    <a:pt x="29" y="1"/>
                    <a:pt x="18" y="0"/>
                    <a:pt x="9" y="2"/>
                  </a:cubicBezTo>
                  <a:cubicBezTo>
                    <a:pt x="1" y="4"/>
                    <a:pt x="0" y="10"/>
                    <a:pt x="0" y="17"/>
                  </a:cubicBezTo>
                  <a:cubicBezTo>
                    <a:pt x="3" y="12"/>
                    <a:pt x="11" y="11"/>
                    <a:pt x="16" y="14"/>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iş1íde">
              <a:extLst>
                <a:ext uri="{FF2B5EF4-FFF2-40B4-BE49-F238E27FC236}">
                  <a16:creationId xmlns:a16="http://schemas.microsoft.com/office/drawing/2014/main" id="{6F53E532-9DCF-459A-908B-251C33114F64}"/>
                </a:ext>
              </a:extLst>
            </p:cNvPr>
            <p:cNvSpPr/>
            <p:nvPr/>
          </p:nvSpPr>
          <p:spPr bwMode="auto">
            <a:xfrm>
              <a:off x="5056805" y="4658547"/>
              <a:ext cx="131248" cy="760519"/>
            </a:xfrm>
            <a:custGeom>
              <a:avLst/>
              <a:gdLst>
                <a:gd name="T0" fmla="*/ 15 w 35"/>
                <a:gd name="T1" fmla="*/ 158 h 204"/>
                <a:gd name="T2" fmla="*/ 21 w 35"/>
                <a:gd name="T3" fmla="*/ 168 h 204"/>
                <a:gd name="T4" fmla="*/ 35 w 35"/>
                <a:gd name="T5" fmla="*/ 165 h 204"/>
                <a:gd name="T6" fmla="*/ 20 w 35"/>
                <a:gd name="T7" fmla="*/ 175 h 204"/>
                <a:gd name="T8" fmla="*/ 28 w 35"/>
                <a:gd name="T9" fmla="*/ 179 h 204"/>
                <a:gd name="T10" fmla="*/ 6 w 35"/>
                <a:gd name="T11" fmla="*/ 204 h 204"/>
                <a:gd name="T12" fmla="*/ 0 w 35"/>
                <a:gd name="T13" fmla="*/ 197 h 204"/>
                <a:gd name="T14" fmla="*/ 16 w 35"/>
                <a:gd name="T15" fmla="*/ 171 h 204"/>
                <a:gd name="T16" fmla="*/ 9 w 35"/>
                <a:gd name="T17" fmla="*/ 175 h 204"/>
                <a:gd name="T18" fmla="*/ 5 w 35"/>
                <a:gd name="T19" fmla="*/ 165 h 204"/>
                <a:gd name="T20" fmla="*/ 12 w 35"/>
                <a:gd name="T21" fmla="*/ 151 h 204"/>
                <a:gd name="T22" fmla="*/ 14 w 35"/>
                <a:gd name="T23" fmla="*/ 0 h 204"/>
                <a:gd name="T24" fmla="*/ 15 w 35"/>
                <a:gd name="T25" fmla="*/ 15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04">
                  <a:moveTo>
                    <a:pt x="15" y="158"/>
                  </a:moveTo>
                  <a:cubicBezTo>
                    <a:pt x="15" y="162"/>
                    <a:pt x="18" y="166"/>
                    <a:pt x="21" y="168"/>
                  </a:cubicBezTo>
                  <a:cubicBezTo>
                    <a:pt x="26" y="167"/>
                    <a:pt x="31" y="166"/>
                    <a:pt x="35" y="165"/>
                  </a:cubicBezTo>
                  <a:cubicBezTo>
                    <a:pt x="29" y="167"/>
                    <a:pt x="25" y="170"/>
                    <a:pt x="20" y="175"/>
                  </a:cubicBezTo>
                  <a:cubicBezTo>
                    <a:pt x="23" y="176"/>
                    <a:pt x="25" y="178"/>
                    <a:pt x="28" y="179"/>
                  </a:cubicBezTo>
                  <a:cubicBezTo>
                    <a:pt x="20" y="187"/>
                    <a:pt x="12" y="195"/>
                    <a:pt x="6" y="204"/>
                  </a:cubicBezTo>
                  <a:cubicBezTo>
                    <a:pt x="3" y="202"/>
                    <a:pt x="1" y="200"/>
                    <a:pt x="0" y="197"/>
                  </a:cubicBezTo>
                  <a:cubicBezTo>
                    <a:pt x="4" y="188"/>
                    <a:pt x="9" y="179"/>
                    <a:pt x="16" y="171"/>
                  </a:cubicBezTo>
                  <a:cubicBezTo>
                    <a:pt x="13" y="172"/>
                    <a:pt x="11" y="173"/>
                    <a:pt x="9" y="175"/>
                  </a:cubicBezTo>
                  <a:cubicBezTo>
                    <a:pt x="7" y="172"/>
                    <a:pt x="5" y="168"/>
                    <a:pt x="5" y="165"/>
                  </a:cubicBezTo>
                  <a:cubicBezTo>
                    <a:pt x="8" y="161"/>
                    <a:pt x="12" y="156"/>
                    <a:pt x="12" y="151"/>
                  </a:cubicBezTo>
                  <a:cubicBezTo>
                    <a:pt x="10" y="100"/>
                    <a:pt x="11" y="50"/>
                    <a:pt x="14" y="0"/>
                  </a:cubicBezTo>
                  <a:cubicBezTo>
                    <a:pt x="14" y="51"/>
                    <a:pt x="8" y="107"/>
                    <a:pt x="15" y="158"/>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1iḋê">
              <a:extLst>
                <a:ext uri="{FF2B5EF4-FFF2-40B4-BE49-F238E27FC236}">
                  <a16:creationId xmlns:a16="http://schemas.microsoft.com/office/drawing/2014/main" id="{D06AD987-10CF-4682-8668-8B3459ED20C0}"/>
                </a:ext>
              </a:extLst>
            </p:cNvPr>
            <p:cNvSpPr/>
            <p:nvPr/>
          </p:nvSpPr>
          <p:spPr bwMode="auto">
            <a:xfrm>
              <a:off x="5164680" y="4214462"/>
              <a:ext cx="44948" cy="1033803"/>
            </a:xfrm>
            <a:custGeom>
              <a:avLst/>
              <a:gdLst>
                <a:gd name="T0" fmla="*/ 6 w 12"/>
                <a:gd name="T1" fmla="*/ 277 h 277"/>
                <a:gd name="T2" fmla="*/ 12 w 12"/>
                <a:gd name="T3" fmla="*/ 0 h 277"/>
                <a:gd name="T4" fmla="*/ 6 w 12"/>
                <a:gd name="T5" fmla="*/ 277 h 277"/>
              </a:gdLst>
              <a:ahLst/>
              <a:cxnLst>
                <a:cxn ang="0">
                  <a:pos x="T0" y="T1"/>
                </a:cxn>
                <a:cxn ang="0">
                  <a:pos x="T2" y="T3"/>
                </a:cxn>
                <a:cxn ang="0">
                  <a:pos x="T4" y="T5"/>
                </a:cxn>
              </a:cxnLst>
              <a:rect l="0" t="0" r="r" b="b"/>
              <a:pathLst>
                <a:path w="12" h="277">
                  <a:moveTo>
                    <a:pt x="6" y="277"/>
                  </a:moveTo>
                  <a:cubicBezTo>
                    <a:pt x="0" y="182"/>
                    <a:pt x="2" y="95"/>
                    <a:pt x="12" y="0"/>
                  </a:cubicBezTo>
                  <a:cubicBezTo>
                    <a:pt x="4" y="96"/>
                    <a:pt x="2" y="183"/>
                    <a:pt x="6" y="277"/>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ṥliḋé">
              <a:extLst>
                <a:ext uri="{FF2B5EF4-FFF2-40B4-BE49-F238E27FC236}">
                  <a16:creationId xmlns:a16="http://schemas.microsoft.com/office/drawing/2014/main" id="{913782CC-877A-461B-8294-10A23A847EB3}"/>
                </a:ext>
              </a:extLst>
            </p:cNvPr>
            <p:cNvSpPr/>
            <p:nvPr/>
          </p:nvSpPr>
          <p:spPr bwMode="auto">
            <a:xfrm>
              <a:off x="5119731" y="5356139"/>
              <a:ext cx="318232" cy="134844"/>
            </a:xfrm>
            <a:custGeom>
              <a:avLst/>
              <a:gdLst>
                <a:gd name="T0" fmla="*/ 17 w 85"/>
                <a:gd name="T1" fmla="*/ 0 h 36"/>
                <a:gd name="T2" fmla="*/ 0 w 85"/>
                <a:gd name="T3" fmla="*/ 19 h 36"/>
                <a:gd name="T4" fmla="*/ 41 w 85"/>
                <a:gd name="T5" fmla="*/ 30 h 36"/>
                <a:gd name="T6" fmla="*/ 51 w 85"/>
                <a:gd name="T7" fmla="*/ 24 h 36"/>
                <a:gd name="T8" fmla="*/ 47 w 85"/>
                <a:gd name="T9" fmla="*/ 31 h 36"/>
                <a:gd name="T10" fmla="*/ 85 w 85"/>
                <a:gd name="T11" fmla="*/ 36 h 36"/>
                <a:gd name="T12" fmla="*/ 17 w 85"/>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85" h="36">
                  <a:moveTo>
                    <a:pt x="17" y="0"/>
                  </a:moveTo>
                  <a:cubicBezTo>
                    <a:pt x="10" y="4"/>
                    <a:pt x="4" y="11"/>
                    <a:pt x="0" y="19"/>
                  </a:cubicBezTo>
                  <a:cubicBezTo>
                    <a:pt x="13" y="24"/>
                    <a:pt x="27" y="28"/>
                    <a:pt x="41" y="30"/>
                  </a:cubicBezTo>
                  <a:cubicBezTo>
                    <a:pt x="44" y="27"/>
                    <a:pt x="47" y="25"/>
                    <a:pt x="51" y="24"/>
                  </a:cubicBezTo>
                  <a:cubicBezTo>
                    <a:pt x="49" y="26"/>
                    <a:pt x="48" y="29"/>
                    <a:pt x="47" y="31"/>
                  </a:cubicBezTo>
                  <a:cubicBezTo>
                    <a:pt x="59" y="34"/>
                    <a:pt x="72" y="36"/>
                    <a:pt x="85" y="36"/>
                  </a:cubicBezTo>
                  <a:cubicBezTo>
                    <a:pt x="66" y="21"/>
                    <a:pt x="41" y="6"/>
                    <a:pt x="17" y="0"/>
                  </a:cubicBezTo>
                  <a:close/>
                </a:path>
              </a:pathLst>
            </a:custGeom>
            <a:solidFill>
              <a:srgbClr val="6C46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íSḻïďê">
              <a:extLst>
                <a:ext uri="{FF2B5EF4-FFF2-40B4-BE49-F238E27FC236}">
                  <a16:creationId xmlns:a16="http://schemas.microsoft.com/office/drawing/2014/main" id="{9947D145-AEBF-4836-A791-D58C771B937E}"/>
                </a:ext>
              </a:extLst>
            </p:cNvPr>
            <p:cNvSpPr/>
            <p:nvPr/>
          </p:nvSpPr>
          <p:spPr bwMode="auto">
            <a:xfrm>
              <a:off x="5459538" y="5490983"/>
              <a:ext cx="102482" cy="25171"/>
            </a:xfrm>
            <a:custGeom>
              <a:avLst/>
              <a:gdLst>
                <a:gd name="T0" fmla="*/ 0 w 27"/>
                <a:gd name="T1" fmla="*/ 1 h 7"/>
                <a:gd name="T2" fmla="*/ 27 w 27"/>
                <a:gd name="T3" fmla="*/ 2 h 7"/>
                <a:gd name="T4" fmla="*/ 23 w 27"/>
                <a:gd name="T5" fmla="*/ 6 h 7"/>
                <a:gd name="T6" fmla="*/ 17 w 27"/>
                <a:gd name="T7" fmla="*/ 6 h 7"/>
                <a:gd name="T8" fmla="*/ 0 w 27"/>
                <a:gd name="T9" fmla="*/ 1 h 7"/>
              </a:gdLst>
              <a:ahLst/>
              <a:cxnLst>
                <a:cxn ang="0">
                  <a:pos x="T0" y="T1"/>
                </a:cxn>
                <a:cxn ang="0">
                  <a:pos x="T2" y="T3"/>
                </a:cxn>
                <a:cxn ang="0">
                  <a:pos x="T4" y="T5"/>
                </a:cxn>
                <a:cxn ang="0">
                  <a:pos x="T6" y="T7"/>
                </a:cxn>
                <a:cxn ang="0">
                  <a:pos x="T8" y="T9"/>
                </a:cxn>
              </a:cxnLst>
              <a:rect l="0" t="0" r="r" b="b"/>
              <a:pathLst>
                <a:path w="27" h="7">
                  <a:moveTo>
                    <a:pt x="0" y="1"/>
                  </a:moveTo>
                  <a:cubicBezTo>
                    <a:pt x="9" y="0"/>
                    <a:pt x="19" y="0"/>
                    <a:pt x="27" y="2"/>
                  </a:cubicBezTo>
                  <a:cubicBezTo>
                    <a:pt x="27" y="4"/>
                    <a:pt x="25" y="5"/>
                    <a:pt x="23" y="6"/>
                  </a:cubicBezTo>
                  <a:cubicBezTo>
                    <a:pt x="21" y="7"/>
                    <a:pt x="19" y="6"/>
                    <a:pt x="17" y="6"/>
                  </a:cubicBezTo>
                  <a:cubicBezTo>
                    <a:pt x="11" y="5"/>
                    <a:pt x="6" y="2"/>
                    <a:pt x="0" y="1"/>
                  </a:cubicBezTo>
                  <a:close/>
                </a:path>
              </a:pathLst>
            </a:custGeom>
            <a:solidFill>
              <a:srgbClr val="6C46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ṧlïdé">
              <a:extLst>
                <a:ext uri="{FF2B5EF4-FFF2-40B4-BE49-F238E27FC236}">
                  <a16:creationId xmlns:a16="http://schemas.microsoft.com/office/drawing/2014/main" id="{5F9A1845-52DD-4CB4-B39C-9E95107D85F3}"/>
                </a:ext>
              </a:extLst>
            </p:cNvPr>
            <p:cNvSpPr/>
            <p:nvPr/>
          </p:nvSpPr>
          <p:spPr bwMode="auto">
            <a:xfrm>
              <a:off x="5090965" y="5464014"/>
              <a:ext cx="246315" cy="61129"/>
            </a:xfrm>
            <a:custGeom>
              <a:avLst/>
              <a:gdLst>
                <a:gd name="T0" fmla="*/ 4 w 66"/>
                <a:gd name="T1" fmla="*/ 0 h 16"/>
                <a:gd name="T2" fmla="*/ 0 w 66"/>
                <a:gd name="T3" fmla="*/ 14 h 16"/>
                <a:gd name="T4" fmla="*/ 66 w 66"/>
                <a:gd name="T5" fmla="*/ 16 h 16"/>
                <a:gd name="T6" fmla="*/ 4 w 66"/>
                <a:gd name="T7" fmla="*/ 0 h 16"/>
              </a:gdLst>
              <a:ahLst/>
              <a:cxnLst>
                <a:cxn ang="0">
                  <a:pos x="T0" y="T1"/>
                </a:cxn>
                <a:cxn ang="0">
                  <a:pos x="T2" y="T3"/>
                </a:cxn>
                <a:cxn ang="0">
                  <a:pos x="T4" y="T5"/>
                </a:cxn>
                <a:cxn ang="0">
                  <a:pos x="T6" y="T7"/>
                </a:cxn>
              </a:cxnLst>
              <a:rect l="0" t="0" r="r" b="b"/>
              <a:pathLst>
                <a:path w="66" h="16">
                  <a:moveTo>
                    <a:pt x="4" y="0"/>
                  </a:moveTo>
                  <a:cubicBezTo>
                    <a:pt x="2" y="4"/>
                    <a:pt x="0" y="9"/>
                    <a:pt x="0" y="14"/>
                  </a:cubicBezTo>
                  <a:cubicBezTo>
                    <a:pt x="22" y="14"/>
                    <a:pt x="44" y="15"/>
                    <a:pt x="66" y="16"/>
                  </a:cubicBezTo>
                  <a:cubicBezTo>
                    <a:pt x="45" y="14"/>
                    <a:pt x="20" y="11"/>
                    <a:pt x="4" y="0"/>
                  </a:cubicBezTo>
                  <a:close/>
                </a:path>
              </a:pathLst>
            </a:custGeom>
            <a:solidFill>
              <a:srgbClr val="482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ḷiďê">
              <a:extLst>
                <a:ext uri="{FF2B5EF4-FFF2-40B4-BE49-F238E27FC236}">
                  <a16:creationId xmlns:a16="http://schemas.microsoft.com/office/drawing/2014/main" id="{9F017E06-E2D1-4274-A500-42E825928AC3}"/>
                </a:ext>
              </a:extLst>
            </p:cNvPr>
            <p:cNvSpPr/>
            <p:nvPr/>
          </p:nvSpPr>
          <p:spPr bwMode="auto">
            <a:xfrm>
              <a:off x="4956121" y="2628700"/>
              <a:ext cx="373967" cy="541173"/>
            </a:xfrm>
            <a:custGeom>
              <a:avLst/>
              <a:gdLst>
                <a:gd name="T0" fmla="*/ 72 w 100"/>
                <a:gd name="T1" fmla="*/ 29 h 145"/>
                <a:gd name="T2" fmla="*/ 73 w 100"/>
                <a:gd name="T3" fmla="*/ 26 h 145"/>
                <a:gd name="T4" fmla="*/ 100 w 100"/>
                <a:gd name="T5" fmla="*/ 48 h 145"/>
                <a:gd name="T6" fmla="*/ 62 w 100"/>
                <a:gd name="T7" fmla="*/ 145 h 145"/>
                <a:gd name="T8" fmla="*/ 24 w 100"/>
                <a:gd name="T9" fmla="*/ 94 h 145"/>
                <a:gd name="T10" fmla="*/ 0 w 100"/>
                <a:gd name="T11" fmla="*/ 36 h 145"/>
                <a:gd name="T12" fmla="*/ 22 w 100"/>
                <a:gd name="T13" fmla="*/ 0 h 145"/>
                <a:gd name="T14" fmla="*/ 45 w 100"/>
                <a:gd name="T15" fmla="*/ 36 h 145"/>
                <a:gd name="T16" fmla="*/ 57 w 100"/>
                <a:gd name="T17" fmla="*/ 41 h 145"/>
                <a:gd name="T18" fmla="*/ 72 w 100"/>
                <a:gd name="T19" fmla="*/ 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45">
                  <a:moveTo>
                    <a:pt x="72" y="29"/>
                  </a:moveTo>
                  <a:cubicBezTo>
                    <a:pt x="72" y="28"/>
                    <a:pt x="72" y="27"/>
                    <a:pt x="73" y="26"/>
                  </a:cubicBezTo>
                  <a:cubicBezTo>
                    <a:pt x="79" y="36"/>
                    <a:pt x="89" y="43"/>
                    <a:pt x="100" y="48"/>
                  </a:cubicBezTo>
                  <a:cubicBezTo>
                    <a:pt x="95" y="82"/>
                    <a:pt x="81" y="115"/>
                    <a:pt x="62" y="145"/>
                  </a:cubicBezTo>
                  <a:cubicBezTo>
                    <a:pt x="46" y="131"/>
                    <a:pt x="34" y="113"/>
                    <a:pt x="24" y="94"/>
                  </a:cubicBezTo>
                  <a:cubicBezTo>
                    <a:pt x="14" y="76"/>
                    <a:pt x="7" y="56"/>
                    <a:pt x="0" y="36"/>
                  </a:cubicBezTo>
                  <a:cubicBezTo>
                    <a:pt x="11" y="26"/>
                    <a:pt x="18" y="14"/>
                    <a:pt x="22" y="0"/>
                  </a:cubicBezTo>
                  <a:cubicBezTo>
                    <a:pt x="27" y="14"/>
                    <a:pt x="34" y="27"/>
                    <a:pt x="45" y="36"/>
                  </a:cubicBezTo>
                  <a:cubicBezTo>
                    <a:pt x="48" y="39"/>
                    <a:pt x="53" y="40"/>
                    <a:pt x="57" y="41"/>
                  </a:cubicBezTo>
                  <a:cubicBezTo>
                    <a:pt x="64" y="41"/>
                    <a:pt x="71" y="36"/>
                    <a:pt x="72"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ṧľíḑé">
              <a:extLst>
                <a:ext uri="{FF2B5EF4-FFF2-40B4-BE49-F238E27FC236}">
                  <a16:creationId xmlns:a16="http://schemas.microsoft.com/office/drawing/2014/main" id="{7501F255-3A80-4725-A6AD-10378CEC161A}"/>
                </a:ext>
              </a:extLst>
            </p:cNvPr>
            <p:cNvSpPr/>
            <p:nvPr/>
          </p:nvSpPr>
          <p:spPr bwMode="auto">
            <a:xfrm>
              <a:off x="5087369" y="2788714"/>
              <a:ext cx="177994" cy="154621"/>
            </a:xfrm>
            <a:custGeom>
              <a:avLst/>
              <a:gdLst>
                <a:gd name="T0" fmla="*/ 13 w 48"/>
                <a:gd name="T1" fmla="*/ 26 h 41"/>
                <a:gd name="T2" fmla="*/ 30 w 48"/>
                <a:gd name="T3" fmla="*/ 25 h 41"/>
                <a:gd name="T4" fmla="*/ 48 w 48"/>
                <a:gd name="T5" fmla="*/ 41 h 41"/>
                <a:gd name="T6" fmla="*/ 32 w 48"/>
                <a:gd name="T7" fmla="*/ 0 h 41"/>
                <a:gd name="T8" fmla="*/ 17 w 48"/>
                <a:gd name="T9" fmla="*/ 2 h 41"/>
                <a:gd name="T10" fmla="*/ 0 w 48"/>
                <a:gd name="T11" fmla="*/ 40 h 41"/>
                <a:gd name="T12" fmla="*/ 13 w 48"/>
                <a:gd name="T13" fmla="*/ 26 h 41"/>
              </a:gdLst>
              <a:ahLst/>
              <a:cxnLst>
                <a:cxn ang="0">
                  <a:pos x="T0" y="T1"/>
                </a:cxn>
                <a:cxn ang="0">
                  <a:pos x="T2" y="T3"/>
                </a:cxn>
                <a:cxn ang="0">
                  <a:pos x="T4" y="T5"/>
                </a:cxn>
                <a:cxn ang="0">
                  <a:pos x="T6" y="T7"/>
                </a:cxn>
                <a:cxn ang="0">
                  <a:pos x="T8" y="T9"/>
                </a:cxn>
                <a:cxn ang="0">
                  <a:pos x="T10" y="T11"/>
                </a:cxn>
                <a:cxn ang="0">
                  <a:pos x="T12" y="T13"/>
                </a:cxn>
              </a:cxnLst>
              <a:rect l="0" t="0" r="r" b="b"/>
              <a:pathLst>
                <a:path w="48" h="41">
                  <a:moveTo>
                    <a:pt x="13" y="26"/>
                  </a:moveTo>
                  <a:cubicBezTo>
                    <a:pt x="19" y="26"/>
                    <a:pt x="24" y="25"/>
                    <a:pt x="30" y="25"/>
                  </a:cubicBezTo>
                  <a:cubicBezTo>
                    <a:pt x="37" y="28"/>
                    <a:pt x="43" y="34"/>
                    <a:pt x="48" y="41"/>
                  </a:cubicBezTo>
                  <a:cubicBezTo>
                    <a:pt x="46" y="26"/>
                    <a:pt x="40" y="12"/>
                    <a:pt x="32" y="0"/>
                  </a:cubicBezTo>
                  <a:cubicBezTo>
                    <a:pt x="27" y="2"/>
                    <a:pt x="22" y="3"/>
                    <a:pt x="17" y="2"/>
                  </a:cubicBezTo>
                  <a:cubicBezTo>
                    <a:pt x="9" y="14"/>
                    <a:pt x="4" y="27"/>
                    <a:pt x="0" y="40"/>
                  </a:cubicBezTo>
                  <a:cubicBezTo>
                    <a:pt x="4" y="36"/>
                    <a:pt x="9" y="31"/>
                    <a:pt x="13" y="26"/>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íṣḻidè">
              <a:extLst>
                <a:ext uri="{FF2B5EF4-FFF2-40B4-BE49-F238E27FC236}">
                  <a16:creationId xmlns:a16="http://schemas.microsoft.com/office/drawing/2014/main" id="{7DF0A75B-849F-4B9C-9408-0F97E8751F8E}"/>
                </a:ext>
              </a:extLst>
            </p:cNvPr>
            <p:cNvSpPr/>
            <p:nvPr/>
          </p:nvSpPr>
          <p:spPr bwMode="auto">
            <a:xfrm>
              <a:off x="5108944" y="2943334"/>
              <a:ext cx="131248" cy="237325"/>
            </a:xfrm>
            <a:custGeom>
              <a:avLst/>
              <a:gdLst>
                <a:gd name="T0" fmla="*/ 13 w 35"/>
                <a:gd name="T1" fmla="*/ 1 h 64"/>
                <a:gd name="T2" fmla="*/ 0 w 35"/>
                <a:gd name="T3" fmla="*/ 42 h 64"/>
                <a:gd name="T4" fmla="*/ 16 w 35"/>
                <a:gd name="T5" fmla="*/ 64 h 64"/>
                <a:gd name="T6" fmla="*/ 35 w 35"/>
                <a:gd name="T7" fmla="*/ 33 h 64"/>
                <a:gd name="T8" fmla="*/ 24 w 35"/>
                <a:gd name="T9" fmla="*/ 1 h 64"/>
                <a:gd name="T10" fmla="*/ 13 w 35"/>
                <a:gd name="T11" fmla="*/ 1 h 64"/>
              </a:gdLst>
              <a:ahLst/>
              <a:cxnLst>
                <a:cxn ang="0">
                  <a:pos x="T0" y="T1"/>
                </a:cxn>
                <a:cxn ang="0">
                  <a:pos x="T2" y="T3"/>
                </a:cxn>
                <a:cxn ang="0">
                  <a:pos x="T4" y="T5"/>
                </a:cxn>
                <a:cxn ang="0">
                  <a:pos x="T6" y="T7"/>
                </a:cxn>
                <a:cxn ang="0">
                  <a:pos x="T8" y="T9"/>
                </a:cxn>
                <a:cxn ang="0">
                  <a:pos x="T10" y="T11"/>
                </a:cxn>
              </a:cxnLst>
              <a:rect l="0" t="0" r="r" b="b"/>
              <a:pathLst>
                <a:path w="35" h="64">
                  <a:moveTo>
                    <a:pt x="13" y="1"/>
                  </a:moveTo>
                  <a:cubicBezTo>
                    <a:pt x="7" y="14"/>
                    <a:pt x="0" y="42"/>
                    <a:pt x="0" y="42"/>
                  </a:cubicBezTo>
                  <a:cubicBezTo>
                    <a:pt x="0" y="42"/>
                    <a:pt x="9" y="58"/>
                    <a:pt x="16" y="64"/>
                  </a:cubicBezTo>
                  <a:cubicBezTo>
                    <a:pt x="25" y="56"/>
                    <a:pt x="35" y="33"/>
                    <a:pt x="35" y="33"/>
                  </a:cubicBezTo>
                  <a:cubicBezTo>
                    <a:pt x="35" y="33"/>
                    <a:pt x="29" y="11"/>
                    <a:pt x="24" y="1"/>
                  </a:cubicBezTo>
                  <a:cubicBezTo>
                    <a:pt x="21" y="0"/>
                    <a:pt x="16" y="0"/>
                    <a:pt x="13" y="1"/>
                  </a:cubicBezTo>
                  <a:close/>
                </a:path>
              </a:pathLst>
            </a:custGeom>
            <a:solidFill>
              <a:srgbClr val="BC0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ṩliḓé">
              <a:extLst>
                <a:ext uri="{FF2B5EF4-FFF2-40B4-BE49-F238E27FC236}">
                  <a16:creationId xmlns:a16="http://schemas.microsoft.com/office/drawing/2014/main" id="{79AC84B6-23ED-486B-A40E-D6EF060C0BB5}"/>
                </a:ext>
              </a:extLst>
            </p:cNvPr>
            <p:cNvSpPr/>
            <p:nvPr/>
          </p:nvSpPr>
          <p:spPr bwMode="auto">
            <a:xfrm>
              <a:off x="5202435" y="2979293"/>
              <a:ext cx="34161" cy="152823"/>
            </a:xfrm>
            <a:custGeom>
              <a:avLst/>
              <a:gdLst>
                <a:gd name="T0" fmla="*/ 1 w 9"/>
                <a:gd name="T1" fmla="*/ 0 h 41"/>
                <a:gd name="T2" fmla="*/ 8 w 9"/>
                <a:gd name="T3" fmla="*/ 26 h 41"/>
                <a:gd name="T4" fmla="*/ 0 w 9"/>
                <a:gd name="T5" fmla="*/ 41 h 41"/>
                <a:gd name="T6" fmla="*/ 1 w 9"/>
                <a:gd name="T7" fmla="*/ 0 h 41"/>
              </a:gdLst>
              <a:ahLst/>
              <a:cxnLst>
                <a:cxn ang="0">
                  <a:pos x="T0" y="T1"/>
                </a:cxn>
                <a:cxn ang="0">
                  <a:pos x="T2" y="T3"/>
                </a:cxn>
                <a:cxn ang="0">
                  <a:pos x="T4" y="T5"/>
                </a:cxn>
                <a:cxn ang="0">
                  <a:pos x="T6" y="T7"/>
                </a:cxn>
              </a:cxnLst>
              <a:rect l="0" t="0" r="r" b="b"/>
              <a:pathLst>
                <a:path w="9" h="41">
                  <a:moveTo>
                    <a:pt x="1" y="0"/>
                  </a:moveTo>
                  <a:cubicBezTo>
                    <a:pt x="4" y="9"/>
                    <a:pt x="6" y="17"/>
                    <a:pt x="8" y="26"/>
                  </a:cubicBezTo>
                  <a:cubicBezTo>
                    <a:pt x="9" y="32"/>
                    <a:pt x="3" y="36"/>
                    <a:pt x="0" y="41"/>
                  </a:cubicBezTo>
                  <a:cubicBezTo>
                    <a:pt x="2" y="27"/>
                    <a:pt x="2" y="14"/>
                    <a:pt x="1" y="0"/>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ṡ1iḍe">
              <a:extLst>
                <a:ext uri="{FF2B5EF4-FFF2-40B4-BE49-F238E27FC236}">
                  <a16:creationId xmlns:a16="http://schemas.microsoft.com/office/drawing/2014/main" id="{2ECC7B52-F6F2-441D-AB61-73429423DFCF}"/>
                </a:ext>
              </a:extLst>
            </p:cNvPr>
            <p:cNvSpPr/>
            <p:nvPr/>
          </p:nvSpPr>
          <p:spPr bwMode="auto">
            <a:xfrm>
              <a:off x="5123327" y="2946930"/>
              <a:ext cx="71917" cy="181590"/>
            </a:xfrm>
            <a:custGeom>
              <a:avLst/>
              <a:gdLst>
                <a:gd name="T0" fmla="*/ 19 w 19"/>
                <a:gd name="T1" fmla="*/ 7 h 49"/>
                <a:gd name="T2" fmla="*/ 14 w 19"/>
                <a:gd name="T3" fmla="*/ 6 h 49"/>
                <a:gd name="T4" fmla="*/ 11 w 19"/>
                <a:gd name="T5" fmla="*/ 9 h 49"/>
                <a:gd name="T6" fmla="*/ 9 w 19"/>
                <a:gd name="T7" fmla="*/ 14 h 49"/>
                <a:gd name="T8" fmla="*/ 5 w 19"/>
                <a:gd name="T9" fmla="*/ 49 h 49"/>
                <a:gd name="T10" fmla="*/ 1 w 19"/>
                <a:gd name="T11" fmla="*/ 35 h 49"/>
                <a:gd name="T12" fmla="*/ 7 w 19"/>
                <a:gd name="T13" fmla="*/ 8 h 49"/>
                <a:gd name="T14" fmla="*/ 12 w 19"/>
                <a:gd name="T15" fmla="*/ 1 h 49"/>
                <a:gd name="T16" fmla="*/ 18 w 19"/>
                <a:gd name="T17" fmla="*/ 1 h 49"/>
                <a:gd name="T18" fmla="*/ 19 w 19"/>
                <a:gd name="T1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49">
                  <a:moveTo>
                    <a:pt x="19" y="7"/>
                  </a:moveTo>
                  <a:cubicBezTo>
                    <a:pt x="18" y="6"/>
                    <a:pt x="16" y="5"/>
                    <a:pt x="14" y="6"/>
                  </a:cubicBezTo>
                  <a:cubicBezTo>
                    <a:pt x="13" y="6"/>
                    <a:pt x="11" y="8"/>
                    <a:pt x="11" y="9"/>
                  </a:cubicBezTo>
                  <a:cubicBezTo>
                    <a:pt x="10" y="11"/>
                    <a:pt x="9" y="13"/>
                    <a:pt x="9" y="14"/>
                  </a:cubicBezTo>
                  <a:cubicBezTo>
                    <a:pt x="7" y="26"/>
                    <a:pt x="5" y="38"/>
                    <a:pt x="5" y="49"/>
                  </a:cubicBezTo>
                  <a:cubicBezTo>
                    <a:pt x="2" y="43"/>
                    <a:pt x="0" y="42"/>
                    <a:pt x="1" y="35"/>
                  </a:cubicBezTo>
                  <a:cubicBezTo>
                    <a:pt x="1" y="27"/>
                    <a:pt x="5" y="14"/>
                    <a:pt x="7" y="8"/>
                  </a:cubicBezTo>
                  <a:cubicBezTo>
                    <a:pt x="8" y="5"/>
                    <a:pt x="9" y="2"/>
                    <a:pt x="12" y="1"/>
                  </a:cubicBezTo>
                  <a:cubicBezTo>
                    <a:pt x="14" y="0"/>
                    <a:pt x="16" y="0"/>
                    <a:pt x="18" y="1"/>
                  </a:cubicBezTo>
                  <a:cubicBezTo>
                    <a:pt x="19" y="2"/>
                    <a:pt x="19" y="5"/>
                    <a:pt x="19" y="7"/>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šlíḑe">
              <a:extLst>
                <a:ext uri="{FF2B5EF4-FFF2-40B4-BE49-F238E27FC236}">
                  <a16:creationId xmlns:a16="http://schemas.microsoft.com/office/drawing/2014/main" id="{06C0A950-0571-4742-9D7B-CDDEDEA2B64E}"/>
                </a:ext>
              </a:extLst>
            </p:cNvPr>
            <p:cNvSpPr/>
            <p:nvPr/>
          </p:nvSpPr>
          <p:spPr bwMode="auto">
            <a:xfrm>
              <a:off x="4758351" y="2732979"/>
              <a:ext cx="769508" cy="1366417"/>
            </a:xfrm>
            <a:custGeom>
              <a:avLst/>
              <a:gdLst>
                <a:gd name="T0" fmla="*/ 61 w 206"/>
                <a:gd name="T1" fmla="*/ 0 h 366"/>
                <a:gd name="T2" fmla="*/ 0 w 206"/>
                <a:gd name="T3" fmla="*/ 28 h 366"/>
                <a:gd name="T4" fmla="*/ 33 w 206"/>
                <a:gd name="T5" fmla="*/ 273 h 366"/>
                <a:gd name="T6" fmla="*/ 30 w 206"/>
                <a:gd name="T7" fmla="*/ 276 h 366"/>
                <a:gd name="T8" fmla="*/ 28 w 206"/>
                <a:gd name="T9" fmla="*/ 279 h 366"/>
                <a:gd name="T10" fmla="*/ 30 w 206"/>
                <a:gd name="T11" fmla="*/ 288 h 366"/>
                <a:gd name="T12" fmla="*/ 32 w 206"/>
                <a:gd name="T13" fmla="*/ 306 h 366"/>
                <a:gd name="T14" fmla="*/ 33 w 206"/>
                <a:gd name="T15" fmla="*/ 343 h 366"/>
                <a:gd name="T16" fmla="*/ 33 w 206"/>
                <a:gd name="T17" fmla="*/ 354 h 366"/>
                <a:gd name="T18" fmla="*/ 105 w 206"/>
                <a:gd name="T19" fmla="*/ 366 h 366"/>
                <a:gd name="T20" fmla="*/ 107 w 206"/>
                <a:gd name="T21" fmla="*/ 363 h 366"/>
                <a:gd name="T22" fmla="*/ 153 w 206"/>
                <a:gd name="T23" fmla="*/ 361 h 366"/>
                <a:gd name="T24" fmla="*/ 160 w 206"/>
                <a:gd name="T25" fmla="*/ 358 h 366"/>
                <a:gd name="T26" fmla="*/ 178 w 206"/>
                <a:gd name="T27" fmla="*/ 276 h 366"/>
                <a:gd name="T28" fmla="*/ 172 w 206"/>
                <a:gd name="T29" fmla="*/ 268 h 366"/>
                <a:gd name="T30" fmla="*/ 206 w 206"/>
                <a:gd name="T31" fmla="*/ 42 h 366"/>
                <a:gd name="T32" fmla="*/ 148 w 206"/>
                <a:gd name="T33" fmla="*/ 17 h 366"/>
                <a:gd name="T34" fmla="*/ 116 w 206"/>
                <a:gd name="T35" fmla="*/ 113 h 366"/>
                <a:gd name="T36" fmla="*/ 61 w 206"/>
                <a:gd name="T3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366">
                  <a:moveTo>
                    <a:pt x="61" y="0"/>
                  </a:moveTo>
                  <a:cubicBezTo>
                    <a:pt x="43" y="12"/>
                    <a:pt x="21" y="20"/>
                    <a:pt x="0" y="28"/>
                  </a:cubicBezTo>
                  <a:cubicBezTo>
                    <a:pt x="14" y="108"/>
                    <a:pt x="25" y="191"/>
                    <a:pt x="33" y="273"/>
                  </a:cubicBezTo>
                  <a:cubicBezTo>
                    <a:pt x="32" y="274"/>
                    <a:pt x="31" y="275"/>
                    <a:pt x="30" y="276"/>
                  </a:cubicBezTo>
                  <a:cubicBezTo>
                    <a:pt x="28" y="277"/>
                    <a:pt x="28" y="277"/>
                    <a:pt x="28" y="279"/>
                  </a:cubicBezTo>
                  <a:cubicBezTo>
                    <a:pt x="29" y="282"/>
                    <a:pt x="29" y="285"/>
                    <a:pt x="30" y="288"/>
                  </a:cubicBezTo>
                  <a:cubicBezTo>
                    <a:pt x="31" y="294"/>
                    <a:pt x="31" y="300"/>
                    <a:pt x="32" y="306"/>
                  </a:cubicBezTo>
                  <a:cubicBezTo>
                    <a:pt x="33" y="318"/>
                    <a:pt x="33" y="330"/>
                    <a:pt x="33" y="343"/>
                  </a:cubicBezTo>
                  <a:cubicBezTo>
                    <a:pt x="33" y="346"/>
                    <a:pt x="33" y="350"/>
                    <a:pt x="33" y="354"/>
                  </a:cubicBezTo>
                  <a:cubicBezTo>
                    <a:pt x="56" y="362"/>
                    <a:pt x="80" y="366"/>
                    <a:pt x="105" y="366"/>
                  </a:cubicBezTo>
                  <a:cubicBezTo>
                    <a:pt x="106" y="365"/>
                    <a:pt x="106" y="364"/>
                    <a:pt x="107" y="363"/>
                  </a:cubicBezTo>
                  <a:cubicBezTo>
                    <a:pt x="122" y="365"/>
                    <a:pt x="138" y="365"/>
                    <a:pt x="153" y="361"/>
                  </a:cubicBezTo>
                  <a:cubicBezTo>
                    <a:pt x="155" y="361"/>
                    <a:pt x="158" y="360"/>
                    <a:pt x="160" y="358"/>
                  </a:cubicBezTo>
                  <a:cubicBezTo>
                    <a:pt x="164" y="330"/>
                    <a:pt x="170" y="303"/>
                    <a:pt x="178" y="276"/>
                  </a:cubicBezTo>
                  <a:cubicBezTo>
                    <a:pt x="176" y="273"/>
                    <a:pt x="174" y="270"/>
                    <a:pt x="172" y="268"/>
                  </a:cubicBezTo>
                  <a:cubicBezTo>
                    <a:pt x="185" y="194"/>
                    <a:pt x="196" y="117"/>
                    <a:pt x="206" y="42"/>
                  </a:cubicBezTo>
                  <a:cubicBezTo>
                    <a:pt x="186" y="35"/>
                    <a:pt x="167" y="26"/>
                    <a:pt x="148" y="17"/>
                  </a:cubicBezTo>
                  <a:cubicBezTo>
                    <a:pt x="147" y="43"/>
                    <a:pt x="127" y="94"/>
                    <a:pt x="116" y="113"/>
                  </a:cubicBezTo>
                  <a:cubicBezTo>
                    <a:pt x="87" y="83"/>
                    <a:pt x="68" y="41"/>
                    <a:pt x="61" y="0"/>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šļíḓè">
              <a:extLst>
                <a:ext uri="{FF2B5EF4-FFF2-40B4-BE49-F238E27FC236}">
                  <a16:creationId xmlns:a16="http://schemas.microsoft.com/office/drawing/2014/main" id="{2D44BD50-5867-489A-83A2-7A54AAA74519}"/>
                </a:ext>
              </a:extLst>
            </p:cNvPr>
            <p:cNvSpPr/>
            <p:nvPr/>
          </p:nvSpPr>
          <p:spPr bwMode="auto">
            <a:xfrm>
              <a:off x="4848246" y="2715000"/>
              <a:ext cx="571737" cy="801871"/>
            </a:xfrm>
            <a:custGeom>
              <a:avLst/>
              <a:gdLst>
                <a:gd name="T0" fmla="*/ 153 w 153"/>
                <a:gd name="T1" fmla="*/ 35 h 215"/>
                <a:gd name="T2" fmla="*/ 147 w 153"/>
                <a:gd name="T3" fmla="*/ 66 h 215"/>
                <a:gd name="T4" fmla="*/ 133 w 153"/>
                <a:gd name="T5" fmla="*/ 66 h 215"/>
                <a:gd name="T6" fmla="*/ 143 w 153"/>
                <a:gd name="T7" fmla="*/ 80 h 215"/>
                <a:gd name="T8" fmla="*/ 101 w 153"/>
                <a:gd name="T9" fmla="*/ 215 h 215"/>
                <a:gd name="T10" fmla="*/ 29 w 153"/>
                <a:gd name="T11" fmla="*/ 67 h 215"/>
                <a:gd name="T12" fmla="*/ 34 w 153"/>
                <a:gd name="T13" fmla="*/ 50 h 215"/>
                <a:gd name="T14" fmla="*/ 22 w 153"/>
                <a:gd name="T15" fmla="*/ 56 h 215"/>
                <a:gd name="T16" fmla="*/ 0 w 153"/>
                <a:gd name="T17" fmla="*/ 22 h 215"/>
                <a:gd name="T18" fmla="*/ 35 w 153"/>
                <a:gd name="T19" fmla="*/ 0 h 215"/>
                <a:gd name="T20" fmla="*/ 92 w 153"/>
                <a:gd name="T21" fmla="*/ 118 h 215"/>
                <a:gd name="T22" fmla="*/ 120 w 153"/>
                <a:gd name="T23" fmla="*/ 18 h 215"/>
                <a:gd name="T24" fmla="*/ 153 w 153"/>
                <a:gd name="T25" fmla="*/ 3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 h="215">
                  <a:moveTo>
                    <a:pt x="153" y="35"/>
                  </a:moveTo>
                  <a:cubicBezTo>
                    <a:pt x="153" y="43"/>
                    <a:pt x="151" y="54"/>
                    <a:pt x="147" y="66"/>
                  </a:cubicBezTo>
                  <a:cubicBezTo>
                    <a:pt x="144" y="68"/>
                    <a:pt x="137" y="67"/>
                    <a:pt x="133" y="66"/>
                  </a:cubicBezTo>
                  <a:cubicBezTo>
                    <a:pt x="134" y="72"/>
                    <a:pt x="139" y="77"/>
                    <a:pt x="143" y="80"/>
                  </a:cubicBezTo>
                  <a:cubicBezTo>
                    <a:pt x="132" y="129"/>
                    <a:pt x="114" y="171"/>
                    <a:pt x="101" y="215"/>
                  </a:cubicBezTo>
                  <a:cubicBezTo>
                    <a:pt x="91" y="189"/>
                    <a:pt x="47" y="87"/>
                    <a:pt x="29" y="67"/>
                  </a:cubicBezTo>
                  <a:cubicBezTo>
                    <a:pt x="31" y="62"/>
                    <a:pt x="33" y="56"/>
                    <a:pt x="34" y="50"/>
                  </a:cubicBezTo>
                  <a:cubicBezTo>
                    <a:pt x="30" y="53"/>
                    <a:pt x="26" y="54"/>
                    <a:pt x="22" y="56"/>
                  </a:cubicBezTo>
                  <a:cubicBezTo>
                    <a:pt x="15" y="44"/>
                    <a:pt x="8" y="33"/>
                    <a:pt x="0" y="22"/>
                  </a:cubicBezTo>
                  <a:cubicBezTo>
                    <a:pt x="12" y="14"/>
                    <a:pt x="23" y="7"/>
                    <a:pt x="35" y="0"/>
                  </a:cubicBezTo>
                  <a:cubicBezTo>
                    <a:pt x="41" y="26"/>
                    <a:pt x="70" y="98"/>
                    <a:pt x="92" y="118"/>
                  </a:cubicBezTo>
                  <a:cubicBezTo>
                    <a:pt x="99" y="103"/>
                    <a:pt x="122" y="39"/>
                    <a:pt x="120" y="18"/>
                  </a:cubicBezTo>
                  <a:cubicBezTo>
                    <a:pt x="132" y="21"/>
                    <a:pt x="142" y="29"/>
                    <a:pt x="153" y="35"/>
                  </a:cubicBezTo>
                  <a:close/>
                </a:path>
              </a:pathLst>
            </a:custGeom>
            <a:solidFill>
              <a:srgbClr val="1947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ļíḍè">
              <a:extLst>
                <a:ext uri="{FF2B5EF4-FFF2-40B4-BE49-F238E27FC236}">
                  <a16:creationId xmlns:a16="http://schemas.microsoft.com/office/drawing/2014/main" id="{264BC8D0-7076-4610-88A4-607D257559C3}"/>
                </a:ext>
              </a:extLst>
            </p:cNvPr>
            <p:cNvSpPr/>
            <p:nvPr/>
          </p:nvSpPr>
          <p:spPr bwMode="auto">
            <a:xfrm>
              <a:off x="5209627" y="3551030"/>
              <a:ext cx="26969" cy="514204"/>
            </a:xfrm>
            <a:custGeom>
              <a:avLst/>
              <a:gdLst>
                <a:gd name="T0" fmla="*/ 0 w 7"/>
                <a:gd name="T1" fmla="*/ 138 h 138"/>
                <a:gd name="T2" fmla="*/ 3 w 7"/>
                <a:gd name="T3" fmla="*/ 0 h 138"/>
                <a:gd name="T4" fmla="*/ 0 w 7"/>
                <a:gd name="T5" fmla="*/ 138 h 138"/>
              </a:gdLst>
              <a:ahLst/>
              <a:cxnLst>
                <a:cxn ang="0">
                  <a:pos x="T0" y="T1"/>
                </a:cxn>
                <a:cxn ang="0">
                  <a:pos x="T2" y="T3"/>
                </a:cxn>
                <a:cxn ang="0">
                  <a:pos x="T4" y="T5"/>
                </a:cxn>
              </a:cxnLst>
              <a:rect l="0" t="0" r="r" b="b"/>
              <a:pathLst>
                <a:path w="7" h="138">
                  <a:moveTo>
                    <a:pt x="0" y="138"/>
                  </a:moveTo>
                  <a:cubicBezTo>
                    <a:pt x="1" y="90"/>
                    <a:pt x="3" y="47"/>
                    <a:pt x="3" y="0"/>
                  </a:cubicBezTo>
                  <a:cubicBezTo>
                    <a:pt x="7" y="47"/>
                    <a:pt x="6" y="91"/>
                    <a:pt x="0" y="138"/>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šḷïďé">
              <a:extLst>
                <a:ext uri="{FF2B5EF4-FFF2-40B4-BE49-F238E27FC236}">
                  <a16:creationId xmlns:a16="http://schemas.microsoft.com/office/drawing/2014/main" id="{58021F0A-4C50-49A8-9A3F-9328320A427E}"/>
                </a:ext>
              </a:extLst>
            </p:cNvPr>
            <p:cNvSpPr/>
            <p:nvPr/>
          </p:nvSpPr>
          <p:spPr bwMode="auto">
            <a:xfrm>
              <a:off x="4903981" y="3725429"/>
              <a:ext cx="142036" cy="44948"/>
            </a:xfrm>
            <a:custGeom>
              <a:avLst/>
              <a:gdLst>
                <a:gd name="T0" fmla="*/ 38 w 38"/>
                <a:gd name="T1" fmla="*/ 0 h 12"/>
                <a:gd name="T2" fmla="*/ 0 w 38"/>
                <a:gd name="T3" fmla="*/ 11 h 12"/>
                <a:gd name="T4" fmla="*/ 38 w 38"/>
                <a:gd name="T5" fmla="*/ 0 h 12"/>
              </a:gdLst>
              <a:ahLst/>
              <a:cxnLst>
                <a:cxn ang="0">
                  <a:pos x="T0" y="T1"/>
                </a:cxn>
                <a:cxn ang="0">
                  <a:pos x="T2" y="T3"/>
                </a:cxn>
                <a:cxn ang="0">
                  <a:pos x="T4" y="T5"/>
                </a:cxn>
              </a:cxnLst>
              <a:rect l="0" t="0" r="r" b="b"/>
              <a:pathLst>
                <a:path w="38" h="12">
                  <a:moveTo>
                    <a:pt x="38" y="0"/>
                  </a:moveTo>
                  <a:cubicBezTo>
                    <a:pt x="26" y="8"/>
                    <a:pt x="13" y="12"/>
                    <a:pt x="0" y="11"/>
                  </a:cubicBezTo>
                  <a:cubicBezTo>
                    <a:pt x="13" y="7"/>
                    <a:pt x="25" y="4"/>
                    <a:pt x="38"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ṩľiḓé">
              <a:extLst>
                <a:ext uri="{FF2B5EF4-FFF2-40B4-BE49-F238E27FC236}">
                  <a16:creationId xmlns:a16="http://schemas.microsoft.com/office/drawing/2014/main" id="{D732AF93-9E96-43DF-B83C-2FD2413007F5}"/>
                </a:ext>
              </a:extLst>
            </p:cNvPr>
            <p:cNvSpPr/>
            <p:nvPr/>
          </p:nvSpPr>
          <p:spPr bwMode="auto">
            <a:xfrm>
              <a:off x="5306715" y="3707450"/>
              <a:ext cx="109673" cy="59332"/>
            </a:xfrm>
            <a:custGeom>
              <a:avLst/>
              <a:gdLst>
                <a:gd name="T0" fmla="*/ 29 w 29"/>
                <a:gd name="T1" fmla="*/ 15 h 16"/>
                <a:gd name="T2" fmla="*/ 20 w 29"/>
                <a:gd name="T3" fmla="*/ 14 h 16"/>
                <a:gd name="T4" fmla="*/ 13 w 29"/>
                <a:gd name="T5" fmla="*/ 10 h 16"/>
                <a:gd name="T6" fmla="*/ 0 w 29"/>
                <a:gd name="T7" fmla="*/ 0 h 16"/>
                <a:gd name="T8" fmla="*/ 15 w 29"/>
                <a:gd name="T9" fmla="*/ 8 h 16"/>
                <a:gd name="T10" fmla="*/ 29 w 29"/>
                <a:gd name="T11" fmla="*/ 15 h 16"/>
              </a:gdLst>
              <a:ahLst/>
              <a:cxnLst>
                <a:cxn ang="0">
                  <a:pos x="T0" y="T1"/>
                </a:cxn>
                <a:cxn ang="0">
                  <a:pos x="T2" y="T3"/>
                </a:cxn>
                <a:cxn ang="0">
                  <a:pos x="T4" y="T5"/>
                </a:cxn>
                <a:cxn ang="0">
                  <a:pos x="T6" y="T7"/>
                </a:cxn>
                <a:cxn ang="0">
                  <a:pos x="T8" y="T9"/>
                </a:cxn>
                <a:cxn ang="0">
                  <a:pos x="T10" y="T11"/>
                </a:cxn>
              </a:cxnLst>
              <a:rect l="0" t="0" r="r" b="b"/>
              <a:pathLst>
                <a:path w="29" h="16">
                  <a:moveTo>
                    <a:pt x="29" y="15"/>
                  </a:moveTo>
                  <a:cubicBezTo>
                    <a:pt x="26" y="16"/>
                    <a:pt x="23" y="15"/>
                    <a:pt x="20" y="14"/>
                  </a:cubicBezTo>
                  <a:cubicBezTo>
                    <a:pt x="17" y="13"/>
                    <a:pt x="15" y="12"/>
                    <a:pt x="13" y="10"/>
                  </a:cubicBezTo>
                  <a:cubicBezTo>
                    <a:pt x="8" y="7"/>
                    <a:pt x="4" y="4"/>
                    <a:pt x="0" y="0"/>
                  </a:cubicBezTo>
                  <a:cubicBezTo>
                    <a:pt x="5" y="2"/>
                    <a:pt x="10" y="5"/>
                    <a:pt x="15" y="8"/>
                  </a:cubicBezTo>
                  <a:cubicBezTo>
                    <a:pt x="19" y="11"/>
                    <a:pt x="23" y="15"/>
                    <a:pt x="29" y="15"/>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ï$liḍé">
              <a:extLst>
                <a:ext uri="{FF2B5EF4-FFF2-40B4-BE49-F238E27FC236}">
                  <a16:creationId xmlns:a16="http://schemas.microsoft.com/office/drawing/2014/main" id="{989840E1-2749-4693-B159-F0AC41AC4F88}"/>
                </a:ext>
              </a:extLst>
            </p:cNvPr>
            <p:cNvSpPr/>
            <p:nvPr/>
          </p:nvSpPr>
          <p:spPr bwMode="auto">
            <a:xfrm>
              <a:off x="4769138" y="2833662"/>
              <a:ext cx="204962" cy="907948"/>
            </a:xfrm>
            <a:custGeom>
              <a:avLst/>
              <a:gdLst>
                <a:gd name="T0" fmla="*/ 35 w 55"/>
                <a:gd name="T1" fmla="*/ 243 h 243"/>
                <a:gd name="T2" fmla="*/ 55 w 55"/>
                <a:gd name="T3" fmla="*/ 237 h 243"/>
                <a:gd name="T4" fmla="*/ 24 w 55"/>
                <a:gd name="T5" fmla="*/ 32 h 243"/>
                <a:gd name="T6" fmla="*/ 4 w 55"/>
                <a:gd name="T7" fmla="*/ 0 h 243"/>
                <a:gd name="T8" fmla="*/ 0 w 55"/>
                <a:gd name="T9" fmla="*/ 3 h 243"/>
                <a:gd name="T10" fmla="*/ 35 w 55"/>
                <a:gd name="T11" fmla="*/ 243 h 243"/>
              </a:gdLst>
              <a:ahLst/>
              <a:cxnLst>
                <a:cxn ang="0">
                  <a:pos x="T0" y="T1"/>
                </a:cxn>
                <a:cxn ang="0">
                  <a:pos x="T2" y="T3"/>
                </a:cxn>
                <a:cxn ang="0">
                  <a:pos x="T4" y="T5"/>
                </a:cxn>
                <a:cxn ang="0">
                  <a:pos x="T6" y="T7"/>
                </a:cxn>
                <a:cxn ang="0">
                  <a:pos x="T8" y="T9"/>
                </a:cxn>
                <a:cxn ang="0">
                  <a:pos x="T10" y="T11"/>
                </a:cxn>
              </a:cxnLst>
              <a:rect l="0" t="0" r="r" b="b"/>
              <a:pathLst>
                <a:path w="55" h="243">
                  <a:moveTo>
                    <a:pt x="35" y="243"/>
                  </a:moveTo>
                  <a:cubicBezTo>
                    <a:pt x="42" y="242"/>
                    <a:pt x="48" y="240"/>
                    <a:pt x="55" y="237"/>
                  </a:cubicBezTo>
                  <a:cubicBezTo>
                    <a:pt x="53" y="167"/>
                    <a:pt x="48" y="96"/>
                    <a:pt x="24" y="32"/>
                  </a:cubicBezTo>
                  <a:cubicBezTo>
                    <a:pt x="20" y="20"/>
                    <a:pt x="14" y="8"/>
                    <a:pt x="4" y="0"/>
                  </a:cubicBezTo>
                  <a:cubicBezTo>
                    <a:pt x="3" y="1"/>
                    <a:pt x="1" y="2"/>
                    <a:pt x="0" y="3"/>
                  </a:cubicBezTo>
                  <a:cubicBezTo>
                    <a:pt x="16" y="81"/>
                    <a:pt x="28" y="163"/>
                    <a:pt x="35" y="243"/>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ş1ïḓe">
              <a:extLst>
                <a:ext uri="{FF2B5EF4-FFF2-40B4-BE49-F238E27FC236}">
                  <a16:creationId xmlns:a16="http://schemas.microsoft.com/office/drawing/2014/main" id="{39C98DC1-F8EE-4168-A3AB-5500F8A8AB6E}"/>
                </a:ext>
              </a:extLst>
            </p:cNvPr>
            <p:cNvSpPr/>
            <p:nvPr/>
          </p:nvSpPr>
          <p:spPr bwMode="auto">
            <a:xfrm>
              <a:off x="4889598" y="3800941"/>
              <a:ext cx="111471" cy="271486"/>
            </a:xfrm>
            <a:custGeom>
              <a:avLst/>
              <a:gdLst>
                <a:gd name="T0" fmla="*/ 0 w 30"/>
                <a:gd name="T1" fmla="*/ 0 h 73"/>
                <a:gd name="T2" fmla="*/ 4 w 30"/>
                <a:gd name="T3" fmla="*/ 63 h 73"/>
                <a:gd name="T4" fmla="*/ 30 w 30"/>
                <a:gd name="T5" fmla="*/ 73 h 73"/>
                <a:gd name="T6" fmla="*/ 8 w 30"/>
                <a:gd name="T7" fmla="*/ 1 h 73"/>
                <a:gd name="T8" fmla="*/ 0 w 30"/>
                <a:gd name="T9" fmla="*/ 0 h 73"/>
              </a:gdLst>
              <a:ahLst/>
              <a:cxnLst>
                <a:cxn ang="0">
                  <a:pos x="T0" y="T1"/>
                </a:cxn>
                <a:cxn ang="0">
                  <a:pos x="T2" y="T3"/>
                </a:cxn>
                <a:cxn ang="0">
                  <a:pos x="T4" y="T5"/>
                </a:cxn>
                <a:cxn ang="0">
                  <a:pos x="T6" y="T7"/>
                </a:cxn>
                <a:cxn ang="0">
                  <a:pos x="T8" y="T9"/>
                </a:cxn>
              </a:cxnLst>
              <a:rect l="0" t="0" r="r" b="b"/>
              <a:pathLst>
                <a:path w="30" h="73">
                  <a:moveTo>
                    <a:pt x="0" y="0"/>
                  </a:moveTo>
                  <a:cubicBezTo>
                    <a:pt x="3" y="21"/>
                    <a:pt x="5" y="42"/>
                    <a:pt x="4" y="63"/>
                  </a:cubicBezTo>
                  <a:cubicBezTo>
                    <a:pt x="12" y="67"/>
                    <a:pt x="21" y="71"/>
                    <a:pt x="30" y="73"/>
                  </a:cubicBezTo>
                  <a:cubicBezTo>
                    <a:pt x="15" y="53"/>
                    <a:pt x="5" y="27"/>
                    <a:pt x="8" y="1"/>
                  </a:cubicBezTo>
                  <a:cubicBezTo>
                    <a:pt x="5" y="1"/>
                    <a:pt x="2" y="1"/>
                    <a:pt x="0"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îṣḷïďé">
              <a:extLst>
                <a:ext uri="{FF2B5EF4-FFF2-40B4-BE49-F238E27FC236}">
                  <a16:creationId xmlns:a16="http://schemas.microsoft.com/office/drawing/2014/main" id="{0B7C9CD6-B987-422D-B75C-793885AD82B2}"/>
                </a:ext>
              </a:extLst>
            </p:cNvPr>
            <p:cNvSpPr/>
            <p:nvPr/>
          </p:nvSpPr>
          <p:spPr bwMode="auto">
            <a:xfrm>
              <a:off x="5188052" y="3169872"/>
              <a:ext cx="41353" cy="377562"/>
            </a:xfrm>
            <a:custGeom>
              <a:avLst/>
              <a:gdLst>
                <a:gd name="T0" fmla="*/ 9 w 11"/>
                <a:gd name="T1" fmla="*/ 101 h 101"/>
                <a:gd name="T2" fmla="*/ 0 w 11"/>
                <a:gd name="T3" fmla="*/ 0 h 101"/>
                <a:gd name="T4" fmla="*/ 9 w 11"/>
                <a:gd name="T5" fmla="*/ 101 h 101"/>
              </a:gdLst>
              <a:ahLst/>
              <a:cxnLst>
                <a:cxn ang="0">
                  <a:pos x="T0" y="T1"/>
                </a:cxn>
                <a:cxn ang="0">
                  <a:pos x="T2" y="T3"/>
                </a:cxn>
                <a:cxn ang="0">
                  <a:pos x="T4" y="T5"/>
                </a:cxn>
              </a:cxnLst>
              <a:rect l="0" t="0" r="r" b="b"/>
              <a:pathLst>
                <a:path w="11" h="101">
                  <a:moveTo>
                    <a:pt x="9" y="101"/>
                  </a:moveTo>
                  <a:cubicBezTo>
                    <a:pt x="8" y="66"/>
                    <a:pt x="6" y="34"/>
                    <a:pt x="0" y="0"/>
                  </a:cubicBezTo>
                  <a:cubicBezTo>
                    <a:pt x="8" y="34"/>
                    <a:pt x="11" y="66"/>
                    <a:pt x="9" y="101"/>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Sḻïdé">
              <a:extLst>
                <a:ext uri="{FF2B5EF4-FFF2-40B4-BE49-F238E27FC236}">
                  <a16:creationId xmlns:a16="http://schemas.microsoft.com/office/drawing/2014/main" id="{1479C603-E4B6-4F96-8A0B-BC4B2FE48160}"/>
                </a:ext>
              </a:extLst>
            </p:cNvPr>
            <p:cNvSpPr/>
            <p:nvPr/>
          </p:nvSpPr>
          <p:spPr bwMode="auto">
            <a:xfrm>
              <a:off x="5128721" y="2788714"/>
              <a:ext cx="107875" cy="172600"/>
            </a:xfrm>
            <a:custGeom>
              <a:avLst/>
              <a:gdLst>
                <a:gd name="T0" fmla="*/ 0 w 29"/>
                <a:gd name="T1" fmla="*/ 12 h 46"/>
                <a:gd name="T2" fmla="*/ 7 w 29"/>
                <a:gd name="T3" fmla="*/ 44 h 46"/>
                <a:gd name="T4" fmla="*/ 20 w 29"/>
                <a:gd name="T5" fmla="*/ 45 h 46"/>
                <a:gd name="T6" fmla="*/ 29 w 29"/>
                <a:gd name="T7" fmla="*/ 15 h 46"/>
                <a:gd name="T8" fmla="*/ 21 w 29"/>
                <a:gd name="T9" fmla="*/ 0 h 46"/>
                <a:gd name="T10" fmla="*/ 6 w 29"/>
                <a:gd name="T11" fmla="*/ 2 h 46"/>
                <a:gd name="T12" fmla="*/ 0 w 29"/>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29" h="46">
                  <a:moveTo>
                    <a:pt x="0" y="12"/>
                  </a:moveTo>
                  <a:cubicBezTo>
                    <a:pt x="0" y="12"/>
                    <a:pt x="2" y="34"/>
                    <a:pt x="7" y="44"/>
                  </a:cubicBezTo>
                  <a:cubicBezTo>
                    <a:pt x="11" y="45"/>
                    <a:pt x="16" y="46"/>
                    <a:pt x="20" y="45"/>
                  </a:cubicBezTo>
                  <a:cubicBezTo>
                    <a:pt x="25" y="36"/>
                    <a:pt x="29" y="15"/>
                    <a:pt x="29" y="15"/>
                  </a:cubicBezTo>
                  <a:cubicBezTo>
                    <a:pt x="27" y="10"/>
                    <a:pt x="24" y="5"/>
                    <a:pt x="21" y="0"/>
                  </a:cubicBezTo>
                  <a:cubicBezTo>
                    <a:pt x="16" y="2"/>
                    <a:pt x="11" y="3"/>
                    <a:pt x="6" y="2"/>
                  </a:cubicBezTo>
                  <a:cubicBezTo>
                    <a:pt x="4" y="5"/>
                    <a:pt x="2" y="9"/>
                    <a:pt x="0" y="12"/>
                  </a:cubicBezTo>
                  <a:close/>
                </a:path>
              </a:pathLst>
            </a:custGeom>
            <a:solidFill>
              <a:srgbClr val="BC0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ísḻîḋe">
              <a:extLst>
                <a:ext uri="{FF2B5EF4-FFF2-40B4-BE49-F238E27FC236}">
                  <a16:creationId xmlns:a16="http://schemas.microsoft.com/office/drawing/2014/main" id="{7B4C73E4-0369-4AE8-86C1-060919F77755}"/>
                </a:ext>
              </a:extLst>
            </p:cNvPr>
            <p:cNvSpPr/>
            <p:nvPr/>
          </p:nvSpPr>
          <p:spPr bwMode="auto">
            <a:xfrm>
              <a:off x="5135913" y="2808491"/>
              <a:ext cx="41353" cy="145632"/>
            </a:xfrm>
            <a:custGeom>
              <a:avLst/>
              <a:gdLst>
                <a:gd name="T0" fmla="*/ 4 w 11"/>
                <a:gd name="T1" fmla="*/ 0 h 39"/>
                <a:gd name="T2" fmla="*/ 0 w 11"/>
                <a:gd name="T3" fmla="*/ 7 h 39"/>
                <a:gd name="T4" fmla="*/ 6 w 11"/>
                <a:gd name="T5" fmla="*/ 37 h 39"/>
                <a:gd name="T6" fmla="*/ 11 w 11"/>
                <a:gd name="T7" fmla="*/ 39 h 39"/>
                <a:gd name="T8" fmla="*/ 4 w 11"/>
                <a:gd name="T9" fmla="*/ 0 h 39"/>
              </a:gdLst>
              <a:ahLst/>
              <a:cxnLst>
                <a:cxn ang="0">
                  <a:pos x="T0" y="T1"/>
                </a:cxn>
                <a:cxn ang="0">
                  <a:pos x="T2" y="T3"/>
                </a:cxn>
                <a:cxn ang="0">
                  <a:pos x="T4" y="T5"/>
                </a:cxn>
                <a:cxn ang="0">
                  <a:pos x="T6" y="T7"/>
                </a:cxn>
                <a:cxn ang="0">
                  <a:pos x="T8" y="T9"/>
                </a:cxn>
              </a:cxnLst>
              <a:rect l="0" t="0" r="r" b="b"/>
              <a:pathLst>
                <a:path w="11" h="39">
                  <a:moveTo>
                    <a:pt x="4" y="0"/>
                  </a:moveTo>
                  <a:cubicBezTo>
                    <a:pt x="3" y="2"/>
                    <a:pt x="1" y="5"/>
                    <a:pt x="0" y="7"/>
                  </a:cubicBezTo>
                  <a:cubicBezTo>
                    <a:pt x="2" y="17"/>
                    <a:pt x="3" y="27"/>
                    <a:pt x="6" y="37"/>
                  </a:cubicBezTo>
                  <a:cubicBezTo>
                    <a:pt x="6" y="39"/>
                    <a:pt x="9" y="39"/>
                    <a:pt x="11" y="39"/>
                  </a:cubicBezTo>
                  <a:cubicBezTo>
                    <a:pt x="8" y="27"/>
                    <a:pt x="4" y="13"/>
                    <a:pt x="4" y="0"/>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î$1iḍè">
              <a:extLst>
                <a:ext uri="{FF2B5EF4-FFF2-40B4-BE49-F238E27FC236}">
                  <a16:creationId xmlns:a16="http://schemas.microsoft.com/office/drawing/2014/main" id="{19F24F3D-1F0C-4F9F-96CA-AA0EA874661A}"/>
                </a:ext>
              </a:extLst>
            </p:cNvPr>
            <p:cNvSpPr/>
            <p:nvPr/>
          </p:nvSpPr>
          <p:spPr bwMode="auto">
            <a:xfrm>
              <a:off x="5198840" y="2812087"/>
              <a:ext cx="30565" cy="138440"/>
            </a:xfrm>
            <a:custGeom>
              <a:avLst/>
              <a:gdLst>
                <a:gd name="T0" fmla="*/ 3 w 8"/>
                <a:gd name="T1" fmla="*/ 0 h 37"/>
                <a:gd name="T2" fmla="*/ 8 w 8"/>
                <a:gd name="T3" fmla="*/ 9 h 37"/>
                <a:gd name="T4" fmla="*/ 0 w 8"/>
                <a:gd name="T5" fmla="*/ 37 h 37"/>
                <a:gd name="T6" fmla="*/ 3 w 8"/>
                <a:gd name="T7" fmla="*/ 0 h 37"/>
              </a:gdLst>
              <a:ahLst/>
              <a:cxnLst>
                <a:cxn ang="0">
                  <a:pos x="T0" y="T1"/>
                </a:cxn>
                <a:cxn ang="0">
                  <a:pos x="T2" y="T3"/>
                </a:cxn>
                <a:cxn ang="0">
                  <a:pos x="T4" y="T5"/>
                </a:cxn>
                <a:cxn ang="0">
                  <a:pos x="T6" y="T7"/>
                </a:cxn>
              </a:cxnLst>
              <a:rect l="0" t="0" r="r" b="b"/>
              <a:pathLst>
                <a:path w="8" h="37">
                  <a:moveTo>
                    <a:pt x="3" y="0"/>
                  </a:moveTo>
                  <a:cubicBezTo>
                    <a:pt x="5" y="3"/>
                    <a:pt x="8" y="9"/>
                    <a:pt x="8" y="9"/>
                  </a:cubicBezTo>
                  <a:cubicBezTo>
                    <a:pt x="8" y="9"/>
                    <a:pt x="4" y="28"/>
                    <a:pt x="0" y="37"/>
                  </a:cubicBezTo>
                  <a:cubicBezTo>
                    <a:pt x="4" y="25"/>
                    <a:pt x="5" y="12"/>
                    <a:pt x="3" y="0"/>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ïďé">
              <a:extLst>
                <a:ext uri="{FF2B5EF4-FFF2-40B4-BE49-F238E27FC236}">
                  <a16:creationId xmlns:a16="http://schemas.microsoft.com/office/drawing/2014/main" id="{0309AE88-F750-44DD-BABE-DD951B720975}"/>
                </a:ext>
              </a:extLst>
            </p:cNvPr>
            <p:cNvSpPr/>
            <p:nvPr/>
          </p:nvSpPr>
          <p:spPr bwMode="auto">
            <a:xfrm>
              <a:off x="5150296" y="3624745"/>
              <a:ext cx="62928" cy="71917"/>
            </a:xfrm>
            <a:custGeom>
              <a:avLst/>
              <a:gdLst>
                <a:gd name="T0" fmla="*/ 11 w 17"/>
                <a:gd name="T1" fmla="*/ 14 h 19"/>
                <a:gd name="T2" fmla="*/ 7 w 17"/>
                <a:gd name="T3" fmla="*/ 3 h 19"/>
                <a:gd name="T4" fmla="*/ 11 w 17"/>
                <a:gd name="T5" fmla="*/ 14 h 19"/>
              </a:gdLst>
              <a:ahLst/>
              <a:cxnLst>
                <a:cxn ang="0">
                  <a:pos x="T0" y="T1"/>
                </a:cxn>
                <a:cxn ang="0">
                  <a:pos x="T2" y="T3"/>
                </a:cxn>
                <a:cxn ang="0">
                  <a:pos x="T4" y="T5"/>
                </a:cxn>
              </a:cxnLst>
              <a:rect l="0" t="0" r="r" b="b"/>
              <a:pathLst>
                <a:path w="17" h="19">
                  <a:moveTo>
                    <a:pt x="11" y="14"/>
                  </a:moveTo>
                  <a:cubicBezTo>
                    <a:pt x="17" y="10"/>
                    <a:pt x="14" y="0"/>
                    <a:pt x="7" y="3"/>
                  </a:cubicBezTo>
                  <a:cubicBezTo>
                    <a:pt x="0" y="6"/>
                    <a:pt x="4" y="19"/>
                    <a:pt x="11" y="14"/>
                  </a:cubicBezTo>
                  <a:close/>
                </a:path>
              </a:pathLst>
            </a:custGeom>
            <a:solidFill>
              <a:srgbClr val="1629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is1îdè">
              <a:extLst>
                <a:ext uri="{FF2B5EF4-FFF2-40B4-BE49-F238E27FC236}">
                  <a16:creationId xmlns:a16="http://schemas.microsoft.com/office/drawing/2014/main" id="{A4700DF8-F3AB-4F6B-A4C4-986F5E580790}"/>
                </a:ext>
              </a:extLst>
            </p:cNvPr>
            <p:cNvSpPr/>
            <p:nvPr/>
          </p:nvSpPr>
          <p:spPr bwMode="auto">
            <a:xfrm>
              <a:off x="5171871" y="3640926"/>
              <a:ext cx="23373" cy="28767"/>
            </a:xfrm>
            <a:custGeom>
              <a:avLst/>
              <a:gdLst>
                <a:gd name="T0" fmla="*/ 2 w 6"/>
                <a:gd name="T1" fmla="*/ 1 h 8"/>
                <a:gd name="T2" fmla="*/ 0 w 6"/>
                <a:gd name="T3" fmla="*/ 4 h 8"/>
                <a:gd name="T4" fmla="*/ 1 w 6"/>
                <a:gd name="T5" fmla="*/ 7 h 8"/>
                <a:gd name="T6" fmla="*/ 3 w 6"/>
                <a:gd name="T7" fmla="*/ 8 h 8"/>
                <a:gd name="T8" fmla="*/ 5 w 6"/>
                <a:gd name="T9" fmla="*/ 6 h 8"/>
                <a:gd name="T10" fmla="*/ 6 w 6"/>
                <a:gd name="T11" fmla="*/ 3 h 8"/>
                <a:gd name="T12" fmla="*/ 4 w 6"/>
                <a:gd name="T13" fmla="*/ 1 h 8"/>
                <a:gd name="T14" fmla="*/ 2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2" y="1"/>
                  </a:moveTo>
                  <a:cubicBezTo>
                    <a:pt x="1" y="1"/>
                    <a:pt x="0" y="2"/>
                    <a:pt x="0" y="4"/>
                  </a:cubicBezTo>
                  <a:cubicBezTo>
                    <a:pt x="0" y="5"/>
                    <a:pt x="0" y="6"/>
                    <a:pt x="1" y="7"/>
                  </a:cubicBezTo>
                  <a:cubicBezTo>
                    <a:pt x="2" y="7"/>
                    <a:pt x="2" y="8"/>
                    <a:pt x="3" y="8"/>
                  </a:cubicBezTo>
                  <a:cubicBezTo>
                    <a:pt x="4" y="8"/>
                    <a:pt x="4" y="7"/>
                    <a:pt x="5" y="6"/>
                  </a:cubicBezTo>
                  <a:cubicBezTo>
                    <a:pt x="6" y="5"/>
                    <a:pt x="6" y="4"/>
                    <a:pt x="6" y="3"/>
                  </a:cubicBezTo>
                  <a:cubicBezTo>
                    <a:pt x="6" y="2"/>
                    <a:pt x="5" y="2"/>
                    <a:pt x="4" y="1"/>
                  </a:cubicBezTo>
                  <a:cubicBezTo>
                    <a:pt x="4" y="0"/>
                    <a:pt x="3" y="0"/>
                    <a:pt x="2" y="1"/>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śļîďé">
              <a:extLst>
                <a:ext uri="{FF2B5EF4-FFF2-40B4-BE49-F238E27FC236}">
                  <a16:creationId xmlns:a16="http://schemas.microsoft.com/office/drawing/2014/main" id="{709F5BD3-6A87-4ADA-B658-0843AD320A81}"/>
                </a:ext>
              </a:extLst>
            </p:cNvPr>
            <p:cNvSpPr/>
            <p:nvPr/>
          </p:nvSpPr>
          <p:spPr bwMode="auto">
            <a:xfrm>
              <a:off x="5143105" y="3781164"/>
              <a:ext cx="62928" cy="71917"/>
            </a:xfrm>
            <a:custGeom>
              <a:avLst/>
              <a:gdLst>
                <a:gd name="T0" fmla="*/ 11 w 17"/>
                <a:gd name="T1" fmla="*/ 14 h 19"/>
                <a:gd name="T2" fmla="*/ 7 w 17"/>
                <a:gd name="T3" fmla="*/ 3 h 19"/>
                <a:gd name="T4" fmla="*/ 11 w 17"/>
                <a:gd name="T5" fmla="*/ 14 h 19"/>
              </a:gdLst>
              <a:ahLst/>
              <a:cxnLst>
                <a:cxn ang="0">
                  <a:pos x="T0" y="T1"/>
                </a:cxn>
                <a:cxn ang="0">
                  <a:pos x="T2" y="T3"/>
                </a:cxn>
                <a:cxn ang="0">
                  <a:pos x="T4" y="T5"/>
                </a:cxn>
              </a:cxnLst>
              <a:rect l="0" t="0" r="r" b="b"/>
              <a:pathLst>
                <a:path w="17" h="19">
                  <a:moveTo>
                    <a:pt x="11" y="14"/>
                  </a:moveTo>
                  <a:cubicBezTo>
                    <a:pt x="17" y="10"/>
                    <a:pt x="15" y="0"/>
                    <a:pt x="7" y="3"/>
                  </a:cubicBezTo>
                  <a:cubicBezTo>
                    <a:pt x="0" y="6"/>
                    <a:pt x="4" y="19"/>
                    <a:pt x="11" y="14"/>
                  </a:cubicBezTo>
                  <a:close/>
                </a:path>
              </a:pathLst>
            </a:custGeom>
            <a:solidFill>
              <a:srgbClr val="1629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S1îḓe">
              <a:extLst>
                <a:ext uri="{FF2B5EF4-FFF2-40B4-BE49-F238E27FC236}">
                  <a16:creationId xmlns:a16="http://schemas.microsoft.com/office/drawing/2014/main" id="{EA45B6D8-DDE7-40EF-A834-830EA12A06B5}"/>
                </a:ext>
              </a:extLst>
            </p:cNvPr>
            <p:cNvSpPr/>
            <p:nvPr/>
          </p:nvSpPr>
          <p:spPr bwMode="auto">
            <a:xfrm>
              <a:off x="5164680" y="3797345"/>
              <a:ext cx="26969" cy="28767"/>
            </a:xfrm>
            <a:custGeom>
              <a:avLst/>
              <a:gdLst>
                <a:gd name="T0" fmla="*/ 3 w 7"/>
                <a:gd name="T1" fmla="*/ 1 h 8"/>
                <a:gd name="T2" fmla="*/ 1 w 7"/>
                <a:gd name="T3" fmla="*/ 4 h 8"/>
                <a:gd name="T4" fmla="*/ 2 w 7"/>
                <a:gd name="T5" fmla="*/ 7 h 8"/>
                <a:gd name="T6" fmla="*/ 4 w 7"/>
                <a:gd name="T7" fmla="*/ 8 h 8"/>
                <a:gd name="T8" fmla="*/ 5 w 7"/>
                <a:gd name="T9" fmla="*/ 6 h 8"/>
                <a:gd name="T10" fmla="*/ 7 w 7"/>
                <a:gd name="T11" fmla="*/ 3 h 8"/>
                <a:gd name="T12" fmla="*/ 5 w 7"/>
                <a:gd name="T13" fmla="*/ 1 h 8"/>
                <a:gd name="T14" fmla="*/ 3 w 7"/>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1"/>
                  </a:moveTo>
                  <a:cubicBezTo>
                    <a:pt x="1" y="1"/>
                    <a:pt x="1" y="2"/>
                    <a:pt x="1" y="4"/>
                  </a:cubicBezTo>
                  <a:cubicBezTo>
                    <a:pt x="0" y="5"/>
                    <a:pt x="1" y="6"/>
                    <a:pt x="2" y="7"/>
                  </a:cubicBezTo>
                  <a:cubicBezTo>
                    <a:pt x="2" y="7"/>
                    <a:pt x="3" y="8"/>
                    <a:pt x="4" y="8"/>
                  </a:cubicBezTo>
                  <a:cubicBezTo>
                    <a:pt x="4" y="8"/>
                    <a:pt x="5" y="7"/>
                    <a:pt x="5" y="6"/>
                  </a:cubicBezTo>
                  <a:cubicBezTo>
                    <a:pt x="6" y="5"/>
                    <a:pt x="7" y="4"/>
                    <a:pt x="7" y="3"/>
                  </a:cubicBezTo>
                  <a:cubicBezTo>
                    <a:pt x="6" y="2"/>
                    <a:pt x="6" y="2"/>
                    <a:pt x="5" y="1"/>
                  </a:cubicBezTo>
                  <a:cubicBezTo>
                    <a:pt x="4" y="0"/>
                    <a:pt x="4" y="0"/>
                    <a:pt x="3" y="1"/>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ŝḷïḋé">
              <a:extLst>
                <a:ext uri="{FF2B5EF4-FFF2-40B4-BE49-F238E27FC236}">
                  <a16:creationId xmlns:a16="http://schemas.microsoft.com/office/drawing/2014/main" id="{A044494A-6D05-49F5-ADB0-70C088C6B83E}"/>
                </a:ext>
              </a:extLst>
            </p:cNvPr>
            <p:cNvSpPr/>
            <p:nvPr/>
          </p:nvSpPr>
          <p:spPr bwMode="auto">
            <a:xfrm>
              <a:off x="3780284" y="3099754"/>
              <a:ext cx="623878" cy="343403"/>
            </a:xfrm>
            <a:custGeom>
              <a:avLst/>
              <a:gdLst>
                <a:gd name="T0" fmla="*/ 167 w 167"/>
                <a:gd name="T1" fmla="*/ 73 h 92"/>
                <a:gd name="T2" fmla="*/ 132 w 167"/>
                <a:gd name="T3" fmla="*/ 54 h 92"/>
                <a:gd name="T4" fmla="*/ 129 w 167"/>
                <a:gd name="T5" fmla="*/ 31 h 92"/>
                <a:gd name="T6" fmla="*/ 120 w 167"/>
                <a:gd name="T7" fmla="*/ 18 h 92"/>
                <a:gd name="T8" fmla="*/ 107 w 167"/>
                <a:gd name="T9" fmla="*/ 13 h 92"/>
                <a:gd name="T10" fmla="*/ 93 w 167"/>
                <a:gd name="T11" fmla="*/ 10 h 92"/>
                <a:gd name="T12" fmla="*/ 83 w 167"/>
                <a:gd name="T13" fmla="*/ 0 h 92"/>
                <a:gd name="T14" fmla="*/ 81 w 167"/>
                <a:gd name="T15" fmla="*/ 16 h 92"/>
                <a:gd name="T16" fmla="*/ 91 w 167"/>
                <a:gd name="T17" fmla="*/ 27 h 92"/>
                <a:gd name="T18" fmla="*/ 63 w 167"/>
                <a:gd name="T19" fmla="*/ 22 h 92"/>
                <a:gd name="T20" fmla="*/ 0 w 167"/>
                <a:gd name="T21" fmla="*/ 14 h 92"/>
                <a:gd name="T22" fmla="*/ 12 w 167"/>
                <a:gd name="T23" fmla="*/ 26 h 92"/>
                <a:gd name="T24" fmla="*/ 30 w 167"/>
                <a:gd name="T25" fmla="*/ 28 h 92"/>
                <a:gd name="T26" fmla="*/ 60 w 167"/>
                <a:gd name="T27" fmla="*/ 36 h 92"/>
                <a:gd name="T28" fmla="*/ 60 w 167"/>
                <a:gd name="T29" fmla="*/ 41 h 92"/>
                <a:gd name="T30" fmla="*/ 68 w 167"/>
                <a:gd name="T31" fmla="*/ 81 h 92"/>
                <a:gd name="T32" fmla="*/ 80 w 167"/>
                <a:gd name="T33" fmla="*/ 82 h 92"/>
                <a:gd name="T34" fmla="*/ 122 w 167"/>
                <a:gd name="T35" fmla="*/ 73 h 92"/>
                <a:gd name="T36" fmla="*/ 158 w 167"/>
                <a:gd name="T37" fmla="*/ 92 h 92"/>
                <a:gd name="T38" fmla="*/ 167 w 167"/>
                <a:gd name="T39"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7" h="92">
                  <a:moveTo>
                    <a:pt x="167" y="73"/>
                  </a:moveTo>
                  <a:cubicBezTo>
                    <a:pt x="154" y="71"/>
                    <a:pt x="141" y="64"/>
                    <a:pt x="132" y="54"/>
                  </a:cubicBezTo>
                  <a:cubicBezTo>
                    <a:pt x="132" y="47"/>
                    <a:pt x="131" y="39"/>
                    <a:pt x="129" y="31"/>
                  </a:cubicBezTo>
                  <a:cubicBezTo>
                    <a:pt x="127" y="26"/>
                    <a:pt x="125" y="21"/>
                    <a:pt x="120" y="18"/>
                  </a:cubicBezTo>
                  <a:cubicBezTo>
                    <a:pt x="117" y="15"/>
                    <a:pt x="112" y="13"/>
                    <a:pt x="107" y="13"/>
                  </a:cubicBezTo>
                  <a:cubicBezTo>
                    <a:pt x="102" y="12"/>
                    <a:pt x="97" y="12"/>
                    <a:pt x="93" y="10"/>
                  </a:cubicBezTo>
                  <a:cubicBezTo>
                    <a:pt x="88" y="8"/>
                    <a:pt x="84" y="5"/>
                    <a:pt x="83" y="0"/>
                  </a:cubicBezTo>
                  <a:cubicBezTo>
                    <a:pt x="80" y="5"/>
                    <a:pt x="79" y="11"/>
                    <a:pt x="81" y="16"/>
                  </a:cubicBezTo>
                  <a:cubicBezTo>
                    <a:pt x="82" y="21"/>
                    <a:pt x="86" y="25"/>
                    <a:pt x="91" y="27"/>
                  </a:cubicBezTo>
                  <a:cubicBezTo>
                    <a:pt x="82" y="24"/>
                    <a:pt x="72" y="25"/>
                    <a:pt x="63" y="22"/>
                  </a:cubicBezTo>
                  <a:cubicBezTo>
                    <a:pt x="42" y="15"/>
                    <a:pt x="21" y="8"/>
                    <a:pt x="0" y="14"/>
                  </a:cubicBezTo>
                  <a:cubicBezTo>
                    <a:pt x="1" y="20"/>
                    <a:pt x="6" y="24"/>
                    <a:pt x="12" y="26"/>
                  </a:cubicBezTo>
                  <a:cubicBezTo>
                    <a:pt x="18" y="28"/>
                    <a:pt x="24" y="28"/>
                    <a:pt x="30" y="28"/>
                  </a:cubicBezTo>
                  <a:cubicBezTo>
                    <a:pt x="40" y="29"/>
                    <a:pt x="50" y="32"/>
                    <a:pt x="60" y="36"/>
                  </a:cubicBezTo>
                  <a:cubicBezTo>
                    <a:pt x="60" y="38"/>
                    <a:pt x="60" y="39"/>
                    <a:pt x="60" y="41"/>
                  </a:cubicBezTo>
                  <a:cubicBezTo>
                    <a:pt x="59" y="55"/>
                    <a:pt x="59" y="70"/>
                    <a:pt x="68" y="81"/>
                  </a:cubicBezTo>
                  <a:cubicBezTo>
                    <a:pt x="71" y="84"/>
                    <a:pt x="76" y="83"/>
                    <a:pt x="80" y="82"/>
                  </a:cubicBezTo>
                  <a:cubicBezTo>
                    <a:pt x="95" y="81"/>
                    <a:pt x="109" y="78"/>
                    <a:pt x="122" y="73"/>
                  </a:cubicBezTo>
                  <a:cubicBezTo>
                    <a:pt x="135" y="77"/>
                    <a:pt x="147" y="84"/>
                    <a:pt x="158" y="92"/>
                  </a:cubicBezTo>
                  <a:cubicBezTo>
                    <a:pt x="164" y="88"/>
                    <a:pt x="166" y="80"/>
                    <a:pt x="167" y="73"/>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ṣ1íďê">
              <a:extLst>
                <a:ext uri="{FF2B5EF4-FFF2-40B4-BE49-F238E27FC236}">
                  <a16:creationId xmlns:a16="http://schemas.microsoft.com/office/drawing/2014/main" id="{1D445B5E-C61D-48AD-B9B7-682C4AB6675A}"/>
                </a:ext>
              </a:extLst>
            </p:cNvPr>
            <p:cNvSpPr/>
            <p:nvPr/>
          </p:nvSpPr>
          <p:spPr bwMode="auto">
            <a:xfrm>
              <a:off x="3992438" y="3225608"/>
              <a:ext cx="190579" cy="169004"/>
            </a:xfrm>
            <a:custGeom>
              <a:avLst/>
              <a:gdLst>
                <a:gd name="T0" fmla="*/ 12 w 51"/>
                <a:gd name="T1" fmla="*/ 41 h 45"/>
                <a:gd name="T2" fmla="*/ 16 w 51"/>
                <a:gd name="T3" fmla="*/ 45 h 45"/>
                <a:gd name="T4" fmla="*/ 22 w 51"/>
                <a:gd name="T5" fmla="*/ 45 h 45"/>
                <a:gd name="T6" fmla="*/ 51 w 51"/>
                <a:gd name="T7" fmla="*/ 36 h 45"/>
                <a:gd name="T8" fmla="*/ 37 w 51"/>
                <a:gd name="T9" fmla="*/ 21 h 45"/>
                <a:gd name="T10" fmla="*/ 32 w 51"/>
                <a:gd name="T11" fmla="*/ 2 h 45"/>
                <a:gd name="T12" fmla="*/ 16 w 51"/>
                <a:gd name="T13" fmla="*/ 1 h 45"/>
                <a:gd name="T14" fmla="*/ 2 w 51"/>
                <a:gd name="T15" fmla="*/ 2 h 45"/>
                <a:gd name="T16" fmla="*/ 2 w 51"/>
                <a:gd name="T17" fmla="*/ 14 h 45"/>
                <a:gd name="T18" fmla="*/ 5 w 51"/>
                <a:gd name="T19" fmla="*/ 27 h 45"/>
                <a:gd name="T20" fmla="*/ 12 w 51"/>
                <a:gd name="T21"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5">
                  <a:moveTo>
                    <a:pt x="12" y="41"/>
                  </a:moveTo>
                  <a:cubicBezTo>
                    <a:pt x="13" y="42"/>
                    <a:pt x="14" y="44"/>
                    <a:pt x="16" y="45"/>
                  </a:cubicBezTo>
                  <a:cubicBezTo>
                    <a:pt x="18" y="45"/>
                    <a:pt x="20" y="45"/>
                    <a:pt x="22" y="45"/>
                  </a:cubicBezTo>
                  <a:cubicBezTo>
                    <a:pt x="32" y="43"/>
                    <a:pt x="41" y="40"/>
                    <a:pt x="51" y="36"/>
                  </a:cubicBezTo>
                  <a:cubicBezTo>
                    <a:pt x="44" y="32"/>
                    <a:pt x="40" y="27"/>
                    <a:pt x="37" y="21"/>
                  </a:cubicBezTo>
                  <a:cubicBezTo>
                    <a:pt x="34" y="15"/>
                    <a:pt x="33" y="8"/>
                    <a:pt x="32" y="2"/>
                  </a:cubicBezTo>
                  <a:cubicBezTo>
                    <a:pt x="32" y="1"/>
                    <a:pt x="18" y="1"/>
                    <a:pt x="16" y="1"/>
                  </a:cubicBezTo>
                  <a:cubicBezTo>
                    <a:pt x="13" y="1"/>
                    <a:pt x="4" y="0"/>
                    <a:pt x="2" y="2"/>
                  </a:cubicBezTo>
                  <a:cubicBezTo>
                    <a:pt x="0" y="5"/>
                    <a:pt x="2" y="11"/>
                    <a:pt x="2" y="14"/>
                  </a:cubicBezTo>
                  <a:cubicBezTo>
                    <a:pt x="3" y="18"/>
                    <a:pt x="4" y="23"/>
                    <a:pt x="5" y="27"/>
                  </a:cubicBezTo>
                  <a:cubicBezTo>
                    <a:pt x="7" y="32"/>
                    <a:pt x="9" y="36"/>
                    <a:pt x="12" y="41"/>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1íḑê">
              <a:extLst>
                <a:ext uri="{FF2B5EF4-FFF2-40B4-BE49-F238E27FC236}">
                  <a16:creationId xmlns:a16="http://schemas.microsoft.com/office/drawing/2014/main" id="{938900B9-E535-4FF6-B628-B232BEC1FCB5}"/>
                </a:ext>
              </a:extLst>
            </p:cNvPr>
            <p:cNvSpPr/>
            <p:nvPr/>
          </p:nvSpPr>
          <p:spPr bwMode="auto">
            <a:xfrm>
              <a:off x="3951086" y="3229204"/>
              <a:ext cx="156419" cy="186983"/>
            </a:xfrm>
            <a:custGeom>
              <a:avLst/>
              <a:gdLst>
                <a:gd name="T0" fmla="*/ 25 w 42"/>
                <a:gd name="T1" fmla="*/ 50 h 50"/>
                <a:gd name="T2" fmla="*/ 42 w 42"/>
                <a:gd name="T3" fmla="*/ 33 h 50"/>
                <a:gd name="T4" fmla="*/ 37 w 42"/>
                <a:gd name="T5" fmla="*/ 29 h 50"/>
                <a:gd name="T6" fmla="*/ 26 w 42"/>
                <a:gd name="T7" fmla="*/ 34 h 50"/>
                <a:gd name="T8" fmla="*/ 25 w 42"/>
                <a:gd name="T9" fmla="*/ 32 h 50"/>
                <a:gd name="T10" fmla="*/ 40 w 42"/>
                <a:gd name="T11" fmla="*/ 18 h 50"/>
                <a:gd name="T12" fmla="*/ 37 w 42"/>
                <a:gd name="T13" fmla="*/ 12 h 50"/>
                <a:gd name="T14" fmla="*/ 16 w 42"/>
                <a:gd name="T15" fmla="*/ 18 h 50"/>
                <a:gd name="T16" fmla="*/ 15 w 42"/>
                <a:gd name="T17" fmla="*/ 15 h 50"/>
                <a:gd name="T18" fmla="*/ 37 w 42"/>
                <a:gd name="T19" fmla="*/ 8 h 50"/>
                <a:gd name="T20" fmla="*/ 37 w 42"/>
                <a:gd name="T21" fmla="*/ 1 h 50"/>
                <a:gd name="T22" fmla="*/ 3 w 42"/>
                <a:gd name="T23" fmla="*/ 5 h 50"/>
                <a:gd name="T24" fmla="*/ 0 w 42"/>
                <a:gd name="T25" fmla="*/ 12 h 50"/>
                <a:gd name="T26" fmla="*/ 0 w 42"/>
                <a:gd name="T27" fmla="*/ 15 h 50"/>
                <a:gd name="T28" fmla="*/ 2 w 42"/>
                <a:gd name="T29" fmla="*/ 17 h 50"/>
                <a:gd name="T30" fmla="*/ 8 w 42"/>
                <a:gd name="T31" fmla="*/ 22 h 50"/>
                <a:gd name="T32" fmla="*/ 7 w 42"/>
                <a:gd name="T33" fmla="*/ 29 h 50"/>
                <a:gd name="T34" fmla="*/ 7 w 42"/>
                <a:gd name="T35" fmla="*/ 32 h 50"/>
                <a:gd name="T36" fmla="*/ 9 w 42"/>
                <a:gd name="T37" fmla="*/ 33 h 50"/>
                <a:gd name="T38" fmla="*/ 17 w 42"/>
                <a:gd name="T39" fmla="*/ 36 h 50"/>
                <a:gd name="T40" fmla="*/ 17 w 42"/>
                <a:gd name="T41" fmla="*/ 41 h 50"/>
                <a:gd name="T42" fmla="*/ 19 w 42"/>
                <a:gd name="T43" fmla="*/ 47 h 50"/>
                <a:gd name="T44" fmla="*/ 25 w 42"/>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0">
                  <a:moveTo>
                    <a:pt x="25" y="50"/>
                  </a:moveTo>
                  <a:cubicBezTo>
                    <a:pt x="32" y="47"/>
                    <a:pt x="39" y="41"/>
                    <a:pt x="42" y="33"/>
                  </a:cubicBezTo>
                  <a:cubicBezTo>
                    <a:pt x="40" y="32"/>
                    <a:pt x="39" y="31"/>
                    <a:pt x="37" y="29"/>
                  </a:cubicBezTo>
                  <a:cubicBezTo>
                    <a:pt x="33" y="31"/>
                    <a:pt x="30" y="32"/>
                    <a:pt x="26" y="34"/>
                  </a:cubicBezTo>
                  <a:cubicBezTo>
                    <a:pt x="25" y="33"/>
                    <a:pt x="25" y="32"/>
                    <a:pt x="25" y="32"/>
                  </a:cubicBezTo>
                  <a:cubicBezTo>
                    <a:pt x="30" y="28"/>
                    <a:pt x="36" y="23"/>
                    <a:pt x="40" y="18"/>
                  </a:cubicBezTo>
                  <a:cubicBezTo>
                    <a:pt x="39" y="16"/>
                    <a:pt x="38" y="14"/>
                    <a:pt x="37" y="12"/>
                  </a:cubicBezTo>
                  <a:cubicBezTo>
                    <a:pt x="30" y="13"/>
                    <a:pt x="23" y="15"/>
                    <a:pt x="16" y="18"/>
                  </a:cubicBezTo>
                  <a:cubicBezTo>
                    <a:pt x="15" y="17"/>
                    <a:pt x="15" y="16"/>
                    <a:pt x="15" y="15"/>
                  </a:cubicBezTo>
                  <a:cubicBezTo>
                    <a:pt x="22" y="13"/>
                    <a:pt x="30" y="11"/>
                    <a:pt x="37" y="8"/>
                  </a:cubicBezTo>
                  <a:cubicBezTo>
                    <a:pt x="37" y="6"/>
                    <a:pt x="37" y="4"/>
                    <a:pt x="37" y="1"/>
                  </a:cubicBezTo>
                  <a:cubicBezTo>
                    <a:pt x="25" y="0"/>
                    <a:pt x="14" y="1"/>
                    <a:pt x="3" y="5"/>
                  </a:cubicBezTo>
                  <a:cubicBezTo>
                    <a:pt x="2" y="7"/>
                    <a:pt x="1" y="9"/>
                    <a:pt x="0" y="12"/>
                  </a:cubicBezTo>
                  <a:cubicBezTo>
                    <a:pt x="0" y="13"/>
                    <a:pt x="0" y="14"/>
                    <a:pt x="0" y="15"/>
                  </a:cubicBezTo>
                  <a:cubicBezTo>
                    <a:pt x="0" y="16"/>
                    <a:pt x="1" y="16"/>
                    <a:pt x="2" y="17"/>
                  </a:cubicBezTo>
                  <a:cubicBezTo>
                    <a:pt x="4" y="18"/>
                    <a:pt x="6" y="20"/>
                    <a:pt x="8" y="22"/>
                  </a:cubicBezTo>
                  <a:cubicBezTo>
                    <a:pt x="7" y="24"/>
                    <a:pt x="7" y="27"/>
                    <a:pt x="7" y="29"/>
                  </a:cubicBezTo>
                  <a:cubicBezTo>
                    <a:pt x="7" y="30"/>
                    <a:pt x="7" y="31"/>
                    <a:pt x="7" y="32"/>
                  </a:cubicBezTo>
                  <a:cubicBezTo>
                    <a:pt x="7" y="32"/>
                    <a:pt x="8" y="33"/>
                    <a:pt x="9" y="33"/>
                  </a:cubicBezTo>
                  <a:cubicBezTo>
                    <a:pt x="11" y="34"/>
                    <a:pt x="14" y="35"/>
                    <a:pt x="17" y="36"/>
                  </a:cubicBezTo>
                  <a:cubicBezTo>
                    <a:pt x="17" y="37"/>
                    <a:pt x="17" y="39"/>
                    <a:pt x="17" y="41"/>
                  </a:cubicBezTo>
                  <a:cubicBezTo>
                    <a:pt x="17" y="43"/>
                    <a:pt x="17" y="45"/>
                    <a:pt x="19" y="47"/>
                  </a:cubicBezTo>
                  <a:cubicBezTo>
                    <a:pt x="20" y="49"/>
                    <a:pt x="22" y="49"/>
                    <a:pt x="25" y="50"/>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ṧ1îḓê">
              <a:extLst>
                <a:ext uri="{FF2B5EF4-FFF2-40B4-BE49-F238E27FC236}">
                  <a16:creationId xmlns:a16="http://schemas.microsoft.com/office/drawing/2014/main" id="{C8BC41C1-743F-4C16-B5CB-8ACB6C722BF7}"/>
                </a:ext>
              </a:extLst>
            </p:cNvPr>
            <p:cNvSpPr/>
            <p:nvPr/>
          </p:nvSpPr>
          <p:spPr bwMode="auto">
            <a:xfrm>
              <a:off x="4082334" y="3144701"/>
              <a:ext cx="115067" cy="181590"/>
            </a:xfrm>
            <a:custGeom>
              <a:avLst/>
              <a:gdLst>
                <a:gd name="T0" fmla="*/ 31 w 31"/>
                <a:gd name="T1" fmla="*/ 49 h 49"/>
                <a:gd name="T2" fmla="*/ 19 w 31"/>
                <a:gd name="T3" fmla="*/ 35 h 49"/>
                <a:gd name="T4" fmla="*/ 16 w 31"/>
                <a:gd name="T5" fmla="*/ 26 h 49"/>
                <a:gd name="T6" fmla="*/ 15 w 31"/>
                <a:gd name="T7" fmla="*/ 21 h 49"/>
                <a:gd name="T8" fmla="*/ 15 w 31"/>
                <a:gd name="T9" fmla="*/ 18 h 49"/>
                <a:gd name="T10" fmla="*/ 15 w 31"/>
                <a:gd name="T11" fmla="*/ 18 h 49"/>
                <a:gd name="T12" fmla="*/ 14 w 31"/>
                <a:gd name="T13" fmla="*/ 17 h 49"/>
                <a:gd name="T14" fmla="*/ 11 w 31"/>
                <a:gd name="T15" fmla="*/ 15 h 49"/>
                <a:gd name="T16" fmla="*/ 6 w 31"/>
                <a:gd name="T17" fmla="*/ 11 h 49"/>
                <a:gd name="T18" fmla="*/ 0 w 31"/>
                <a:gd name="T19" fmla="*/ 0 h 49"/>
                <a:gd name="T20" fmla="*/ 8 w 31"/>
                <a:gd name="T21" fmla="*/ 9 h 49"/>
                <a:gd name="T22" fmla="*/ 13 w 31"/>
                <a:gd name="T23" fmla="*/ 12 h 49"/>
                <a:gd name="T24" fmla="*/ 15 w 31"/>
                <a:gd name="T25" fmla="*/ 14 h 49"/>
                <a:gd name="T26" fmla="*/ 17 w 31"/>
                <a:gd name="T27" fmla="*/ 14 h 49"/>
                <a:gd name="T28" fmla="*/ 20 w 31"/>
                <a:gd name="T29" fmla="*/ 15 h 49"/>
                <a:gd name="T30" fmla="*/ 19 w 31"/>
                <a:gd name="T31" fmla="*/ 21 h 49"/>
                <a:gd name="T32" fmla="*/ 20 w 31"/>
                <a:gd name="T33" fmla="*/ 25 h 49"/>
                <a:gd name="T34" fmla="*/ 22 w 31"/>
                <a:gd name="T35" fmla="*/ 34 h 49"/>
                <a:gd name="T36" fmla="*/ 31 w 31"/>
                <a:gd name="T3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49">
                  <a:moveTo>
                    <a:pt x="31" y="49"/>
                  </a:moveTo>
                  <a:cubicBezTo>
                    <a:pt x="25" y="46"/>
                    <a:pt x="21" y="41"/>
                    <a:pt x="19" y="35"/>
                  </a:cubicBezTo>
                  <a:cubicBezTo>
                    <a:pt x="17" y="32"/>
                    <a:pt x="16" y="29"/>
                    <a:pt x="16" y="26"/>
                  </a:cubicBezTo>
                  <a:cubicBezTo>
                    <a:pt x="16" y="24"/>
                    <a:pt x="15" y="23"/>
                    <a:pt x="15" y="21"/>
                  </a:cubicBezTo>
                  <a:cubicBezTo>
                    <a:pt x="15" y="20"/>
                    <a:pt x="15" y="17"/>
                    <a:pt x="15" y="18"/>
                  </a:cubicBezTo>
                  <a:cubicBezTo>
                    <a:pt x="15" y="18"/>
                    <a:pt x="15" y="18"/>
                    <a:pt x="15" y="18"/>
                  </a:cubicBezTo>
                  <a:cubicBezTo>
                    <a:pt x="14" y="17"/>
                    <a:pt x="14" y="17"/>
                    <a:pt x="14" y="17"/>
                  </a:cubicBezTo>
                  <a:cubicBezTo>
                    <a:pt x="13" y="16"/>
                    <a:pt x="12" y="16"/>
                    <a:pt x="11" y="15"/>
                  </a:cubicBezTo>
                  <a:cubicBezTo>
                    <a:pt x="9" y="14"/>
                    <a:pt x="8" y="13"/>
                    <a:pt x="6" y="11"/>
                  </a:cubicBezTo>
                  <a:cubicBezTo>
                    <a:pt x="3" y="8"/>
                    <a:pt x="1" y="4"/>
                    <a:pt x="0" y="0"/>
                  </a:cubicBezTo>
                  <a:cubicBezTo>
                    <a:pt x="2" y="4"/>
                    <a:pt x="5" y="7"/>
                    <a:pt x="8" y="9"/>
                  </a:cubicBezTo>
                  <a:cubicBezTo>
                    <a:pt x="9" y="11"/>
                    <a:pt x="11" y="12"/>
                    <a:pt x="13" y="12"/>
                  </a:cubicBezTo>
                  <a:cubicBezTo>
                    <a:pt x="14" y="13"/>
                    <a:pt x="15" y="13"/>
                    <a:pt x="15" y="14"/>
                  </a:cubicBezTo>
                  <a:cubicBezTo>
                    <a:pt x="17" y="14"/>
                    <a:pt x="17" y="14"/>
                    <a:pt x="17" y="14"/>
                  </a:cubicBezTo>
                  <a:cubicBezTo>
                    <a:pt x="20" y="15"/>
                    <a:pt x="20" y="15"/>
                    <a:pt x="20" y="15"/>
                  </a:cubicBezTo>
                  <a:cubicBezTo>
                    <a:pt x="19" y="19"/>
                    <a:pt x="19" y="19"/>
                    <a:pt x="19" y="21"/>
                  </a:cubicBezTo>
                  <a:cubicBezTo>
                    <a:pt x="19" y="22"/>
                    <a:pt x="20" y="24"/>
                    <a:pt x="20" y="25"/>
                  </a:cubicBezTo>
                  <a:cubicBezTo>
                    <a:pt x="20" y="28"/>
                    <a:pt x="21" y="31"/>
                    <a:pt x="22" y="34"/>
                  </a:cubicBezTo>
                  <a:cubicBezTo>
                    <a:pt x="24" y="39"/>
                    <a:pt x="27" y="45"/>
                    <a:pt x="31" y="49"/>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îšlíḑè">
              <a:extLst>
                <a:ext uri="{FF2B5EF4-FFF2-40B4-BE49-F238E27FC236}">
                  <a16:creationId xmlns:a16="http://schemas.microsoft.com/office/drawing/2014/main" id="{772C231E-BC36-48B1-BD10-2B9AF7BD2719}"/>
                </a:ext>
              </a:extLst>
            </p:cNvPr>
            <p:cNvSpPr/>
            <p:nvPr/>
          </p:nvSpPr>
          <p:spPr bwMode="auto">
            <a:xfrm>
              <a:off x="4301680" y="3315504"/>
              <a:ext cx="97087" cy="149228"/>
            </a:xfrm>
            <a:custGeom>
              <a:avLst/>
              <a:gdLst>
                <a:gd name="T0" fmla="*/ 26 w 26"/>
                <a:gd name="T1" fmla="*/ 9 h 40"/>
                <a:gd name="T2" fmla="*/ 11 w 26"/>
                <a:gd name="T3" fmla="*/ 0 h 40"/>
                <a:gd name="T4" fmla="*/ 0 w 26"/>
                <a:gd name="T5" fmla="*/ 34 h 40"/>
                <a:gd name="T6" fmla="*/ 11 w 26"/>
                <a:gd name="T7" fmla="*/ 40 h 40"/>
                <a:gd name="T8" fmla="*/ 26 w 26"/>
                <a:gd name="T9" fmla="*/ 9 h 40"/>
              </a:gdLst>
              <a:ahLst/>
              <a:cxnLst>
                <a:cxn ang="0">
                  <a:pos x="T0" y="T1"/>
                </a:cxn>
                <a:cxn ang="0">
                  <a:pos x="T2" y="T3"/>
                </a:cxn>
                <a:cxn ang="0">
                  <a:pos x="T4" y="T5"/>
                </a:cxn>
                <a:cxn ang="0">
                  <a:pos x="T6" y="T7"/>
                </a:cxn>
                <a:cxn ang="0">
                  <a:pos x="T8" y="T9"/>
                </a:cxn>
              </a:cxnLst>
              <a:rect l="0" t="0" r="r" b="b"/>
              <a:pathLst>
                <a:path w="26" h="40">
                  <a:moveTo>
                    <a:pt x="26" y="9"/>
                  </a:moveTo>
                  <a:cubicBezTo>
                    <a:pt x="21" y="5"/>
                    <a:pt x="17" y="2"/>
                    <a:pt x="11" y="0"/>
                  </a:cubicBezTo>
                  <a:cubicBezTo>
                    <a:pt x="6" y="11"/>
                    <a:pt x="3" y="22"/>
                    <a:pt x="0" y="34"/>
                  </a:cubicBezTo>
                  <a:cubicBezTo>
                    <a:pt x="3" y="36"/>
                    <a:pt x="7" y="38"/>
                    <a:pt x="11" y="40"/>
                  </a:cubicBezTo>
                  <a:cubicBezTo>
                    <a:pt x="16" y="30"/>
                    <a:pt x="20" y="18"/>
                    <a:pt x="2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ṡlîdè">
              <a:extLst>
                <a:ext uri="{FF2B5EF4-FFF2-40B4-BE49-F238E27FC236}">
                  <a16:creationId xmlns:a16="http://schemas.microsoft.com/office/drawing/2014/main" id="{86A0105E-F245-40A7-ADB3-DE65DCD90389}"/>
                </a:ext>
              </a:extLst>
            </p:cNvPr>
            <p:cNvSpPr/>
            <p:nvPr/>
          </p:nvSpPr>
          <p:spPr bwMode="auto">
            <a:xfrm>
              <a:off x="4227965" y="3301120"/>
              <a:ext cx="82704" cy="133046"/>
            </a:xfrm>
            <a:custGeom>
              <a:avLst/>
              <a:gdLst>
                <a:gd name="T0" fmla="*/ 22 w 22"/>
                <a:gd name="T1" fmla="*/ 6 h 36"/>
                <a:gd name="T2" fmla="*/ 13 w 22"/>
                <a:gd name="T3" fmla="*/ 36 h 36"/>
                <a:gd name="T4" fmla="*/ 0 w 22"/>
                <a:gd name="T5" fmla="*/ 28 h 36"/>
                <a:gd name="T6" fmla="*/ 16 w 22"/>
                <a:gd name="T7" fmla="*/ 0 h 36"/>
                <a:gd name="T8" fmla="*/ 22 w 22"/>
                <a:gd name="T9" fmla="*/ 6 h 36"/>
              </a:gdLst>
              <a:ahLst/>
              <a:cxnLst>
                <a:cxn ang="0">
                  <a:pos x="T0" y="T1"/>
                </a:cxn>
                <a:cxn ang="0">
                  <a:pos x="T2" y="T3"/>
                </a:cxn>
                <a:cxn ang="0">
                  <a:pos x="T4" y="T5"/>
                </a:cxn>
                <a:cxn ang="0">
                  <a:pos x="T6" y="T7"/>
                </a:cxn>
                <a:cxn ang="0">
                  <a:pos x="T8" y="T9"/>
                </a:cxn>
              </a:cxnLst>
              <a:rect l="0" t="0" r="r" b="b"/>
              <a:pathLst>
                <a:path w="22" h="36">
                  <a:moveTo>
                    <a:pt x="22" y="6"/>
                  </a:moveTo>
                  <a:cubicBezTo>
                    <a:pt x="20" y="16"/>
                    <a:pt x="17" y="26"/>
                    <a:pt x="13" y="36"/>
                  </a:cubicBezTo>
                  <a:cubicBezTo>
                    <a:pt x="9" y="34"/>
                    <a:pt x="4" y="31"/>
                    <a:pt x="0" y="28"/>
                  </a:cubicBezTo>
                  <a:cubicBezTo>
                    <a:pt x="4" y="18"/>
                    <a:pt x="10" y="9"/>
                    <a:pt x="16" y="0"/>
                  </a:cubicBezTo>
                  <a:cubicBezTo>
                    <a:pt x="18" y="1"/>
                    <a:pt x="20" y="4"/>
                    <a:pt x="22" y="6"/>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ïśḻîḓé">
              <a:extLst>
                <a:ext uri="{FF2B5EF4-FFF2-40B4-BE49-F238E27FC236}">
                  <a16:creationId xmlns:a16="http://schemas.microsoft.com/office/drawing/2014/main" id="{370C0839-927B-4A26-8C44-CEA1E3549313}"/>
                </a:ext>
              </a:extLst>
            </p:cNvPr>
            <p:cNvSpPr/>
            <p:nvPr/>
          </p:nvSpPr>
          <p:spPr bwMode="auto">
            <a:xfrm>
              <a:off x="4332244" y="2837258"/>
              <a:ext cx="537578" cy="855808"/>
            </a:xfrm>
            <a:custGeom>
              <a:avLst/>
              <a:gdLst>
                <a:gd name="T0" fmla="*/ 113 w 144"/>
                <a:gd name="T1" fmla="*/ 0 h 229"/>
                <a:gd name="T2" fmla="*/ 141 w 144"/>
                <a:gd name="T3" fmla="*/ 79 h 229"/>
                <a:gd name="T4" fmla="*/ 142 w 144"/>
                <a:gd name="T5" fmla="*/ 121 h 229"/>
                <a:gd name="T6" fmla="*/ 134 w 144"/>
                <a:gd name="T7" fmla="*/ 139 h 229"/>
                <a:gd name="T8" fmla="*/ 121 w 144"/>
                <a:gd name="T9" fmla="*/ 161 h 229"/>
                <a:gd name="T10" fmla="*/ 84 w 144"/>
                <a:gd name="T11" fmla="*/ 229 h 229"/>
                <a:gd name="T12" fmla="*/ 0 w 144"/>
                <a:gd name="T13" fmla="*/ 169 h 229"/>
                <a:gd name="T14" fmla="*/ 14 w 144"/>
                <a:gd name="T15" fmla="*/ 131 h 229"/>
                <a:gd name="T16" fmla="*/ 59 w 144"/>
                <a:gd name="T17" fmla="*/ 143 h 229"/>
                <a:gd name="T18" fmla="*/ 57 w 144"/>
                <a:gd name="T19" fmla="*/ 137 h 229"/>
                <a:gd name="T20" fmla="*/ 63 w 144"/>
                <a:gd name="T21" fmla="*/ 132 h 229"/>
                <a:gd name="T22" fmla="*/ 79 w 144"/>
                <a:gd name="T23" fmla="*/ 62 h 229"/>
                <a:gd name="T24" fmla="*/ 113 w 144"/>
                <a:gd name="T2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229">
                  <a:moveTo>
                    <a:pt x="113" y="0"/>
                  </a:moveTo>
                  <a:cubicBezTo>
                    <a:pt x="128" y="23"/>
                    <a:pt x="138" y="50"/>
                    <a:pt x="141" y="79"/>
                  </a:cubicBezTo>
                  <a:cubicBezTo>
                    <a:pt x="143" y="93"/>
                    <a:pt x="144" y="107"/>
                    <a:pt x="142" y="121"/>
                  </a:cubicBezTo>
                  <a:cubicBezTo>
                    <a:pt x="141" y="128"/>
                    <a:pt x="137" y="133"/>
                    <a:pt x="134" y="139"/>
                  </a:cubicBezTo>
                  <a:cubicBezTo>
                    <a:pt x="130" y="146"/>
                    <a:pt x="126" y="154"/>
                    <a:pt x="121" y="161"/>
                  </a:cubicBezTo>
                  <a:cubicBezTo>
                    <a:pt x="109" y="184"/>
                    <a:pt x="97" y="206"/>
                    <a:pt x="84" y="229"/>
                  </a:cubicBezTo>
                  <a:cubicBezTo>
                    <a:pt x="54" y="214"/>
                    <a:pt x="24" y="193"/>
                    <a:pt x="0" y="169"/>
                  </a:cubicBezTo>
                  <a:cubicBezTo>
                    <a:pt x="3" y="158"/>
                    <a:pt x="10" y="141"/>
                    <a:pt x="14" y="131"/>
                  </a:cubicBezTo>
                  <a:cubicBezTo>
                    <a:pt x="29" y="134"/>
                    <a:pt x="44" y="137"/>
                    <a:pt x="59" y="143"/>
                  </a:cubicBezTo>
                  <a:cubicBezTo>
                    <a:pt x="59" y="141"/>
                    <a:pt x="58" y="138"/>
                    <a:pt x="57" y="137"/>
                  </a:cubicBezTo>
                  <a:cubicBezTo>
                    <a:pt x="59" y="135"/>
                    <a:pt x="60" y="133"/>
                    <a:pt x="63" y="132"/>
                  </a:cubicBezTo>
                  <a:cubicBezTo>
                    <a:pt x="67" y="109"/>
                    <a:pt x="72" y="85"/>
                    <a:pt x="79" y="62"/>
                  </a:cubicBezTo>
                  <a:cubicBezTo>
                    <a:pt x="86" y="39"/>
                    <a:pt x="97" y="18"/>
                    <a:pt x="113" y="0"/>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ľîḓê">
              <a:extLst>
                <a:ext uri="{FF2B5EF4-FFF2-40B4-BE49-F238E27FC236}">
                  <a16:creationId xmlns:a16="http://schemas.microsoft.com/office/drawing/2014/main" id="{1ABFA69E-A3E8-484B-BB63-C76DCF130CED}"/>
                </a:ext>
              </a:extLst>
            </p:cNvPr>
            <p:cNvSpPr/>
            <p:nvPr/>
          </p:nvSpPr>
          <p:spPr bwMode="auto">
            <a:xfrm>
              <a:off x="4384384" y="2943334"/>
              <a:ext cx="478246" cy="711975"/>
            </a:xfrm>
            <a:custGeom>
              <a:avLst/>
              <a:gdLst>
                <a:gd name="T0" fmla="*/ 109 w 128"/>
                <a:gd name="T1" fmla="*/ 0 h 191"/>
                <a:gd name="T2" fmla="*/ 126 w 128"/>
                <a:gd name="T3" fmla="*/ 94 h 191"/>
                <a:gd name="T4" fmla="*/ 68 w 128"/>
                <a:gd name="T5" fmla="*/ 191 h 191"/>
                <a:gd name="T6" fmla="*/ 0 w 128"/>
                <a:gd name="T7" fmla="*/ 144 h 191"/>
                <a:gd name="T8" fmla="*/ 66 w 128"/>
                <a:gd name="T9" fmla="*/ 169 h 191"/>
                <a:gd name="T10" fmla="*/ 61 w 128"/>
                <a:gd name="T11" fmla="*/ 158 h 191"/>
                <a:gd name="T12" fmla="*/ 72 w 128"/>
                <a:gd name="T13" fmla="*/ 161 h 191"/>
                <a:gd name="T14" fmla="*/ 70 w 128"/>
                <a:gd name="T15" fmla="*/ 153 h 191"/>
                <a:gd name="T16" fmla="*/ 75 w 128"/>
                <a:gd name="T17" fmla="*/ 156 h 191"/>
                <a:gd name="T18" fmla="*/ 104 w 128"/>
                <a:gd name="T19" fmla="*/ 81 h 191"/>
                <a:gd name="T20" fmla="*/ 109 w 128"/>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191">
                  <a:moveTo>
                    <a:pt x="109" y="0"/>
                  </a:moveTo>
                  <a:cubicBezTo>
                    <a:pt x="128" y="31"/>
                    <a:pt x="126" y="94"/>
                    <a:pt x="126" y="94"/>
                  </a:cubicBezTo>
                  <a:cubicBezTo>
                    <a:pt x="115" y="114"/>
                    <a:pt x="87" y="163"/>
                    <a:pt x="68" y="191"/>
                  </a:cubicBezTo>
                  <a:cubicBezTo>
                    <a:pt x="43" y="180"/>
                    <a:pt x="18" y="165"/>
                    <a:pt x="0" y="144"/>
                  </a:cubicBezTo>
                  <a:cubicBezTo>
                    <a:pt x="18" y="160"/>
                    <a:pt x="43" y="166"/>
                    <a:pt x="66" y="169"/>
                  </a:cubicBezTo>
                  <a:cubicBezTo>
                    <a:pt x="65" y="165"/>
                    <a:pt x="63" y="162"/>
                    <a:pt x="61" y="158"/>
                  </a:cubicBezTo>
                  <a:cubicBezTo>
                    <a:pt x="65" y="160"/>
                    <a:pt x="69" y="161"/>
                    <a:pt x="72" y="161"/>
                  </a:cubicBezTo>
                  <a:cubicBezTo>
                    <a:pt x="72" y="158"/>
                    <a:pt x="71" y="156"/>
                    <a:pt x="70" y="153"/>
                  </a:cubicBezTo>
                  <a:cubicBezTo>
                    <a:pt x="72" y="154"/>
                    <a:pt x="74" y="155"/>
                    <a:pt x="75" y="156"/>
                  </a:cubicBezTo>
                  <a:cubicBezTo>
                    <a:pt x="91" y="133"/>
                    <a:pt x="100" y="107"/>
                    <a:pt x="104" y="81"/>
                  </a:cubicBezTo>
                  <a:cubicBezTo>
                    <a:pt x="108" y="54"/>
                    <a:pt x="110" y="27"/>
                    <a:pt x="109"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îsľide">
              <a:extLst>
                <a:ext uri="{FF2B5EF4-FFF2-40B4-BE49-F238E27FC236}">
                  <a16:creationId xmlns:a16="http://schemas.microsoft.com/office/drawing/2014/main" id="{02737F94-956D-4933-AF6D-7B832FE5BEC4}"/>
                </a:ext>
              </a:extLst>
            </p:cNvPr>
            <p:cNvSpPr/>
            <p:nvPr/>
          </p:nvSpPr>
          <p:spPr bwMode="auto">
            <a:xfrm>
              <a:off x="4564176" y="3349664"/>
              <a:ext cx="82704" cy="59332"/>
            </a:xfrm>
            <a:custGeom>
              <a:avLst/>
              <a:gdLst>
                <a:gd name="T0" fmla="*/ 22 w 22"/>
                <a:gd name="T1" fmla="*/ 16 h 16"/>
                <a:gd name="T2" fmla="*/ 12 w 22"/>
                <a:gd name="T3" fmla="*/ 6 h 16"/>
                <a:gd name="T4" fmla="*/ 0 w 22"/>
                <a:gd name="T5" fmla="*/ 0 h 16"/>
                <a:gd name="T6" fmla="*/ 22 w 22"/>
                <a:gd name="T7" fmla="*/ 16 h 16"/>
              </a:gdLst>
              <a:ahLst/>
              <a:cxnLst>
                <a:cxn ang="0">
                  <a:pos x="T0" y="T1"/>
                </a:cxn>
                <a:cxn ang="0">
                  <a:pos x="T2" y="T3"/>
                </a:cxn>
                <a:cxn ang="0">
                  <a:pos x="T4" y="T5"/>
                </a:cxn>
                <a:cxn ang="0">
                  <a:pos x="T6" y="T7"/>
                </a:cxn>
              </a:cxnLst>
              <a:rect l="0" t="0" r="r" b="b"/>
              <a:pathLst>
                <a:path w="22" h="16">
                  <a:moveTo>
                    <a:pt x="22" y="16"/>
                  </a:moveTo>
                  <a:cubicBezTo>
                    <a:pt x="19" y="12"/>
                    <a:pt x="16" y="9"/>
                    <a:pt x="12" y="6"/>
                  </a:cubicBezTo>
                  <a:cubicBezTo>
                    <a:pt x="9" y="4"/>
                    <a:pt x="5" y="2"/>
                    <a:pt x="0" y="0"/>
                  </a:cubicBezTo>
                  <a:cubicBezTo>
                    <a:pt x="10" y="0"/>
                    <a:pt x="19" y="7"/>
                    <a:pt x="22" y="16"/>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1ïḋè">
              <a:extLst>
                <a:ext uri="{FF2B5EF4-FFF2-40B4-BE49-F238E27FC236}">
                  <a16:creationId xmlns:a16="http://schemas.microsoft.com/office/drawing/2014/main" id="{BC9C3856-2958-42A6-87C0-47DB20458BB2}"/>
                </a:ext>
              </a:extLst>
            </p:cNvPr>
            <p:cNvSpPr/>
            <p:nvPr/>
          </p:nvSpPr>
          <p:spPr bwMode="auto">
            <a:xfrm>
              <a:off x="4585751" y="3322695"/>
              <a:ext cx="48544" cy="19778"/>
            </a:xfrm>
            <a:custGeom>
              <a:avLst/>
              <a:gdLst>
                <a:gd name="T0" fmla="*/ 13 w 13"/>
                <a:gd name="T1" fmla="*/ 5 h 5"/>
                <a:gd name="T2" fmla="*/ 0 w 13"/>
                <a:gd name="T3" fmla="*/ 3 h 5"/>
                <a:gd name="T4" fmla="*/ 13 w 13"/>
                <a:gd name="T5" fmla="*/ 5 h 5"/>
              </a:gdLst>
              <a:ahLst/>
              <a:cxnLst>
                <a:cxn ang="0">
                  <a:pos x="T0" y="T1"/>
                </a:cxn>
                <a:cxn ang="0">
                  <a:pos x="T2" y="T3"/>
                </a:cxn>
                <a:cxn ang="0">
                  <a:pos x="T4" y="T5"/>
                </a:cxn>
              </a:cxnLst>
              <a:rect l="0" t="0" r="r" b="b"/>
              <a:pathLst>
                <a:path w="13" h="5">
                  <a:moveTo>
                    <a:pt x="13" y="5"/>
                  </a:moveTo>
                  <a:cubicBezTo>
                    <a:pt x="8" y="3"/>
                    <a:pt x="5" y="3"/>
                    <a:pt x="0" y="3"/>
                  </a:cubicBezTo>
                  <a:cubicBezTo>
                    <a:pt x="4" y="0"/>
                    <a:pt x="10" y="1"/>
                    <a:pt x="13" y="5"/>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ṩ1îďè">
              <a:extLst>
                <a:ext uri="{FF2B5EF4-FFF2-40B4-BE49-F238E27FC236}">
                  <a16:creationId xmlns:a16="http://schemas.microsoft.com/office/drawing/2014/main" id="{88DD6E78-C378-4D32-BAA9-D698D5489439}"/>
                </a:ext>
              </a:extLst>
            </p:cNvPr>
            <p:cNvSpPr/>
            <p:nvPr/>
          </p:nvSpPr>
          <p:spPr bwMode="auto">
            <a:xfrm>
              <a:off x="4564176" y="3378430"/>
              <a:ext cx="41353" cy="34161"/>
            </a:xfrm>
            <a:custGeom>
              <a:avLst/>
              <a:gdLst>
                <a:gd name="T0" fmla="*/ 11 w 11"/>
                <a:gd name="T1" fmla="*/ 9 h 9"/>
                <a:gd name="T2" fmla="*/ 0 w 11"/>
                <a:gd name="T3" fmla="*/ 0 h 9"/>
                <a:gd name="T4" fmla="*/ 11 w 11"/>
                <a:gd name="T5" fmla="*/ 9 h 9"/>
              </a:gdLst>
              <a:ahLst/>
              <a:cxnLst>
                <a:cxn ang="0">
                  <a:pos x="T0" y="T1"/>
                </a:cxn>
                <a:cxn ang="0">
                  <a:pos x="T2" y="T3"/>
                </a:cxn>
                <a:cxn ang="0">
                  <a:pos x="T4" y="T5"/>
                </a:cxn>
              </a:cxnLst>
              <a:rect l="0" t="0" r="r" b="b"/>
              <a:pathLst>
                <a:path w="11" h="9">
                  <a:moveTo>
                    <a:pt x="11" y="9"/>
                  </a:moveTo>
                  <a:cubicBezTo>
                    <a:pt x="7" y="6"/>
                    <a:pt x="4" y="4"/>
                    <a:pt x="0" y="0"/>
                  </a:cubicBezTo>
                  <a:cubicBezTo>
                    <a:pt x="5" y="1"/>
                    <a:pt x="9" y="4"/>
                    <a:pt x="11" y="9"/>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ṥ1ïḑè">
              <a:extLst>
                <a:ext uri="{FF2B5EF4-FFF2-40B4-BE49-F238E27FC236}">
                  <a16:creationId xmlns:a16="http://schemas.microsoft.com/office/drawing/2014/main" id="{442D6A60-DAF9-4615-A8AC-5EFCCCF364C7}"/>
                </a:ext>
              </a:extLst>
            </p:cNvPr>
            <p:cNvSpPr/>
            <p:nvPr/>
          </p:nvSpPr>
          <p:spPr bwMode="auto">
            <a:xfrm>
              <a:off x="7902906" y="4584833"/>
              <a:ext cx="276879" cy="843223"/>
            </a:xfrm>
            <a:custGeom>
              <a:avLst/>
              <a:gdLst>
                <a:gd name="T0" fmla="*/ 0 w 74"/>
                <a:gd name="T1" fmla="*/ 0 h 226"/>
                <a:gd name="T2" fmla="*/ 39 w 74"/>
                <a:gd name="T3" fmla="*/ 197 h 226"/>
                <a:gd name="T4" fmla="*/ 21 w 74"/>
                <a:gd name="T5" fmla="*/ 226 h 226"/>
                <a:gd name="T6" fmla="*/ 70 w 74"/>
                <a:gd name="T7" fmla="*/ 200 h 226"/>
                <a:gd name="T8" fmla="*/ 57 w 74"/>
                <a:gd name="T9" fmla="*/ 9 h 226"/>
                <a:gd name="T10" fmla="*/ 0 w 74"/>
                <a:gd name="T11" fmla="*/ 0 h 226"/>
              </a:gdLst>
              <a:ahLst/>
              <a:cxnLst>
                <a:cxn ang="0">
                  <a:pos x="T0" y="T1"/>
                </a:cxn>
                <a:cxn ang="0">
                  <a:pos x="T2" y="T3"/>
                </a:cxn>
                <a:cxn ang="0">
                  <a:pos x="T4" y="T5"/>
                </a:cxn>
                <a:cxn ang="0">
                  <a:pos x="T6" y="T7"/>
                </a:cxn>
                <a:cxn ang="0">
                  <a:pos x="T8" y="T9"/>
                </a:cxn>
                <a:cxn ang="0">
                  <a:pos x="T10" y="T11"/>
                </a:cxn>
              </a:cxnLst>
              <a:rect l="0" t="0" r="r" b="b"/>
              <a:pathLst>
                <a:path w="74" h="226">
                  <a:moveTo>
                    <a:pt x="0" y="0"/>
                  </a:moveTo>
                  <a:cubicBezTo>
                    <a:pt x="10" y="66"/>
                    <a:pt x="22" y="131"/>
                    <a:pt x="39" y="197"/>
                  </a:cubicBezTo>
                  <a:cubicBezTo>
                    <a:pt x="31" y="205"/>
                    <a:pt x="25" y="216"/>
                    <a:pt x="21" y="226"/>
                  </a:cubicBezTo>
                  <a:cubicBezTo>
                    <a:pt x="40" y="222"/>
                    <a:pt x="57" y="214"/>
                    <a:pt x="70" y="200"/>
                  </a:cubicBezTo>
                  <a:cubicBezTo>
                    <a:pt x="74" y="136"/>
                    <a:pt x="68" y="72"/>
                    <a:pt x="57" y="9"/>
                  </a:cubicBezTo>
                  <a:cubicBezTo>
                    <a:pt x="40" y="3"/>
                    <a:pt x="18" y="1"/>
                    <a:pt x="0" y="0"/>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ş1îḍe">
              <a:extLst>
                <a:ext uri="{FF2B5EF4-FFF2-40B4-BE49-F238E27FC236}">
                  <a16:creationId xmlns:a16="http://schemas.microsoft.com/office/drawing/2014/main" id="{0A624D5D-8A6A-45AC-84BB-DDE75ACC8AFB}"/>
                </a:ext>
              </a:extLst>
            </p:cNvPr>
            <p:cNvSpPr/>
            <p:nvPr/>
          </p:nvSpPr>
          <p:spPr bwMode="auto">
            <a:xfrm>
              <a:off x="7902906" y="5314787"/>
              <a:ext cx="262496" cy="228336"/>
            </a:xfrm>
            <a:custGeom>
              <a:avLst/>
              <a:gdLst>
                <a:gd name="T0" fmla="*/ 38 w 70"/>
                <a:gd name="T1" fmla="*/ 0 h 61"/>
                <a:gd name="T2" fmla="*/ 0 w 70"/>
                <a:gd name="T3" fmla="*/ 58 h 61"/>
                <a:gd name="T4" fmla="*/ 48 w 70"/>
                <a:gd name="T5" fmla="*/ 53 h 61"/>
                <a:gd name="T6" fmla="*/ 56 w 70"/>
                <a:gd name="T7" fmla="*/ 35 h 61"/>
                <a:gd name="T8" fmla="*/ 58 w 70"/>
                <a:gd name="T9" fmla="*/ 53 h 61"/>
                <a:gd name="T10" fmla="*/ 66 w 70"/>
                <a:gd name="T11" fmla="*/ 34 h 61"/>
                <a:gd name="T12" fmla="*/ 69 w 70"/>
                <a:gd name="T13" fmla="*/ 13 h 61"/>
                <a:gd name="T14" fmla="*/ 62 w 70"/>
                <a:gd name="T15" fmla="*/ 0 h 61"/>
                <a:gd name="T16" fmla="*/ 23 w 70"/>
                <a:gd name="T17" fmla="*/ 29 h 61"/>
                <a:gd name="T18" fmla="*/ 38 w 70"/>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1">
                  <a:moveTo>
                    <a:pt x="38" y="0"/>
                  </a:moveTo>
                  <a:cubicBezTo>
                    <a:pt x="25" y="6"/>
                    <a:pt x="0" y="46"/>
                    <a:pt x="0" y="58"/>
                  </a:cubicBezTo>
                  <a:cubicBezTo>
                    <a:pt x="16" y="61"/>
                    <a:pt x="34" y="59"/>
                    <a:pt x="48" y="53"/>
                  </a:cubicBezTo>
                  <a:cubicBezTo>
                    <a:pt x="49" y="47"/>
                    <a:pt x="52" y="40"/>
                    <a:pt x="56" y="35"/>
                  </a:cubicBezTo>
                  <a:cubicBezTo>
                    <a:pt x="58" y="41"/>
                    <a:pt x="58" y="47"/>
                    <a:pt x="58" y="53"/>
                  </a:cubicBezTo>
                  <a:cubicBezTo>
                    <a:pt x="61" y="47"/>
                    <a:pt x="64" y="41"/>
                    <a:pt x="66" y="34"/>
                  </a:cubicBezTo>
                  <a:cubicBezTo>
                    <a:pt x="68" y="27"/>
                    <a:pt x="70" y="20"/>
                    <a:pt x="69" y="13"/>
                  </a:cubicBezTo>
                  <a:cubicBezTo>
                    <a:pt x="68" y="8"/>
                    <a:pt x="66" y="3"/>
                    <a:pt x="62" y="0"/>
                  </a:cubicBezTo>
                  <a:cubicBezTo>
                    <a:pt x="53" y="14"/>
                    <a:pt x="38" y="25"/>
                    <a:pt x="23" y="29"/>
                  </a:cubicBezTo>
                  <a:cubicBezTo>
                    <a:pt x="27" y="20"/>
                    <a:pt x="32" y="9"/>
                    <a:pt x="38" y="0"/>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Slíḓè">
              <a:extLst>
                <a:ext uri="{FF2B5EF4-FFF2-40B4-BE49-F238E27FC236}">
                  <a16:creationId xmlns:a16="http://schemas.microsoft.com/office/drawing/2014/main" id="{F6113C0E-53A9-4A99-B042-C8FB74DAE869}"/>
                </a:ext>
              </a:extLst>
            </p:cNvPr>
            <p:cNvSpPr/>
            <p:nvPr/>
          </p:nvSpPr>
          <p:spPr bwMode="auto">
            <a:xfrm>
              <a:off x="7922684" y="5338159"/>
              <a:ext cx="208558" cy="181590"/>
            </a:xfrm>
            <a:custGeom>
              <a:avLst/>
              <a:gdLst>
                <a:gd name="T0" fmla="*/ 24 w 56"/>
                <a:gd name="T1" fmla="*/ 4 h 49"/>
                <a:gd name="T2" fmla="*/ 0 w 56"/>
                <a:gd name="T3" fmla="*/ 49 h 49"/>
                <a:gd name="T4" fmla="*/ 20 w 56"/>
                <a:gd name="T5" fmla="*/ 46 h 49"/>
                <a:gd name="T6" fmla="*/ 40 w 56"/>
                <a:gd name="T7" fmla="*/ 29 h 49"/>
                <a:gd name="T8" fmla="*/ 56 w 56"/>
                <a:gd name="T9" fmla="*/ 0 h 49"/>
                <a:gd name="T10" fmla="*/ 15 w 56"/>
                <a:gd name="T11" fmla="*/ 25 h 49"/>
                <a:gd name="T12" fmla="*/ 24 w 56"/>
                <a:gd name="T13" fmla="*/ 4 h 49"/>
              </a:gdLst>
              <a:ahLst/>
              <a:cxnLst>
                <a:cxn ang="0">
                  <a:pos x="T0" y="T1"/>
                </a:cxn>
                <a:cxn ang="0">
                  <a:pos x="T2" y="T3"/>
                </a:cxn>
                <a:cxn ang="0">
                  <a:pos x="T4" y="T5"/>
                </a:cxn>
                <a:cxn ang="0">
                  <a:pos x="T6" y="T7"/>
                </a:cxn>
                <a:cxn ang="0">
                  <a:pos x="T8" y="T9"/>
                </a:cxn>
                <a:cxn ang="0">
                  <a:pos x="T10" y="T11"/>
                </a:cxn>
                <a:cxn ang="0">
                  <a:pos x="T12" y="T13"/>
                </a:cxn>
              </a:cxnLst>
              <a:rect l="0" t="0" r="r" b="b"/>
              <a:pathLst>
                <a:path w="56" h="49">
                  <a:moveTo>
                    <a:pt x="24" y="4"/>
                  </a:moveTo>
                  <a:cubicBezTo>
                    <a:pt x="13" y="17"/>
                    <a:pt x="5" y="33"/>
                    <a:pt x="0" y="49"/>
                  </a:cubicBezTo>
                  <a:cubicBezTo>
                    <a:pt x="7" y="49"/>
                    <a:pt x="14" y="49"/>
                    <a:pt x="20" y="46"/>
                  </a:cubicBezTo>
                  <a:cubicBezTo>
                    <a:pt x="28" y="43"/>
                    <a:pt x="34" y="36"/>
                    <a:pt x="40" y="29"/>
                  </a:cubicBezTo>
                  <a:cubicBezTo>
                    <a:pt x="47" y="20"/>
                    <a:pt x="54" y="11"/>
                    <a:pt x="56" y="0"/>
                  </a:cubicBezTo>
                  <a:cubicBezTo>
                    <a:pt x="48" y="15"/>
                    <a:pt x="32" y="24"/>
                    <a:pt x="15" y="25"/>
                  </a:cubicBezTo>
                  <a:cubicBezTo>
                    <a:pt x="17" y="17"/>
                    <a:pt x="21" y="10"/>
                    <a:pt x="24" y="4"/>
                  </a:cubicBezTo>
                  <a:close/>
                </a:path>
              </a:pathLst>
            </a:custGeom>
            <a:solidFill>
              <a:srgbClr val="BD56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isliḍê">
              <a:extLst>
                <a:ext uri="{FF2B5EF4-FFF2-40B4-BE49-F238E27FC236}">
                  <a16:creationId xmlns:a16="http://schemas.microsoft.com/office/drawing/2014/main" id="{5B37DC63-3BC7-4621-9762-01DCCD9F65C1}"/>
                </a:ext>
              </a:extLst>
            </p:cNvPr>
            <p:cNvSpPr/>
            <p:nvPr/>
          </p:nvSpPr>
          <p:spPr bwMode="auto">
            <a:xfrm>
              <a:off x="7910098" y="4536289"/>
              <a:ext cx="284071" cy="837829"/>
            </a:xfrm>
            <a:custGeom>
              <a:avLst/>
              <a:gdLst>
                <a:gd name="T0" fmla="*/ 0 w 76"/>
                <a:gd name="T1" fmla="*/ 0 h 225"/>
                <a:gd name="T2" fmla="*/ 7 w 76"/>
                <a:gd name="T3" fmla="*/ 43 h 225"/>
                <a:gd name="T4" fmla="*/ 18 w 76"/>
                <a:gd name="T5" fmla="*/ 28 h 225"/>
                <a:gd name="T6" fmla="*/ 29 w 76"/>
                <a:gd name="T7" fmla="*/ 31 h 225"/>
                <a:gd name="T8" fmla="*/ 35 w 76"/>
                <a:gd name="T9" fmla="*/ 40 h 225"/>
                <a:gd name="T10" fmla="*/ 55 w 76"/>
                <a:gd name="T11" fmla="*/ 123 h 225"/>
                <a:gd name="T12" fmla="*/ 56 w 76"/>
                <a:gd name="T13" fmla="*/ 169 h 225"/>
                <a:gd name="T14" fmla="*/ 44 w 76"/>
                <a:gd name="T15" fmla="*/ 214 h 225"/>
                <a:gd name="T16" fmla="*/ 46 w 76"/>
                <a:gd name="T17" fmla="*/ 219 h 225"/>
                <a:gd name="T18" fmla="*/ 43 w 76"/>
                <a:gd name="T19" fmla="*/ 224 h 225"/>
                <a:gd name="T20" fmla="*/ 65 w 76"/>
                <a:gd name="T21" fmla="*/ 209 h 225"/>
                <a:gd name="T22" fmla="*/ 70 w 76"/>
                <a:gd name="T23" fmla="*/ 181 h 225"/>
                <a:gd name="T24" fmla="*/ 70 w 76"/>
                <a:gd name="T25" fmla="*/ 59 h 225"/>
                <a:gd name="T26" fmla="*/ 54 w 76"/>
                <a:gd name="T27" fmla="*/ 18 h 225"/>
                <a:gd name="T28" fmla="*/ 0 w 76"/>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225">
                  <a:moveTo>
                    <a:pt x="0" y="0"/>
                  </a:moveTo>
                  <a:cubicBezTo>
                    <a:pt x="1" y="14"/>
                    <a:pt x="4" y="29"/>
                    <a:pt x="7" y="43"/>
                  </a:cubicBezTo>
                  <a:cubicBezTo>
                    <a:pt x="9" y="36"/>
                    <a:pt x="12" y="30"/>
                    <a:pt x="18" y="28"/>
                  </a:cubicBezTo>
                  <a:cubicBezTo>
                    <a:pt x="22" y="27"/>
                    <a:pt x="26" y="28"/>
                    <a:pt x="29" y="31"/>
                  </a:cubicBezTo>
                  <a:cubicBezTo>
                    <a:pt x="32" y="33"/>
                    <a:pt x="34" y="37"/>
                    <a:pt x="35" y="40"/>
                  </a:cubicBezTo>
                  <a:cubicBezTo>
                    <a:pt x="49" y="65"/>
                    <a:pt x="52" y="94"/>
                    <a:pt x="55" y="123"/>
                  </a:cubicBezTo>
                  <a:cubicBezTo>
                    <a:pt x="56" y="138"/>
                    <a:pt x="57" y="154"/>
                    <a:pt x="56" y="169"/>
                  </a:cubicBezTo>
                  <a:cubicBezTo>
                    <a:pt x="54" y="185"/>
                    <a:pt x="51" y="200"/>
                    <a:pt x="44" y="214"/>
                  </a:cubicBezTo>
                  <a:cubicBezTo>
                    <a:pt x="46" y="214"/>
                    <a:pt x="46" y="217"/>
                    <a:pt x="46" y="219"/>
                  </a:cubicBezTo>
                  <a:cubicBezTo>
                    <a:pt x="46" y="221"/>
                    <a:pt x="44" y="223"/>
                    <a:pt x="43" y="224"/>
                  </a:cubicBezTo>
                  <a:cubicBezTo>
                    <a:pt x="52" y="225"/>
                    <a:pt x="60" y="218"/>
                    <a:pt x="65" y="209"/>
                  </a:cubicBezTo>
                  <a:cubicBezTo>
                    <a:pt x="69" y="201"/>
                    <a:pt x="70" y="191"/>
                    <a:pt x="70" y="181"/>
                  </a:cubicBezTo>
                  <a:cubicBezTo>
                    <a:pt x="74" y="141"/>
                    <a:pt x="76" y="100"/>
                    <a:pt x="70" y="59"/>
                  </a:cubicBezTo>
                  <a:cubicBezTo>
                    <a:pt x="67" y="44"/>
                    <a:pt x="64" y="29"/>
                    <a:pt x="54" y="18"/>
                  </a:cubicBezTo>
                  <a:cubicBezTo>
                    <a:pt x="41" y="4"/>
                    <a:pt x="18" y="2"/>
                    <a:pt x="0"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şḻíḋè">
              <a:extLst>
                <a:ext uri="{FF2B5EF4-FFF2-40B4-BE49-F238E27FC236}">
                  <a16:creationId xmlns:a16="http://schemas.microsoft.com/office/drawing/2014/main" id="{B6E27488-13C7-4B67-8F2A-CBB72FBFD2F3}"/>
                </a:ext>
              </a:extLst>
            </p:cNvPr>
            <p:cNvSpPr/>
            <p:nvPr/>
          </p:nvSpPr>
          <p:spPr bwMode="auto">
            <a:xfrm>
              <a:off x="7962238" y="4744847"/>
              <a:ext cx="71917" cy="66523"/>
            </a:xfrm>
            <a:custGeom>
              <a:avLst/>
              <a:gdLst>
                <a:gd name="T0" fmla="*/ 7 w 19"/>
                <a:gd name="T1" fmla="*/ 18 h 18"/>
                <a:gd name="T2" fmla="*/ 19 w 19"/>
                <a:gd name="T3" fmla="*/ 5 h 18"/>
                <a:gd name="T4" fmla="*/ 0 w 19"/>
                <a:gd name="T5" fmla="*/ 0 h 18"/>
                <a:gd name="T6" fmla="*/ 7 w 19"/>
                <a:gd name="T7" fmla="*/ 18 h 18"/>
              </a:gdLst>
              <a:ahLst/>
              <a:cxnLst>
                <a:cxn ang="0">
                  <a:pos x="T0" y="T1"/>
                </a:cxn>
                <a:cxn ang="0">
                  <a:pos x="T2" y="T3"/>
                </a:cxn>
                <a:cxn ang="0">
                  <a:pos x="T4" y="T5"/>
                </a:cxn>
                <a:cxn ang="0">
                  <a:pos x="T6" y="T7"/>
                </a:cxn>
              </a:cxnLst>
              <a:rect l="0" t="0" r="r" b="b"/>
              <a:pathLst>
                <a:path w="19" h="18">
                  <a:moveTo>
                    <a:pt x="7" y="18"/>
                  </a:moveTo>
                  <a:cubicBezTo>
                    <a:pt x="12" y="14"/>
                    <a:pt x="16" y="10"/>
                    <a:pt x="19" y="5"/>
                  </a:cubicBezTo>
                  <a:cubicBezTo>
                    <a:pt x="12" y="5"/>
                    <a:pt x="6" y="4"/>
                    <a:pt x="0" y="0"/>
                  </a:cubicBezTo>
                  <a:cubicBezTo>
                    <a:pt x="2" y="6"/>
                    <a:pt x="4" y="13"/>
                    <a:pt x="7" y="18"/>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íṥḷiďe">
              <a:extLst>
                <a:ext uri="{FF2B5EF4-FFF2-40B4-BE49-F238E27FC236}">
                  <a16:creationId xmlns:a16="http://schemas.microsoft.com/office/drawing/2014/main" id="{91F0B9FC-E258-4AC8-A049-DF8983E23EB5}"/>
                </a:ext>
              </a:extLst>
            </p:cNvPr>
            <p:cNvSpPr/>
            <p:nvPr/>
          </p:nvSpPr>
          <p:spPr bwMode="auto">
            <a:xfrm>
              <a:off x="8093485" y="4636972"/>
              <a:ext cx="294858" cy="809062"/>
            </a:xfrm>
            <a:custGeom>
              <a:avLst/>
              <a:gdLst>
                <a:gd name="T0" fmla="*/ 7 w 79"/>
                <a:gd name="T1" fmla="*/ 1 h 217"/>
                <a:gd name="T2" fmla="*/ 11 w 79"/>
                <a:gd name="T3" fmla="*/ 186 h 217"/>
                <a:gd name="T4" fmla="*/ 0 w 79"/>
                <a:gd name="T5" fmla="*/ 217 h 217"/>
                <a:gd name="T6" fmla="*/ 42 w 79"/>
                <a:gd name="T7" fmla="*/ 180 h 217"/>
                <a:gd name="T8" fmla="*/ 79 w 79"/>
                <a:gd name="T9" fmla="*/ 5 h 217"/>
                <a:gd name="T10" fmla="*/ 7 w 79"/>
                <a:gd name="T11" fmla="*/ 1 h 217"/>
              </a:gdLst>
              <a:ahLst/>
              <a:cxnLst>
                <a:cxn ang="0">
                  <a:pos x="T0" y="T1"/>
                </a:cxn>
                <a:cxn ang="0">
                  <a:pos x="T2" y="T3"/>
                </a:cxn>
                <a:cxn ang="0">
                  <a:pos x="T4" y="T5"/>
                </a:cxn>
                <a:cxn ang="0">
                  <a:pos x="T6" y="T7"/>
                </a:cxn>
                <a:cxn ang="0">
                  <a:pos x="T8" y="T9"/>
                </a:cxn>
                <a:cxn ang="0">
                  <a:pos x="T10" y="T11"/>
                </a:cxn>
              </a:cxnLst>
              <a:rect l="0" t="0" r="r" b="b"/>
              <a:pathLst>
                <a:path w="79" h="217">
                  <a:moveTo>
                    <a:pt x="7" y="1"/>
                  </a:moveTo>
                  <a:cubicBezTo>
                    <a:pt x="5" y="60"/>
                    <a:pt x="8" y="125"/>
                    <a:pt x="11" y="186"/>
                  </a:cubicBezTo>
                  <a:cubicBezTo>
                    <a:pt x="6" y="196"/>
                    <a:pt x="2" y="206"/>
                    <a:pt x="0" y="217"/>
                  </a:cubicBezTo>
                  <a:cubicBezTo>
                    <a:pt x="19" y="213"/>
                    <a:pt x="43" y="184"/>
                    <a:pt x="42" y="180"/>
                  </a:cubicBezTo>
                  <a:cubicBezTo>
                    <a:pt x="42" y="180"/>
                    <a:pt x="73" y="64"/>
                    <a:pt x="79" y="5"/>
                  </a:cubicBezTo>
                  <a:cubicBezTo>
                    <a:pt x="53" y="2"/>
                    <a:pt x="34" y="0"/>
                    <a:pt x="7" y="1"/>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îšľïde">
              <a:extLst>
                <a:ext uri="{FF2B5EF4-FFF2-40B4-BE49-F238E27FC236}">
                  <a16:creationId xmlns:a16="http://schemas.microsoft.com/office/drawing/2014/main" id="{AE0C3C2F-EC93-42A5-8EAB-2E157B71D332}"/>
                </a:ext>
              </a:extLst>
            </p:cNvPr>
            <p:cNvSpPr/>
            <p:nvPr/>
          </p:nvSpPr>
          <p:spPr bwMode="auto">
            <a:xfrm>
              <a:off x="8131242" y="4599216"/>
              <a:ext cx="228336" cy="715571"/>
            </a:xfrm>
            <a:custGeom>
              <a:avLst/>
              <a:gdLst>
                <a:gd name="T0" fmla="*/ 1 w 61"/>
                <a:gd name="T1" fmla="*/ 3 h 192"/>
                <a:gd name="T2" fmla="*/ 1 w 61"/>
                <a:gd name="T3" fmla="*/ 33 h 192"/>
                <a:gd name="T4" fmla="*/ 15 w 61"/>
                <a:gd name="T5" fmla="*/ 21 h 192"/>
                <a:gd name="T6" fmla="*/ 34 w 61"/>
                <a:gd name="T7" fmla="*/ 22 h 192"/>
                <a:gd name="T8" fmla="*/ 48 w 61"/>
                <a:gd name="T9" fmla="*/ 45 h 192"/>
                <a:gd name="T10" fmla="*/ 42 w 61"/>
                <a:gd name="T11" fmla="*/ 112 h 192"/>
                <a:gd name="T12" fmla="*/ 26 w 61"/>
                <a:gd name="T13" fmla="*/ 192 h 192"/>
                <a:gd name="T14" fmla="*/ 61 w 61"/>
                <a:gd name="T15" fmla="*/ 8 h 192"/>
                <a:gd name="T16" fmla="*/ 1 w 61"/>
                <a:gd name="T17"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92">
                  <a:moveTo>
                    <a:pt x="1" y="3"/>
                  </a:moveTo>
                  <a:cubicBezTo>
                    <a:pt x="0" y="13"/>
                    <a:pt x="0" y="23"/>
                    <a:pt x="1" y="33"/>
                  </a:cubicBezTo>
                  <a:cubicBezTo>
                    <a:pt x="4" y="27"/>
                    <a:pt x="9" y="23"/>
                    <a:pt x="15" y="21"/>
                  </a:cubicBezTo>
                  <a:cubicBezTo>
                    <a:pt x="22" y="18"/>
                    <a:pt x="29" y="18"/>
                    <a:pt x="34" y="22"/>
                  </a:cubicBezTo>
                  <a:cubicBezTo>
                    <a:pt x="43" y="26"/>
                    <a:pt x="46" y="36"/>
                    <a:pt x="48" y="45"/>
                  </a:cubicBezTo>
                  <a:cubicBezTo>
                    <a:pt x="52" y="67"/>
                    <a:pt x="47" y="90"/>
                    <a:pt x="42" y="112"/>
                  </a:cubicBezTo>
                  <a:cubicBezTo>
                    <a:pt x="35" y="138"/>
                    <a:pt x="30" y="165"/>
                    <a:pt x="26" y="192"/>
                  </a:cubicBezTo>
                  <a:cubicBezTo>
                    <a:pt x="43" y="131"/>
                    <a:pt x="61" y="71"/>
                    <a:pt x="61" y="8"/>
                  </a:cubicBezTo>
                  <a:cubicBezTo>
                    <a:pt x="42" y="2"/>
                    <a:pt x="21" y="0"/>
                    <a:pt x="1" y="3"/>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ïṥḻïḍe">
              <a:extLst>
                <a:ext uri="{FF2B5EF4-FFF2-40B4-BE49-F238E27FC236}">
                  <a16:creationId xmlns:a16="http://schemas.microsoft.com/office/drawing/2014/main" id="{66B4E345-9B77-43C1-9559-53836D39DC6B}"/>
                </a:ext>
              </a:extLst>
            </p:cNvPr>
            <p:cNvSpPr/>
            <p:nvPr/>
          </p:nvSpPr>
          <p:spPr bwMode="auto">
            <a:xfrm>
              <a:off x="8093485" y="5206912"/>
              <a:ext cx="116865" cy="246315"/>
            </a:xfrm>
            <a:custGeom>
              <a:avLst/>
              <a:gdLst>
                <a:gd name="T0" fmla="*/ 12 w 31"/>
                <a:gd name="T1" fmla="*/ 0 h 66"/>
                <a:gd name="T2" fmla="*/ 14 w 31"/>
                <a:gd name="T3" fmla="*/ 32 h 66"/>
                <a:gd name="T4" fmla="*/ 0 w 31"/>
                <a:gd name="T5" fmla="*/ 66 h 66"/>
                <a:gd name="T6" fmla="*/ 31 w 31"/>
                <a:gd name="T7" fmla="*/ 43 h 66"/>
                <a:gd name="T8" fmla="*/ 14 w 31"/>
                <a:gd name="T9" fmla="*/ 50 h 66"/>
                <a:gd name="T10" fmla="*/ 11 w 31"/>
                <a:gd name="T11" fmla="*/ 49 h 66"/>
                <a:gd name="T12" fmla="*/ 11 w 31"/>
                <a:gd name="T13" fmla="*/ 47 h 66"/>
                <a:gd name="T14" fmla="*/ 16 w 31"/>
                <a:gd name="T15" fmla="*/ 34 h 66"/>
                <a:gd name="T16" fmla="*/ 12 w 3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6">
                  <a:moveTo>
                    <a:pt x="12" y="0"/>
                  </a:moveTo>
                  <a:cubicBezTo>
                    <a:pt x="11" y="11"/>
                    <a:pt x="12" y="22"/>
                    <a:pt x="14" y="32"/>
                  </a:cubicBezTo>
                  <a:cubicBezTo>
                    <a:pt x="9" y="43"/>
                    <a:pt x="4" y="55"/>
                    <a:pt x="0" y="66"/>
                  </a:cubicBezTo>
                  <a:cubicBezTo>
                    <a:pt x="12" y="61"/>
                    <a:pt x="23" y="53"/>
                    <a:pt x="31" y="43"/>
                  </a:cubicBezTo>
                  <a:cubicBezTo>
                    <a:pt x="25" y="46"/>
                    <a:pt x="20" y="48"/>
                    <a:pt x="14" y="50"/>
                  </a:cubicBezTo>
                  <a:cubicBezTo>
                    <a:pt x="13" y="50"/>
                    <a:pt x="11" y="50"/>
                    <a:pt x="11" y="49"/>
                  </a:cubicBezTo>
                  <a:cubicBezTo>
                    <a:pt x="10" y="48"/>
                    <a:pt x="10" y="48"/>
                    <a:pt x="11" y="47"/>
                  </a:cubicBezTo>
                  <a:cubicBezTo>
                    <a:pt x="12" y="42"/>
                    <a:pt x="14" y="38"/>
                    <a:pt x="16" y="34"/>
                  </a:cubicBezTo>
                  <a:cubicBezTo>
                    <a:pt x="14" y="24"/>
                    <a:pt x="12" y="11"/>
                    <a:pt x="12"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šḷîḑê">
              <a:extLst>
                <a:ext uri="{FF2B5EF4-FFF2-40B4-BE49-F238E27FC236}">
                  <a16:creationId xmlns:a16="http://schemas.microsoft.com/office/drawing/2014/main" id="{D46B7937-08BF-43DD-9B37-53834D8F007F}"/>
                </a:ext>
              </a:extLst>
            </p:cNvPr>
            <p:cNvSpPr/>
            <p:nvPr/>
          </p:nvSpPr>
          <p:spPr bwMode="auto">
            <a:xfrm>
              <a:off x="8030559" y="5307595"/>
              <a:ext cx="260698" cy="239123"/>
            </a:xfrm>
            <a:custGeom>
              <a:avLst/>
              <a:gdLst>
                <a:gd name="T0" fmla="*/ 28 w 70"/>
                <a:gd name="T1" fmla="*/ 6 h 64"/>
                <a:gd name="T2" fmla="*/ 0 w 70"/>
                <a:gd name="T3" fmla="*/ 61 h 64"/>
                <a:gd name="T4" fmla="*/ 47 w 70"/>
                <a:gd name="T5" fmla="*/ 56 h 64"/>
                <a:gd name="T6" fmla="*/ 55 w 70"/>
                <a:gd name="T7" fmla="*/ 38 h 64"/>
                <a:gd name="T8" fmla="*/ 56 w 70"/>
                <a:gd name="T9" fmla="*/ 56 h 64"/>
                <a:gd name="T10" fmla="*/ 69 w 70"/>
                <a:gd name="T11" fmla="*/ 28 h 64"/>
                <a:gd name="T12" fmla="*/ 60 w 70"/>
                <a:gd name="T13" fmla="*/ 0 h 64"/>
                <a:gd name="T14" fmla="*/ 17 w 70"/>
                <a:gd name="T15" fmla="*/ 37 h 64"/>
                <a:gd name="T16" fmla="*/ 28 w 70"/>
                <a:gd name="T17"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4">
                  <a:moveTo>
                    <a:pt x="28" y="6"/>
                  </a:moveTo>
                  <a:cubicBezTo>
                    <a:pt x="14" y="21"/>
                    <a:pt x="5" y="41"/>
                    <a:pt x="0" y="61"/>
                  </a:cubicBezTo>
                  <a:cubicBezTo>
                    <a:pt x="16" y="64"/>
                    <a:pt x="32" y="62"/>
                    <a:pt x="47" y="56"/>
                  </a:cubicBezTo>
                  <a:cubicBezTo>
                    <a:pt x="49" y="49"/>
                    <a:pt x="51" y="43"/>
                    <a:pt x="55" y="38"/>
                  </a:cubicBezTo>
                  <a:cubicBezTo>
                    <a:pt x="58" y="43"/>
                    <a:pt x="59" y="50"/>
                    <a:pt x="56" y="56"/>
                  </a:cubicBezTo>
                  <a:cubicBezTo>
                    <a:pt x="64" y="49"/>
                    <a:pt x="69" y="39"/>
                    <a:pt x="69" y="28"/>
                  </a:cubicBezTo>
                  <a:cubicBezTo>
                    <a:pt x="70" y="18"/>
                    <a:pt x="66" y="8"/>
                    <a:pt x="60" y="0"/>
                  </a:cubicBezTo>
                  <a:cubicBezTo>
                    <a:pt x="49" y="15"/>
                    <a:pt x="33" y="28"/>
                    <a:pt x="17" y="37"/>
                  </a:cubicBezTo>
                  <a:cubicBezTo>
                    <a:pt x="19" y="26"/>
                    <a:pt x="23" y="16"/>
                    <a:pt x="28" y="6"/>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ṥ1íḑé">
              <a:extLst>
                <a:ext uri="{FF2B5EF4-FFF2-40B4-BE49-F238E27FC236}">
                  <a16:creationId xmlns:a16="http://schemas.microsoft.com/office/drawing/2014/main" id="{E841DEA7-FB59-4149-96D2-7B3B55F94055}"/>
                </a:ext>
              </a:extLst>
            </p:cNvPr>
            <p:cNvSpPr/>
            <p:nvPr/>
          </p:nvSpPr>
          <p:spPr bwMode="auto">
            <a:xfrm>
              <a:off x="8262489" y="5330968"/>
              <a:ext cx="25171" cy="145632"/>
            </a:xfrm>
            <a:custGeom>
              <a:avLst/>
              <a:gdLst>
                <a:gd name="T0" fmla="*/ 2 w 7"/>
                <a:gd name="T1" fmla="*/ 39 h 39"/>
                <a:gd name="T2" fmla="*/ 0 w 7"/>
                <a:gd name="T3" fmla="*/ 0 h 39"/>
                <a:gd name="T4" fmla="*/ 2 w 7"/>
                <a:gd name="T5" fmla="*/ 39 h 39"/>
              </a:gdLst>
              <a:ahLst/>
              <a:cxnLst>
                <a:cxn ang="0">
                  <a:pos x="T0" y="T1"/>
                </a:cxn>
                <a:cxn ang="0">
                  <a:pos x="T2" y="T3"/>
                </a:cxn>
                <a:cxn ang="0">
                  <a:pos x="T4" y="T5"/>
                </a:cxn>
              </a:cxnLst>
              <a:rect l="0" t="0" r="r" b="b"/>
              <a:pathLst>
                <a:path w="7" h="39">
                  <a:moveTo>
                    <a:pt x="2" y="39"/>
                  </a:moveTo>
                  <a:cubicBezTo>
                    <a:pt x="2" y="25"/>
                    <a:pt x="1" y="14"/>
                    <a:pt x="0" y="0"/>
                  </a:cubicBezTo>
                  <a:cubicBezTo>
                    <a:pt x="7" y="12"/>
                    <a:pt x="7" y="27"/>
                    <a:pt x="2" y="39"/>
                  </a:cubicBezTo>
                  <a:close/>
                </a:path>
              </a:pathLst>
            </a:custGeom>
            <a:solidFill>
              <a:srgbClr val="BD56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ṣḷïdê">
              <a:extLst>
                <a:ext uri="{FF2B5EF4-FFF2-40B4-BE49-F238E27FC236}">
                  <a16:creationId xmlns:a16="http://schemas.microsoft.com/office/drawing/2014/main" id="{CCA040DC-1B6A-4FBD-80E4-79FC4E2B77B3}"/>
                </a:ext>
              </a:extLst>
            </p:cNvPr>
            <p:cNvSpPr/>
            <p:nvPr/>
          </p:nvSpPr>
          <p:spPr bwMode="auto">
            <a:xfrm>
              <a:off x="8089889" y="5338159"/>
              <a:ext cx="152823" cy="118662"/>
            </a:xfrm>
            <a:custGeom>
              <a:avLst/>
              <a:gdLst>
                <a:gd name="T0" fmla="*/ 41 w 41"/>
                <a:gd name="T1" fmla="*/ 0 h 32"/>
                <a:gd name="T2" fmla="*/ 0 w 41"/>
                <a:gd name="T3" fmla="*/ 32 h 32"/>
                <a:gd name="T4" fmla="*/ 41 w 41"/>
                <a:gd name="T5" fmla="*/ 0 h 32"/>
              </a:gdLst>
              <a:ahLst/>
              <a:cxnLst>
                <a:cxn ang="0">
                  <a:pos x="T0" y="T1"/>
                </a:cxn>
                <a:cxn ang="0">
                  <a:pos x="T2" y="T3"/>
                </a:cxn>
                <a:cxn ang="0">
                  <a:pos x="T4" y="T5"/>
                </a:cxn>
              </a:cxnLst>
              <a:rect l="0" t="0" r="r" b="b"/>
              <a:pathLst>
                <a:path w="41" h="32">
                  <a:moveTo>
                    <a:pt x="41" y="0"/>
                  </a:moveTo>
                  <a:cubicBezTo>
                    <a:pt x="33" y="16"/>
                    <a:pt x="18" y="28"/>
                    <a:pt x="0" y="32"/>
                  </a:cubicBezTo>
                  <a:cubicBezTo>
                    <a:pt x="16" y="22"/>
                    <a:pt x="28" y="12"/>
                    <a:pt x="41" y="0"/>
                  </a:cubicBezTo>
                  <a:close/>
                </a:path>
              </a:pathLst>
            </a:custGeom>
            <a:solidFill>
              <a:srgbClr val="BD56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ṡliḓê">
              <a:extLst>
                <a:ext uri="{FF2B5EF4-FFF2-40B4-BE49-F238E27FC236}">
                  <a16:creationId xmlns:a16="http://schemas.microsoft.com/office/drawing/2014/main" id="{8A6DBED9-20A9-40EF-A8BE-8CBFD5F8F519}"/>
                </a:ext>
              </a:extLst>
            </p:cNvPr>
            <p:cNvSpPr/>
            <p:nvPr/>
          </p:nvSpPr>
          <p:spPr bwMode="auto">
            <a:xfrm>
              <a:off x="8041346" y="5390300"/>
              <a:ext cx="152823" cy="145632"/>
            </a:xfrm>
            <a:custGeom>
              <a:avLst/>
              <a:gdLst>
                <a:gd name="T0" fmla="*/ 15 w 41"/>
                <a:gd name="T1" fmla="*/ 0 h 39"/>
                <a:gd name="T2" fmla="*/ 0 w 41"/>
                <a:gd name="T3" fmla="*/ 38 h 39"/>
                <a:gd name="T4" fmla="*/ 41 w 41"/>
                <a:gd name="T5" fmla="*/ 34 h 39"/>
                <a:gd name="T6" fmla="*/ 7 w 41"/>
                <a:gd name="T7" fmla="*/ 31 h 39"/>
                <a:gd name="T8" fmla="*/ 15 w 41"/>
                <a:gd name="T9" fmla="*/ 0 h 39"/>
              </a:gdLst>
              <a:ahLst/>
              <a:cxnLst>
                <a:cxn ang="0">
                  <a:pos x="T0" y="T1"/>
                </a:cxn>
                <a:cxn ang="0">
                  <a:pos x="T2" y="T3"/>
                </a:cxn>
                <a:cxn ang="0">
                  <a:pos x="T4" y="T5"/>
                </a:cxn>
                <a:cxn ang="0">
                  <a:pos x="T6" y="T7"/>
                </a:cxn>
                <a:cxn ang="0">
                  <a:pos x="T8" y="T9"/>
                </a:cxn>
              </a:cxnLst>
              <a:rect l="0" t="0" r="r" b="b"/>
              <a:pathLst>
                <a:path w="41" h="39">
                  <a:moveTo>
                    <a:pt x="15" y="0"/>
                  </a:moveTo>
                  <a:cubicBezTo>
                    <a:pt x="8" y="12"/>
                    <a:pt x="3" y="24"/>
                    <a:pt x="0" y="38"/>
                  </a:cubicBezTo>
                  <a:cubicBezTo>
                    <a:pt x="14" y="39"/>
                    <a:pt x="28" y="38"/>
                    <a:pt x="41" y="34"/>
                  </a:cubicBezTo>
                  <a:cubicBezTo>
                    <a:pt x="30" y="35"/>
                    <a:pt x="19" y="34"/>
                    <a:pt x="7" y="31"/>
                  </a:cubicBezTo>
                  <a:cubicBezTo>
                    <a:pt x="8" y="21"/>
                    <a:pt x="11" y="10"/>
                    <a:pt x="15"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s1iḋê">
              <a:extLst>
                <a:ext uri="{FF2B5EF4-FFF2-40B4-BE49-F238E27FC236}">
                  <a16:creationId xmlns:a16="http://schemas.microsoft.com/office/drawing/2014/main" id="{C51F59FC-C9C4-427F-89B7-DF19D6A57622}"/>
                </a:ext>
              </a:extLst>
            </p:cNvPr>
            <p:cNvSpPr/>
            <p:nvPr/>
          </p:nvSpPr>
          <p:spPr bwMode="auto">
            <a:xfrm>
              <a:off x="8138434" y="4766422"/>
              <a:ext cx="97087" cy="79108"/>
            </a:xfrm>
            <a:custGeom>
              <a:avLst/>
              <a:gdLst>
                <a:gd name="T0" fmla="*/ 0 w 26"/>
                <a:gd name="T1" fmla="*/ 0 h 21"/>
                <a:gd name="T2" fmla="*/ 26 w 26"/>
                <a:gd name="T3" fmla="*/ 3 h 21"/>
                <a:gd name="T4" fmla="*/ 9 w 26"/>
                <a:gd name="T5" fmla="*/ 21 h 21"/>
                <a:gd name="T6" fmla="*/ 0 w 26"/>
                <a:gd name="T7" fmla="*/ 0 h 21"/>
              </a:gdLst>
              <a:ahLst/>
              <a:cxnLst>
                <a:cxn ang="0">
                  <a:pos x="T0" y="T1"/>
                </a:cxn>
                <a:cxn ang="0">
                  <a:pos x="T2" y="T3"/>
                </a:cxn>
                <a:cxn ang="0">
                  <a:pos x="T4" y="T5"/>
                </a:cxn>
                <a:cxn ang="0">
                  <a:pos x="T6" y="T7"/>
                </a:cxn>
              </a:cxnLst>
              <a:rect l="0" t="0" r="r" b="b"/>
              <a:pathLst>
                <a:path w="26" h="21">
                  <a:moveTo>
                    <a:pt x="0" y="0"/>
                  </a:moveTo>
                  <a:cubicBezTo>
                    <a:pt x="7" y="6"/>
                    <a:pt x="18" y="8"/>
                    <a:pt x="26" y="3"/>
                  </a:cubicBezTo>
                  <a:cubicBezTo>
                    <a:pt x="21" y="9"/>
                    <a:pt x="15" y="16"/>
                    <a:pt x="9" y="21"/>
                  </a:cubicBezTo>
                  <a:cubicBezTo>
                    <a:pt x="5" y="14"/>
                    <a:pt x="3" y="8"/>
                    <a:pt x="0"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ṡļîḍè">
              <a:extLst>
                <a:ext uri="{FF2B5EF4-FFF2-40B4-BE49-F238E27FC236}">
                  <a16:creationId xmlns:a16="http://schemas.microsoft.com/office/drawing/2014/main" id="{2669CE54-5E2C-4763-8500-49A97C75CCCA}"/>
                </a:ext>
              </a:extLst>
            </p:cNvPr>
            <p:cNvSpPr/>
            <p:nvPr/>
          </p:nvSpPr>
          <p:spPr bwMode="auto">
            <a:xfrm>
              <a:off x="7854363" y="3721833"/>
              <a:ext cx="589717" cy="974471"/>
            </a:xfrm>
            <a:custGeom>
              <a:avLst/>
              <a:gdLst>
                <a:gd name="T0" fmla="*/ 32 w 158"/>
                <a:gd name="T1" fmla="*/ 17 h 261"/>
                <a:gd name="T2" fmla="*/ 9 w 158"/>
                <a:gd name="T3" fmla="*/ 238 h 261"/>
                <a:gd name="T4" fmla="*/ 146 w 158"/>
                <a:gd name="T5" fmla="*/ 255 h 261"/>
                <a:gd name="T6" fmla="*/ 150 w 158"/>
                <a:gd name="T7" fmla="*/ 95 h 261"/>
                <a:gd name="T8" fmla="*/ 136 w 158"/>
                <a:gd name="T9" fmla="*/ 45 h 261"/>
                <a:gd name="T10" fmla="*/ 100 w 158"/>
                <a:gd name="T11" fmla="*/ 9 h 261"/>
                <a:gd name="T12" fmla="*/ 32 w 158"/>
                <a:gd name="T13" fmla="*/ 17 h 261"/>
              </a:gdLst>
              <a:ahLst/>
              <a:cxnLst>
                <a:cxn ang="0">
                  <a:pos x="T0" y="T1"/>
                </a:cxn>
                <a:cxn ang="0">
                  <a:pos x="T2" y="T3"/>
                </a:cxn>
                <a:cxn ang="0">
                  <a:pos x="T4" y="T5"/>
                </a:cxn>
                <a:cxn ang="0">
                  <a:pos x="T6" y="T7"/>
                </a:cxn>
                <a:cxn ang="0">
                  <a:pos x="T8" y="T9"/>
                </a:cxn>
                <a:cxn ang="0">
                  <a:pos x="T10" y="T11"/>
                </a:cxn>
                <a:cxn ang="0">
                  <a:pos x="T12" y="T13"/>
                </a:cxn>
              </a:cxnLst>
              <a:rect l="0" t="0" r="r" b="b"/>
              <a:pathLst>
                <a:path w="158" h="261">
                  <a:moveTo>
                    <a:pt x="32" y="17"/>
                  </a:moveTo>
                  <a:cubicBezTo>
                    <a:pt x="8" y="88"/>
                    <a:pt x="0" y="164"/>
                    <a:pt x="9" y="238"/>
                  </a:cubicBezTo>
                  <a:cubicBezTo>
                    <a:pt x="53" y="253"/>
                    <a:pt x="99" y="261"/>
                    <a:pt x="146" y="255"/>
                  </a:cubicBezTo>
                  <a:cubicBezTo>
                    <a:pt x="157" y="202"/>
                    <a:pt x="158" y="149"/>
                    <a:pt x="150" y="95"/>
                  </a:cubicBezTo>
                  <a:cubicBezTo>
                    <a:pt x="147" y="78"/>
                    <a:pt x="144" y="61"/>
                    <a:pt x="136" y="45"/>
                  </a:cubicBezTo>
                  <a:cubicBezTo>
                    <a:pt x="128" y="30"/>
                    <a:pt x="116" y="16"/>
                    <a:pt x="100" y="9"/>
                  </a:cubicBezTo>
                  <a:cubicBezTo>
                    <a:pt x="79" y="0"/>
                    <a:pt x="52" y="7"/>
                    <a:pt x="32" y="17"/>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ḻïḓè">
              <a:extLst>
                <a:ext uri="{FF2B5EF4-FFF2-40B4-BE49-F238E27FC236}">
                  <a16:creationId xmlns:a16="http://schemas.microsoft.com/office/drawing/2014/main" id="{BD6E469C-6A1E-4787-8CE0-A7F62E4E56A8}"/>
                </a:ext>
              </a:extLst>
            </p:cNvPr>
            <p:cNvSpPr/>
            <p:nvPr/>
          </p:nvSpPr>
          <p:spPr bwMode="auto">
            <a:xfrm>
              <a:off x="7926280" y="3781164"/>
              <a:ext cx="492629" cy="866596"/>
            </a:xfrm>
            <a:custGeom>
              <a:avLst/>
              <a:gdLst>
                <a:gd name="T0" fmla="*/ 60 w 132"/>
                <a:gd name="T1" fmla="*/ 0 h 232"/>
                <a:gd name="T2" fmla="*/ 104 w 132"/>
                <a:gd name="T3" fmla="*/ 28 h 232"/>
                <a:gd name="T4" fmla="*/ 122 w 132"/>
                <a:gd name="T5" fmla="*/ 77 h 232"/>
                <a:gd name="T6" fmla="*/ 121 w 132"/>
                <a:gd name="T7" fmla="*/ 231 h 232"/>
                <a:gd name="T8" fmla="*/ 0 w 132"/>
                <a:gd name="T9" fmla="*/ 217 h 232"/>
                <a:gd name="T10" fmla="*/ 63 w 132"/>
                <a:gd name="T11" fmla="*/ 221 h 232"/>
                <a:gd name="T12" fmla="*/ 89 w 132"/>
                <a:gd name="T13" fmla="*/ 215 h 232"/>
                <a:gd name="T14" fmla="*/ 108 w 132"/>
                <a:gd name="T15" fmla="*/ 177 h 232"/>
                <a:gd name="T16" fmla="*/ 71 w 132"/>
                <a:gd name="T17" fmla="*/ 27 h 232"/>
                <a:gd name="T18" fmla="*/ 60 w 132"/>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232">
                  <a:moveTo>
                    <a:pt x="60" y="0"/>
                  </a:moveTo>
                  <a:cubicBezTo>
                    <a:pt x="78" y="1"/>
                    <a:pt x="94" y="13"/>
                    <a:pt x="104" y="28"/>
                  </a:cubicBezTo>
                  <a:cubicBezTo>
                    <a:pt x="114" y="42"/>
                    <a:pt x="118" y="60"/>
                    <a:pt x="122" y="77"/>
                  </a:cubicBezTo>
                  <a:cubicBezTo>
                    <a:pt x="132" y="128"/>
                    <a:pt x="132" y="181"/>
                    <a:pt x="121" y="231"/>
                  </a:cubicBezTo>
                  <a:cubicBezTo>
                    <a:pt x="80" y="232"/>
                    <a:pt x="39" y="227"/>
                    <a:pt x="0" y="217"/>
                  </a:cubicBezTo>
                  <a:cubicBezTo>
                    <a:pt x="21" y="221"/>
                    <a:pt x="42" y="221"/>
                    <a:pt x="63" y="221"/>
                  </a:cubicBezTo>
                  <a:cubicBezTo>
                    <a:pt x="72" y="220"/>
                    <a:pt x="81" y="220"/>
                    <a:pt x="89" y="215"/>
                  </a:cubicBezTo>
                  <a:cubicBezTo>
                    <a:pt x="101" y="208"/>
                    <a:pt x="106" y="192"/>
                    <a:pt x="108" y="177"/>
                  </a:cubicBezTo>
                  <a:cubicBezTo>
                    <a:pt x="117" y="125"/>
                    <a:pt x="103" y="69"/>
                    <a:pt x="71" y="27"/>
                  </a:cubicBezTo>
                  <a:cubicBezTo>
                    <a:pt x="65" y="19"/>
                    <a:pt x="61" y="10"/>
                    <a:pt x="60"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ṡľïḑè">
              <a:extLst>
                <a:ext uri="{FF2B5EF4-FFF2-40B4-BE49-F238E27FC236}">
                  <a16:creationId xmlns:a16="http://schemas.microsoft.com/office/drawing/2014/main" id="{F9CB6A62-1A80-42C4-9787-42534D320F6B}"/>
                </a:ext>
              </a:extLst>
            </p:cNvPr>
            <p:cNvSpPr/>
            <p:nvPr/>
          </p:nvSpPr>
          <p:spPr bwMode="auto">
            <a:xfrm>
              <a:off x="7971227" y="4568651"/>
              <a:ext cx="197771" cy="26969"/>
            </a:xfrm>
            <a:custGeom>
              <a:avLst/>
              <a:gdLst>
                <a:gd name="T0" fmla="*/ 53 w 53"/>
                <a:gd name="T1" fmla="*/ 6 h 7"/>
                <a:gd name="T2" fmla="*/ 0 w 53"/>
                <a:gd name="T3" fmla="*/ 0 h 7"/>
                <a:gd name="T4" fmla="*/ 53 w 53"/>
                <a:gd name="T5" fmla="*/ 6 h 7"/>
              </a:gdLst>
              <a:ahLst/>
              <a:cxnLst>
                <a:cxn ang="0">
                  <a:pos x="T0" y="T1"/>
                </a:cxn>
                <a:cxn ang="0">
                  <a:pos x="T2" y="T3"/>
                </a:cxn>
                <a:cxn ang="0">
                  <a:pos x="T4" y="T5"/>
                </a:cxn>
              </a:cxnLst>
              <a:rect l="0" t="0" r="r" b="b"/>
              <a:pathLst>
                <a:path w="53" h="7">
                  <a:moveTo>
                    <a:pt x="53" y="6"/>
                  </a:moveTo>
                  <a:cubicBezTo>
                    <a:pt x="35" y="7"/>
                    <a:pt x="18" y="5"/>
                    <a:pt x="0" y="0"/>
                  </a:cubicBezTo>
                  <a:cubicBezTo>
                    <a:pt x="18" y="1"/>
                    <a:pt x="35" y="3"/>
                    <a:pt x="53" y="6"/>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ľiḍe">
              <a:extLst>
                <a:ext uri="{FF2B5EF4-FFF2-40B4-BE49-F238E27FC236}">
                  <a16:creationId xmlns:a16="http://schemas.microsoft.com/office/drawing/2014/main" id="{CDF3043E-25E8-48EC-A051-7FD3E64EB66C}"/>
                </a:ext>
              </a:extLst>
            </p:cNvPr>
            <p:cNvSpPr/>
            <p:nvPr/>
          </p:nvSpPr>
          <p:spPr bwMode="auto">
            <a:xfrm>
              <a:off x="7888523" y="3826112"/>
              <a:ext cx="89896" cy="738944"/>
            </a:xfrm>
            <a:custGeom>
              <a:avLst/>
              <a:gdLst>
                <a:gd name="T0" fmla="*/ 24 w 24"/>
                <a:gd name="T1" fmla="*/ 0 h 198"/>
                <a:gd name="T2" fmla="*/ 7 w 24"/>
                <a:gd name="T3" fmla="*/ 98 h 198"/>
                <a:gd name="T4" fmla="*/ 3 w 24"/>
                <a:gd name="T5" fmla="*/ 198 h 198"/>
                <a:gd name="T6" fmla="*/ 4 w 24"/>
                <a:gd name="T7" fmla="*/ 98 h 198"/>
                <a:gd name="T8" fmla="*/ 24 w 24"/>
                <a:gd name="T9" fmla="*/ 0 h 198"/>
              </a:gdLst>
              <a:ahLst/>
              <a:cxnLst>
                <a:cxn ang="0">
                  <a:pos x="T0" y="T1"/>
                </a:cxn>
                <a:cxn ang="0">
                  <a:pos x="T2" y="T3"/>
                </a:cxn>
                <a:cxn ang="0">
                  <a:pos x="T4" y="T5"/>
                </a:cxn>
                <a:cxn ang="0">
                  <a:pos x="T6" y="T7"/>
                </a:cxn>
                <a:cxn ang="0">
                  <a:pos x="T8" y="T9"/>
                </a:cxn>
              </a:cxnLst>
              <a:rect l="0" t="0" r="r" b="b"/>
              <a:pathLst>
                <a:path w="24" h="198">
                  <a:moveTo>
                    <a:pt x="24" y="0"/>
                  </a:moveTo>
                  <a:cubicBezTo>
                    <a:pt x="16" y="33"/>
                    <a:pt x="11" y="66"/>
                    <a:pt x="7" y="98"/>
                  </a:cubicBezTo>
                  <a:cubicBezTo>
                    <a:pt x="4" y="131"/>
                    <a:pt x="2" y="164"/>
                    <a:pt x="3" y="198"/>
                  </a:cubicBezTo>
                  <a:cubicBezTo>
                    <a:pt x="0" y="164"/>
                    <a:pt x="1" y="131"/>
                    <a:pt x="4" y="98"/>
                  </a:cubicBezTo>
                  <a:cubicBezTo>
                    <a:pt x="8" y="65"/>
                    <a:pt x="14" y="32"/>
                    <a:pt x="24"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S1ïḑè">
              <a:extLst>
                <a:ext uri="{FF2B5EF4-FFF2-40B4-BE49-F238E27FC236}">
                  <a16:creationId xmlns:a16="http://schemas.microsoft.com/office/drawing/2014/main" id="{D9ECDA6E-7C00-4F5A-BF86-26D03BF7B2AB}"/>
                </a:ext>
              </a:extLst>
            </p:cNvPr>
            <p:cNvSpPr/>
            <p:nvPr/>
          </p:nvSpPr>
          <p:spPr bwMode="auto">
            <a:xfrm>
              <a:off x="8062921" y="3960955"/>
              <a:ext cx="93492" cy="364978"/>
            </a:xfrm>
            <a:custGeom>
              <a:avLst/>
              <a:gdLst>
                <a:gd name="T0" fmla="*/ 25 w 25"/>
                <a:gd name="T1" fmla="*/ 0 h 98"/>
                <a:gd name="T2" fmla="*/ 9 w 25"/>
                <a:gd name="T3" fmla="*/ 48 h 98"/>
                <a:gd name="T4" fmla="*/ 2 w 25"/>
                <a:gd name="T5" fmla="*/ 98 h 98"/>
                <a:gd name="T6" fmla="*/ 25 w 25"/>
                <a:gd name="T7" fmla="*/ 0 h 98"/>
              </a:gdLst>
              <a:ahLst/>
              <a:cxnLst>
                <a:cxn ang="0">
                  <a:pos x="T0" y="T1"/>
                </a:cxn>
                <a:cxn ang="0">
                  <a:pos x="T2" y="T3"/>
                </a:cxn>
                <a:cxn ang="0">
                  <a:pos x="T4" y="T5"/>
                </a:cxn>
                <a:cxn ang="0">
                  <a:pos x="T6" y="T7"/>
                </a:cxn>
              </a:cxnLst>
              <a:rect l="0" t="0" r="r" b="b"/>
              <a:pathLst>
                <a:path w="25" h="98">
                  <a:moveTo>
                    <a:pt x="25" y="0"/>
                  </a:moveTo>
                  <a:cubicBezTo>
                    <a:pt x="18" y="16"/>
                    <a:pt x="13" y="32"/>
                    <a:pt x="9" y="48"/>
                  </a:cubicBezTo>
                  <a:cubicBezTo>
                    <a:pt x="5" y="64"/>
                    <a:pt x="3" y="80"/>
                    <a:pt x="2" y="98"/>
                  </a:cubicBezTo>
                  <a:cubicBezTo>
                    <a:pt x="0" y="63"/>
                    <a:pt x="8" y="30"/>
                    <a:pt x="25" y="0"/>
                  </a:cubicBezTo>
                  <a:close/>
                </a:path>
              </a:pathLst>
            </a:custGeom>
            <a:solidFill>
              <a:srgbClr val="0023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líḋe">
              <a:extLst>
                <a:ext uri="{FF2B5EF4-FFF2-40B4-BE49-F238E27FC236}">
                  <a16:creationId xmlns:a16="http://schemas.microsoft.com/office/drawing/2014/main" id="{ED844E2C-BF23-44A8-970C-207263C1CC0E}"/>
                </a:ext>
              </a:extLst>
            </p:cNvPr>
            <p:cNvSpPr/>
            <p:nvPr/>
          </p:nvSpPr>
          <p:spPr bwMode="auto">
            <a:xfrm>
              <a:off x="7839980" y="3040422"/>
              <a:ext cx="507012" cy="801871"/>
            </a:xfrm>
            <a:custGeom>
              <a:avLst/>
              <a:gdLst>
                <a:gd name="T0" fmla="*/ 136 w 136"/>
                <a:gd name="T1" fmla="*/ 10 h 215"/>
                <a:gd name="T2" fmla="*/ 124 w 136"/>
                <a:gd name="T3" fmla="*/ 72 h 215"/>
                <a:gd name="T4" fmla="*/ 127 w 136"/>
                <a:gd name="T5" fmla="*/ 209 h 215"/>
                <a:gd name="T6" fmla="*/ 33 w 136"/>
                <a:gd name="T7" fmla="*/ 207 h 215"/>
                <a:gd name="T8" fmla="*/ 34 w 136"/>
                <a:gd name="T9" fmla="*/ 9 h 215"/>
                <a:gd name="T10" fmla="*/ 136 w 136"/>
                <a:gd name="T11" fmla="*/ 10 h 215"/>
              </a:gdLst>
              <a:ahLst/>
              <a:cxnLst>
                <a:cxn ang="0">
                  <a:pos x="T0" y="T1"/>
                </a:cxn>
                <a:cxn ang="0">
                  <a:pos x="T2" y="T3"/>
                </a:cxn>
                <a:cxn ang="0">
                  <a:pos x="T4" y="T5"/>
                </a:cxn>
                <a:cxn ang="0">
                  <a:pos x="T6" y="T7"/>
                </a:cxn>
                <a:cxn ang="0">
                  <a:pos x="T8" y="T9"/>
                </a:cxn>
                <a:cxn ang="0">
                  <a:pos x="T10" y="T11"/>
                </a:cxn>
              </a:cxnLst>
              <a:rect l="0" t="0" r="r" b="b"/>
              <a:pathLst>
                <a:path w="136" h="215">
                  <a:moveTo>
                    <a:pt x="136" y="10"/>
                  </a:moveTo>
                  <a:cubicBezTo>
                    <a:pt x="126" y="29"/>
                    <a:pt x="124" y="72"/>
                    <a:pt x="124" y="72"/>
                  </a:cubicBezTo>
                  <a:cubicBezTo>
                    <a:pt x="130" y="91"/>
                    <a:pt x="114" y="170"/>
                    <a:pt x="127" y="209"/>
                  </a:cubicBezTo>
                  <a:cubicBezTo>
                    <a:pt x="129" y="215"/>
                    <a:pt x="43" y="212"/>
                    <a:pt x="33" y="207"/>
                  </a:cubicBezTo>
                  <a:cubicBezTo>
                    <a:pt x="41" y="147"/>
                    <a:pt x="0" y="100"/>
                    <a:pt x="34" y="9"/>
                  </a:cubicBezTo>
                  <a:cubicBezTo>
                    <a:pt x="49" y="2"/>
                    <a:pt x="114" y="0"/>
                    <a:pt x="136" y="10"/>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ṣlíḋe">
              <a:extLst>
                <a:ext uri="{FF2B5EF4-FFF2-40B4-BE49-F238E27FC236}">
                  <a16:creationId xmlns:a16="http://schemas.microsoft.com/office/drawing/2014/main" id="{95E248BE-91DE-4E3B-B92A-EE119052AF9F}"/>
                </a:ext>
              </a:extLst>
            </p:cNvPr>
            <p:cNvSpPr/>
            <p:nvPr/>
          </p:nvSpPr>
          <p:spPr bwMode="auto">
            <a:xfrm>
              <a:off x="7933471" y="3132116"/>
              <a:ext cx="320029" cy="620282"/>
            </a:xfrm>
            <a:custGeom>
              <a:avLst/>
              <a:gdLst>
                <a:gd name="T0" fmla="*/ 11 w 86"/>
                <a:gd name="T1" fmla="*/ 0 h 166"/>
                <a:gd name="T2" fmla="*/ 14 w 86"/>
                <a:gd name="T3" fmla="*/ 13 h 166"/>
                <a:gd name="T4" fmla="*/ 3 w 86"/>
                <a:gd name="T5" fmla="*/ 20 h 166"/>
                <a:gd name="T6" fmla="*/ 27 w 86"/>
                <a:gd name="T7" fmla="*/ 39 h 166"/>
                <a:gd name="T8" fmla="*/ 12 w 86"/>
                <a:gd name="T9" fmla="*/ 48 h 166"/>
                <a:gd name="T10" fmla="*/ 18 w 86"/>
                <a:gd name="T11" fmla="*/ 60 h 166"/>
                <a:gd name="T12" fmla="*/ 38 w 86"/>
                <a:gd name="T13" fmla="*/ 63 h 166"/>
                <a:gd name="T14" fmla="*/ 62 w 86"/>
                <a:gd name="T15" fmla="*/ 44 h 166"/>
                <a:gd name="T16" fmla="*/ 38 w 86"/>
                <a:gd name="T17" fmla="*/ 61 h 166"/>
                <a:gd name="T18" fmla="*/ 78 w 86"/>
                <a:gd name="T19" fmla="*/ 62 h 166"/>
                <a:gd name="T20" fmla="*/ 71 w 86"/>
                <a:gd name="T21" fmla="*/ 49 h 166"/>
                <a:gd name="T22" fmla="*/ 59 w 86"/>
                <a:gd name="T23" fmla="*/ 60 h 166"/>
                <a:gd name="T24" fmla="*/ 75 w 86"/>
                <a:gd name="T25" fmla="*/ 18 h 166"/>
                <a:gd name="T26" fmla="*/ 70 w 86"/>
                <a:gd name="T27" fmla="*/ 9 h 166"/>
                <a:gd name="T28" fmla="*/ 74 w 86"/>
                <a:gd name="T29" fmla="*/ 20 h 166"/>
                <a:gd name="T30" fmla="*/ 14 w 86"/>
                <a:gd name="T31" fmla="*/ 88 h 166"/>
                <a:gd name="T32" fmla="*/ 7 w 86"/>
                <a:gd name="T33" fmla="*/ 71 h 166"/>
                <a:gd name="T34" fmla="*/ 12 w 86"/>
                <a:gd name="T35" fmla="*/ 89 h 166"/>
                <a:gd name="T36" fmla="*/ 41 w 86"/>
                <a:gd name="T37" fmla="*/ 97 h 166"/>
                <a:gd name="T38" fmla="*/ 59 w 86"/>
                <a:gd name="T39" fmla="*/ 108 h 166"/>
                <a:gd name="T40" fmla="*/ 61 w 86"/>
                <a:gd name="T41" fmla="*/ 84 h 166"/>
                <a:gd name="T42" fmla="*/ 64 w 86"/>
                <a:gd name="T43" fmla="*/ 75 h 166"/>
                <a:gd name="T44" fmla="*/ 59 w 86"/>
                <a:gd name="T45" fmla="*/ 68 h 166"/>
                <a:gd name="T46" fmla="*/ 63 w 86"/>
                <a:gd name="T47" fmla="*/ 76 h 166"/>
                <a:gd name="T48" fmla="*/ 71 w 86"/>
                <a:gd name="T49" fmla="*/ 105 h 166"/>
                <a:gd name="T50" fmla="*/ 64 w 86"/>
                <a:gd name="T51" fmla="*/ 112 h 166"/>
                <a:gd name="T52" fmla="*/ 72 w 86"/>
                <a:gd name="T53" fmla="*/ 106 h 166"/>
                <a:gd name="T54" fmla="*/ 32 w 86"/>
                <a:gd name="T55" fmla="*/ 132 h 166"/>
                <a:gd name="T56" fmla="*/ 20 w 86"/>
                <a:gd name="T57" fmla="*/ 120 h 166"/>
                <a:gd name="T58" fmla="*/ 9 w 86"/>
                <a:gd name="T59" fmla="*/ 129 h 166"/>
                <a:gd name="T60" fmla="*/ 60 w 86"/>
                <a:gd name="T61" fmla="*/ 132 h 166"/>
                <a:gd name="T62" fmla="*/ 52 w 86"/>
                <a:gd name="T63" fmla="*/ 118 h 166"/>
                <a:gd name="T64" fmla="*/ 43 w 86"/>
                <a:gd name="T65" fmla="*/ 125 h 166"/>
                <a:gd name="T66" fmla="*/ 73 w 86"/>
                <a:gd name="T67" fmla="*/ 122 h 166"/>
                <a:gd name="T68" fmla="*/ 65 w 86"/>
                <a:gd name="T69" fmla="*/ 128 h 166"/>
                <a:gd name="T70" fmla="*/ 76 w 86"/>
                <a:gd name="T71" fmla="*/ 133 h 166"/>
                <a:gd name="T72" fmla="*/ 34 w 86"/>
                <a:gd name="T73" fmla="*/ 140 h 166"/>
                <a:gd name="T74" fmla="*/ 23 w 86"/>
                <a:gd name="T75" fmla="*/ 154 h 166"/>
                <a:gd name="T76" fmla="*/ 33 w 86"/>
                <a:gd name="T77" fmla="*/ 163 h 166"/>
                <a:gd name="T78" fmla="*/ 47 w 86"/>
                <a:gd name="T79" fmla="*/ 156 h 166"/>
                <a:gd name="T80" fmla="*/ 37 w 86"/>
                <a:gd name="T81" fmla="*/ 142 h 166"/>
                <a:gd name="T82" fmla="*/ 45 w 86"/>
                <a:gd name="T83" fmla="*/ 158 h 166"/>
                <a:gd name="T84" fmla="*/ 69 w 86"/>
                <a:gd name="T85" fmla="*/ 155 h 166"/>
                <a:gd name="T86" fmla="*/ 62 w 86"/>
                <a:gd name="T87" fmla="*/ 144 h 166"/>
                <a:gd name="T88" fmla="*/ 68 w 86"/>
                <a:gd name="T89" fmla="*/ 15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66">
                  <a:moveTo>
                    <a:pt x="3" y="20"/>
                  </a:moveTo>
                  <a:cubicBezTo>
                    <a:pt x="5" y="17"/>
                    <a:pt x="8" y="14"/>
                    <a:pt x="11" y="12"/>
                  </a:cubicBezTo>
                  <a:cubicBezTo>
                    <a:pt x="11" y="8"/>
                    <a:pt x="11" y="4"/>
                    <a:pt x="11" y="0"/>
                  </a:cubicBezTo>
                  <a:cubicBezTo>
                    <a:pt x="12" y="4"/>
                    <a:pt x="12" y="7"/>
                    <a:pt x="13" y="11"/>
                  </a:cubicBezTo>
                  <a:cubicBezTo>
                    <a:pt x="16" y="9"/>
                    <a:pt x="19" y="6"/>
                    <a:pt x="23" y="5"/>
                  </a:cubicBezTo>
                  <a:cubicBezTo>
                    <a:pt x="20" y="8"/>
                    <a:pt x="17" y="10"/>
                    <a:pt x="14" y="13"/>
                  </a:cubicBezTo>
                  <a:cubicBezTo>
                    <a:pt x="15" y="19"/>
                    <a:pt x="17" y="25"/>
                    <a:pt x="18" y="31"/>
                  </a:cubicBezTo>
                  <a:cubicBezTo>
                    <a:pt x="15" y="25"/>
                    <a:pt x="13" y="20"/>
                    <a:pt x="12" y="14"/>
                  </a:cubicBezTo>
                  <a:cubicBezTo>
                    <a:pt x="9" y="16"/>
                    <a:pt x="6" y="18"/>
                    <a:pt x="3" y="20"/>
                  </a:cubicBezTo>
                  <a:close/>
                  <a:moveTo>
                    <a:pt x="18" y="60"/>
                  </a:moveTo>
                  <a:cubicBezTo>
                    <a:pt x="16" y="56"/>
                    <a:pt x="15" y="53"/>
                    <a:pt x="14" y="49"/>
                  </a:cubicBezTo>
                  <a:cubicBezTo>
                    <a:pt x="19" y="47"/>
                    <a:pt x="24" y="43"/>
                    <a:pt x="27" y="39"/>
                  </a:cubicBezTo>
                  <a:cubicBezTo>
                    <a:pt x="23" y="42"/>
                    <a:pt x="18" y="45"/>
                    <a:pt x="13" y="47"/>
                  </a:cubicBezTo>
                  <a:cubicBezTo>
                    <a:pt x="11" y="42"/>
                    <a:pt x="9" y="37"/>
                    <a:pt x="7" y="31"/>
                  </a:cubicBezTo>
                  <a:cubicBezTo>
                    <a:pt x="8" y="37"/>
                    <a:pt x="9" y="43"/>
                    <a:pt x="12" y="48"/>
                  </a:cubicBezTo>
                  <a:cubicBezTo>
                    <a:pt x="8" y="50"/>
                    <a:pt x="4" y="52"/>
                    <a:pt x="0" y="54"/>
                  </a:cubicBezTo>
                  <a:cubicBezTo>
                    <a:pt x="4" y="53"/>
                    <a:pt x="9" y="52"/>
                    <a:pt x="12" y="50"/>
                  </a:cubicBezTo>
                  <a:cubicBezTo>
                    <a:pt x="14" y="53"/>
                    <a:pt x="16" y="57"/>
                    <a:pt x="18" y="60"/>
                  </a:cubicBezTo>
                  <a:close/>
                  <a:moveTo>
                    <a:pt x="38" y="61"/>
                  </a:moveTo>
                  <a:cubicBezTo>
                    <a:pt x="34" y="64"/>
                    <a:pt x="29" y="67"/>
                    <a:pt x="25" y="69"/>
                  </a:cubicBezTo>
                  <a:cubicBezTo>
                    <a:pt x="30" y="67"/>
                    <a:pt x="34" y="65"/>
                    <a:pt x="38" y="63"/>
                  </a:cubicBezTo>
                  <a:cubicBezTo>
                    <a:pt x="41" y="69"/>
                    <a:pt x="45" y="74"/>
                    <a:pt x="50" y="78"/>
                  </a:cubicBezTo>
                  <a:cubicBezTo>
                    <a:pt x="46" y="73"/>
                    <a:pt x="43" y="68"/>
                    <a:pt x="40" y="62"/>
                  </a:cubicBezTo>
                  <a:cubicBezTo>
                    <a:pt x="48" y="57"/>
                    <a:pt x="56" y="52"/>
                    <a:pt x="62" y="44"/>
                  </a:cubicBezTo>
                  <a:cubicBezTo>
                    <a:pt x="55" y="50"/>
                    <a:pt x="47" y="55"/>
                    <a:pt x="39" y="60"/>
                  </a:cubicBezTo>
                  <a:cubicBezTo>
                    <a:pt x="37" y="55"/>
                    <a:pt x="35" y="50"/>
                    <a:pt x="33" y="44"/>
                  </a:cubicBezTo>
                  <a:cubicBezTo>
                    <a:pt x="34" y="50"/>
                    <a:pt x="35" y="56"/>
                    <a:pt x="38" y="61"/>
                  </a:cubicBezTo>
                  <a:close/>
                  <a:moveTo>
                    <a:pt x="59" y="60"/>
                  </a:moveTo>
                  <a:cubicBezTo>
                    <a:pt x="63" y="57"/>
                    <a:pt x="67" y="55"/>
                    <a:pt x="70" y="52"/>
                  </a:cubicBezTo>
                  <a:cubicBezTo>
                    <a:pt x="72" y="56"/>
                    <a:pt x="75" y="59"/>
                    <a:pt x="78" y="62"/>
                  </a:cubicBezTo>
                  <a:cubicBezTo>
                    <a:pt x="76" y="59"/>
                    <a:pt x="73" y="55"/>
                    <a:pt x="71" y="51"/>
                  </a:cubicBezTo>
                  <a:cubicBezTo>
                    <a:pt x="75" y="48"/>
                    <a:pt x="78" y="46"/>
                    <a:pt x="81" y="42"/>
                  </a:cubicBezTo>
                  <a:cubicBezTo>
                    <a:pt x="77" y="45"/>
                    <a:pt x="74" y="47"/>
                    <a:pt x="71" y="49"/>
                  </a:cubicBezTo>
                  <a:cubicBezTo>
                    <a:pt x="67" y="44"/>
                    <a:pt x="65" y="38"/>
                    <a:pt x="63" y="31"/>
                  </a:cubicBezTo>
                  <a:cubicBezTo>
                    <a:pt x="63" y="38"/>
                    <a:pt x="65" y="45"/>
                    <a:pt x="69" y="51"/>
                  </a:cubicBezTo>
                  <a:cubicBezTo>
                    <a:pt x="66" y="53"/>
                    <a:pt x="62" y="56"/>
                    <a:pt x="59" y="60"/>
                  </a:cubicBezTo>
                  <a:close/>
                  <a:moveTo>
                    <a:pt x="74" y="20"/>
                  </a:moveTo>
                  <a:cubicBezTo>
                    <a:pt x="77" y="24"/>
                    <a:pt x="81" y="27"/>
                    <a:pt x="86" y="29"/>
                  </a:cubicBezTo>
                  <a:cubicBezTo>
                    <a:pt x="82" y="26"/>
                    <a:pt x="78" y="22"/>
                    <a:pt x="75" y="18"/>
                  </a:cubicBezTo>
                  <a:cubicBezTo>
                    <a:pt x="79" y="15"/>
                    <a:pt x="82" y="11"/>
                    <a:pt x="84" y="6"/>
                  </a:cubicBezTo>
                  <a:cubicBezTo>
                    <a:pt x="81" y="10"/>
                    <a:pt x="77" y="13"/>
                    <a:pt x="74" y="17"/>
                  </a:cubicBezTo>
                  <a:cubicBezTo>
                    <a:pt x="73" y="14"/>
                    <a:pt x="71" y="12"/>
                    <a:pt x="70" y="9"/>
                  </a:cubicBezTo>
                  <a:cubicBezTo>
                    <a:pt x="70" y="12"/>
                    <a:pt x="71" y="16"/>
                    <a:pt x="73" y="18"/>
                  </a:cubicBezTo>
                  <a:cubicBezTo>
                    <a:pt x="71" y="20"/>
                    <a:pt x="70" y="22"/>
                    <a:pt x="68" y="24"/>
                  </a:cubicBezTo>
                  <a:cubicBezTo>
                    <a:pt x="70" y="23"/>
                    <a:pt x="72" y="21"/>
                    <a:pt x="74" y="20"/>
                  </a:cubicBezTo>
                  <a:close/>
                  <a:moveTo>
                    <a:pt x="12" y="89"/>
                  </a:moveTo>
                  <a:cubicBezTo>
                    <a:pt x="15" y="94"/>
                    <a:pt x="19" y="98"/>
                    <a:pt x="24" y="101"/>
                  </a:cubicBezTo>
                  <a:cubicBezTo>
                    <a:pt x="20" y="97"/>
                    <a:pt x="17" y="93"/>
                    <a:pt x="14" y="88"/>
                  </a:cubicBezTo>
                  <a:cubicBezTo>
                    <a:pt x="20" y="86"/>
                    <a:pt x="26" y="82"/>
                    <a:pt x="30" y="76"/>
                  </a:cubicBezTo>
                  <a:cubicBezTo>
                    <a:pt x="24" y="80"/>
                    <a:pt x="19" y="84"/>
                    <a:pt x="13" y="87"/>
                  </a:cubicBezTo>
                  <a:cubicBezTo>
                    <a:pt x="11" y="82"/>
                    <a:pt x="9" y="77"/>
                    <a:pt x="7" y="71"/>
                  </a:cubicBezTo>
                  <a:cubicBezTo>
                    <a:pt x="7" y="77"/>
                    <a:pt x="9" y="83"/>
                    <a:pt x="12" y="88"/>
                  </a:cubicBezTo>
                  <a:cubicBezTo>
                    <a:pt x="9" y="89"/>
                    <a:pt x="6" y="90"/>
                    <a:pt x="3" y="92"/>
                  </a:cubicBezTo>
                  <a:cubicBezTo>
                    <a:pt x="6" y="91"/>
                    <a:pt x="9" y="90"/>
                    <a:pt x="12" y="89"/>
                  </a:cubicBezTo>
                  <a:close/>
                  <a:moveTo>
                    <a:pt x="43" y="96"/>
                  </a:moveTo>
                  <a:cubicBezTo>
                    <a:pt x="39" y="92"/>
                    <a:pt x="37" y="88"/>
                    <a:pt x="34" y="83"/>
                  </a:cubicBezTo>
                  <a:cubicBezTo>
                    <a:pt x="35" y="88"/>
                    <a:pt x="38" y="93"/>
                    <a:pt x="41" y="97"/>
                  </a:cubicBezTo>
                  <a:cubicBezTo>
                    <a:pt x="38" y="99"/>
                    <a:pt x="35" y="101"/>
                    <a:pt x="32" y="103"/>
                  </a:cubicBezTo>
                  <a:cubicBezTo>
                    <a:pt x="36" y="102"/>
                    <a:pt x="39" y="100"/>
                    <a:pt x="42" y="98"/>
                  </a:cubicBezTo>
                  <a:cubicBezTo>
                    <a:pt x="47" y="103"/>
                    <a:pt x="52" y="107"/>
                    <a:pt x="59" y="108"/>
                  </a:cubicBezTo>
                  <a:cubicBezTo>
                    <a:pt x="53" y="106"/>
                    <a:pt x="48" y="102"/>
                    <a:pt x="44" y="98"/>
                  </a:cubicBezTo>
                  <a:cubicBezTo>
                    <a:pt x="44" y="98"/>
                    <a:pt x="44" y="97"/>
                    <a:pt x="44" y="97"/>
                  </a:cubicBezTo>
                  <a:cubicBezTo>
                    <a:pt x="50" y="94"/>
                    <a:pt x="56" y="90"/>
                    <a:pt x="61" y="84"/>
                  </a:cubicBezTo>
                  <a:cubicBezTo>
                    <a:pt x="54" y="88"/>
                    <a:pt x="49" y="92"/>
                    <a:pt x="43" y="96"/>
                  </a:cubicBezTo>
                  <a:close/>
                  <a:moveTo>
                    <a:pt x="74" y="85"/>
                  </a:moveTo>
                  <a:cubicBezTo>
                    <a:pt x="70" y="82"/>
                    <a:pt x="67" y="79"/>
                    <a:pt x="64" y="75"/>
                  </a:cubicBezTo>
                  <a:cubicBezTo>
                    <a:pt x="67" y="74"/>
                    <a:pt x="69" y="72"/>
                    <a:pt x="71" y="70"/>
                  </a:cubicBezTo>
                  <a:cubicBezTo>
                    <a:pt x="68" y="71"/>
                    <a:pt x="66" y="72"/>
                    <a:pt x="63" y="74"/>
                  </a:cubicBezTo>
                  <a:cubicBezTo>
                    <a:pt x="62" y="72"/>
                    <a:pt x="60" y="70"/>
                    <a:pt x="59" y="68"/>
                  </a:cubicBezTo>
                  <a:cubicBezTo>
                    <a:pt x="60" y="70"/>
                    <a:pt x="61" y="73"/>
                    <a:pt x="62" y="75"/>
                  </a:cubicBezTo>
                  <a:cubicBezTo>
                    <a:pt x="59" y="76"/>
                    <a:pt x="57" y="77"/>
                    <a:pt x="55" y="79"/>
                  </a:cubicBezTo>
                  <a:cubicBezTo>
                    <a:pt x="58" y="79"/>
                    <a:pt x="60" y="78"/>
                    <a:pt x="63" y="76"/>
                  </a:cubicBezTo>
                  <a:cubicBezTo>
                    <a:pt x="65" y="80"/>
                    <a:pt x="69" y="83"/>
                    <a:pt x="74" y="85"/>
                  </a:cubicBezTo>
                  <a:close/>
                  <a:moveTo>
                    <a:pt x="78" y="99"/>
                  </a:moveTo>
                  <a:cubicBezTo>
                    <a:pt x="76" y="101"/>
                    <a:pt x="73" y="102"/>
                    <a:pt x="71" y="105"/>
                  </a:cubicBezTo>
                  <a:cubicBezTo>
                    <a:pt x="68" y="102"/>
                    <a:pt x="65" y="100"/>
                    <a:pt x="63" y="96"/>
                  </a:cubicBezTo>
                  <a:cubicBezTo>
                    <a:pt x="64" y="100"/>
                    <a:pt x="66" y="104"/>
                    <a:pt x="69" y="106"/>
                  </a:cubicBezTo>
                  <a:cubicBezTo>
                    <a:pt x="68" y="108"/>
                    <a:pt x="66" y="110"/>
                    <a:pt x="64" y="112"/>
                  </a:cubicBezTo>
                  <a:cubicBezTo>
                    <a:pt x="67" y="111"/>
                    <a:pt x="69" y="109"/>
                    <a:pt x="71" y="107"/>
                  </a:cubicBezTo>
                  <a:cubicBezTo>
                    <a:pt x="74" y="109"/>
                    <a:pt x="77" y="110"/>
                    <a:pt x="81" y="110"/>
                  </a:cubicBezTo>
                  <a:cubicBezTo>
                    <a:pt x="78" y="109"/>
                    <a:pt x="75" y="108"/>
                    <a:pt x="72" y="106"/>
                  </a:cubicBezTo>
                  <a:cubicBezTo>
                    <a:pt x="75" y="104"/>
                    <a:pt x="77" y="101"/>
                    <a:pt x="78" y="99"/>
                  </a:cubicBezTo>
                  <a:close/>
                  <a:moveTo>
                    <a:pt x="19" y="123"/>
                  </a:moveTo>
                  <a:cubicBezTo>
                    <a:pt x="22" y="127"/>
                    <a:pt x="27" y="130"/>
                    <a:pt x="32" y="132"/>
                  </a:cubicBezTo>
                  <a:cubicBezTo>
                    <a:pt x="27" y="129"/>
                    <a:pt x="24" y="126"/>
                    <a:pt x="21" y="122"/>
                  </a:cubicBezTo>
                  <a:cubicBezTo>
                    <a:pt x="24" y="119"/>
                    <a:pt x="28" y="116"/>
                    <a:pt x="30" y="113"/>
                  </a:cubicBezTo>
                  <a:cubicBezTo>
                    <a:pt x="26" y="116"/>
                    <a:pt x="23" y="118"/>
                    <a:pt x="20" y="120"/>
                  </a:cubicBezTo>
                  <a:cubicBezTo>
                    <a:pt x="17" y="117"/>
                    <a:pt x="15" y="112"/>
                    <a:pt x="13" y="108"/>
                  </a:cubicBezTo>
                  <a:cubicBezTo>
                    <a:pt x="13" y="113"/>
                    <a:pt x="15" y="118"/>
                    <a:pt x="18" y="122"/>
                  </a:cubicBezTo>
                  <a:cubicBezTo>
                    <a:pt x="15" y="124"/>
                    <a:pt x="12" y="126"/>
                    <a:pt x="9" y="129"/>
                  </a:cubicBezTo>
                  <a:cubicBezTo>
                    <a:pt x="13" y="127"/>
                    <a:pt x="16" y="125"/>
                    <a:pt x="19" y="123"/>
                  </a:cubicBezTo>
                  <a:close/>
                  <a:moveTo>
                    <a:pt x="45" y="127"/>
                  </a:moveTo>
                  <a:cubicBezTo>
                    <a:pt x="49" y="130"/>
                    <a:pt x="54" y="132"/>
                    <a:pt x="60" y="132"/>
                  </a:cubicBezTo>
                  <a:cubicBezTo>
                    <a:pt x="55" y="131"/>
                    <a:pt x="50" y="128"/>
                    <a:pt x="47" y="125"/>
                  </a:cubicBezTo>
                  <a:cubicBezTo>
                    <a:pt x="46" y="125"/>
                    <a:pt x="46" y="125"/>
                    <a:pt x="46" y="125"/>
                  </a:cubicBezTo>
                  <a:cubicBezTo>
                    <a:pt x="49" y="123"/>
                    <a:pt x="51" y="120"/>
                    <a:pt x="52" y="118"/>
                  </a:cubicBezTo>
                  <a:cubicBezTo>
                    <a:pt x="50" y="120"/>
                    <a:pt x="47" y="122"/>
                    <a:pt x="45" y="124"/>
                  </a:cubicBezTo>
                  <a:cubicBezTo>
                    <a:pt x="42" y="121"/>
                    <a:pt x="39" y="118"/>
                    <a:pt x="37" y="114"/>
                  </a:cubicBezTo>
                  <a:cubicBezTo>
                    <a:pt x="38" y="118"/>
                    <a:pt x="40" y="122"/>
                    <a:pt x="43" y="125"/>
                  </a:cubicBezTo>
                  <a:cubicBezTo>
                    <a:pt x="41" y="127"/>
                    <a:pt x="39" y="130"/>
                    <a:pt x="36" y="132"/>
                  </a:cubicBezTo>
                  <a:cubicBezTo>
                    <a:pt x="39" y="131"/>
                    <a:pt x="42" y="129"/>
                    <a:pt x="45" y="127"/>
                  </a:cubicBezTo>
                  <a:close/>
                  <a:moveTo>
                    <a:pt x="73" y="122"/>
                  </a:moveTo>
                  <a:cubicBezTo>
                    <a:pt x="71" y="124"/>
                    <a:pt x="68" y="125"/>
                    <a:pt x="66" y="127"/>
                  </a:cubicBezTo>
                  <a:cubicBezTo>
                    <a:pt x="64" y="125"/>
                    <a:pt x="63" y="123"/>
                    <a:pt x="61" y="120"/>
                  </a:cubicBezTo>
                  <a:cubicBezTo>
                    <a:pt x="61" y="123"/>
                    <a:pt x="63" y="126"/>
                    <a:pt x="65" y="128"/>
                  </a:cubicBezTo>
                  <a:cubicBezTo>
                    <a:pt x="63" y="129"/>
                    <a:pt x="62" y="131"/>
                    <a:pt x="61" y="133"/>
                  </a:cubicBezTo>
                  <a:cubicBezTo>
                    <a:pt x="63" y="132"/>
                    <a:pt x="65" y="131"/>
                    <a:pt x="66" y="129"/>
                  </a:cubicBezTo>
                  <a:cubicBezTo>
                    <a:pt x="69" y="131"/>
                    <a:pt x="72" y="133"/>
                    <a:pt x="76" y="133"/>
                  </a:cubicBezTo>
                  <a:cubicBezTo>
                    <a:pt x="73" y="131"/>
                    <a:pt x="70" y="130"/>
                    <a:pt x="68" y="128"/>
                  </a:cubicBezTo>
                  <a:cubicBezTo>
                    <a:pt x="70" y="126"/>
                    <a:pt x="72" y="125"/>
                    <a:pt x="73" y="122"/>
                  </a:cubicBezTo>
                  <a:close/>
                  <a:moveTo>
                    <a:pt x="34" y="140"/>
                  </a:moveTo>
                  <a:cubicBezTo>
                    <a:pt x="31" y="145"/>
                    <a:pt x="28" y="149"/>
                    <a:pt x="24" y="153"/>
                  </a:cubicBezTo>
                  <a:cubicBezTo>
                    <a:pt x="20" y="148"/>
                    <a:pt x="17" y="143"/>
                    <a:pt x="14" y="137"/>
                  </a:cubicBezTo>
                  <a:cubicBezTo>
                    <a:pt x="16" y="144"/>
                    <a:pt x="19" y="149"/>
                    <a:pt x="23" y="154"/>
                  </a:cubicBezTo>
                  <a:cubicBezTo>
                    <a:pt x="20" y="157"/>
                    <a:pt x="17" y="159"/>
                    <a:pt x="14" y="161"/>
                  </a:cubicBezTo>
                  <a:cubicBezTo>
                    <a:pt x="18" y="160"/>
                    <a:pt x="21" y="158"/>
                    <a:pt x="24" y="156"/>
                  </a:cubicBezTo>
                  <a:cubicBezTo>
                    <a:pt x="26" y="159"/>
                    <a:pt x="30" y="161"/>
                    <a:pt x="33" y="163"/>
                  </a:cubicBezTo>
                  <a:cubicBezTo>
                    <a:pt x="30" y="160"/>
                    <a:pt x="28" y="157"/>
                    <a:pt x="25" y="154"/>
                  </a:cubicBezTo>
                  <a:cubicBezTo>
                    <a:pt x="29" y="151"/>
                    <a:pt x="32" y="146"/>
                    <a:pt x="34" y="140"/>
                  </a:cubicBezTo>
                  <a:close/>
                  <a:moveTo>
                    <a:pt x="47" y="156"/>
                  </a:moveTo>
                  <a:cubicBezTo>
                    <a:pt x="52" y="152"/>
                    <a:pt x="56" y="147"/>
                    <a:pt x="59" y="141"/>
                  </a:cubicBezTo>
                  <a:cubicBezTo>
                    <a:pt x="55" y="146"/>
                    <a:pt x="50" y="151"/>
                    <a:pt x="46" y="155"/>
                  </a:cubicBezTo>
                  <a:cubicBezTo>
                    <a:pt x="42" y="151"/>
                    <a:pt x="39" y="147"/>
                    <a:pt x="37" y="142"/>
                  </a:cubicBezTo>
                  <a:cubicBezTo>
                    <a:pt x="38" y="148"/>
                    <a:pt x="41" y="152"/>
                    <a:pt x="44" y="156"/>
                  </a:cubicBezTo>
                  <a:cubicBezTo>
                    <a:pt x="41" y="159"/>
                    <a:pt x="39" y="161"/>
                    <a:pt x="36" y="163"/>
                  </a:cubicBezTo>
                  <a:cubicBezTo>
                    <a:pt x="39" y="162"/>
                    <a:pt x="42" y="160"/>
                    <a:pt x="45" y="158"/>
                  </a:cubicBezTo>
                  <a:cubicBezTo>
                    <a:pt x="49" y="162"/>
                    <a:pt x="54" y="164"/>
                    <a:pt x="60" y="166"/>
                  </a:cubicBezTo>
                  <a:cubicBezTo>
                    <a:pt x="55" y="163"/>
                    <a:pt x="51" y="160"/>
                    <a:pt x="47" y="156"/>
                  </a:cubicBezTo>
                  <a:close/>
                  <a:moveTo>
                    <a:pt x="69" y="155"/>
                  </a:moveTo>
                  <a:cubicBezTo>
                    <a:pt x="72" y="152"/>
                    <a:pt x="74" y="148"/>
                    <a:pt x="75" y="144"/>
                  </a:cubicBezTo>
                  <a:cubicBezTo>
                    <a:pt x="72" y="147"/>
                    <a:pt x="70" y="151"/>
                    <a:pt x="68" y="154"/>
                  </a:cubicBezTo>
                  <a:cubicBezTo>
                    <a:pt x="65" y="151"/>
                    <a:pt x="63" y="148"/>
                    <a:pt x="62" y="144"/>
                  </a:cubicBezTo>
                  <a:cubicBezTo>
                    <a:pt x="62" y="148"/>
                    <a:pt x="64" y="152"/>
                    <a:pt x="66" y="156"/>
                  </a:cubicBezTo>
                  <a:cubicBezTo>
                    <a:pt x="64" y="158"/>
                    <a:pt x="62" y="160"/>
                    <a:pt x="60" y="163"/>
                  </a:cubicBezTo>
                  <a:cubicBezTo>
                    <a:pt x="63" y="161"/>
                    <a:pt x="65" y="159"/>
                    <a:pt x="68" y="157"/>
                  </a:cubicBezTo>
                  <a:cubicBezTo>
                    <a:pt x="70" y="160"/>
                    <a:pt x="74" y="162"/>
                    <a:pt x="79" y="163"/>
                  </a:cubicBezTo>
                  <a:cubicBezTo>
                    <a:pt x="75" y="161"/>
                    <a:pt x="72" y="158"/>
                    <a:pt x="69" y="155"/>
                  </a:cubicBezTo>
                  <a:close/>
                </a:path>
              </a:pathLst>
            </a:custGeom>
            <a:solidFill>
              <a:srgbClr val="BD56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ṥļïdè">
              <a:extLst>
                <a:ext uri="{FF2B5EF4-FFF2-40B4-BE49-F238E27FC236}">
                  <a16:creationId xmlns:a16="http://schemas.microsoft.com/office/drawing/2014/main" id="{1E26B1EF-C651-40C7-A4CE-9ACA0510CFA0}"/>
                </a:ext>
              </a:extLst>
            </p:cNvPr>
            <p:cNvSpPr/>
            <p:nvPr/>
          </p:nvSpPr>
          <p:spPr bwMode="auto">
            <a:xfrm>
              <a:off x="7978419" y="3069189"/>
              <a:ext cx="350594" cy="749732"/>
            </a:xfrm>
            <a:custGeom>
              <a:avLst/>
              <a:gdLst>
                <a:gd name="T0" fmla="*/ 72 w 94"/>
                <a:gd name="T1" fmla="*/ 0 h 201"/>
                <a:gd name="T2" fmla="*/ 94 w 94"/>
                <a:gd name="T3" fmla="*/ 5 h 201"/>
                <a:gd name="T4" fmla="*/ 85 w 94"/>
                <a:gd name="T5" fmla="*/ 72 h 201"/>
                <a:gd name="T6" fmla="*/ 82 w 94"/>
                <a:gd name="T7" fmla="*/ 178 h 201"/>
                <a:gd name="T8" fmla="*/ 86 w 94"/>
                <a:gd name="T9" fmla="*/ 199 h 201"/>
                <a:gd name="T10" fmla="*/ 3 w 94"/>
                <a:gd name="T11" fmla="*/ 196 h 201"/>
                <a:gd name="T12" fmla="*/ 0 w 94"/>
                <a:gd name="T13" fmla="*/ 161 h 201"/>
                <a:gd name="T14" fmla="*/ 5 w 94"/>
                <a:gd name="T15" fmla="*/ 176 h 201"/>
                <a:gd name="T16" fmla="*/ 12 w 94"/>
                <a:gd name="T17" fmla="*/ 190 h 201"/>
                <a:gd name="T18" fmla="*/ 24 w 94"/>
                <a:gd name="T19" fmla="*/ 192 h 201"/>
                <a:gd name="T20" fmla="*/ 73 w 94"/>
                <a:gd name="T21" fmla="*/ 194 h 201"/>
                <a:gd name="T22" fmla="*/ 80 w 94"/>
                <a:gd name="T23" fmla="*/ 92 h 201"/>
                <a:gd name="T24" fmla="*/ 64 w 94"/>
                <a:gd name="T25" fmla="*/ 108 h 201"/>
                <a:gd name="T26" fmla="*/ 78 w 94"/>
                <a:gd name="T27" fmla="*/ 74 h 201"/>
                <a:gd name="T28" fmla="*/ 78 w 94"/>
                <a:gd name="T29" fmla="*/ 34 h 201"/>
                <a:gd name="T30" fmla="*/ 82 w 94"/>
                <a:gd name="T31" fmla="*/ 22 h 201"/>
                <a:gd name="T32" fmla="*/ 83 w 94"/>
                <a:gd name="T33" fmla="*/ 9 h 201"/>
                <a:gd name="T34" fmla="*/ 72 w 94"/>
                <a:gd name="T3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201">
                  <a:moveTo>
                    <a:pt x="72" y="0"/>
                  </a:moveTo>
                  <a:cubicBezTo>
                    <a:pt x="80" y="0"/>
                    <a:pt x="87" y="2"/>
                    <a:pt x="94" y="5"/>
                  </a:cubicBezTo>
                  <a:cubicBezTo>
                    <a:pt x="82" y="25"/>
                    <a:pt x="85" y="72"/>
                    <a:pt x="85" y="72"/>
                  </a:cubicBezTo>
                  <a:cubicBezTo>
                    <a:pt x="85" y="72"/>
                    <a:pt x="81" y="143"/>
                    <a:pt x="82" y="178"/>
                  </a:cubicBezTo>
                  <a:cubicBezTo>
                    <a:pt x="82" y="185"/>
                    <a:pt x="83" y="192"/>
                    <a:pt x="86" y="199"/>
                  </a:cubicBezTo>
                  <a:cubicBezTo>
                    <a:pt x="58" y="201"/>
                    <a:pt x="30" y="201"/>
                    <a:pt x="3" y="196"/>
                  </a:cubicBezTo>
                  <a:cubicBezTo>
                    <a:pt x="4" y="184"/>
                    <a:pt x="2" y="172"/>
                    <a:pt x="0" y="161"/>
                  </a:cubicBezTo>
                  <a:cubicBezTo>
                    <a:pt x="3" y="165"/>
                    <a:pt x="4" y="171"/>
                    <a:pt x="5" y="176"/>
                  </a:cubicBezTo>
                  <a:cubicBezTo>
                    <a:pt x="6" y="181"/>
                    <a:pt x="8" y="187"/>
                    <a:pt x="12" y="190"/>
                  </a:cubicBezTo>
                  <a:cubicBezTo>
                    <a:pt x="16" y="192"/>
                    <a:pt x="20" y="192"/>
                    <a:pt x="24" y="192"/>
                  </a:cubicBezTo>
                  <a:cubicBezTo>
                    <a:pt x="41" y="193"/>
                    <a:pt x="57" y="193"/>
                    <a:pt x="73" y="194"/>
                  </a:cubicBezTo>
                  <a:cubicBezTo>
                    <a:pt x="69" y="160"/>
                    <a:pt x="72" y="125"/>
                    <a:pt x="80" y="92"/>
                  </a:cubicBezTo>
                  <a:cubicBezTo>
                    <a:pt x="77" y="99"/>
                    <a:pt x="71" y="104"/>
                    <a:pt x="64" y="108"/>
                  </a:cubicBezTo>
                  <a:cubicBezTo>
                    <a:pt x="73" y="99"/>
                    <a:pt x="77" y="86"/>
                    <a:pt x="78" y="74"/>
                  </a:cubicBezTo>
                  <a:cubicBezTo>
                    <a:pt x="79" y="60"/>
                    <a:pt x="75" y="47"/>
                    <a:pt x="78" y="34"/>
                  </a:cubicBezTo>
                  <a:cubicBezTo>
                    <a:pt x="79" y="30"/>
                    <a:pt x="81" y="26"/>
                    <a:pt x="82" y="22"/>
                  </a:cubicBezTo>
                  <a:cubicBezTo>
                    <a:pt x="83" y="18"/>
                    <a:pt x="84" y="13"/>
                    <a:pt x="83" y="9"/>
                  </a:cubicBezTo>
                  <a:cubicBezTo>
                    <a:pt x="81" y="5"/>
                    <a:pt x="77" y="0"/>
                    <a:pt x="72"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śļîḍe">
              <a:extLst>
                <a:ext uri="{FF2B5EF4-FFF2-40B4-BE49-F238E27FC236}">
                  <a16:creationId xmlns:a16="http://schemas.microsoft.com/office/drawing/2014/main" id="{99DB7BBD-63D5-4107-AE89-D083A7D205C6}"/>
                </a:ext>
              </a:extLst>
            </p:cNvPr>
            <p:cNvSpPr/>
            <p:nvPr/>
          </p:nvSpPr>
          <p:spPr bwMode="auto">
            <a:xfrm>
              <a:off x="7820202" y="2544197"/>
              <a:ext cx="453075" cy="451278"/>
            </a:xfrm>
            <a:custGeom>
              <a:avLst/>
              <a:gdLst>
                <a:gd name="T0" fmla="*/ 7 w 121"/>
                <a:gd name="T1" fmla="*/ 19 h 121"/>
                <a:gd name="T2" fmla="*/ 9 w 121"/>
                <a:gd name="T3" fmla="*/ 121 h 121"/>
                <a:gd name="T4" fmla="*/ 102 w 121"/>
                <a:gd name="T5" fmla="*/ 102 h 121"/>
                <a:gd name="T6" fmla="*/ 110 w 121"/>
                <a:gd name="T7" fmla="*/ 0 h 121"/>
                <a:gd name="T8" fmla="*/ 7 w 121"/>
                <a:gd name="T9" fmla="*/ 19 h 121"/>
              </a:gdLst>
              <a:ahLst/>
              <a:cxnLst>
                <a:cxn ang="0">
                  <a:pos x="T0" y="T1"/>
                </a:cxn>
                <a:cxn ang="0">
                  <a:pos x="T2" y="T3"/>
                </a:cxn>
                <a:cxn ang="0">
                  <a:pos x="T4" y="T5"/>
                </a:cxn>
                <a:cxn ang="0">
                  <a:pos x="T6" y="T7"/>
                </a:cxn>
                <a:cxn ang="0">
                  <a:pos x="T8" y="T9"/>
                </a:cxn>
              </a:cxnLst>
              <a:rect l="0" t="0" r="r" b="b"/>
              <a:pathLst>
                <a:path w="121" h="121">
                  <a:moveTo>
                    <a:pt x="7" y="19"/>
                  </a:moveTo>
                  <a:cubicBezTo>
                    <a:pt x="0" y="53"/>
                    <a:pt x="0" y="88"/>
                    <a:pt x="9" y="121"/>
                  </a:cubicBezTo>
                  <a:cubicBezTo>
                    <a:pt x="25" y="109"/>
                    <a:pt x="83" y="101"/>
                    <a:pt x="102" y="102"/>
                  </a:cubicBezTo>
                  <a:cubicBezTo>
                    <a:pt x="121" y="70"/>
                    <a:pt x="109" y="33"/>
                    <a:pt x="110" y="0"/>
                  </a:cubicBezTo>
                  <a:cubicBezTo>
                    <a:pt x="96" y="0"/>
                    <a:pt x="19" y="12"/>
                    <a:pt x="7" y="19"/>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ḻîḓè">
              <a:extLst>
                <a:ext uri="{FF2B5EF4-FFF2-40B4-BE49-F238E27FC236}">
                  <a16:creationId xmlns:a16="http://schemas.microsoft.com/office/drawing/2014/main" id="{C8F04F03-B62A-478D-AA02-DD6C474FB229}"/>
                </a:ext>
              </a:extLst>
            </p:cNvPr>
            <p:cNvSpPr/>
            <p:nvPr/>
          </p:nvSpPr>
          <p:spPr bwMode="auto">
            <a:xfrm>
              <a:off x="7861555" y="2270914"/>
              <a:ext cx="456671" cy="880979"/>
            </a:xfrm>
            <a:custGeom>
              <a:avLst/>
              <a:gdLst>
                <a:gd name="T0" fmla="*/ 92 w 122"/>
                <a:gd name="T1" fmla="*/ 214 h 236"/>
                <a:gd name="T2" fmla="*/ 87 w 122"/>
                <a:gd name="T3" fmla="*/ 164 h 236"/>
                <a:gd name="T4" fmla="*/ 112 w 122"/>
                <a:gd name="T5" fmla="*/ 40 h 236"/>
                <a:gd name="T6" fmla="*/ 89 w 122"/>
                <a:gd name="T7" fmla="*/ 6 h 236"/>
                <a:gd name="T8" fmla="*/ 62 w 122"/>
                <a:gd name="T9" fmla="*/ 2 h 236"/>
                <a:gd name="T10" fmla="*/ 17 w 122"/>
                <a:gd name="T11" fmla="*/ 33 h 236"/>
                <a:gd name="T12" fmla="*/ 1 w 122"/>
                <a:gd name="T13" fmla="*/ 85 h 236"/>
                <a:gd name="T14" fmla="*/ 6 w 122"/>
                <a:gd name="T15" fmla="*/ 140 h 236"/>
                <a:gd name="T16" fmla="*/ 32 w 122"/>
                <a:gd name="T17" fmla="*/ 186 h 236"/>
                <a:gd name="T18" fmla="*/ 55 w 122"/>
                <a:gd name="T19" fmla="*/ 190 h 236"/>
                <a:gd name="T20" fmla="*/ 46 w 122"/>
                <a:gd name="T21" fmla="*/ 224 h 236"/>
                <a:gd name="T22" fmla="*/ 71 w 122"/>
                <a:gd name="T23" fmla="*/ 234 h 236"/>
                <a:gd name="T24" fmla="*/ 92 w 122"/>
                <a:gd name="T25"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236">
                  <a:moveTo>
                    <a:pt x="92" y="214"/>
                  </a:moveTo>
                  <a:cubicBezTo>
                    <a:pt x="88" y="198"/>
                    <a:pt x="87" y="181"/>
                    <a:pt x="87" y="164"/>
                  </a:cubicBezTo>
                  <a:cubicBezTo>
                    <a:pt x="114" y="130"/>
                    <a:pt x="122" y="83"/>
                    <a:pt x="112" y="40"/>
                  </a:cubicBezTo>
                  <a:cubicBezTo>
                    <a:pt x="108" y="27"/>
                    <a:pt x="102" y="12"/>
                    <a:pt x="89" y="6"/>
                  </a:cubicBezTo>
                  <a:cubicBezTo>
                    <a:pt x="81" y="1"/>
                    <a:pt x="71" y="0"/>
                    <a:pt x="62" y="2"/>
                  </a:cubicBezTo>
                  <a:cubicBezTo>
                    <a:pt x="44" y="5"/>
                    <a:pt x="28" y="17"/>
                    <a:pt x="17" y="33"/>
                  </a:cubicBezTo>
                  <a:cubicBezTo>
                    <a:pt x="7" y="48"/>
                    <a:pt x="2" y="66"/>
                    <a:pt x="1" y="85"/>
                  </a:cubicBezTo>
                  <a:cubicBezTo>
                    <a:pt x="0" y="103"/>
                    <a:pt x="2" y="122"/>
                    <a:pt x="6" y="140"/>
                  </a:cubicBezTo>
                  <a:cubicBezTo>
                    <a:pt x="10" y="157"/>
                    <a:pt x="15" y="177"/>
                    <a:pt x="32" y="186"/>
                  </a:cubicBezTo>
                  <a:cubicBezTo>
                    <a:pt x="39" y="190"/>
                    <a:pt x="47" y="191"/>
                    <a:pt x="55" y="190"/>
                  </a:cubicBezTo>
                  <a:cubicBezTo>
                    <a:pt x="53" y="202"/>
                    <a:pt x="50" y="213"/>
                    <a:pt x="46" y="224"/>
                  </a:cubicBezTo>
                  <a:cubicBezTo>
                    <a:pt x="52" y="231"/>
                    <a:pt x="62" y="236"/>
                    <a:pt x="71" y="234"/>
                  </a:cubicBezTo>
                  <a:cubicBezTo>
                    <a:pt x="80" y="233"/>
                    <a:pt x="89" y="223"/>
                    <a:pt x="92" y="214"/>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íšľíḋé">
              <a:extLst>
                <a:ext uri="{FF2B5EF4-FFF2-40B4-BE49-F238E27FC236}">
                  <a16:creationId xmlns:a16="http://schemas.microsoft.com/office/drawing/2014/main" id="{040C6EEF-088E-4BA0-8E5E-46032C235339}"/>
                </a:ext>
              </a:extLst>
            </p:cNvPr>
            <p:cNvSpPr/>
            <p:nvPr/>
          </p:nvSpPr>
          <p:spPr bwMode="auto">
            <a:xfrm>
              <a:off x="7971227" y="2423737"/>
              <a:ext cx="246315" cy="280475"/>
            </a:xfrm>
            <a:custGeom>
              <a:avLst/>
              <a:gdLst>
                <a:gd name="T0" fmla="*/ 0 w 66"/>
                <a:gd name="T1" fmla="*/ 26 h 75"/>
                <a:gd name="T2" fmla="*/ 41 w 66"/>
                <a:gd name="T3" fmla="*/ 35 h 75"/>
                <a:gd name="T4" fmla="*/ 55 w 66"/>
                <a:gd name="T5" fmla="*/ 75 h 75"/>
                <a:gd name="T6" fmla="*/ 62 w 66"/>
                <a:gd name="T7" fmla="*/ 58 h 75"/>
                <a:gd name="T8" fmla="*/ 66 w 66"/>
                <a:gd name="T9" fmla="*/ 29 h 75"/>
                <a:gd name="T10" fmla="*/ 53 w 66"/>
                <a:gd name="T11" fmla="*/ 5 h 75"/>
                <a:gd name="T12" fmla="*/ 24 w 66"/>
                <a:gd name="T13" fmla="*/ 3 h 75"/>
                <a:gd name="T14" fmla="*/ 7 w 66"/>
                <a:gd name="T15" fmla="*/ 10 h 75"/>
                <a:gd name="T16" fmla="*/ 0 w 66"/>
                <a:gd name="T17" fmla="*/ 2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75">
                  <a:moveTo>
                    <a:pt x="0" y="26"/>
                  </a:moveTo>
                  <a:cubicBezTo>
                    <a:pt x="14" y="22"/>
                    <a:pt x="30" y="25"/>
                    <a:pt x="41" y="35"/>
                  </a:cubicBezTo>
                  <a:cubicBezTo>
                    <a:pt x="52" y="45"/>
                    <a:pt x="57" y="60"/>
                    <a:pt x="55" y="75"/>
                  </a:cubicBezTo>
                  <a:cubicBezTo>
                    <a:pt x="57" y="69"/>
                    <a:pt x="59" y="64"/>
                    <a:pt x="62" y="58"/>
                  </a:cubicBezTo>
                  <a:cubicBezTo>
                    <a:pt x="66" y="50"/>
                    <a:pt x="66" y="39"/>
                    <a:pt x="66" y="29"/>
                  </a:cubicBezTo>
                  <a:cubicBezTo>
                    <a:pt x="65" y="20"/>
                    <a:pt x="61" y="10"/>
                    <a:pt x="53" y="5"/>
                  </a:cubicBezTo>
                  <a:cubicBezTo>
                    <a:pt x="44" y="0"/>
                    <a:pt x="33" y="1"/>
                    <a:pt x="24" y="3"/>
                  </a:cubicBezTo>
                  <a:cubicBezTo>
                    <a:pt x="18" y="4"/>
                    <a:pt x="12" y="6"/>
                    <a:pt x="7" y="10"/>
                  </a:cubicBezTo>
                  <a:cubicBezTo>
                    <a:pt x="2" y="13"/>
                    <a:pt x="1" y="20"/>
                    <a:pt x="0" y="26"/>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ṣ1iḑê">
              <a:extLst>
                <a:ext uri="{FF2B5EF4-FFF2-40B4-BE49-F238E27FC236}">
                  <a16:creationId xmlns:a16="http://schemas.microsoft.com/office/drawing/2014/main" id="{B7C9355C-2ACA-4590-8F63-A84135B35996}"/>
                </a:ext>
              </a:extLst>
            </p:cNvPr>
            <p:cNvSpPr/>
            <p:nvPr/>
          </p:nvSpPr>
          <p:spPr bwMode="auto">
            <a:xfrm>
              <a:off x="8172594" y="2785118"/>
              <a:ext cx="32362" cy="221144"/>
            </a:xfrm>
            <a:custGeom>
              <a:avLst/>
              <a:gdLst>
                <a:gd name="T0" fmla="*/ 5 w 9"/>
                <a:gd name="T1" fmla="*/ 59 h 59"/>
                <a:gd name="T2" fmla="*/ 8 w 9"/>
                <a:gd name="T3" fmla="*/ 12 h 59"/>
                <a:gd name="T4" fmla="*/ 9 w 9"/>
                <a:gd name="T5" fmla="*/ 5 h 59"/>
                <a:gd name="T6" fmla="*/ 5 w 9"/>
                <a:gd name="T7" fmla="*/ 0 h 59"/>
                <a:gd name="T8" fmla="*/ 5 w 9"/>
                <a:gd name="T9" fmla="*/ 59 h 59"/>
              </a:gdLst>
              <a:ahLst/>
              <a:cxnLst>
                <a:cxn ang="0">
                  <a:pos x="T0" y="T1"/>
                </a:cxn>
                <a:cxn ang="0">
                  <a:pos x="T2" y="T3"/>
                </a:cxn>
                <a:cxn ang="0">
                  <a:pos x="T4" y="T5"/>
                </a:cxn>
                <a:cxn ang="0">
                  <a:pos x="T6" y="T7"/>
                </a:cxn>
                <a:cxn ang="0">
                  <a:pos x="T8" y="T9"/>
                </a:cxn>
              </a:cxnLst>
              <a:rect l="0" t="0" r="r" b="b"/>
              <a:pathLst>
                <a:path w="9" h="59">
                  <a:moveTo>
                    <a:pt x="5" y="59"/>
                  </a:moveTo>
                  <a:cubicBezTo>
                    <a:pt x="4" y="44"/>
                    <a:pt x="4" y="28"/>
                    <a:pt x="8" y="12"/>
                  </a:cubicBezTo>
                  <a:cubicBezTo>
                    <a:pt x="8" y="10"/>
                    <a:pt x="9" y="8"/>
                    <a:pt x="9" y="5"/>
                  </a:cubicBezTo>
                  <a:cubicBezTo>
                    <a:pt x="8" y="3"/>
                    <a:pt x="7" y="1"/>
                    <a:pt x="5" y="0"/>
                  </a:cubicBezTo>
                  <a:cubicBezTo>
                    <a:pt x="2" y="4"/>
                    <a:pt x="0" y="49"/>
                    <a:pt x="5" y="59"/>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1íḋê">
              <a:extLst>
                <a:ext uri="{FF2B5EF4-FFF2-40B4-BE49-F238E27FC236}">
                  <a16:creationId xmlns:a16="http://schemas.microsoft.com/office/drawing/2014/main" id="{A0EABDC9-3420-4831-BCEA-C4DEFFBF03CC}"/>
                </a:ext>
              </a:extLst>
            </p:cNvPr>
            <p:cNvSpPr/>
            <p:nvPr/>
          </p:nvSpPr>
          <p:spPr bwMode="auto">
            <a:xfrm>
              <a:off x="7955046" y="2837258"/>
              <a:ext cx="100683" cy="41353"/>
            </a:xfrm>
            <a:custGeom>
              <a:avLst/>
              <a:gdLst>
                <a:gd name="T0" fmla="*/ 1 w 27"/>
                <a:gd name="T1" fmla="*/ 5 h 11"/>
                <a:gd name="T2" fmla="*/ 0 w 27"/>
                <a:gd name="T3" fmla="*/ 7 h 11"/>
                <a:gd name="T4" fmla="*/ 1 w 27"/>
                <a:gd name="T5" fmla="*/ 10 h 11"/>
                <a:gd name="T6" fmla="*/ 11 w 27"/>
                <a:gd name="T7" fmla="*/ 11 h 11"/>
                <a:gd name="T8" fmla="*/ 19 w 27"/>
                <a:gd name="T9" fmla="*/ 10 h 11"/>
                <a:gd name="T10" fmla="*/ 27 w 27"/>
                <a:gd name="T11" fmla="*/ 4 h 11"/>
                <a:gd name="T12" fmla="*/ 1 w 2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1" y="5"/>
                  </a:moveTo>
                  <a:cubicBezTo>
                    <a:pt x="1" y="5"/>
                    <a:pt x="0" y="6"/>
                    <a:pt x="0" y="7"/>
                  </a:cubicBezTo>
                  <a:cubicBezTo>
                    <a:pt x="0" y="8"/>
                    <a:pt x="0" y="9"/>
                    <a:pt x="1" y="10"/>
                  </a:cubicBezTo>
                  <a:cubicBezTo>
                    <a:pt x="5" y="11"/>
                    <a:pt x="8" y="11"/>
                    <a:pt x="11" y="11"/>
                  </a:cubicBezTo>
                  <a:cubicBezTo>
                    <a:pt x="14" y="11"/>
                    <a:pt x="17" y="11"/>
                    <a:pt x="19" y="10"/>
                  </a:cubicBezTo>
                  <a:cubicBezTo>
                    <a:pt x="23" y="9"/>
                    <a:pt x="25" y="6"/>
                    <a:pt x="27" y="4"/>
                  </a:cubicBezTo>
                  <a:cubicBezTo>
                    <a:pt x="19" y="2"/>
                    <a:pt x="7" y="0"/>
                    <a:pt x="1" y="5"/>
                  </a:cubicBezTo>
                  <a:close/>
                </a:path>
              </a:pathLst>
            </a:custGeom>
            <a:solidFill>
              <a:srgbClr val="BC0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ḻîḋe">
              <a:extLst>
                <a:ext uri="{FF2B5EF4-FFF2-40B4-BE49-F238E27FC236}">
                  <a16:creationId xmlns:a16="http://schemas.microsoft.com/office/drawing/2014/main" id="{1E3751AE-41EA-4F70-ACE0-1BF5EC100F48}"/>
                </a:ext>
              </a:extLst>
            </p:cNvPr>
            <p:cNvSpPr/>
            <p:nvPr/>
          </p:nvSpPr>
          <p:spPr bwMode="auto">
            <a:xfrm>
              <a:off x="7874139" y="2628700"/>
              <a:ext cx="73715" cy="19778"/>
            </a:xfrm>
            <a:custGeom>
              <a:avLst/>
              <a:gdLst>
                <a:gd name="T0" fmla="*/ 20 w 20"/>
                <a:gd name="T1" fmla="*/ 5 h 5"/>
                <a:gd name="T2" fmla="*/ 0 w 20"/>
                <a:gd name="T3" fmla="*/ 4 h 5"/>
                <a:gd name="T4" fmla="*/ 20 w 20"/>
                <a:gd name="T5" fmla="*/ 5 h 5"/>
              </a:gdLst>
              <a:ahLst/>
              <a:cxnLst>
                <a:cxn ang="0">
                  <a:pos x="T0" y="T1"/>
                </a:cxn>
                <a:cxn ang="0">
                  <a:pos x="T2" y="T3"/>
                </a:cxn>
                <a:cxn ang="0">
                  <a:pos x="T4" y="T5"/>
                </a:cxn>
              </a:cxnLst>
              <a:rect l="0" t="0" r="r" b="b"/>
              <a:pathLst>
                <a:path w="20" h="5">
                  <a:moveTo>
                    <a:pt x="20" y="5"/>
                  </a:moveTo>
                  <a:cubicBezTo>
                    <a:pt x="13" y="4"/>
                    <a:pt x="7" y="4"/>
                    <a:pt x="0" y="4"/>
                  </a:cubicBezTo>
                  <a:cubicBezTo>
                    <a:pt x="6" y="0"/>
                    <a:pt x="14" y="0"/>
                    <a:pt x="20" y="5"/>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Sḷídè">
              <a:extLst>
                <a:ext uri="{FF2B5EF4-FFF2-40B4-BE49-F238E27FC236}">
                  <a16:creationId xmlns:a16="http://schemas.microsoft.com/office/drawing/2014/main" id="{20E34CF7-4BF0-4965-8D88-0C0A6454AA28}"/>
                </a:ext>
              </a:extLst>
            </p:cNvPr>
            <p:cNvSpPr/>
            <p:nvPr/>
          </p:nvSpPr>
          <p:spPr bwMode="auto">
            <a:xfrm>
              <a:off x="8026963" y="2614316"/>
              <a:ext cx="115067" cy="30565"/>
            </a:xfrm>
            <a:custGeom>
              <a:avLst/>
              <a:gdLst>
                <a:gd name="T0" fmla="*/ 31 w 31"/>
                <a:gd name="T1" fmla="*/ 3 h 8"/>
                <a:gd name="T2" fmla="*/ 0 w 31"/>
                <a:gd name="T3" fmla="*/ 8 h 8"/>
                <a:gd name="T4" fmla="*/ 31 w 31"/>
                <a:gd name="T5" fmla="*/ 3 h 8"/>
              </a:gdLst>
              <a:ahLst/>
              <a:cxnLst>
                <a:cxn ang="0">
                  <a:pos x="T0" y="T1"/>
                </a:cxn>
                <a:cxn ang="0">
                  <a:pos x="T2" y="T3"/>
                </a:cxn>
                <a:cxn ang="0">
                  <a:pos x="T4" y="T5"/>
                </a:cxn>
              </a:cxnLst>
              <a:rect l="0" t="0" r="r" b="b"/>
              <a:pathLst>
                <a:path w="31" h="8">
                  <a:moveTo>
                    <a:pt x="31" y="3"/>
                  </a:moveTo>
                  <a:cubicBezTo>
                    <a:pt x="20" y="4"/>
                    <a:pt x="11" y="6"/>
                    <a:pt x="0" y="8"/>
                  </a:cubicBezTo>
                  <a:cubicBezTo>
                    <a:pt x="9" y="2"/>
                    <a:pt x="20" y="0"/>
                    <a:pt x="31" y="3"/>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ṣḻïdè">
              <a:extLst>
                <a:ext uri="{FF2B5EF4-FFF2-40B4-BE49-F238E27FC236}">
                  <a16:creationId xmlns:a16="http://schemas.microsoft.com/office/drawing/2014/main" id="{38938938-6BD2-4B6D-B712-1759F586B62D}"/>
                </a:ext>
              </a:extLst>
            </p:cNvPr>
            <p:cNvSpPr/>
            <p:nvPr/>
          </p:nvSpPr>
          <p:spPr bwMode="auto">
            <a:xfrm>
              <a:off x="8055730" y="2662859"/>
              <a:ext cx="34161" cy="52140"/>
            </a:xfrm>
            <a:custGeom>
              <a:avLst/>
              <a:gdLst>
                <a:gd name="T0" fmla="*/ 3 w 9"/>
                <a:gd name="T1" fmla="*/ 12 h 14"/>
                <a:gd name="T2" fmla="*/ 5 w 9"/>
                <a:gd name="T3" fmla="*/ 14 h 14"/>
                <a:gd name="T4" fmla="*/ 7 w 9"/>
                <a:gd name="T5" fmla="*/ 12 h 14"/>
                <a:gd name="T6" fmla="*/ 9 w 9"/>
                <a:gd name="T7" fmla="*/ 7 h 14"/>
                <a:gd name="T8" fmla="*/ 7 w 9"/>
                <a:gd name="T9" fmla="*/ 2 h 14"/>
                <a:gd name="T10" fmla="*/ 1 w 9"/>
                <a:gd name="T11" fmla="*/ 3 h 14"/>
                <a:gd name="T12" fmla="*/ 3 w 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3" y="12"/>
                  </a:moveTo>
                  <a:cubicBezTo>
                    <a:pt x="3" y="13"/>
                    <a:pt x="4" y="14"/>
                    <a:pt x="5" y="14"/>
                  </a:cubicBezTo>
                  <a:cubicBezTo>
                    <a:pt x="6" y="14"/>
                    <a:pt x="7" y="13"/>
                    <a:pt x="7" y="12"/>
                  </a:cubicBezTo>
                  <a:cubicBezTo>
                    <a:pt x="8" y="10"/>
                    <a:pt x="8" y="9"/>
                    <a:pt x="9" y="7"/>
                  </a:cubicBezTo>
                  <a:cubicBezTo>
                    <a:pt x="9" y="5"/>
                    <a:pt x="8" y="3"/>
                    <a:pt x="7" y="2"/>
                  </a:cubicBezTo>
                  <a:cubicBezTo>
                    <a:pt x="5" y="0"/>
                    <a:pt x="2" y="0"/>
                    <a:pt x="1" y="3"/>
                  </a:cubicBezTo>
                  <a:cubicBezTo>
                    <a:pt x="0" y="6"/>
                    <a:pt x="1" y="10"/>
                    <a:pt x="3" y="1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ṡľïḓè">
              <a:extLst>
                <a:ext uri="{FF2B5EF4-FFF2-40B4-BE49-F238E27FC236}">
                  <a16:creationId xmlns:a16="http://schemas.microsoft.com/office/drawing/2014/main" id="{D59F3BB8-FE9E-48CF-9C6A-CF7DBF2E234E}"/>
                </a:ext>
              </a:extLst>
            </p:cNvPr>
            <p:cNvSpPr/>
            <p:nvPr/>
          </p:nvSpPr>
          <p:spPr bwMode="auto">
            <a:xfrm>
              <a:off x="7913694" y="2670051"/>
              <a:ext cx="26969" cy="52140"/>
            </a:xfrm>
            <a:custGeom>
              <a:avLst/>
              <a:gdLst>
                <a:gd name="T0" fmla="*/ 3 w 7"/>
                <a:gd name="T1" fmla="*/ 13 h 14"/>
                <a:gd name="T2" fmla="*/ 4 w 7"/>
                <a:gd name="T3" fmla="*/ 14 h 14"/>
                <a:gd name="T4" fmla="*/ 6 w 7"/>
                <a:gd name="T5" fmla="*/ 13 h 14"/>
                <a:gd name="T6" fmla="*/ 7 w 7"/>
                <a:gd name="T7" fmla="*/ 7 h 14"/>
                <a:gd name="T8" fmla="*/ 7 w 7"/>
                <a:gd name="T9" fmla="*/ 4 h 14"/>
                <a:gd name="T10" fmla="*/ 1 w 7"/>
                <a:gd name="T11" fmla="*/ 3 h 14"/>
                <a:gd name="T12" fmla="*/ 3 w 7"/>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3" y="13"/>
                  </a:moveTo>
                  <a:cubicBezTo>
                    <a:pt x="3" y="14"/>
                    <a:pt x="4" y="14"/>
                    <a:pt x="4" y="14"/>
                  </a:cubicBezTo>
                  <a:cubicBezTo>
                    <a:pt x="5" y="14"/>
                    <a:pt x="5" y="13"/>
                    <a:pt x="6" y="13"/>
                  </a:cubicBezTo>
                  <a:cubicBezTo>
                    <a:pt x="6" y="11"/>
                    <a:pt x="7" y="9"/>
                    <a:pt x="7" y="7"/>
                  </a:cubicBezTo>
                  <a:cubicBezTo>
                    <a:pt x="7" y="6"/>
                    <a:pt x="7" y="5"/>
                    <a:pt x="7" y="4"/>
                  </a:cubicBezTo>
                  <a:cubicBezTo>
                    <a:pt x="6" y="1"/>
                    <a:pt x="2" y="0"/>
                    <a:pt x="1" y="3"/>
                  </a:cubicBezTo>
                  <a:cubicBezTo>
                    <a:pt x="0" y="6"/>
                    <a:pt x="1" y="11"/>
                    <a:pt x="3" y="13"/>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ṡļîḑè">
              <a:extLst>
                <a:ext uri="{FF2B5EF4-FFF2-40B4-BE49-F238E27FC236}">
                  <a16:creationId xmlns:a16="http://schemas.microsoft.com/office/drawing/2014/main" id="{E39B5DE9-C733-4A4D-A716-AF83E7FF0172}"/>
                </a:ext>
              </a:extLst>
            </p:cNvPr>
            <p:cNvSpPr/>
            <p:nvPr/>
          </p:nvSpPr>
          <p:spPr bwMode="auto">
            <a:xfrm>
              <a:off x="7951450" y="2759947"/>
              <a:ext cx="55736" cy="44948"/>
            </a:xfrm>
            <a:custGeom>
              <a:avLst/>
              <a:gdLst>
                <a:gd name="T0" fmla="*/ 15 w 15"/>
                <a:gd name="T1" fmla="*/ 0 h 12"/>
                <a:gd name="T2" fmla="*/ 8 w 15"/>
                <a:gd name="T3" fmla="*/ 11 h 12"/>
                <a:gd name="T4" fmla="*/ 5 w 15"/>
                <a:gd name="T5" fmla="*/ 11 h 12"/>
                <a:gd name="T6" fmla="*/ 4 w 15"/>
                <a:gd name="T7" fmla="*/ 10 h 12"/>
                <a:gd name="T8" fmla="*/ 3 w 15"/>
                <a:gd name="T9" fmla="*/ 10 h 12"/>
                <a:gd name="T10" fmla="*/ 2 w 15"/>
                <a:gd name="T11" fmla="*/ 7 h 12"/>
                <a:gd name="T12" fmla="*/ 0 w 15"/>
                <a:gd name="T13" fmla="*/ 0 h 12"/>
                <a:gd name="T14" fmla="*/ 4 w 15"/>
                <a:gd name="T15" fmla="*/ 5 h 12"/>
                <a:gd name="T16" fmla="*/ 6 w 15"/>
                <a:gd name="T17" fmla="*/ 8 h 12"/>
                <a:gd name="T18" fmla="*/ 6 w 15"/>
                <a:gd name="T19" fmla="*/ 8 h 12"/>
                <a:gd name="T20" fmla="*/ 6 w 15"/>
                <a:gd name="T21" fmla="*/ 8 h 12"/>
                <a:gd name="T22" fmla="*/ 6 w 15"/>
                <a:gd name="T23" fmla="*/ 8 h 12"/>
                <a:gd name="T24" fmla="*/ 15 w 15"/>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2">
                  <a:moveTo>
                    <a:pt x="15" y="0"/>
                  </a:moveTo>
                  <a:cubicBezTo>
                    <a:pt x="14" y="4"/>
                    <a:pt x="12" y="8"/>
                    <a:pt x="8" y="11"/>
                  </a:cubicBezTo>
                  <a:cubicBezTo>
                    <a:pt x="7" y="11"/>
                    <a:pt x="6" y="12"/>
                    <a:pt x="5" y="11"/>
                  </a:cubicBezTo>
                  <a:cubicBezTo>
                    <a:pt x="5" y="11"/>
                    <a:pt x="4" y="11"/>
                    <a:pt x="4" y="10"/>
                  </a:cubicBezTo>
                  <a:cubicBezTo>
                    <a:pt x="3" y="10"/>
                    <a:pt x="3" y="10"/>
                    <a:pt x="3" y="10"/>
                  </a:cubicBezTo>
                  <a:cubicBezTo>
                    <a:pt x="3" y="9"/>
                    <a:pt x="2" y="8"/>
                    <a:pt x="2" y="7"/>
                  </a:cubicBezTo>
                  <a:cubicBezTo>
                    <a:pt x="1" y="5"/>
                    <a:pt x="0" y="3"/>
                    <a:pt x="0" y="0"/>
                  </a:cubicBezTo>
                  <a:cubicBezTo>
                    <a:pt x="1" y="2"/>
                    <a:pt x="2" y="4"/>
                    <a:pt x="4" y="5"/>
                  </a:cubicBezTo>
                  <a:cubicBezTo>
                    <a:pt x="4" y="6"/>
                    <a:pt x="5" y="7"/>
                    <a:pt x="6" y="8"/>
                  </a:cubicBezTo>
                  <a:cubicBezTo>
                    <a:pt x="6" y="8"/>
                    <a:pt x="6" y="8"/>
                    <a:pt x="6" y="8"/>
                  </a:cubicBezTo>
                  <a:cubicBezTo>
                    <a:pt x="6" y="8"/>
                    <a:pt x="6" y="8"/>
                    <a:pt x="6" y="8"/>
                  </a:cubicBezTo>
                  <a:cubicBezTo>
                    <a:pt x="6" y="8"/>
                    <a:pt x="6" y="8"/>
                    <a:pt x="6" y="8"/>
                  </a:cubicBezTo>
                  <a:cubicBezTo>
                    <a:pt x="9" y="6"/>
                    <a:pt x="12" y="3"/>
                    <a:pt x="15"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şļidé">
              <a:extLst>
                <a:ext uri="{FF2B5EF4-FFF2-40B4-BE49-F238E27FC236}">
                  <a16:creationId xmlns:a16="http://schemas.microsoft.com/office/drawing/2014/main" id="{4A9CB27A-A259-4427-8B9B-6F990E1C90DD}"/>
                </a:ext>
              </a:extLst>
            </p:cNvPr>
            <p:cNvSpPr/>
            <p:nvPr/>
          </p:nvSpPr>
          <p:spPr bwMode="auto">
            <a:xfrm>
              <a:off x="7947855" y="2826470"/>
              <a:ext cx="107875" cy="34161"/>
            </a:xfrm>
            <a:custGeom>
              <a:avLst/>
              <a:gdLst>
                <a:gd name="T0" fmla="*/ 0 w 29"/>
                <a:gd name="T1" fmla="*/ 8 h 9"/>
                <a:gd name="T2" fmla="*/ 5 w 29"/>
                <a:gd name="T3" fmla="*/ 1 h 9"/>
                <a:gd name="T4" fmla="*/ 8 w 29"/>
                <a:gd name="T5" fmla="*/ 3 h 9"/>
                <a:gd name="T6" fmla="*/ 12 w 29"/>
                <a:gd name="T7" fmla="*/ 0 h 9"/>
                <a:gd name="T8" fmla="*/ 29 w 29"/>
                <a:gd name="T9" fmla="*/ 6 h 9"/>
                <a:gd name="T10" fmla="*/ 0 w 29"/>
                <a:gd name="T11" fmla="*/ 8 h 9"/>
              </a:gdLst>
              <a:ahLst/>
              <a:cxnLst>
                <a:cxn ang="0">
                  <a:pos x="T0" y="T1"/>
                </a:cxn>
                <a:cxn ang="0">
                  <a:pos x="T2" y="T3"/>
                </a:cxn>
                <a:cxn ang="0">
                  <a:pos x="T4" y="T5"/>
                </a:cxn>
                <a:cxn ang="0">
                  <a:pos x="T6" y="T7"/>
                </a:cxn>
                <a:cxn ang="0">
                  <a:pos x="T8" y="T9"/>
                </a:cxn>
                <a:cxn ang="0">
                  <a:pos x="T10" y="T11"/>
                </a:cxn>
              </a:cxnLst>
              <a:rect l="0" t="0" r="r" b="b"/>
              <a:pathLst>
                <a:path w="29" h="9">
                  <a:moveTo>
                    <a:pt x="0" y="8"/>
                  </a:moveTo>
                  <a:cubicBezTo>
                    <a:pt x="1" y="5"/>
                    <a:pt x="3" y="3"/>
                    <a:pt x="5" y="1"/>
                  </a:cubicBezTo>
                  <a:cubicBezTo>
                    <a:pt x="6" y="1"/>
                    <a:pt x="7" y="2"/>
                    <a:pt x="8" y="3"/>
                  </a:cubicBezTo>
                  <a:cubicBezTo>
                    <a:pt x="10" y="2"/>
                    <a:pt x="11" y="0"/>
                    <a:pt x="12" y="0"/>
                  </a:cubicBezTo>
                  <a:cubicBezTo>
                    <a:pt x="18" y="0"/>
                    <a:pt x="24" y="3"/>
                    <a:pt x="29" y="6"/>
                  </a:cubicBezTo>
                  <a:cubicBezTo>
                    <a:pt x="20" y="9"/>
                    <a:pt x="10" y="9"/>
                    <a:pt x="0" y="8"/>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ṥḷiḑe">
              <a:extLst>
                <a:ext uri="{FF2B5EF4-FFF2-40B4-BE49-F238E27FC236}">
                  <a16:creationId xmlns:a16="http://schemas.microsoft.com/office/drawing/2014/main" id="{95056232-643C-422F-AC9D-E654609D968D}"/>
                </a:ext>
              </a:extLst>
            </p:cNvPr>
            <p:cNvSpPr/>
            <p:nvPr/>
          </p:nvSpPr>
          <p:spPr bwMode="auto">
            <a:xfrm>
              <a:off x="7895714" y="2673647"/>
              <a:ext cx="52140" cy="7192"/>
            </a:xfrm>
            <a:custGeom>
              <a:avLst/>
              <a:gdLst>
                <a:gd name="T0" fmla="*/ 14 w 14"/>
                <a:gd name="T1" fmla="*/ 2 h 2"/>
                <a:gd name="T2" fmla="*/ 0 w 14"/>
                <a:gd name="T3" fmla="*/ 2 h 2"/>
                <a:gd name="T4" fmla="*/ 14 w 14"/>
                <a:gd name="T5" fmla="*/ 2 h 2"/>
              </a:gdLst>
              <a:ahLst/>
              <a:cxnLst>
                <a:cxn ang="0">
                  <a:pos x="T0" y="T1"/>
                </a:cxn>
                <a:cxn ang="0">
                  <a:pos x="T2" y="T3"/>
                </a:cxn>
                <a:cxn ang="0">
                  <a:pos x="T4" y="T5"/>
                </a:cxn>
              </a:cxnLst>
              <a:rect l="0" t="0" r="r" b="b"/>
              <a:pathLst>
                <a:path w="14" h="2">
                  <a:moveTo>
                    <a:pt x="14" y="2"/>
                  </a:moveTo>
                  <a:cubicBezTo>
                    <a:pt x="9" y="2"/>
                    <a:pt x="5" y="2"/>
                    <a:pt x="0" y="2"/>
                  </a:cubicBezTo>
                  <a:cubicBezTo>
                    <a:pt x="4" y="0"/>
                    <a:pt x="10" y="0"/>
                    <a:pt x="14" y="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ŝļîďe">
              <a:extLst>
                <a:ext uri="{FF2B5EF4-FFF2-40B4-BE49-F238E27FC236}">
                  <a16:creationId xmlns:a16="http://schemas.microsoft.com/office/drawing/2014/main" id="{5F478A54-2B3C-41BA-A7F7-A57682A17339}"/>
                </a:ext>
              </a:extLst>
            </p:cNvPr>
            <p:cNvSpPr/>
            <p:nvPr/>
          </p:nvSpPr>
          <p:spPr bwMode="auto">
            <a:xfrm>
              <a:off x="8048538" y="2659264"/>
              <a:ext cx="55736" cy="14383"/>
            </a:xfrm>
            <a:custGeom>
              <a:avLst/>
              <a:gdLst>
                <a:gd name="T0" fmla="*/ 15 w 15"/>
                <a:gd name="T1" fmla="*/ 2 h 4"/>
                <a:gd name="T2" fmla="*/ 0 w 15"/>
                <a:gd name="T3" fmla="*/ 4 h 4"/>
                <a:gd name="T4" fmla="*/ 15 w 15"/>
                <a:gd name="T5" fmla="*/ 2 h 4"/>
              </a:gdLst>
              <a:ahLst/>
              <a:cxnLst>
                <a:cxn ang="0">
                  <a:pos x="T0" y="T1"/>
                </a:cxn>
                <a:cxn ang="0">
                  <a:pos x="T2" y="T3"/>
                </a:cxn>
                <a:cxn ang="0">
                  <a:pos x="T4" y="T5"/>
                </a:cxn>
              </a:cxnLst>
              <a:rect l="0" t="0" r="r" b="b"/>
              <a:pathLst>
                <a:path w="15" h="4">
                  <a:moveTo>
                    <a:pt x="15" y="2"/>
                  </a:moveTo>
                  <a:cubicBezTo>
                    <a:pt x="10" y="3"/>
                    <a:pt x="5" y="4"/>
                    <a:pt x="0" y="4"/>
                  </a:cubicBezTo>
                  <a:cubicBezTo>
                    <a:pt x="4" y="1"/>
                    <a:pt x="10" y="0"/>
                    <a:pt x="15" y="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lîḑê">
              <a:extLst>
                <a:ext uri="{FF2B5EF4-FFF2-40B4-BE49-F238E27FC236}">
                  <a16:creationId xmlns:a16="http://schemas.microsoft.com/office/drawing/2014/main" id="{45197D92-97B7-4594-8FB9-F1AB74ED9A78}"/>
                </a:ext>
              </a:extLst>
            </p:cNvPr>
            <p:cNvSpPr/>
            <p:nvPr/>
          </p:nvSpPr>
          <p:spPr bwMode="auto">
            <a:xfrm>
              <a:off x="8197764" y="2644880"/>
              <a:ext cx="64725" cy="88098"/>
            </a:xfrm>
            <a:custGeom>
              <a:avLst/>
              <a:gdLst>
                <a:gd name="T0" fmla="*/ 3 w 17"/>
                <a:gd name="T1" fmla="*/ 24 h 24"/>
                <a:gd name="T2" fmla="*/ 7 w 17"/>
                <a:gd name="T3" fmla="*/ 15 h 24"/>
                <a:gd name="T4" fmla="*/ 6 w 17"/>
                <a:gd name="T5" fmla="*/ 11 h 24"/>
                <a:gd name="T6" fmla="*/ 5 w 17"/>
                <a:gd name="T7" fmla="*/ 10 h 24"/>
                <a:gd name="T8" fmla="*/ 4 w 17"/>
                <a:gd name="T9" fmla="*/ 10 h 24"/>
                <a:gd name="T10" fmla="*/ 0 w 17"/>
                <a:gd name="T11" fmla="*/ 11 h 24"/>
                <a:gd name="T12" fmla="*/ 3 w 17"/>
                <a:gd name="T13" fmla="*/ 6 h 24"/>
                <a:gd name="T14" fmla="*/ 4 w 17"/>
                <a:gd name="T15" fmla="*/ 4 h 24"/>
                <a:gd name="T16" fmla="*/ 10 w 17"/>
                <a:gd name="T17" fmla="*/ 0 h 24"/>
                <a:gd name="T18" fmla="*/ 16 w 17"/>
                <a:gd name="T19" fmla="*/ 3 h 24"/>
                <a:gd name="T20" fmla="*/ 16 w 17"/>
                <a:gd name="T21" fmla="*/ 10 h 24"/>
                <a:gd name="T22" fmla="*/ 15 w 17"/>
                <a:gd name="T23" fmla="*/ 4 h 24"/>
                <a:gd name="T24" fmla="*/ 10 w 17"/>
                <a:gd name="T25" fmla="*/ 2 h 24"/>
                <a:gd name="T26" fmla="*/ 6 w 17"/>
                <a:gd name="T27" fmla="*/ 5 h 24"/>
                <a:gd name="T28" fmla="*/ 4 w 17"/>
                <a:gd name="T29" fmla="*/ 7 h 24"/>
                <a:gd name="T30" fmla="*/ 4 w 17"/>
                <a:gd name="T31" fmla="*/ 8 h 24"/>
                <a:gd name="T32" fmla="*/ 4 w 17"/>
                <a:gd name="T33" fmla="*/ 8 h 24"/>
                <a:gd name="T34" fmla="*/ 6 w 17"/>
                <a:gd name="T35" fmla="*/ 8 h 24"/>
                <a:gd name="T36" fmla="*/ 8 w 17"/>
                <a:gd name="T37" fmla="*/ 10 h 24"/>
                <a:gd name="T38" fmla="*/ 9 w 17"/>
                <a:gd name="T39" fmla="*/ 15 h 24"/>
                <a:gd name="T40" fmla="*/ 3 w 17"/>
                <a:gd name="T4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4">
                  <a:moveTo>
                    <a:pt x="3" y="24"/>
                  </a:moveTo>
                  <a:cubicBezTo>
                    <a:pt x="6" y="21"/>
                    <a:pt x="7" y="18"/>
                    <a:pt x="7" y="15"/>
                  </a:cubicBezTo>
                  <a:cubicBezTo>
                    <a:pt x="7" y="14"/>
                    <a:pt x="7" y="12"/>
                    <a:pt x="6" y="11"/>
                  </a:cubicBezTo>
                  <a:cubicBezTo>
                    <a:pt x="6" y="10"/>
                    <a:pt x="5" y="10"/>
                    <a:pt x="5" y="10"/>
                  </a:cubicBezTo>
                  <a:cubicBezTo>
                    <a:pt x="5" y="10"/>
                    <a:pt x="4" y="10"/>
                    <a:pt x="4" y="10"/>
                  </a:cubicBezTo>
                  <a:cubicBezTo>
                    <a:pt x="3" y="9"/>
                    <a:pt x="2" y="10"/>
                    <a:pt x="0" y="11"/>
                  </a:cubicBezTo>
                  <a:cubicBezTo>
                    <a:pt x="1" y="10"/>
                    <a:pt x="2" y="8"/>
                    <a:pt x="3" y="6"/>
                  </a:cubicBezTo>
                  <a:cubicBezTo>
                    <a:pt x="3" y="6"/>
                    <a:pt x="4" y="5"/>
                    <a:pt x="4" y="4"/>
                  </a:cubicBezTo>
                  <a:cubicBezTo>
                    <a:pt x="6" y="2"/>
                    <a:pt x="8" y="1"/>
                    <a:pt x="10" y="0"/>
                  </a:cubicBezTo>
                  <a:cubicBezTo>
                    <a:pt x="12" y="0"/>
                    <a:pt x="15" y="1"/>
                    <a:pt x="16" y="3"/>
                  </a:cubicBezTo>
                  <a:cubicBezTo>
                    <a:pt x="17" y="6"/>
                    <a:pt x="16" y="8"/>
                    <a:pt x="16" y="10"/>
                  </a:cubicBezTo>
                  <a:cubicBezTo>
                    <a:pt x="16" y="8"/>
                    <a:pt x="16" y="5"/>
                    <a:pt x="15" y="4"/>
                  </a:cubicBezTo>
                  <a:cubicBezTo>
                    <a:pt x="14" y="2"/>
                    <a:pt x="12" y="2"/>
                    <a:pt x="10" y="2"/>
                  </a:cubicBezTo>
                  <a:cubicBezTo>
                    <a:pt x="8" y="2"/>
                    <a:pt x="7" y="4"/>
                    <a:pt x="6" y="5"/>
                  </a:cubicBezTo>
                  <a:cubicBezTo>
                    <a:pt x="5" y="6"/>
                    <a:pt x="5" y="7"/>
                    <a:pt x="4" y="7"/>
                  </a:cubicBezTo>
                  <a:cubicBezTo>
                    <a:pt x="4" y="8"/>
                    <a:pt x="4" y="8"/>
                    <a:pt x="4" y="8"/>
                  </a:cubicBezTo>
                  <a:cubicBezTo>
                    <a:pt x="4" y="8"/>
                    <a:pt x="4" y="8"/>
                    <a:pt x="4" y="8"/>
                  </a:cubicBezTo>
                  <a:cubicBezTo>
                    <a:pt x="5" y="8"/>
                    <a:pt x="5" y="8"/>
                    <a:pt x="6" y="8"/>
                  </a:cubicBezTo>
                  <a:cubicBezTo>
                    <a:pt x="7" y="9"/>
                    <a:pt x="7" y="9"/>
                    <a:pt x="8" y="10"/>
                  </a:cubicBezTo>
                  <a:cubicBezTo>
                    <a:pt x="9" y="12"/>
                    <a:pt x="9" y="14"/>
                    <a:pt x="9" y="15"/>
                  </a:cubicBezTo>
                  <a:cubicBezTo>
                    <a:pt x="8" y="19"/>
                    <a:pt x="6" y="22"/>
                    <a:pt x="3" y="24"/>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íṥľîḍê">
              <a:extLst>
                <a:ext uri="{FF2B5EF4-FFF2-40B4-BE49-F238E27FC236}">
                  <a16:creationId xmlns:a16="http://schemas.microsoft.com/office/drawing/2014/main" id="{1F6C5078-5267-4AA6-B517-F1C2773C8696}"/>
                </a:ext>
              </a:extLst>
            </p:cNvPr>
            <p:cNvSpPr/>
            <p:nvPr/>
          </p:nvSpPr>
          <p:spPr bwMode="auto">
            <a:xfrm>
              <a:off x="8068314" y="2919962"/>
              <a:ext cx="70119" cy="172600"/>
            </a:xfrm>
            <a:custGeom>
              <a:avLst/>
              <a:gdLst>
                <a:gd name="T0" fmla="*/ 0 w 19"/>
                <a:gd name="T1" fmla="*/ 15 h 46"/>
                <a:gd name="T2" fmla="*/ 19 w 19"/>
                <a:gd name="T3" fmla="*/ 0 h 46"/>
                <a:gd name="T4" fmla="*/ 4 w 19"/>
                <a:gd name="T5" fmla="*/ 46 h 46"/>
                <a:gd name="T6" fmla="*/ 0 w 19"/>
                <a:gd name="T7" fmla="*/ 15 h 46"/>
              </a:gdLst>
              <a:ahLst/>
              <a:cxnLst>
                <a:cxn ang="0">
                  <a:pos x="T0" y="T1"/>
                </a:cxn>
                <a:cxn ang="0">
                  <a:pos x="T2" y="T3"/>
                </a:cxn>
                <a:cxn ang="0">
                  <a:pos x="T4" y="T5"/>
                </a:cxn>
                <a:cxn ang="0">
                  <a:pos x="T6" y="T7"/>
                </a:cxn>
              </a:cxnLst>
              <a:rect l="0" t="0" r="r" b="b"/>
              <a:pathLst>
                <a:path w="19" h="46">
                  <a:moveTo>
                    <a:pt x="0" y="15"/>
                  </a:moveTo>
                  <a:cubicBezTo>
                    <a:pt x="7" y="12"/>
                    <a:pt x="14" y="7"/>
                    <a:pt x="19" y="0"/>
                  </a:cubicBezTo>
                  <a:cubicBezTo>
                    <a:pt x="19" y="16"/>
                    <a:pt x="14" y="33"/>
                    <a:pt x="4" y="46"/>
                  </a:cubicBezTo>
                  <a:cubicBezTo>
                    <a:pt x="2" y="36"/>
                    <a:pt x="0" y="25"/>
                    <a:pt x="0" y="15"/>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íḋe">
              <a:extLst>
                <a:ext uri="{FF2B5EF4-FFF2-40B4-BE49-F238E27FC236}">
                  <a16:creationId xmlns:a16="http://schemas.microsoft.com/office/drawing/2014/main" id="{C441164A-4303-4264-831E-43956543F24E}"/>
                </a:ext>
              </a:extLst>
            </p:cNvPr>
            <p:cNvSpPr/>
            <p:nvPr/>
          </p:nvSpPr>
          <p:spPr bwMode="auto">
            <a:xfrm>
              <a:off x="7809414" y="2263722"/>
              <a:ext cx="325423" cy="454873"/>
            </a:xfrm>
            <a:custGeom>
              <a:avLst/>
              <a:gdLst>
                <a:gd name="T0" fmla="*/ 83 w 87"/>
                <a:gd name="T1" fmla="*/ 6 h 122"/>
                <a:gd name="T2" fmla="*/ 53 w 87"/>
                <a:gd name="T3" fmla="*/ 1 h 122"/>
                <a:gd name="T4" fmla="*/ 40 w 87"/>
                <a:gd name="T5" fmla="*/ 1 h 122"/>
                <a:gd name="T6" fmla="*/ 32 w 87"/>
                <a:gd name="T7" fmla="*/ 10 h 122"/>
                <a:gd name="T8" fmla="*/ 8 w 87"/>
                <a:gd name="T9" fmla="*/ 61 h 122"/>
                <a:gd name="T10" fmla="*/ 4 w 87"/>
                <a:gd name="T11" fmla="*/ 117 h 122"/>
                <a:gd name="T12" fmla="*/ 18 w 87"/>
                <a:gd name="T13" fmla="*/ 122 h 122"/>
                <a:gd name="T14" fmla="*/ 29 w 87"/>
                <a:gd name="T15" fmla="*/ 80 h 122"/>
                <a:gd name="T16" fmla="*/ 67 w 87"/>
                <a:gd name="T17" fmla="*/ 58 h 122"/>
                <a:gd name="T18" fmla="*/ 84 w 87"/>
                <a:gd name="T19" fmla="*/ 35 h 122"/>
                <a:gd name="T20" fmla="*/ 83 w 87"/>
                <a:gd name="T21" fmla="*/ 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22">
                  <a:moveTo>
                    <a:pt x="83" y="6"/>
                  </a:moveTo>
                  <a:cubicBezTo>
                    <a:pt x="73" y="4"/>
                    <a:pt x="63" y="3"/>
                    <a:pt x="53" y="1"/>
                  </a:cubicBezTo>
                  <a:cubicBezTo>
                    <a:pt x="49" y="0"/>
                    <a:pt x="44" y="0"/>
                    <a:pt x="40" y="1"/>
                  </a:cubicBezTo>
                  <a:cubicBezTo>
                    <a:pt x="37" y="3"/>
                    <a:pt x="34" y="7"/>
                    <a:pt x="32" y="10"/>
                  </a:cubicBezTo>
                  <a:cubicBezTo>
                    <a:pt x="22" y="26"/>
                    <a:pt x="13" y="43"/>
                    <a:pt x="8" y="61"/>
                  </a:cubicBezTo>
                  <a:cubicBezTo>
                    <a:pt x="2" y="79"/>
                    <a:pt x="0" y="98"/>
                    <a:pt x="4" y="117"/>
                  </a:cubicBezTo>
                  <a:cubicBezTo>
                    <a:pt x="9" y="117"/>
                    <a:pt x="14" y="119"/>
                    <a:pt x="18" y="122"/>
                  </a:cubicBezTo>
                  <a:cubicBezTo>
                    <a:pt x="16" y="107"/>
                    <a:pt x="20" y="92"/>
                    <a:pt x="29" y="80"/>
                  </a:cubicBezTo>
                  <a:cubicBezTo>
                    <a:pt x="38" y="68"/>
                    <a:pt x="52" y="60"/>
                    <a:pt x="67" y="58"/>
                  </a:cubicBezTo>
                  <a:cubicBezTo>
                    <a:pt x="77" y="57"/>
                    <a:pt x="81" y="44"/>
                    <a:pt x="84" y="35"/>
                  </a:cubicBezTo>
                  <a:cubicBezTo>
                    <a:pt x="87" y="25"/>
                    <a:pt x="85" y="16"/>
                    <a:pt x="83" y="6"/>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Sļíḑè">
              <a:extLst>
                <a:ext uri="{FF2B5EF4-FFF2-40B4-BE49-F238E27FC236}">
                  <a16:creationId xmlns:a16="http://schemas.microsoft.com/office/drawing/2014/main" id="{1FA44BB7-F5D7-4AB6-B6B5-E5BEDBACBC3A}"/>
                </a:ext>
              </a:extLst>
            </p:cNvPr>
            <p:cNvSpPr/>
            <p:nvPr/>
          </p:nvSpPr>
          <p:spPr bwMode="auto">
            <a:xfrm>
              <a:off x="8048538" y="2263722"/>
              <a:ext cx="366775" cy="704783"/>
            </a:xfrm>
            <a:custGeom>
              <a:avLst/>
              <a:gdLst>
                <a:gd name="T0" fmla="*/ 41 w 98"/>
                <a:gd name="T1" fmla="*/ 177 h 189"/>
                <a:gd name="T2" fmla="*/ 39 w 98"/>
                <a:gd name="T3" fmla="*/ 141 h 189"/>
                <a:gd name="T4" fmla="*/ 46 w 98"/>
                <a:gd name="T5" fmla="*/ 139 h 189"/>
                <a:gd name="T6" fmla="*/ 55 w 98"/>
                <a:gd name="T7" fmla="*/ 122 h 189"/>
                <a:gd name="T8" fmla="*/ 60 w 98"/>
                <a:gd name="T9" fmla="*/ 104 h 189"/>
                <a:gd name="T10" fmla="*/ 49 w 98"/>
                <a:gd name="T11" fmla="*/ 97 h 189"/>
                <a:gd name="T12" fmla="*/ 39 w 98"/>
                <a:gd name="T13" fmla="*/ 105 h 189"/>
                <a:gd name="T14" fmla="*/ 37 w 98"/>
                <a:gd name="T15" fmla="*/ 86 h 189"/>
                <a:gd name="T16" fmla="*/ 4 w 98"/>
                <a:gd name="T17" fmla="*/ 49 h 189"/>
                <a:gd name="T18" fmla="*/ 6 w 98"/>
                <a:gd name="T19" fmla="*/ 12 h 189"/>
                <a:gd name="T20" fmla="*/ 13 w 98"/>
                <a:gd name="T21" fmla="*/ 2 h 189"/>
                <a:gd name="T22" fmla="*/ 28 w 98"/>
                <a:gd name="T23" fmla="*/ 2 h 189"/>
                <a:gd name="T24" fmla="*/ 74 w 98"/>
                <a:gd name="T25" fmla="*/ 38 h 189"/>
                <a:gd name="T26" fmla="*/ 94 w 98"/>
                <a:gd name="T27" fmla="*/ 93 h 189"/>
                <a:gd name="T28" fmla="*/ 81 w 98"/>
                <a:gd name="T29" fmla="*/ 189 h 189"/>
                <a:gd name="T30" fmla="*/ 41 w 98"/>
                <a:gd name="T31" fmla="*/ 1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89">
                  <a:moveTo>
                    <a:pt x="41" y="177"/>
                  </a:moveTo>
                  <a:cubicBezTo>
                    <a:pt x="36" y="166"/>
                    <a:pt x="39" y="152"/>
                    <a:pt x="39" y="141"/>
                  </a:cubicBezTo>
                  <a:cubicBezTo>
                    <a:pt x="41" y="142"/>
                    <a:pt x="45" y="141"/>
                    <a:pt x="46" y="139"/>
                  </a:cubicBezTo>
                  <a:cubicBezTo>
                    <a:pt x="47" y="133"/>
                    <a:pt x="51" y="128"/>
                    <a:pt x="55" y="122"/>
                  </a:cubicBezTo>
                  <a:cubicBezTo>
                    <a:pt x="59" y="117"/>
                    <a:pt x="62" y="110"/>
                    <a:pt x="60" y="104"/>
                  </a:cubicBezTo>
                  <a:cubicBezTo>
                    <a:pt x="58" y="100"/>
                    <a:pt x="54" y="97"/>
                    <a:pt x="49" y="97"/>
                  </a:cubicBezTo>
                  <a:cubicBezTo>
                    <a:pt x="45" y="97"/>
                    <a:pt x="40" y="101"/>
                    <a:pt x="39" y="105"/>
                  </a:cubicBezTo>
                  <a:cubicBezTo>
                    <a:pt x="36" y="99"/>
                    <a:pt x="36" y="92"/>
                    <a:pt x="37" y="86"/>
                  </a:cubicBezTo>
                  <a:cubicBezTo>
                    <a:pt x="21" y="80"/>
                    <a:pt x="8" y="66"/>
                    <a:pt x="4" y="49"/>
                  </a:cubicBezTo>
                  <a:cubicBezTo>
                    <a:pt x="0" y="37"/>
                    <a:pt x="2" y="23"/>
                    <a:pt x="6" y="12"/>
                  </a:cubicBezTo>
                  <a:cubicBezTo>
                    <a:pt x="8" y="8"/>
                    <a:pt x="10" y="4"/>
                    <a:pt x="13" y="2"/>
                  </a:cubicBezTo>
                  <a:cubicBezTo>
                    <a:pt x="17" y="0"/>
                    <a:pt x="23" y="1"/>
                    <a:pt x="28" y="2"/>
                  </a:cubicBezTo>
                  <a:cubicBezTo>
                    <a:pt x="47" y="8"/>
                    <a:pt x="63" y="21"/>
                    <a:pt x="74" y="38"/>
                  </a:cubicBezTo>
                  <a:cubicBezTo>
                    <a:pt x="85" y="54"/>
                    <a:pt x="91" y="74"/>
                    <a:pt x="94" y="93"/>
                  </a:cubicBezTo>
                  <a:cubicBezTo>
                    <a:pt x="98" y="126"/>
                    <a:pt x="94" y="159"/>
                    <a:pt x="81" y="189"/>
                  </a:cubicBezTo>
                  <a:cubicBezTo>
                    <a:pt x="69" y="183"/>
                    <a:pt x="55" y="177"/>
                    <a:pt x="41" y="177"/>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îṥḷíďe">
              <a:extLst>
                <a:ext uri="{FF2B5EF4-FFF2-40B4-BE49-F238E27FC236}">
                  <a16:creationId xmlns:a16="http://schemas.microsoft.com/office/drawing/2014/main" id="{6ABC3B27-788E-473E-BA4C-69D090FA8FE0}"/>
                </a:ext>
              </a:extLst>
            </p:cNvPr>
            <p:cNvSpPr/>
            <p:nvPr/>
          </p:nvSpPr>
          <p:spPr bwMode="auto">
            <a:xfrm>
              <a:off x="7829192" y="2430929"/>
              <a:ext cx="197771" cy="235528"/>
            </a:xfrm>
            <a:custGeom>
              <a:avLst/>
              <a:gdLst>
                <a:gd name="T0" fmla="*/ 5 w 53"/>
                <a:gd name="T1" fmla="*/ 63 h 63"/>
                <a:gd name="T2" fmla="*/ 20 w 53"/>
                <a:gd name="T3" fmla="*/ 27 h 63"/>
                <a:gd name="T4" fmla="*/ 53 w 53"/>
                <a:gd name="T5" fmla="*/ 5 h 63"/>
                <a:gd name="T6" fmla="*/ 20 w 53"/>
                <a:gd name="T7" fmla="*/ 19 h 63"/>
                <a:gd name="T8" fmla="*/ 38 w 53"/>
                <a:gd name="T9" fmla="*/ 1 h 63"/>
                <a:gd name="T10" fmla="*/ 20 w 53"/>
                <a:gd name="T11" fmla="*/ 10 h 63"/>
                <a:gd name="T12" fmla="*/ 27 w 53"/>
                <a:gd name="T13" fmla="*/ 0 h 63"/>
                <a:gd name="T14" fmla="*/ 5 w 53"/>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63">
                  <a:moveTo>
                    <a:pt x="5" y="63"/>
                  </a:moveTo>
                  <a:cubicBezTo>
                    <a:pt x="6" y="50"/>
                    <a:pt x="12" y="37"/>
                    <a:pt x="20" y="27"/>
                  </a:cubicBezTo>
                  <a:cubicBezTo>
                    <a:pt x="29" y="17"/>
                    <a:pt x="40" y="9"/>
                    <a:pt x="53" y="5"/>
                  </a:cubicBezTo>
                  <a:cubicBezTo>
                    <a:pt x="41" y="7"/>
                    <a:pt x="30" y="11"/>
                    <a:pt x="20" y="19"/>
                  </a:cubicBezTo>
                  <a:cubicBezTo>
                    <a:pt x="25" y="11"/>
                    <a:pt x="30" y="5"/>
                    <a:pt x="38" y="1"/>
                  </a:cubicBezTo>
                  <a:cubicBezTo>
                    <a:pt x="31" y="3"/>
                    <a:pt x="25" y="6"/>
                    <a:pt x="20" y="10"/>
                  </a:cubicBezTo>
                  <a:cubicBezTo>
                    <a:pt x="22" y="6"/>
                    <a:pt x="24" y="3"/>
                    <a:pt x="27" y="0"/>
                  </a:cubicBezTo>
                  <a:cubicBezTo>
                    <a:pt x="9" y="14"/>
                    <a:pt x="0" y="40"/>
                    <a:pt x="5" y="63"/>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ŝľîḑè">
              <a:extLst>
                <a:ext uri="{FF2B5EF4-FFF2-40B4-BE49-F238E27FC236}">
                  <a16:creationId xmlns:a16="http://schemas.microsoft.com/office/drawing/2014/main" id="{646C3D3C-1ED8-4477-9293-CFE41FAFA0DF}"/>
                </a:ext>
              </a:extLst>
            </p:cNvPr>
            <p:cNvSpPr/>
            <p:nvPr/>
          </p:nvSpPr>
          <p:spPr bwMode="auto">
            <a:xfrm>
              <a:off x="8071910" y="2285297"/>
              <a:ext cx="145632" cy="284071"/>
            </a:xfrm>
            <a:custGeom>
              <a:avLst/>
              <a:gdLst>
                <a:gd name="T0" fmla="*/ 2 w 39"/>
                <a:gd name="T1" fmla="*/ 17 h 76"/>
                <a:gd name="T2" fmla="*/ 33 w 39"/>
                <a:gd name="T3" fmla="*/ 76 h 76"/>
                <a:gd name="T4" fmla="*/ 23 w 39"/>
                <a:gd name="T5" fmla="*/ 62 h 76"/>
                <a:gd name="T6" fmla="*/ 39 w 39"/>
                <a:gd name="T7" fmla="*/ 74 h 76"/>
                <a:gd name="T8" fmla="*/ 30 w 39"/>
                <a:gd name="T9" fmla="*/ 61 h 76"/>
                <a:gd name="T10" fmla="*/ 35 w 39"/>
                <a:gd name="T11" fmla="*/ 64 h 76"/>
                <a:gd name="T12" fmla="*/ 15 w 39"/>
                <a:gd name="T13" fmla="*/ 0 h 76"/>
                <a:gd name="T14" fmla="*/ 6 w 39"/>
                <a:gd name="T15" fmla="*/ 25 h 76"/>
                <a:gd name="T16" fmla="*/ 2 w 39"/>
                <a:gd name="T17" fmla="*/ 1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6">
                  <a:moveTo>
                    <a:pt x="2" y="17"/>
                  </a:moveTo>
                  <a:cubicBezTo>
                    <a:pt x="0" y="40"/>
                    <a:pt x="13" y="64"/>
                    <a:pt x="33" y="76"/>
                  </a:cubicBezTo>
                  <a:cubicBezTo>
                    <a:pt x="30" y="71"/>
                    <a:pt x="26" y="67"/>
                    <a:pt x="23" y="62"/>
                  </a:cubicBezTo>
                  <a:cubicBezTo>
                    <a:pt x="28" y="67"/>
                    <a:pt x="33" y="70"/>
                    <a:pt x="39" y="74"/>
                  </a:cubicBezTo>
                  <a:cubicBezTo>
                    <a:pt x="35" y="71"/>
                    <a:pt x="32" y="66"/>
                    <a:pt x="30" y="61"/>
                  </a:cubicBezTo>
                  <a:cubicBezTo>
                    <a:pt x="32" y="63"/>
                    <a:pt x="33" y="63"/>
                    <a:pt x="35" y="64"/>
                  </a:cubicBezTo>
                  <a:cubicBezTo>
                    <a:pt x="21" y="46"/>
                    <a:pt x="14" y="23"/>
                    <a:pt x="15" y="0"/>
                  </a:cubicBezTo>
                  <a:cubicBezTo>
                    <a:pt x="7" y="6"/>
                    <a:pt x="4" y="16"/>
                    <a:pt x="6" y="25"/>
                  </a:cubicBezTo>
                  <a:cubicBezTo>
                    <a:pt x="5" y="22"/>
                    <a:pt x="3" y="20"/>
                    <a:pt x="2" y="17"/>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ślîḓè">
              <a:extLst>
                <a:ext uri="{FF2B5EF4-FFF2-40B4-BE49-F238E27FC236}">
                  <a16:creationId xmlns:a16="http://schemas.microsoft.com/office/drawing/2014/main" id="{CBC7EBAD-7779-40B1-92DB-76E1FB2C3044}"/>
                </a:ext>
              </a:extLst>
            </p:cNvPr>
            <p:cNvSpPr/>
            <p:nvPr/>
          </p:nvSpPr>
          <p:spPr bwMode="auto">
            <a:xfrm>
              <a:off x="8321821" y="2610720"/>
              <a:ext cx="62928" cy="305646"/>
            </a:xfrm>
            <a:custGeom>
              <a:avLst/>
              <a:gdLst>
                <a:gd name="T0" fmla="*/ 0 w 17"/>
                <a:gd name="T1" fmla="*/ 82 h 82"/>
                <a:gd name="T2" fmla="*/ 9 w 17"/>
                <a:gd name="T3" fmla="*/ 41 h 82"/>
                <a:gd name="T4" fmla="*/ 11 w 17"/>
                <a:gd name="T5" fmla="*/ 0 h 82"/>
                <a:gd name="T6" fmla="*/ 0 w 17"/>
                <a:gd name="T7" fmla="*/ 82 h 82"/>
              </a:gdLst>
              <a:ahLst/>
              <a:cxnLst>
                <a:cxn ang="0">
                  <a:pos x="T0" y="T1"/>
                </a:cxn>
                <a:cxn ang="0">
                  <a:pos x="T2" y="T3"/>
                </a:cxn>
                <a:cxn ang="0">
                  <a:pos x="T4" y="T5"/>
                </a:cxn>
                <a:cxn ang="0">
                  <a:pos x="T6" y="T7"/>
                </a:cxn>
              </a:cxnLst>
              <a:rect l="0" t="0" r="r" b="b"/>
              <a:pathLst>
                <a:path w="17" h="82">
                  <a:moveTo>
                    <a:pt x="0" y="82"/>
                  </a:moveTo>
                  <a:cubicBezTo>
                    <a:pt x="5" y="68"/>
                    <a:pt x="7" y="55"/>
                    <a:pt x="9" y="41"/>
                  </a:cubicBezTo>
                  <a:cubicBezTo>
                    <a:pt x="11" y="28"/>
                    <a:pt x="12" y="14"/>
                    <a:pt x="11" y="0"/>
                  </a:cubicBezTo>
                  <a:cubicBezTo>
                    <a:pt x="17" y="28"/>
                    <a:pt x="14" y="57"/>
                    <a:pt x="0" y="82"/>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iŝlïḑe">
              <a:extLst>
                <a:ext uri="{FF2B5EF4-FFF2-40B4-BE49-F238E27FC236}">
                  <a16:creationId xmlns:a16="http://schemas.microsoft.com/office/drawing/2014/main" id="{FFF7DB0F-71B4-4D1B-A73B-AECE1591F0AB}"/>
                </a:ext>
              </a:extLst>
            </p:cNvPr>
            <p:cNvSpPr/>
            <p:nvPr/>
          </p:nvSpPr>
          <p:spPr bwMode="auto">
            <a:xfrm>
              <a:off x="8325417" y="2659264"/>
              <a:ext cx="41353" cy="219346"/>
            </a:xfrm>
            <a:custGeom>
              <a:avLst/>
              <a:gdLst>
                <a:gd name="T0" fmla="*/ 0 w 11"/>
                <a:gd name="T1" fmla="*/ 59 h 59"/>
                <a:gd name="T2" fmla="*/ 7 w 11"/>
                <a:gd name="T3" fmla="*/ 0 h 59"/>
                <a:gd name="T4" fmla="*/ 0 w 11"/>
                <a:gd name="T5" fmla="*/ 59 h 59"/>
              </a:gdLst>
              <a:ahLst/>
              <a:cxnLst>
                <a:cxn ang="0">
                  <a:pos x="T0" y="T1"/>
                </a:cxn>
                <a:cxn ang="0">
                  <a:pos x="T2" y="T3"/>
                </a:cxn>
                <a:cxn ang="0">
                  <a:pos x="T4" y="T5"/>
                </a:cxn>
              </a:cxnLst>
              <a:rect l="0" t="0" r="r" b="b"/>
              <a:pathLst>
                <a:path w="11" h="59">
                  <a:moveTo>
                    <a:pt x="0" y="59"/>
                  </a:moveTo>
                  <a:cubicBezTo>
                    <a:pt x="4" y="39"/>
                    <a:pt x="6" y="21"/>
                    <a:pt x="7" y="0"/>
                  </a:cubicBezTo>
                  <a:cubicBezTo>
                    <a:pt x="11" y="21"/>
                    <a:pt x="9" y="40"/>
                    <a:pt x="0" y="59"/>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îṥľíḓê">
              <a:extLst>
                <a:ext uri="{FF2B5EF4-FFF2-40B4-BE49-F238E27FC236}">
                  <a16:creationId xmlns:a16="http://schemas.microsoft.com/office/drawing/2014/main" id="{72906E8E-0A9E-4F0D-8753-DEB7BC434E0C}"/>
                </a:ext>
              </a:extLst>
            </p:cNvPr>
            <p:cNvSpPr/>
            <p:nvPr/>
          </p:nvSpPr>
          <p:spPr bwMode="auto">
            <a:xfrm>
              <a:off x="8325417" y="2704212"/>
              <a:ext cx="21575" cy="111471"/>
            </a:xfrm>
            <a:custGeom>
              <a:avLst/>
              <a:gdLst>
                <a:gd name="T0" fmla="*/ 0 w 6"/>
                <a:gd name="T1" fmla="*/ 30 h 30"/>
                <a:gd name="T2" fmla="*/ 4 w 6"/>
                <a:gd name="T3" fmla="*/ 0 h 30"/>
                <a:gd name="T4" fmla="*/ 0 w 6"/>
                <a:gd name="T5" fmla="*/ 30 h 30"/>
              </a:gdLst>
              <a:ahLst/>
              <a:cxnLst>
                <a:cxn ang="0">
                  <a:pos x="T0" y="T1"/>
                </a:cxn>
                <a:cxn ang="0">
                  <a:pos x="T2" y="T3"/>
                </a:cxn>
                <a:cxn ang="0">
                  <a:pos x="T4" y="T5"/>
                </a:cxn>
              </a:cxnLst>
              <a:rect l="0" t="0" r="r" b="b"/>
              <a:pathLst>
                <a:path w="6" h="30">
                  <a:moveTo>
                    <a:pt x="0" y="30"/>
                  </a:moveTo>
                  <a:cubicBezTo>
                    <a:pt x="0" y="20"/>
                    <a:pt x="1" y="11"/>
                    <a:pt x="4" y="0"/>
                  </a:cubicBezTo>
                  <a:cubicBezTo>
                    <a:pt x="6" y="11"/>
                    <a:pt x="5" y="21"/>
                    <a:pt x="0" y="30"/>
                  </a:cubicBezTo>
                  <a:close/>
                </a:path>
              </a:pathLst>
            </a:custGeom>
            <a:solidFill>
              <a:srgbClr val="9A7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ṩļîde">
              <a:extLst>
                <a:ext uri="{FF2B5EF4-FFF2-40B4-BE49-F238E27FC236}">
                  <a16:creationId xmlns:a16="http://schemas.microsoft.com/office/drawing/2014/main" id="{AB40858A-B761-44B4-95E2-5AE68ADBFE8A}"/>
                </a:ext>
              </a:extLst>
            </p:cNvPr>
            <p:cNvSpPr/>
            <p:nvPr/>
          </p:nvSpPr>
          <p:spPr bwMode="auto">
            <a:xfrm>
              <a:off x="8156413" y="3076380"/>
              <a:ext cx="276879" cy="593312"/>
            </a:xfrm>
            <a:custGeom>
              <a:avLst/>
              <a:gdLst>
                <a:gd name="T0" fmla="*/ 51 w 74"/>
                <a:gd name="T1" fmla="*/ 0 h 159"/>
                <a:gd name="T2" fmla="*/ 65 w 74"/>
                <a:gd name="T3" fmla="*/ 43 h 159"/>
                <a:gd name="T4" fmla="*/ 73 w 74"/>
                <a:gd name="T5" fmla="*/ 157 h 159"/>
                <a:gd name="T6" fmla="*/ 0 w 74"/>
                <a:gd name="T7" fmla="*/ 141 h 159"/>
                <a:gd name="T8" fmla="*/ 8 w 74"/>
                <a:gd name="T9" fmla="*/ 126 h 159"/>
                <a:gd name="T10" fmla="*/ 49 w 74"/>
                <a:gd name="T11" fmla="*/ 133 h 159"/>
                <a:gd name="T12" fmla="*/ 39 w 74"/>
                <a:gd name="T13" fmla="*/ 63 h 159"/>
                <a:gd name="T14" fmla="*/ 51 w 74"/>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59">
                  <a:moveTo>
                    <a:pt x="51" y="0"/>
                  </a:moveTo>
                  <a:cubicBezTo>
                    <a:pt x="61" y="11"/>
                    <a:pt x="63" y="28"/>
                    <a:pt x="65" y="43"/>
                  </a:cubicBezTo>
                  <a:cubicBezTo>
                    <a:pt x="69" y="81"/>
                    <a:pt x="74" y="119"/>
                    <a:pt x="73" y="157"/>
                  </a:cubicBezTo>
                  <a:cubicBezTo>
                    <a:pt x="48" y="159"/>
                    <a:pt x="21" y="153"/>
                    <a:pt x="0" y="141"/>
                  </a:cubicBezTo>
                  <a:cubicBezTo>
                    <a:pt x="2" y="136"/>
                    <a:pt x="4" y="131"/>
                    <a:pt x="8" y="126"/>
                  </a:cubicBezTo>
                  <a:cubicBezTo>
                    <a:pt x="22" y="130"/>
                    <a:pt x="35" y="132"/>
                    <a:pt x="49" y="133"/>
                  </a:cubicBezTo>
                  <a:cubicBezTo>
                    <a:pt x="47" y="110"/>
                    <a:pt x="43" y="86"/>
                    <a:pt x="39" y="63"/>
                  </a:cubicBezTo>
                  <a:cubicBezTo>
                    <a:pt x="39" y="43"/>
                    <a:pt x="43" y="14"/>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sļíḓé">
              <a:extLst>
                <a:ext uri="{FF2B5EF4-FFF2-40B4-BE49-F238E27FC236}">
                  <a16:creationId xmlns:a16="http://schemas.microsoft.com/office/drawing/2014/main" id="{787E0999-97AE-4264-A083-AA0D9B14EDC0}"/>
                </a:ext>
              </a:extLst>
            </p:cNvPr>
            <p:cNvSpPr/>
            <p:nvPr/>
          </p:nvSpPr>
          <p:spPr bwMode="auto">
            <a:xfrm>
              <a:off x="8186977" y="3554626"/>
              <a:ext cx="145632" cy="28767"/>
            </a:xfrm>
            <a:custGeom>
              <a:avLst/>
              <a:gdLst>
                <a:gd name="T0" fmla="*/ 4 w 39"/>
                <a:gd name="T1" fmla="*/ 0 h 8"/>
                <a:gd name="T2" fmla="*/ 3 w 39"/>
                <a:gd name="T3" fmla="*/ 3 h 8"/>
                <a:gd name="T4" fmla="*/ 28 w 39"/>
                <a:gd name="T5" fmla="*/ 7 h 8"/>
                <a:gd name="T6" fmla="*/ 33 w 39"/>
                <a:gd name="T7" fmla="*/ 7 h 8"/>
                <a:gd name="T8" fmla="*/ 39 w 39"/>
                <a:gd name="T9" fmla="*/ 7 h 8"/>
                <a:gd name="T10" fmla="*/ 33 w 39"/>
                <a:gd name="T11" fmla="*/ 7 h 8"/>
                <a:gd name="T12" fmla="*/ 27 w 39"/>
                <a:gd name="T13" fmla="*/ 6 h 8"/>
                <a:gd name="T14" fmla="*/ 4 w 39"/>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8">
                  <a:moveTo>
                    <a:pt x="4" y="0"/>
                  </a:moveTo>
                  <a:cubicBezTo>
                    <a:pt x="1" y="0"/>
                    <a:pt x="0" y="2"/>
                    <a:pt x="3" y="3"/>
                  </a:cubicBezTo>
                  <a:cubicBezTo>
                    <a:pt x="11" y="5"/>
                    <a:pt x="19" y="7"/>
                    <a:pt x="28" y="7"/>
                  </a:cubicBezTo>
                  <a:cubicBezTo>
                    <a:pt x="28" y="7"/>
                    <a:pt x="30" y="7"/>
                    <a:pt x="33" y="7"/>
                  </a:cubicBezTo>
                  <a:cubicBezTo>
                    <a:pt x="36" y="8"/>
                    <a:pt x="39" y="7"/>
                    <a:pt x="39" y="7"/>
                  </a:cubicBezTo>
                  <a:cubicBezTo>
                    <a:pt x="39" y="7"/>
                    <a:pt x="36" y="7"/>
                    <a:pt x="33" y="7"/>
                  </a:cubicBezTo>
                  <a:cubicBezTo>
                    <a:pt x="30" y="6"/>
                    <a:pt x="27" y="6"/>
                    <a:pt x="27" y="6"/>
                  </a:cubicBezTo>
                  <a:cubicBezTo>
                    <a:pt x="19" y="5"/>
                    <a:pt x="11" y="3"/>
                    <a:pt x="4"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íşḷiḋe">
              <a:extLst>
                <a:ext uri="{FF2B5EF4-FFF2-40B4-BE49-F238E27FC236}">
                  <a16:creationId xmlns:a16="http://schemas.microsoft.com/office/drawing/2014/main" id="{CD674810-3A8B-47BE-9542-CD814EFFB336}"/>
                </a:ext>
              </a:extLst>
            </p:cNvPr>
            <p:cNvSpPr/>
            <p:nvPr/>
          </p:nvSpPr>
          <p:spPr bwMode="auto">
            <a:xfrm>
              <a:off x="8165402" y="3569009"/>
              <a:ext cx="260698" cy="86300"/>
            </a:xfrm>
            <a:custGeom>
              <a:avLst/>
              <a:gdLst>
                <a:gd name="T0" fmla="*/ 4 w 70"/>
                <a:gd name="T1" fmla="*/ 0 h 23"/>
                <a:gd name="T2" fmla="*/ 0 w 70"/>
                <a:gd name="T3" fmla="*/ 8 h 23"/>
                <a:gd name="T4" fmla="*/ 66 w 70"/>
                <a:gd name="T5" fmla="*/ 23 h 23"/>
                <a:gd name="T6" fmla="*/ 69 w 70"/>
                <a:gd name="T7" fmla="*/ 8 h 23"/>
                <a:gd name="T8" fmla="*/ 61 w 70"/>
                <a:gd name="T9" fmla="*/ 19 h 23"/>
                <a:gd name="T10" fmla="*/ 46 w 70"/>
                <a:gd name="T11" fmla="*/ 20 h 23"/>
                <a:gd name="T12" fmla="*/ 16 w 70"/>
                <a:gd name="T13" fmla="*/ 14 h 23"/>
                <a:gd name="T14" fmla="*/ 7 w 70"/>
                <a:gd name="T15" fmla="*/ 9 h 23"/>
                <a:gd name="T16" fmla="*/ 4 w 70"/>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3">
                  <a:moveTo>
                    <a:pt x="4" y="0"/>
                  </a:moveTo>
                  <a:cubicBezTo>
                    <a:pt x="2" y="2"/>
                    <a:pt x="1" y="5"/>
                    <a:pt x="0" y="8"/>
                  </a:cubicBezTo>
                  <a:cubicBezTo>
                    <a:pt x="20" y="17"/>
                    <a:pt x="43" y="23"/>
                    <a:pt x="66" y="23"/>
                  </a:cubicBezTo>
                  <a:cubicBezTo>
                    <a:pt x="68" y="18"/>
                    <a:pt x="69" y="13"/>
                    <a:pt x="69" y="8"/>
                  </a:cubicBezTo>
                  <a:cubicBezTo>
                    <a:pt x="70" y="13"/>
                    <a:pt x="65" y="17"/>
                    <a:pt x="61" y="19"/>
                  </a:cubicBezTo>
                  <a:cubicBezTo>
                    <a:pt x="56" y="21"/>
                    <a:pt x="51" y="20"/>
                    <a:pt x="46" y="20"/>
                  </a:cubicBezTo>
                  <a:cubicBezTo>
                    <a:pt x="36" y="19"/>
                    <a:pt x="26" y="17"/>
                    <a:pt x="16" y="14"/>
                  </a:cubicBezTo>
                  <a:cubicBezTo>
                    <a:pt x="13" y="13"/>
                    <a:pt x="10" y="12"/>
                    <a:pt x="7" y="9"/>
                  </a:cubicBezTo>
                  <a:cubicBezTo>
                    <a:pt x="5" y="7"/>
                    <a:pt x="3" y="3"/>
                    <a:pt x="4"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sľiḋê">
              <a:extLst>
                <a:ext uri="{FF2B5EF4-FFF2-40B4-BE49-F238E27FC236}">
                  <a16:creationId xmlns:a16="http://schemas.microsoft.com/office/drawing/2014/main" id="{8FF8B5C2-F848-4DB9-8B1E-C41BA2433885}"/>
                </a:ext>
              </a:extLst>
            </p:cNvPr>
            <p:cNvSpPr/>
            <p:nvPr/>
          </p:nvSpPr>
          <p:spPr bwMode="auto">
            <a:xfrm>
              <a:off x="8302044" y="3096158"/>
              <a:ext cx="79108" cy="499821"/>
            </a:xfrm>
            <a:custGeom>
              <a:avLst/>
              <a:gdLst>
                <a:gd name="T0" fmla="*/ 15 w 21"/>
                <a:gd name="T1" fmla="*/ 127 h 134"/>
                <a:gd name="T2" fmla="*/ 19 w 21"/>
                <a:gd name="T3" fmla="*/ 128 h 134"/>
                <a:gd name="T4" fmla="*/ 11 w 21"/>
                <a:gd name="T5" fmla="*/ 94 h 134"/>
                <a:gd name="T6" fmla="*/ 7 w 21"/>
                <a:gd name="T7" fmla="*/ 57 h 134"/>
                <a:gd name="T8" fmla="*/ 11 w 21"/>
                <a:gd name="T9" fmla="*/ 20 h 134"/>
                <a:gd name="T10" fmla="*/ 14 w 21"/>
                <a:gd name="T11" fmla="*/ 15 h 134"/>
                <a:gd name="T12" fmla="*/ 19 w 21"/>
                <a:gd name="T13" fmla="*/ 16 h 134"/>
                <a:gd name="T14" fmla="*/ 13 w 21"/>
                <a:gd name="T15" fmla="*/ 0 h 134"/>
                <a:gd name="T16" fmla="*/ 5 w 21"/>
                <a:gd name="T17" fmla="*/ 13 h 134"/>
                <a:gd name="T18" fmla="*/ 0 w 21"/>
                <a:gd name="T19" fmla="*/ 58 h 134"/>
                <a:gd name="T20" fmla="*/ 10 w 21"/>
                <a:gd name="T21" fmla="*/ 128 h 134"/>
                <a:gd name="T22" fmla="*/ 10 w 21"/>
                <a:gd name="T23" fmla="*/ 128 h 134"/>
                <a:gd name="T24" fmla="*/ 12 w 21"/>
                <a:gd name="T25" fmla="*/ 133 h 134"/>
                <a:gd name="T26" fmla="*/ 12 w 21"/>
                <a:gd name="T27" fmla="*/ 131 h 134"/>
                <a:gd name="T28" fmla="*/ 15 w 21"/>
                <a:gd name="T29" fmla="*/ 134 h 134"/>
                <a:gd name="T30" fmla="*/ 14 w 21"/>
                <a:gd name="T31" fmla="*/ 130 h 134"/>
                <a:gd name="T32" fmla="*/ 21 w 21"/>
                <a:gd name="T33" fmla="*/ 133 h 134"/>
                <a:gd name="T34" fmla="*/ 15 w 21"/>
                <a:gd name="T35" fmla="*/ 12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34">
                  <a:moveTo>
                    <a:pt x="15" y="127"/>
                  </a:moveTo>
                  <a:cubicBezTo>
                    <a:pt x="16" y="128"/>
                    <a:pt x="17" y="128"/>
                    <a:pt x="19" y="128"/>
                  </a:cubicBezTo>
                  <a:cubicBezTo>
                    <a:pt x="13" y="118"/>
                    <a:pt x="12" y="106"/>
                    <a:pt x="11" y="94"/>
                  </a:cubicBezTo>
                  <a:cubicBezTo>
                    <a:pt x="10" y="82"/>
                    <a:pt x="8" y="70"/>
                    <a:pt x="7" y="57"/>
                  </a:cubicBezTo>
                  <a:cubicBezTo>
                    <a:pt x="7" y="45"/>
                    <a:pt x="7" y="32"/>
                    <a:pt x="11" y="20"/>
                  </a:cubicBezTo>
                  <a:cubicBezTo>
                    <a:pt x="11" y="18"/>
                    <a:pt x="12" y="16"/>
                    <a:pt x="14" y="15"/>
                  </a:cubicBezTo>
                  <a:cubicBezTo>
                    <a:pt x="16" y="15"/>
                    <a:pt x="18" y="15"/>
                    <a:pt x="19" y="16"/>
                  </a:cubicBezTo>
                  <a:cubicBezTo>
                    <a:pt x="17" y="11"/>
                    <a:pt x="15" y="5"/>
                    <a:pt x="13" y="0"/>
                  </a:cubicBezTo>
                  <a:cubicBezTo>
                    <a:pt x="10" y="4"/>
                    <a:pt x="7" y="8"/>
                    <a:pt x="5" y="13"/>
                  </a:cubicBezTo>
                  <a:cubicBezTo>
                    <a:pt x="2" y="27"/>
                    <a:pt x="0" y="44"/>
                    <a:pt x="0" y="58"/>
                  </a:cubicBezTo>
                  <a:cubicBezTo>
                    <a:pt x="4" y="81"/>
                    <a:pt x="8" y="105"/>
                    <a:pt x="10" y="128"/>
                  </a:cubicBezTo>
                  <a:cubicBezTo>
                    <a:pt x="10" y="128"/>
                    <a:pt x="10" y="128"/>
                    <a:pt x="10" y="128"/>
                  </a:cubicBezTo>
                  <a:cubicBezTo>
                    <a:pt x="11" y="130"/>
                    <a:pt x="11" y="131"/>
                    <a:pt x="12" y="133"/>
                  </a:cubicBezTo>
                  <a:cubicBezTo>
                    <a:pt x="12" y="132"/>
                    <a:pt x="12" y="132"/>
                    <a:pt x="12" y="131"/>
                  </a:cubicBezTo>
                  <a:cubicBezTo>
                    <a:pt x="13" y="132"/>
                    <a:pt x="14" y="133"/>
                    <a:pt x="15" y="134"/>
                  </a:cubicBezTo>
                  <a:cubicBezTo>
                    <a:pt x="15" y="133"/>
                    <a:pt x="15" y="131"/>
                    <a:pt x="14" y="130"/>
                  </a:cubicBezTo>
                  <a:cubicBezTo>
                    <a:pt x="16" y="131"/>
                    <a:pt x="19" y="132"/>
                    <a:pt x="21" y="133"/>
                  </a:cubicBezTo>
                  <a:cubicBezTo>
                    <a:pt x="20" y="130"/>
                    <a:pt x="17" y="129"/>
                    <a:pt x="15" y="127"/>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íṧḻîḓè">
              <a:extLst>
                <a:ext uri="{FF2B5EF4-FFF2-40B4-BE49-F238E27FC236}">
                  <a16:creationId xmlns:a16="http://schemas.microsoft.com/office/drawing/2014/main" id="{442729A5-BCA7-40A6-81A4-C9FCB9A799FF}"/>
                </a:ext>
              </a:extLst>
            </p:cNvPr>
            <p:cNvSpPr/>
            <p:nvPr/>
          </p:nvSpPr>
          <p:spPr bwMode="auto">
            <a:xfrm>
              <a:off x="7989206" y="3371239"/>
              <a:ext cx="231932" cy="242719"/>
            </a:xfrm>
            <a:custGeom>
              <a:avLst/>
              <a:gdLst>
                <a:gd name="T0" fmla="*/ 24 w 62"/>
                <a:gd name="T1" fmla="*/ 65 h 65"/>
                <a:gd name="T2" fmla="*/ 62 w 62"/>
                <a:gd name="T3" fmla="*/ 41 h 65"/>
                <a:gd name="T4" fmla="*/ 32 w 62"/>
                <a:gd name="T5" fmla="*/ 0 h 65"/>
                <a:gd name="T6" fmla="*/ 0 w 62"/>
                <a:gd name="T7" fmla="*/ 27 h 65"/>
                <a:gd name="T8" fmla="*/ 24 w 62"/>
                <a:gd name="T9" fmla="*/ 65 h 65"/>
              </a:gdLst>
              <a:ahLst/>
              <a:cxnLst>
                <a:cxn ang="0">
                  <a:pos x="T0" y="T1"/>
                </a:cxn>
                <a:cxn ang="0">
                  <a:pos x="T2" y="T3"/>
                </a:cxn>
                <a:cxn ang="0">
                  <a:pos x="T4" y="T5"/>
                </a:cxn>
                <a:cxn ang="0">
                  <a:pos x="T6" y="T7"/>
                </a:cxn>
                <a:cxn ang="0">
                  <a:pos x="T8" y="T9"/>
                </a:cxn>
              </a:cxnLst>
              <a:rect l="0" t="0" r="r" b="b"/>
              <a:pathLst>
                <a:path w="62" h="65">
                  <a:moveTo>
                    <a:pt x="24" y="65"/>
                  </a:moveTo>
                  <a:cubicBezTo>
                    <a:pt x="38" y="59"/>
                    <a:pt x="51" y="51"/>
                    <a:pt x="62" y="41"/>
                  </a:cubicBezTo>
                  <a:cubicBezTo>
                    <a:pt x="51" y="28"/>
                    <a:pt x="41" y="14"/>
                    <a:pt x="32" y="0"/>
                  </a:cubicBezTo>
                  <a:cubicBezTo>
                    <a:pt x="20" y="7"/>
                    <a:pt x="9" y="16"/>
                    <a:pt x="0" y="27"/>
                  </a:cubicBezTo>
                  <a:cubicBezTo>
                    <a:pt x="3" y="33"/>
                    <a:pt x="20" y="59"/>
                    <a:pt x="24"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ṡḻíḋe">
              <a:extLst>
                <a:ext uri="{FF2B5EF4-FFF2-40B4-BE49-F238E27FC236}">
                  <a16:creationId xmlns:a16="http://schemas.microsoft.com/office/drawing/2014/main" id="{517B7CEF-934C-4A09-AE2A-6662471C66DF}"/>
                </a:ext>
              </a:extLst>
            </p:cNvPr>
            <p:cNvSpPr/>
            <p:nvPr/>
          </p:nvSpPr>
          <p:spPr bwMode="auto">
            <a:xfrm>
              <a:off x="7992802" y="3394612"/>
              <a:ext cx="100683" cy="174398"/>
            </a:xfrm>
            <a:custGeom>
              <a:avLst/>
              <a:gdLst>
                <a:gd name="T0" fmla="*/ 18 w 27"/>
                <a:gd name="T1" fmla="*/ 47 h 47"/>
                <a:gd name="T2" fmla="*/ 9 w 27"/>
                <a:gd name="T3" fmla="*/ 35 h 47"/>
                <a:gd name="T4" fmla="*/ 4 w 27"/>
                <a:gd name="T5" fmla="*/ 28 h 47"/>
                <a:gd name="T6" fmla="*/ 2 w 27"/>
                <a:gd name="T7" fmla="*/ 25 h 47"/>
                <a:gd name="T8" fmla="*/ 0 w 27"/>
                <a:gd name="T9" fmla="*/ 22 h 47"/>
                <a:gd name="T10" fmla="*/ 3 w 27"/>
                <a:gd name="T11" fmla="*/ 18 h 47"/>
                <a:gd name="T12" fmla="*/ 7 w 27"/>
                <a:gd name="T13" fmla="*/ 15 h 47"/>
                <a:gd name="T14" fmla="*/ 13 w 27"/>
                <a:gd name="T15" fmla="*/ 10 h 47"/>
                <a:gd name="T16" fmla="*/ 27 w 27"/>
                <a:gd name="T17" fmla="*/ 0 h 47"/>
                <a:gd name="T18" fmla="*/ 13 w 27"/>
                <a:gd name="T19" fmla="*/ 10 h 47"/>
                <a:gd name="T20" fmla="*/ 7 w 27"/>
                <a:gd name="T21" fmla="*/ 16 h 47"/>
                <a:gd name="T22" fmla="*/ 4 w 27"/>
                <a:gd name="T23" fmla="*/ 19 h 47"/>
                <a:gd name="T24" fmla="*/ 2 w 27"/>
                <a:gd name="T25" fmla="*/ 22 h 47"/>
                <a:gd name="T26" fmla="*/ 5 w 27"/>
                <a:gd name="T27" fmla="*/ 28 h 47"/>
                <a:gd name="T28" fmla="*/ 9 w 27"/>
                <a:gd name="T29" fmla="*/ 34 h 47"/>
                <a:gd name="T30" fmla="*/ 18 w 27"/>
                <a:gd name="T3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7">
                  <a:moveTo>
                    <a:pt x="18" y="47"/>
                  </a:moveTo>
                  <a:cubicBezTo>
                    <a:pt x="15" y="43"/>
                    <a:pt x="12" y="39"/>
                    <a:pt x="9" y="35"/>
                  </a:cubicBezTo>
                  <a:cubicBezTo>
                    <a:pt x="7" y="33"/>
                    <a:pt x="6" y="30"/>
                    <a:pt x="4" y="28"/>
                  </a:cubicBezTo>
                  <a:cubicBezTo>
                    <a:pt x="2" y="25"/>
                    <a:pt x="2" y="25"/>
                    <a:pt x="2" y="25"/>
                  </a:cubicBezTo>
                  <a:cubicBezTo>
                    <a:pt x="0" y="22"/>
                    <a:pt x="0" y="22"/>
                    <a:pt x="0" y="22"/>
                  </a:cubicBezTo>
                  <a:cubicBezTo>
                    <a:pt x="3" y="18"/>
                    <a:pt x="3" y="18"/>
                    <a:pt x="3" y="18"/>
                  </a:cubicBezTo>
                  <a:cubicBezTo>
                    <a:pt x="7" y="15"/>
                    <a:pt x="7" y="15"/>
                    <a:pt x="7" y="15"/>
                  </a:cubicBezTo>
                  <a:cubicBezTo>
                    <a:pt x="9" y="13"/>
                    <a:pt x="11" y="11"/>
                    <a:pt x="13" y="10"/>
                  </a:cubicBezTo>
                  <a:cubicBezTo>
                    <a:pt x="17" y="6"/>
                    <a:pt x="22" y="3"/>
                    <a:pt x="27" y="0"/>
                  </a:cubicBezTo>
                  <a:cubicBezTo>
                    <a:pt x="22" y="3"/>
                    <a:pt x="18" y="6"/>
                    <a:pt x="13" y="10"/>
                  </a:cubicBezTo>
                  <a:cubicBezTo>
                    <a:pt x="11" y="12"/>
                    <a:pt x="9" y="14"/>
                    <a:pt x="7" y="16"/>
                  </a:cubicBezTo>
                  <a:cubicBezTo>
                    <a:pt x="4" y="19"/>
                    <a:pt x="4" y="19"/>
                    <a:pt x="4" y="19"/>
                  </a:cubicBezTo>
                  <a:cubicBezTo>
                    <a:pt x="2" y="22"/>
                    <a:pt x="2" y="22"/>
                    <a:pt x="2" y="22"/>
                  </a:cubicBezTo>
                  <a:cubicBezTo>
                    <a:pt x="5" y="28"/>
                    <a:pt x="5" y="28"/>
                    <a:pt x="5" y="28"/>
                  </a:cubicBezTo>
                  <a:cubicBezTo>
                    <a:pt x="7" y="30"/>
                    <a:pt x="8" y="32"/>
                    <a:pt x="9" y="34"/>
                  </a:cubicBezTo>
                  <a:cubicBezTo>
                    <a:pt x="12" y="38"/>
                    <a:pt x="15" y="43"/>
                    <a:pt x="18" y="47"/>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ṡlíḑé">
              <a:extLst>
                <a:ext uri="{FF2B5EF4-FFF2-40B4-BE49-F238E27FC236}">
                  <a16:creationId xmlns:a16="http://schemas.microsoft.com/office/drawing/2014/main" id="{6382D540-6556-4423-A91A-99C6CEB05CFF}"/>
                </a:ext>
              </a:extLst>
            </p:cNvPr>
            <p:cNvSpPr/>
            <p:nvPr/>
          </p:nvSpPr>
          <p:spPr bwMode="auto">
            <a:xfrm>
              <a:off x="8111464" y="3385622"/>
              <a:ext cx="89896" cy="120461"/>
            </a:xfrm>
            <a:custGeom>
              <a:avLst/>
              <a:gdLst>
                <a:gd name="T0" fmla="*/ 24 w 24"/>
                <a:gd name="T1" fmla="*/ 32 h 32"/>
                <a:gd name="T2" fmla="*/ 0 w 24"/>
                <a:gd name="T3" fmla="*/ 0 h 32"/>
                <a:gd name="T4" fmla="*/ 24 w 24"/>
                <a:gd name="T5" fmla="*/ 32 h 32"/>
              </a:gdLst>
              <a:ahLst/>
              <a:cxnLst>
                <a:cxn ang="0">
                  <a:pos x="T0" y="T1"/>
                </a:cxn>
                <a:cxn ang="0">
                  <a:pos x="T2" y="T3"/>
                </a:cxn>
                <a:cxn ang="0">
                  <a:pos x="T4" y="T5"/>
                </a:cxn>
              </a:cxnLst>
              <a:rect l="0" t="0" r="r" b="b"/>
              <a:pathLst>
                <a:path w="24" h="32">
                  <a:moveTo>
                    <a:pt x="24" y="32"/>
                  </a:moveTo>
                  <a:cubicBezTo>
                    <a:pt x="14" y="22"/>
                    <a:pt x="6" y="12"/>
                    <a:pt x="0" y="0"/>
                  </a:cubicBezTo>
                  <a:cubicBezTo>
                    <a:pt x="8" y="11"/>
                    <a:pt x="15" y="22"/>
                    <a:pt x="24" y="32"/>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šḻîḑé">
              <a:extLst>
                <a:ext uri="{FF2B5EF4-FFF2-40B4-BE49-F238E27FC236}">
                  <a16:creationId xmlns:a16="http://schemas.microsoft.com/office/drawing/2014/main" id="{46DFECDB-99F6-463A-A636-9656215503B6}"/>
                </a:ext>
              </a:extLst>
            </p:cNvPr>
            <p:cNvSpPr/>
            <p:nvPr/>
          </p:nvSpPr>
          <p:spPr bwMode="auto">
            <a:xfrm>
              <a:off x="7992802" y="3475518"/>
              <a:ext cx="224740" cy="145632"/>
            </a:xfrm>
            <a:custGeom>
              <a:avLst/>
              <a:gdLst>
                <a:gd name="T0" fmla="*/ 0 w 60"/>
                <a:gd name="T1" fmla="*/ 21 h 39"/>
                <a:gd name="T2" fmla="*/ 21 w 60"/>
                <a:gd name="T3" fmla="*/ 6 h 39"/>
                <a:gd name="T4" fmla="*/ 35 w 60"/>
                <a:gd name="T5" fmla="*/ 0 h 39"/>
                <a:gd name="T6" fmla="*/ 51 w 60"/>
                <a:gd name="T7" fmla="*/ 6 h 39"/>
                <a:gd name="T8" fmla="*/ 60 w 60"/>
                <a:gd name="T9" fmla="*/ 22 h 39"/>
                <a:gd name="T10" fmla="*/ 57 w 60"/>
                <a:gd name="T11" fmla="*/ 29 h 39"/>
                <a:gd name="T12" fmla="*/ 52 w 60"/>
                <a:gd name="T13" fmla="*/ 29 h 39"/>
                <a:gd name="T14" fmla="*/ 39 w 60"/>
                <a:gd name="T15" fmla="*/ 39 h 39"/>
                <a:gd name="T16" fmla="*/ 23 w 60"/>
                <a:gd name="T17" fmla="*/ 26 h 39"/>
                <a:gd name="T18" fmla="*/ 4 w 60"/>
                <a:gd name="T19" fmla="*/ 28 h 39"/>
                <a:gd name="T20" fmla="*/ 0 w 60"/>
                <a:gd name="T21"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9">
                  <a:moveTo>
                    <a:pt x="0" y="21"/>
                  </a:moveTo>
                  <a:cubicBezTo>
                    <a:pt x="8" y="17"/>
                    <a:pt x="15" y="12"/>
                    <a:pt x="21" y="6"/>
                  </a:cubicBezTo>
                  <a:cubicBezTo>
                    <a:pt x="25" y="2"/>
                    <a:pt x="29" y="0"/>
                    <a:pt x="35" y="0"/>
                  </a:cubicBezTo>
                  <a:cubicBezTo>
                    <a:pt x="41" y="1"/>
                    <a:pt x="46" y="3"/>
                    <a:pt x="51" y="6"/>
                  </a:cubicBezTo>
                  <a:cubicBezTo>
                    <a:pt x="53" y="11"/>
                    <a:pt x="56" y="17"/>
                    <a:pt x="60" y="22"/>
                  </a:cubicBezTo>
                  <a:cubicBezTo>
                    <a:pt x="59" y="24"/>
                    <a:pt x="59" y="27"/>
                    <a:pt x="57" y="29"/>
                  </a:cubicBezTo>
                  <a:cubicBezTo>
                    <a:pt x="56" y="30"/>
                    <a:pt x="54" y="30"/>
                    <a:pt x="52" y="29"/>
                  </a:cubicBezTo>
                  <a:cubicBezTo>
                    <a:pt x="47" y="32"/>
                    <a:pt x="42" y="35"/>
                    <a:pt x="39" y="39"/>
                  </a:cubicBezTo>
                  <a:cubicBezTo>
                    <a:pt x="32" y="37"/>
                    <a:pt x="27" y="32"/>
                    <a:pt x="23" y="26"/>
                  </a:cubicBezTo>
                  <a:cubicBezTo>
                    <a:pt x="17" y="25"/>
                    <a:pt x="10" y="26"/>
                    <a:pt x="4" y="28"/>
                  </a:cubicBezTo>
                  <a:cubicBezTo>
                    <a:pt x="3" y="26"/>
                    <a:pt x="2" y="23"/>
                    <a:pt x="0" y="21"/>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îṡlíḑé">
              <a:extLst>
                <a:ext uri="{FF2B5EF4-FFF2-40B4-BE49-F238E27FC236}">
                  <a16:creationId xmlns:a16="http://schemas.microsoft.com/office/drawing/2014/main" id="{054DA1E7-5B57-4DDB-907A-F4F1E35682DF}"/>
                </a:ext>
              </a:extLst>
            </p:cNvPr>
            <p:cNvSpPr/>
            <p:nvPr/>
          </p:nvSpPr>
          <p:spPr bwMode="auto">
            <a:xfrm>
              <a:off x="8010781" y="3520466"/>
              <a:ext cx="190579" cy="97087"/>
            </a:xfrm>
            <a:custGeom>
              <a:avLst/>
              <a:gdLst>
                <a:gd name="T0" fmla="*/ 0 w 51"/>
                <a:gd name="T1" fmla="*/ 11 h 26"/>
                <a:gd name="T2" fmla="*/ 20 w 51"/>
                <a:gd name="T3" fmla="*/ 0 h 26"/>
                <a:gd name="T4" fmla="*/ 50 w 51"/>
                <a:gd name="T5" fmla="*/ 11 h 26"/>
                <a:gd name="T6" fmla="*/ 49 w 51"/>
                <a:gd name="T7" fmla="*/ 15 h 26"/>
                <a:gd name="T8" fmla="*/ 46 w 51"/>
                <a:gd name="T9" fmla="*/ 16 h 26"/>
                <a:gd name="T10" fmla="*/ 33 w 51"/>
                <a:gd name="T11" fmla="*/ 26 h 26"/>
                <a:gd name="T12" fmla="*/ 20 w 51"/>
                <a:gd name="T13" fmla="*/ 13 h 26"/>
                <a:gd name="T14" fmla="*/ 1 w 51"/>
                <a:gd name="T15" fmla="*/ 14 h 26"/>
                <a:gd name="T16" fmla="*/ 0 w 51"/>
                <a:gd name="T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6">
                  <a:moveTo>
                    <a:pt x="0" y="11"/>
                  </a:moveTo>
                  <a:cubicBezTo>
                    <a:pt x="7" y="10"/>
                    <a:pt x="15" y="6"/>
                    <a:pt x="20" y="0"/>
                  </a:cubicBezTo>
                  <a:cubicBezTo>
                    <a:pt x="28" y="7"/>
                    <a:pt x="39" y="11"/>
                    <a:pt x="50" y="11"/>
                  </a:cubicBezTo>
                  <a:cubicBezTo>
                    <a:pt x="51" y="12"/>
                    <a:pt x="50" y="14"/>
                    <a:pt x="49" y="15"/>
                  </a:cubicBezTo>
                  <a:cubicBezTo>
                    <a:pt x="48" y="16"/>
                    <a:pt x="47" y="16"/>
                    <a:pt x="46" y="16"/>
                  </a:cubicBezTo>
                  <a:cubicBezTo>
                    <a:pt x="41" y="18"/>
                    <a:pt x="36" y="22"/>
                    <a:pt x="33" y="26"/>
                  </a:cubicBezTo>
                  <a:cubicBezTo>
                    <a:pt x="27" y="23"/>
                    <a:pt x="22" y="18"/>
                    <a:pt x="20" y="13"/>
                  </a:cubicBezTo>
                  <a:cubicBezTo>
                    <a:pt x="13" y="12"/>
                    <a:pt x="7" y="13"/>
                    <a:pt x="1" y="14"/>
                  </a:cubicBezTo>
                  <a:cubicBezTo>
                    <a:pt x="1" y="13"/>
                    <a:pt x="0" y="12"/>
                    <a:pt x="0" y="11"/>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îślîḍè">
              <a:extLst>
                <a:ext uri="{FF2B5EF4-FFF2-40B4-BE49-F238E27FC236}">
                  <a16:creationId xmlns:a16="http://schemas.microsoft.com/office/drawing/2014/main" id="{C0D77707-CC81-4D02-9278-601F451AEA27}"/>
                </a:ext>
              </a:extLst>
            </p:cNvPr>
            <p:cNvSpPr/>
            <p:nvPr/>
          </p:nvSpPr>
          <p:spPr bwMode="auto">
            <a:xfrm>
              <a:off x="8142030" y="3498891"/>
              <a:ext cx="44948" cy="25171"/>
            </a:xfrm>
            <a:custGeom>
              <a:avLst/>
              <a:gdLst>
                <a:gd name="T0" fmla="*/ 0 w 12"/>
                <a:gd name="T1" fmla="*/ 1 h 7"/>
                <a:gd name="T2" fmla="*/ 5 w 12"/>
                <a:gd name="T3" fmla="*/ 0 h 7"/>
                <a:gd name="T4" fmla="*/ 12 w 12"/>
                <a:gd name="T5" fmla="*/ 7 h 7"/>
                <a:gd name="T6" fmla="*/ 0 w 12"/>
                <a:gd name="T7" fmla="*/ 1 h 7"/>
              </a:gdLst>
              <a:ahLst/>
              <a:cxnLst>
                <a:cxn ang="0">
                  <a:pos x="T0" y="T1"/>
                </a:cxn>
                <a:cxn ang="0">
                  <a:pos x="T2" y="T3"/>
                </a:cxn>
                <a:cxn ang="0">
                  <a:pos x="T4" y="T5"/>
                </a:cxn>
                <a:cxn ang="0">
                  <a:pos x="T6" y="T7"/>
                </a:cxn>
              </a:cxnLst>
              <a:rect l="0" t="0" r="r" b="b"/>
              <a:pathLst>
                <a:path w="12" h="7">
                  <a:moveTo>
                    <a:pt x="0" y="1"/>
                  </a:moveTo>
                  <a:cubicBezTo>
                    <a:pt x="1" y="2"/>
                    <a:pt x="3" y="1"/>
                    <a:pt x="5" y="0"/>
                  </a:cubicBezTo>
                  <a:cubicBezTo>
                    <a:pt x="7" y="3"/>
                    <a:pt x="9" y="5"/>
                    <a:pt x="12" y="7"/>
                  </a:cubicBezTo>
                  <a:cubicBezTo>
                    <a:pt x="8" y="4"/>
                    <a:pt x="4" y="3"/>
                    <a:pt x="0" y="1"/>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iṥľíḑè">
              <a:extLst>
                <a:ext uri="{FF2B5EF4-FFF2-40B4-BE49-F238E27FC236}">
                  <a16:creationId xmlns:a16="http://schemas.microsoft.com/office/drawing/2014/main" id="{ABD0D5C7-DBD3-4101-9DBD-CC9C3D9B0535}"/>
                </a:ext>
              </a:extLst>
            </p:cNvPr>
            <p:cNvSpPr/>
            <p:nvPr/>
          </p:nvSpPr>
          <p:spPr bwMode="auto">
            <a:xfrm>
              <a:off x="7825596" y="3072784"/>
              <a:ext cx="208558" cy="571737"/>
            </a:xfrm>
            <a:custGeom>
              <a:avLst/>
              <a:gdLst>
                <a:gd name="T0" fmla="*/ 38 w 56"/>
                <a:gd name="T1" fmla="*/ 0 h 153"/>
                <a:gd name="T2" fmla="*/ 24 w 56"/>
                <a:gd name="T3" fmla="*/ 14 h 153"/>
                <a:gd name="T4" fmla="*/ 2 w 56"/>
                <a:gd name="T5" fmla="*/ 153 h 153"/>
                <a:gd name="T6" fmla="*/ 56 w 56"/>
                <a:gd name="T7" fmla="*/ 140 h 153"/>
                <a:gd name="T8" fmla="*/ 49 w 56"/>
                <a:gd name="T9" fmla="*/ 124 h 153"/>
                <a:gd name="T10" fmla="*/ 20 w 56"/>
                <a:gd name="T11" fmla="*/ 124 h 153"/>
                <a:gd name="T12" fmla="*/ 27 w 56"/>
                <a:gd name="T13" fmla="*/ 105 h 153"/>
                <a:gd name="T14" fmla="*/ 38 w 56"/>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53">
                  <a:moveTo>
                    <a:pt x="38" y="0"/>
                  </a:moveTo>
                  <a:cubicBezTo>
                    <a:pt x="33" y="4"/>
                    <a:pt x="27" y="8"/>
                    <a:pt x="24" y="14"/>
                  </a:cubicBezTo>
                  <a:cubicBezTo>
                    <a:pt x="5" y="61"/>
                    <a:pt x="0" y="105"/>
                    <a:pt x="2" y="153"/>
                  </a:cubicBezTo>
                  <a:cubicBezTo>
                    <a:pt x="21" y="151"/>
                    <a:pt x="39" y="147"/>
                    <a:pt x="56" y="140"/>
                  </a:cubicBezTo>
                  <a:cubicBezTo>
                    <a:pt x="53" y="135"/>
                    <a:pt x="51" y="130"/>
                    <a:pt x="49" y="124"/>
                  </a:cubicBezTo>
                  <a:cubicBezTo>
                    <a:pt x="40" y="126"/>
                    <a:pt x="30" y="126"/>
                    <a:pt x="20" y="124"/>
                  </a:cubicBezTo>
                  <a:cubicBezTo>
                    <a:pt x="21" y="118"/>
                    <a:pt x="23" y="111"/>
                    <a:pt x="27" y="105"/>
                  </a:cubicBezTo>
                  <a:cubicBezTo>
                    <a:pt x="23" y="68"/>
                    <a:pt x="28" y="32"/>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îšḷîḍê">
              <a:extLst>
                <a:ext uri="{FF2B5EF4-FFF2-40B4-BE49-F238E27FC236}">
                  <a16:creationId xmlns:a16="http://schemas.microsoft.com/office/drawing/2014/main" id="{31578659-BFCA-44B4-B184-472408716E41}"/>
                </a:ext>
              </a:extLst>
            </p:cNvPr>
            <p:cNvSpPr/>
            <p:nvPr/>
          </p:nvSpPr>
          <p:spPr bwMode="auto">
            <a:xfrm>
              <a:off x="7839980" y="3547434"/>
              <a:ext cx="167207" cy="80907"/>
            </a:xfrm>
            <a:custGeom>
              <a:avLst/>
              <a:gdLst>
                <a:gd name="T0" fmla="*/ 0 w 45"/>
                <a:gd name="T1" fmla="*/ 10 h 22"/>
                <a:gd name="T2" fmla="*/ 0 w 45"/>
                <a:gd name="T3" fmla="*/ 22 h 22"/>
                <a:gd name="T4" fmla="*/ 45 w 45"/>
                <a:gd name="T5" fmla="*/ 14 h 22"/>
                <a:gd name="T6" fmla="*/ 40 w 45"/>
                <a:gd name="T7" fmla="*/ 0 h 22"/>
                <a:gd name="T8" fmla="*/ 42 w 45"/>
                <a:gd name="T9" fmla="*/ 13 h 22"/>
                <a:gd name="T10" fmla="*/ 14 w 45"/>
                <a:gd name="T11" fmla="*/ 18 h 22"/>
                <a:gd name="T12" fmla="*/ 0 w 45"/>
                <a:gd name="T13" fmla="*/ 10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0" y="10"/>
                  </a:moveTo>
                  <a:cubicBezTo>
                    <a:pt x="0" y="14"/>
                    <a:pt x="0" y="18"/>
                    <a:pt x="0" y="22"/>
                  </a:cubicBezTo>
                  <a:cubicBezTo>
                    <a:pt x="15" y="21"/>
                    <a:pt x="31" y="19"/>
                    <a:pt x="45" y="14"/>
                  </a:cubicBezTo>
                  <a:cubicBezTo>
                    <a:pt x="43" y="9"/>
                    <a:pt x="41" y="5"/>
                    <a:pt x="40" y="0"/>
                  </a:cubicBezTo>
                  <a:cubicBezTo>
                    <a:pt x="40" y="4"/>
                    <a:pt x="41" y="9"/>
                    <a:pt x="42" y="13"/>
                  </a:cubicBezTo>
                  <a:cubicBezTo>
                    <a:pt x="33" y="14"/>
                    <a:pt x="23" y="17"/>
                    <a:pt x="14" y="18"/>
                  </a:cubicBezTo>
                  <a:cubicBezTo>
                    <a:pt x="11" y="18"/>
                    <a:pt x="2" y="18"/>
                    <a:pt x="0" y="1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ïṥļïḍè">
              <a:extLst>
                <a:ext uri="{FF2B5EF4-FFF2-40B4-BE49-F238E27FC236}">
                  <a16:creationId xmlns:a16="http://schemas.microsoft.com/office/drawing/2014/main" id="{09A1FA2F-693A-49C8-8EE3-240C54C69E26}"/>
                </a:ext>
              </a:extLst>
            </p:cNvPr>
            <p:cNvSpPr/>
            <p:nvPr/>
          </p:nvSpPr>
          <p:spPr bwMode="auto">
            <a:xfrm>
              <a:off x="7857959" y="3092562"/>
              <a:ext cx="104279" cy="454873"/>
            </a:xfrm>
            <a:custGeom>
              <a:avLst/>
              <a:gdLst>
                <a:gd name="T0" fmla="*/ 7 w 28"/>
                <a:gd name="T1" fmla="*/ 117 h 122"/>
                <a:gd name="T2" fmla="*/ 3 w 28"/>
                <a:gd name="T3" fmla="*/ 122 h 122"/>
                <a:gd name="T4" fmla="*/ 7 w 28"/>
                <a:gd name="T5" fmla="*/ 120 h 122"/>
                <a:gd name="T6" fmla="*/ 7 w 28"/>
                <a:gd name="T7" fmla="*/ 122 h 122"/>
                <a:gd name="T8" fmla="*/ 10 w 28"/>
                <a:gd name="T9" fmla="*/ 120 h 122"/>
                <a:gd name="T10" fmla="*/ 11 w 28"/>
                <a:gd name="T11" fmla="*/ 119 h 122"/>
                <a:gd name="T12" fmla="*/ 18 w 28"/>
                <a:gd name="T13" fmla="*/ 100 h 122"/>
                <a:gd name="T14" fmla="*/ 28 w 28"/>
                <a:gd name="T15" fmla="*/ 0 h 122"/>
                <a:gd name="T16" fmla="*/ 20 w 28"/>
                <a:gd name="T17" fmla="*/ 8 h 122"/>
                <a:gd name="T18" fmla="*/ 0 w 28"/>
                <a:gd name="T19" fmla="*/ 116 h 122"/>
                <a:gd name="T20" fmla="*/ 7 w 28"/>
                <a:gd name="T21" fmla="*/ 11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22">
                  <a:moveTo>
                    <a:pt x="7" y="117"/>
                  </a:moveTo>
                  <a:cubicBezTo>
                    <a:pt x="6" y="119"/>
                    <a:pt x="4" y="120"/>
                    <a:pt x="3" y="122"/>
                  </a:cubicBezTo>
                  <a:cubicBezTo>
                    <a:pt x="4" y="121"/>
                    <a:pt x="6" y="121"/>
                    <a:pt x="7" y="120"/>
                  </a:cubicBezTo>
                  <a:cubicBezTo>
                    <a:pt x="7" y="121"/>
                    <a:pt x="7" y="121"/>
                    <a:pt x="7" y="122"/>
                  </a:cubicBezTo>
                  <a:cubicBezTo>
                    <a:pt x="8" y="121"/>
                    <a:pt x="9" y="121"/>
                    <a:pt x="10" y="120"/>
                  </a:cubicBezTo>
                  <a:cubicBezTo>
                    <a:pt x="10" y="120"/>
                    <a:pt x="11" y="119"/>
                    <a:pt x="11" y="119"/>
                  </a:cubicBezTo>
                  <a:cubicBezTo>
                    <a:pt x="12" y="112"/>
                    <a:pt x="14" y="106"/>
                    <a:pt x="18" y="100"/>
                  </a:cubicBezTo>
                  <a:cubicBezTo>
                    <a:pt x="14" y="65"/>
                    <a:pt x="18" y="31"/>
                    <a:pt x="28" y="0"/>
                  </a:cubicBezTo>
                  <a:cubicBezTo>
                    <a:pt x="24" y="2"/>
                    <a:pt x="20" y="5"/>
                    <a:pt x="20" y="8"/>
                  </a:cubicBezTo>
                  <a:cubicBezTo>
                    <a:pt x="17" y="45"/>
                    <a:pt x="10" y="81"/>
                    <a:pt x="0" y="116"/>
                  </a:cubicBezTo>
                  <a:cubicBezTo>
                    <a:pt x="2" y="116"/>
                    <a:pt x="5" y="116"/>
                    <a:pt x="7" y="117"/>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ídè">
              <a:extLst>
                <a:ext uri="{FF2B5EF4-FFF2-40B4-BE49-F238E27FC236}">
                  <a16:creationId xmlns:a16="http://schemas.microsoft.com/office/drawing/2014/main" id="{3C1FE513-524C-4C68-B7E4-CF4FB631E8E3}"/>
                </a:ext>
              </a:extLst>
            </p:cNvPr>
            <p:cNvSpPr/>
            <p:nvPr/>
          </p:nvSpPr>
          <p:spPr bwMode="auto">
            <a:xfrm>
              <a:off x="8003589" y="3135712"/>
              <a:ext cx="194175" cy="206761"/>
            </a:xfrm>
            <a:custGeom>
              <a:avLst/>
              <a:gdLst>
                <a:gd name="T0" fmla="*/ 8 w 52"/>
                <a:gd name="T1" fmla="*/ 0 h 55"/>
                <a:gd name="T2" fmla="*/ 52 w 52"/>
                <a:gd name="T3" fmla="*/ 5 h 55"/>
                <a:gd name="T4" fmla="*/ 18 w 52"/>
                <a:gd name="T5" fmla="*/ 55 h 55"/>
                <a:gd name="T6" fmla="*/ 2 w 52"/>
                <a:gd name="T7" fmla="*/ 9 h 55"/>
                <a:gd name="T8" fmla="*/ 8 w 52"/>
                <a:gd name="T9" fmla="*/ 0 h 55"/>
              </a:gdLst>
              <a:ahLst/>
              <a:cxnLst>
                <a:cxn ang="0">
                  <a:pos x="T0" y="T1"/>
                </a:cxn>
                <a:cxn ang="0">
                  <a:pos x="T2" y="T3"/>
                </a:cxn>
                <a:cxn ang="0">
                  <a:pos x="T4" y="T5"/>
                </a:cxn>
                <a:cxn ang="0">
                  <a:pos x="T6" y="T7"/>
                </a:cxn>
                <a:cxn ang="0">
                  <a:pos x="T8" y="T9"/>
                </a:cxn>
              </a:cxnLst>
              <a:rect l="0" t="0" r="r" b="b"/>
              <a:pathLst>
                <a:path w="52" h="55">
                  <a:moveTo>
                    <a:pt x="8" y="0"/>
                  </a:moveTo>
                  <a:cubicBezTo>
                    <a:pt x="23" y="0"/>
                    <a:pt x="38" y="2"/>
                    <a:pt x="52" y="5"/>
                  </a:cubicBezTo>
                  <a:cubicBezTo>
                    <a:pt x="46" y="25"/>
                    <a:pt x="34" y="42"/>
                    <a:pt x="18" y="55"/>
                  </a:cubicBezTo>
                  <a:cubicBezTo>
                    <a:pt x="7" y="43"/>
                    <a:pt x="0" y="26"/>
                    <a:pt x="2" y="9"/>
                  </a:cubicBezTo>
                  <a:cubicBezTo>
                    <a:pt x="2" y="6"/>
                    <a:pt x="5" y="2"/>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śḷíďê">
              <a:extLst>
                <a:ext uri="{FF2B5EF4-FFF2-40B4-BE49-F238E27FC236}">
                  <a16:creationId xmlns:a16="http://schemas.microsoft.com/office/drawing/2014/main" id="{5C83F0DB-6E44-4046-A08B-855762F58683}"/>
                </a:ext>
              </a:extLst>
            </p:cNvPr>
            <p:cNvSpPr/>
            <p:nvPr/>
          </p:nvSpPr>
          <p:spPr bwMode="auto">
            <a:xfrm>
              <a:off x="8019771" y="3141105"/>
              <a:ext cx="122258" cy="129450"/>
            </a:xfrm>
            <a:custGeom>
              <a:avLst/>
              <a:gdLst>
                <a:gd name="T0" fmla="*/ 6 w 33"/>
                <a:gd name="T1" fmla="*/ 35 h 35"/>
                <a:gd name="T2" fmla="*/ 8 w 33"/>
                <a:gd name="T3" fmla="*/ 23 h 35"/>
                <a:gd name="T4" fmla="*/ 18 w 33"/>
                <a:gd name="T5" fmla="*/ 17 h 35"/>
                <a:gd name="T6" fmla="*/ 25 w 33"/>
                <a:gd name="T7" fmla="*/ 22 h 35"/>
                <a:gd name="T8" fmla="*/ 28 w 33"/>
                <a:gd name="T9" fmla="*/ 32 h 35"/>
                <a:gd name="T10" fmla="*/ 32 w 33"/>
                <a:gd name="T11" fmla="*/ 21 h 35"/>
                <a:gd name="T12" fmla="*/ 31 w 33"/>
                <a:gd name="T13" fmla="*/ 10 h 35"/>
                <a:gd name="T14" fmla="*/ 19 w 33"/>
                <a:gd name="T15" fmla="*/ 2 h 35"/>
                <a:gd name="T16" fmla="*/ 12 w 33"/>
                <a:gd name="T17" fmla="*/ 0 h 35"/>
                <a:gd name="T18" fmla="*/ 5 w 33"/>
                <a:gd name="T19" fmla="*/ 4 h 35"/>
                <a:gd name="T20" fmla="*/ 0 w 33"/>
                <a:gd name="T21" fmla="*/ 19 h 35"/>
                <a:gd name="T22" fmla="*/ 2 w 33"/>
                <a:gd name="T23" fmla="*/ 27 h 35"/>
                <a:gd name="T24" fmla="*/ 4 w 33"/>
                <a:gd name="T25" fmla="*/ 31 h 35"/>
                <a:gd name="T26" fmla="*/ 6 w 33"/>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5">
                  <a:moveTo>
                    <a:pt x="6" y="35"/>
                  </a:moveTo>
                  <a:cubicBezTo>
                    <a:pt x="6" y="31"/>
                    <a:pt x="6" y="26"/>
                    <a:pt x="8" y="23"/>
                  </a:cubicBezTo>
                  <a:cubicBezTo>
                    <a:pt x="10" y="19"/>
                    <a:pt x="14" y="16"/>
                    <a:pt x="18" y="17"/>
                  </a:cubicBezTo>
                  <a:cubicBezTo>
                    <a:pt x="21" y="17"/>
                    <a:pt x="24" y="19"/>
                    <a:pt x="25" y="22"/>
                  </a:cubicBezTo>
                  <a:cubicBezTo>
                    <a:pt x="27" y="25"/>
                    <a:pt x="28" y="28"/>
                    <a:pt x="28" y="32"/>
                  </a:cubicBezTo>
                  <a:cubicBezTo>
                    <a:pt x="30" y="28"/>
                    <a:pt x="32" y="25"/>
                    <a:pt x="32" y="21"/>
                  </a:cubicBezTo>
                  <a:cubicBezTo>
                    <a:pt x="33" y="17"/>
                    <a:pt x="32" y="14"/>
                    <a:pt x="31" y="10"/>
                  </a:cubicBezTo>
                  <a:cubicBezTo>
                    <a:pt x="28" y="6"/>
                    <a:pt x="24" y="3"/>
                    <a:pt x="19" y="2"/>
                  </a:cubicBezTo>
                  <a:cubicBezTo>
                    <a:pt x="17" y="1"/>
                    <a:pt x="15" y="0"/>
                    <a:pt x="12" y="0"/>
                  </a:cubicBezTo>
                  <a:cubicBezTo>
                    <a:pt x="9" y="0"/>
                    <a:pt x="7" y="2"/>
                    <a:pt x="5" y="4"/>
                  </a:cubicBezTo>
                  <a:cubicBezTo>
                    <a:pt x="1" y="9"/>
                    <a:pt x="0" y="13"/>
                    <a:pt x="0" y="19"/>
                  </a:cubicBezTo>
                  <a:cubicBezTo>
                    <a:pt x="1" y="21"/>
                    <a:pt x="1" y="24"/>
                    <a:pt x="2" y="27"/>
                  </a:cubicBezTo>
                  <a:cubicBezTo>
                    <a:pt x="3" y="28"/>
                    <a:pt x="3" y="30"/>
                    <a:pt x="4" y="31"/>
                  </a:cubicBezTo>
                  <a:cubicBezTo>
                    <a:pt x="4" y="32"/>
                    <a:pt x="6" y="34"/>
                    <a:pt x="6" y="35"/>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ïS1iḋe">
              <a:extLst>
                <a:ext uri="{FF2B5EF4-FFF2-40B4-BE49-F238E27FC236}">
                  <a16:creationId xmlns:a16="http://schemas.microsoft.com/office/drawing/2014/main" id="{BA6345CE-F203-47D2-B13A-CE531F072E38}"/>
                </a:ext>
              </a:extLst>
            </p:cNvPr>
            <p:cNvSpPr/>
            <p:nvPr/>
          </p:nvSpPr>
          <p:spPr bwMode="auto">
            <a:xfrm>
              <a:off x="7996398" y="3024241"/>
              <a:ext cx="82704" cy="201367"/>
            </a:xfrm>
            <a:custGeom>
              <a:avLst/>
              <a:gdLst>
                <a:gd name="T0" fmla="*/ 17 w 22"/>
                <a:gd name="T1" fmla="*/ 0 h 54"/>
                <a:gd name="T2" fmla="*/ 2 w 22"/>
                <a:gd name="T3" fmla="*/ 10 h 54"/>
                <a:gd name="T4" fmla="*/ 7 w 22"/>
                <a:gd name="T5" fmla="*/ 54 h 54"/>
                <a:gd name="T6" fmla="*/ 22 w 22"/>
                <a:gd name="T7" fmla="*/ 31 h 54"/>
                <a:gd name="T8" fmla="*/ 17 w 22"/>
                <a:gd name="T9" fmla="*/ 0 h 54"/>
              </a:gdLst>
              <a:ahLst/>
              <a:cxnLst>
                <a:cxn ang="0">
                  <a:pos x="T0" y="T1"/>
                </a:cxn>
                <a:cxn ang="0">
                  <a:pos x="T2" y="T3"/>
                </a:cxn>
                <a:cxn ang="0">
                  <a:pos x="T4" y="T5"/>
                </a:cxn>
                <a:cxn ang="0">
                  <a:pos x="T6" y="T7"/>
                </a:cxn>
                <a:cxn ang="0">
                  <a:pos x="T8" y="T9"/>
                </a:cxn>
              </a:cxnLst>
              <a:rect l="0" t="0" r="r" b="b"/>
              <a:pathLst>
                <a:path w="22" h="54">
                  <a:moveTo>
                    <a:pt x="17" y="0"/>
                  </a:moveTo>
                  <a:cubicBezTo>
                    <a:pt x="13" y="4"/>
                    <a:pt x="9" y="8"/>
                    <a:pt x="2" y="10"/>
                  </a:cubicBezTo>
                  <a:cubicBezTo>
                    <a:pt x="0" y="25"/>
                    <a:pt x="2" y="40"/>
                    <a:pt x="7" y="54"/>
                  </a:cubicBezTo>
                  <a:cubicBezTo>
                    <a:pt x="11" y="46"/>
                    <a:pt x="17" y="38"/>
                    <a:pt x="22" y="31"/>
                  </a:cubicBezTo>
                  <a:cubicBezTo>
                    <a:pt x="16" y="21"/>
                    <a:pt x="15" y="11"/>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ṥlîďé">
              <a:extLst>
                <a:ext uri="{FF2B5EF4-FFF2-40B4-BE49-F238E27FC236}">
                  <a16:creationId xmlns:a16="http://schemas.microsoft.com/office/drawing/2014/main" id="{041EC55E-5740-428D-9908-810D3F5413C7}"/>
                </a:ext>
              </a:extLst>
            </p:cNvPr>
            <p:cNvSpPr/>
            <p:nvPr/>
          </p:nvSpPr>
          <p:spPr bwMode="auto">
            <a:xfrm>
              <a:off x="8079102" y="3013454"/>
              <a:ext cx="201367" cy="208558"/>
            </a:xfrm>
            <a:custGeom>
              <a:avLst/>
              <a:gdLst>
                <a:gd name="T0" fmla="*/ 31 w 54"/>
                <a:gd name="T1" fmla="*/ 0 h 56"/>
                <a:gd name="T2" fmla="*/ 0 w 54"/>
                <a:gd name="T3" fmla="*/ 34 h 56"/>
                <a:gd name="T4" fmla="*/ 12 w 54"/>
                <a:gd name="T5" fmla="*/ 56 h 56"/>
                <a:gd name="T6" fmla="*/ 54 w 54"/>
                <a:gd name="T7" fmla="*/ 13 h 56"/>
                <a:gd name="T8" fmla="*/ 31 w 54"/>
                <a:gd name="T9" fmla="*/ 0 h 56"/>
              </a:gdLst>
              <a:ahLst/>
              <a:cxnLst>
                <a:cxn ang="0">
                  <a:pos x="T0" y="T1"/>
                </a:cxn>
                <a:cxn ang="0">
                  <a:pos x="T2" y="T3"/>
                </a:cxn>
                <a:cxn ang="0">
                  <a:pos x="T4" y="T5"/>
                </a:cxn>
                <a:cxn ang="0">
                  <a:pos x="T6" y="T7"/>
                </a:cxn>
                <a:cxn ang="0">
                  <a:pos x="T8" y="T9"/>
                </a:cxn>
              </a:cxnLst>
              <a:rect l="0" t="0" r="r" b="b"/>
              <a:pathLst>
                <a:path w="54" h="56">
                  <a:moveTo>
                    <a:pt x="31" y="0"/>
                  </a:moveTo>
                  <a:cubicBezTo>
                    <a:pt x="22" y="14"/>
                    <a:pt x="15" y="26"/>
                    <a:pt x="0" y="34"/>
                  </a:cubicBezTo>
                  <a:cubicBezTo>
                    <a:pt x="6" y="40"/>
                    <a:pt x="10" y="47"/>
                    <a:pt x="12" y="56"/>
                  </a:cubicBezTo>
                  <a:cubicBezTo>
                    <a:pt x="29" y="46"/>
                    <a:pt x="46" y="30"/>
                    <a:pt x="54" y="13"/>
                  </a:cubicBezTo>
                  <a:cubicBezTo>
                    <a:pt x="48" y="10"/>
                    <a:pt x="36" y="6"/>
                    <a:pt x="3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şḻíḑe">
              <a:extLst>
                <a:ext uri="{FF2B5EF4-FFF2-40B4-BE49-F238E27FC236}">
                  <a16:creationId xmlns:a16="http://schemas.microsoft.com/office/drawing/2014/main" id="{CBFAC52E-A236-4752-AA15-19284BE0E278}"/>
                </a:ext>
              </a:extLst>
            </p:cNvPr>
            <p:cNvSpPr/>
            <p:nvPr/>
          </p:nvSpPr>
          <p:spPr bwMode="auto">
            <a:xfrm>
              <a:off x="8059325" y="3177064"/>
              <a:ext cx="23373" cy="149228"/>
            </a:xfrm>
            <a:custGeom>
              <a:avLst/>
              <a:gdLst>
                <a:gd name="T0" fmla="*/ 2 w 6"/>
                <a:gd name="T1" fmla="*/ 40 h 40"/>
                <a:gd name="T2" fmla="*/ 6 w 6"/>
                <a:gd name="T3" fmla="*/ 0 h 40"/>
                <a:gd name="T4" fmla="*/ 2 w 6"/>
                <a:gd name="T5" fmla="*/ 40 h 40"/>
              </a:gdLst>
              <a:ahLst/>
              <a:cxnLst>
                <a:cxn ang="0">
                  <a:pos x="T0" y="T1"/>
                </a:cxn>
                <a:cxn ang="0">
                  <a:pos x="T2" y="T3"/>
                </a:cxn>
                <a:cxn ang="0">
                  <a:pos x="T4" y="T5"/>
                </a:cxn>
              </a:cxnLst>
              <a:rect l="0" t="0" r="r" b="b"/>
              <a:pathLst>
                <a:path w="6" h="40">
                  <a:moveTo>
                    <a:pt x="2" y="40"/>
                  </a:moveTo>
                  <a:cubicBezTo>
                    <a:pt x="0" y="26"/>
                    <a:pt x="1" y="13"/>
                    <a:pt x="6" y="0"/>
                  </a:cubicBezTo>
                  <a:cubicBezTo>
                    <a:pt x="5" y="14"/>
                    <a:pt x="4" y="26"/>
                    <a:pt x="2" y="4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iŝḻîḓé">
              <a:extLst>
                <a:ext uri="{FF2B5EF4-FFF2-40B4-BE49-F238E27FC236}">
                  <a16:creationId xmlns:a16="http://schemas.microsoft.com/office/drawing/2014/main" id="{144B09F8-C355-4F02-8173-B071A604C6AB}"/>
                </a:ext>
              </a:extLst>
            </p:cNvPr>
            <p:cNvSpPr/>
            <p:nvPr/>
          </p:nvSpPr>
          <p:spPr bwMode="auto">
            <a:xfrm>
              <a:off x="8134838" y="3024241"/>
              <a:ext cx="138440" cy="183387"/>
            </a:xfrm>
            <a:custGeom>
              <a:avLst/>
              <a:gdLst>
                <a:gd name="T0" fmla="*/ 0 w 37"/>
                <a:gd name="T1" fmla="*/ 49 h 49"/>
                <a:gd name="T2" fmla="*/ 25 w 37"/>
                <a:gd name="T3" fmla="*/ 25 h 49"/>
                <a:gd name="T4" fmla="*/ 30 w 37"/>
                <a:gd name="T5" fmla="*/ 18 h 49"/>
                <a:gd name="T6" fmla="*/ 33 w 37"/>
                <a:gd name="T7" fmla="*/ 14 h 49"/>
                <a:gd name="T8" fmla="*/ 35 w 37"/>
                <a:gd name="T9" fmla="*/ 11 h 49"/>
                <a:gd name="T10" fmla="*/ 34 w 37"/>
                <a:gd name="T11" fmla="*/ 10 h 49"/>
                <a:gd name="T12" fmla="*/ 17 w 37"/>
                <a:gd name="T13" fmla="*/ 0 h 49"/>
                <a:gd name="T14" fmla="*/ 35 w 37"/>
                <a:gd name="T15" fmla="*/ 9 h 49"/>
                <a:gd name="T16" fmla="*/ 37 w 37"/>
                <a:gd name="T17" fmla="*/ 10 h 49"/>
                <a:gd name="T18" fmla="*/ 37 w 37"/>
                <a:gd name="T19" fmla="*/ 10 h 49"/>
                <a:gd name="T20" fmla="*/ 37 w 37"/>
                <a:gd name="T21" fmla="*/ 11 h 49"/>
                <a:gd name="T22" fmla="*/ 37 w 37"/>
                <a:gd name="T23" fmla="*/ 11 h 49"/>
                <a:gd name="T24" fmla="*/ 27 w 37"/>
                <a:gd name="T25" fmla="*/ 26 h 49"/>
                <a:gd name="T26" fmla="*/ 0 w 37"/>
                <a:gd name="T2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9">
                  <a:moveTo>
                    <a:pt x="0" y="49"/>
                  </a:moveTo>
                  <a:cubicBezTo>
                    <a:pt x="10" y="42"/>
                    <a:pt x="18" y="34"/>
                    <a:pt x="25" y="25"/>
                  </a:cubicBezTo>
                  <a:cubicBezTo>
                    <a:pt x="27" y="22"/>
                    <a:pt x="29" y="20"/>
                    <a:pt x="30" y="18"/>
                  </a:cubicBezTo>
                  <a:cubicBezTo>
                    <a:pt x="33" y="14"/>
                    <a:pt x="33" y="14"/>
                    <a:pt x="33" y="14"/>
                  </a:cubicBezTo>
                  <a:cubicBezTo>
                    <a:pt x="35" y="11"/>
                    <a:pt x="35" y="11"/>
                    <a:pt x="35" y="11"/>
                  </a:cubicBezTo>
                  <a:cubicBezTo>
                    <a:pt x="35" y="11"/>
                    <a:pt x="35" y="11"/>
                    <a:pt x="34" y="10"/>
                  </a:cubicBezTo>
                  <a:cubicBezTo>
                    <a:pt x="34" y="10"/>
                    <a:pt x="18" y="2"/>
                    <a:pt x="17" y="0"/>
                  </a:cubicBezTo>
                  <a:cubicBezTo>
                    <a:pt x="19" y="2"/>
                    <a:pt x="35" y="9"/>
                    <a:pt x="35" y="9"/>
                  </a:cubicBezTo>
                  <a:cubicBezTo>
                    <a:pt x="37" y="10"/>
                    <a:pt x="37" y="10"/>
                    <a:pt x="37" y="10"/>
                  </a:cubicBezTo>
                  <a:cubicBezTo>
                    <a:pt x="37" y="10"/>
                    <a:pt x="37" y="10"/>
                    <a:pt x="37" y="10"/>
                  </a:cubicBezTo>
                  <a:cubicBezTo>
                    <a:pt x="37" y="10"/>
                    <a:pt x="37" y="10"/>
                    <a:pt x="37" y="11"/>
                  </a:cubicBezTo>
                  <a:cubicBezTo>
                    <a:pt x="37" y="11"/>
                    <a:pt x="37" y="11"/>
                    <a:pt x="37" y="11"/>
                  </a:cubicBezTo>
                  <a:cubicBezTo>
                    <a:pt x="33" y="17"/>
                    <a:pt x="30" y="21"/>
                    <a:pt x="27" y="26"/>
                  </a:cubicBezTo>
                  <a:cubicBezTo>
                    <a:pt x="19" y="35"/>
                    <a:pt x="10" y="43"/>
                    <a:pt x="0" y="4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iṣľiḋè">
              <a:extLst>
                <a:ext uri="{FF2B5EF4-FFF2-40B4-BE49-F238E27FC236}">
                  <a16:creationId xmlns:a16="http://schemas.microsoft.com/office/drawing/2014/main" id="{EEE0A66E-C683-4621-843E-753115340E99}"/>
                </a:ext>
              </a:extLst>
            </p:cNvPr>
            <p:cNvSpPr/>
            <p:nvPr/>
          </p:nvSpPr>
          <p:spPr bwMode="auto">
            <a:xfrm>
              <a:off x="7999994" y="3069189"/>
              <a:ext cx="23373" cy="145632"/>
            </a:xfrm>
            <a:custGeom>
              <a:avLst/>
              <a:gdLst>
                <a:gd name="T0" fmla="*/ 6 w 6"/>
                <a:gd name="T1" fmla="*/ 39 h 39"/>
                <a:gd name="T2" fmla="*/ 2 w 6"/>
                <a:gd name="T3" fmla="*/ 0 h 39"/>
                <a:gd name="T4" fmla="*/ 6 w 6"/>
                <a:gd name="T5" fmla="*/ 39 h 39"/>
              </a:gdLst>
              <a:ahLst/>
              <a:cxnLst>
                <a:cxn ang="0">
                  <a:pos x="T0" y="T1"/>
                </a:cxn>
                <a:cxn ang="0">
                  <a:pos x="T2" y="T3"/>
                </a:cxn>
                <a:cxn ang="0">
                  <a:pos x="T4" y="T5"/>
                </a:cxn>
              </a:cxnLst>
              <a:rect l="0" t="0" r="r" b="b"/>
              <a:pathLst>
                <a:path w="6" h="39">
                  <a:moveTo>
                    <a:pt x="6" y="39"/>
                  </a:moveTo>
                  <a:cubicBezTo>
                    <a:pt x="1" y="27"/>
                    <a:pt x="0" y="14"/>
                    <a:pt x="2" y="0"/>
                  </a:cubicBezTo>
                  <a:cubicBezTo>
                    <a:pt x="3" y="14"/>
                    <a:pt x="3" y="26"/>
                    <a:pt x="6" y="3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śḻïḑè">
              <a:extLst>
                <a:ext uri="{FF2B5EF4-FFF2-40B4-BE49-F238E27FC236}">
                  <a16:creationId xmlns:a16="http://schemas.microsoft.com/office/drawing/2014/main" id="{228303AF-6035-4B57-9633-A3412E1313E7}"/>
                </a:ext>
              </a:extLst>
            </p:cNvPr>
            <p:cNvSpPr/>
            <p:nvPr/>
          </p:nvSpPr>
          <p:spPr bwMode="auto">
            <a:xfrm>
              <a:off x="8418909" y="5370522"/>
              <a:ext cx="440490" cy="165408"/>
            </a:xfrm>
            <a:custGeom>
              <a:avLst/>
              <a:gdLst>
                <a:gd name="T0" fmla="*/ 78 w 118"/>
                <a:gd name="T1" fmla="*/ 0 h 44"/>
                <a:gd name="T2" fmla="*/ 118 w 118"/>
                <a:gd name="T3" fmla="*/ 31 h 44"/>
                <a:gd name="T4" fmla="*/ 117 w 118"/>
                <a:gd name="T5" fmla="*/ 42 h 44"/>
                <a:gd name="T6" fmla="*/ 2 w 118"/>
                <a:gd name="T7" fmla="*/ 44 h 44"/>
                <a:gd name="T8" fmla="*/ 0 w 118"/>
                <a:gd name="T9" fmla="*/ 33 h 44"/>
                <a:gd name="T10" fmla="*/ 78 w 118"/>
                <a:gd name="T11" fmla="*/ 0 h 44"/>
              </a:gdLst>
              <a:ahLst/>
              <a:cxnLst>
                <a:cxn ang="0">
                  <a:pos x="T0" y="T1"/>
                </a:cxn>
                <a:cxn ang="0">
                  <a:pos x="T2" y="T3"/>
                </a:cxn>
                <a:cxn ang="0">
                  <a:pos x="T4" y="T5"/>
                </a:cxn>
                <a:cxn ang="0">
                  <a:pos x="T6" y="T7"/>
                </a:cxn>
                <a:cxn ang="0">
                  <a:pos x="T8" y="T9"/>
                </a:cxn>
                <a:cxn ang="0">
                  <a:pos x="T10" y="T11"/>
                </a:cxn>
              </a:cxnLst>
              <a:rect l="0" t="0" r="r" b="b"/>
              <a:pathLst>
                <a:path w="118" h="44">
                  <a:moveTo>
                    <a:pt x="78" y="0"/>
                  </a:moveTo>
                  <a:cubicBezTo>
                    <a:pt x="95" y="3"/>
                    <a:pt x="110" y="15"/>
                    <a:pt x="118" y="31"/>
                  </a:cubicBezTo>
                  <a:cubicBezTo>
                    <a:pt x="118" y="35"/>
                    <a:pt x="117" y="38"/>
                    <a:pt x="117" y="42"/>
                  </a:cubicBezTo>
                  <a:cubicBezTo>
                    <a:pt x="79" y="43"/>
                    <a:pt x="40" y="43"/>
                    <a:pt x="2" y="44"/>
                  </a:cubicBezTo>
                  <a:cubicBezTo>
                    <a:pt x="1" y="40"/>
                    <a:pt x="1" y="37"/>
                    <a:pt x="0" y="33"/>
                  </a:cubicBezTo>
                  <a:cubicBezTo>
                    <a:pt x="28" y="27"/>
                    <a:pt x="55" y="15"/>
                    <a:pt x="78" y="0"/>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ŝlíḓê">
              <a:extLst>
                <a:ext uri="{FF2B5EF4-FFF2-40B4-BE49-F238E27FC236}">
                  <a16:creationId xmlns:a16="http://schemas.microsoft.com/office/drawing/2014/main" id="{5B453F38-C9E1-424B-A483-DFE51B0BB9AA}"/>
                </a:ext>
              </a:extLst>
            </p:cNvPr>
            <p:cNvSpPr/>
            <p:nvPr/>
          </p:nvSpPr>
          <p:spPr bwMode="auto">
            <a:xfrm>
              <a:off x="8956485" y="5374118"/>
              <a:ext cx="422511" cy="176196"/>
            </a:xfrm>
            <a:custGeom>
              <a:avLst/>
              <a:gdLst>
                <a:gd name="T0" fmla="*/ 113 w 113"/>
                <a:gd name="T1" fmla="*/ 45 h 47"/>
                <a:gd name="T2" fmla="*/ 113 w 113"/>
                <a:gd name="T3" fmla="*/ 35 h 47"/>
                <a:gd name="T4" fmla="*/ 54 w 113"/>
                <a:gd name="T5" fmla="*/ 4 h 47"/>
                <a:gd name="T6" fmla="*/ 42 w 113"/>
                <a:gd name="T7" fmla="*/ 2 h 47"/>
                <a:gd name="T8" fmla="*/ 1 w 113"/>
                <a:gd name="T9" fmla="*/ 27 h 47"/>
                <a:gd name="T10" fmla="*/ 1 w 113"/>
                <a:gd name="T11" fmla="*/ 43 h 47"/>
                <a:gd name="T12" fmla="*/ 113 w 113"/>
                <a:gd name="T13" fmla="*/ 45 h 47"/>
              </a:gdLst>
              <a:ahLst/>
              <a:cxnLst>
                <a:cxn ang="0">
                  <a:pos x="T0" y="T1"/>
                </a:cxn>
                <a:cxn ang="0">
                  <a:pos x="T2" y="T3"/>
                </a:cxn>
                <a:cxn ang="0">
                  <a:pos x="T4" y="T5"/>
                </a:cxn>
                <a:cxn ang="0">
                  <a:pos x="T6" y="T7"/>
                </a:cxn>
                <a:cxn ang="0">
                  <a:pos x="T8" y="T9"/>
                </a:cxn>
                <a:cxn ang="0">
                  <a:pos x="T10" y="T11"/>
                </a:cxn>
                <a:cxn ang="0">
                  <a:pos x="T12" y="T13"/>
                </a:cxn>
              </a:cxnLst>
              <a:rect l="0" t="0" r="r" b="b"/>
              <a:pathLst>
                <a:path w="113" h="47">
                  <a:moveTo>
                    <a:pt x="113" y="45"/>
                  </a:moveTo>
                  <a:cubicBezTo>
                    <a:pt x="113" y="42"/>
                    <a:pt x="113" y="38"/>
                    <a:pt x="113" y="35"/>
                  </a:cubicBezTo>
                  <a:cubicBezTo>
                    <a:pt x="91" y="30"/>
                    <a:pt x="73" y="16"/>
                    <a:pt x="54" y="4"/>
                  </a:cubicBezTo>
                  <a:cubicBezTo>
                    <a:pt x="51" y="2"/>
                    <a:pt x="46" y="0"/>
                    <a:pt x="42" y="2"/>
                  </a:cubicBezTo>
                  <a:cubicBezTo>
                    <a:pt x="26" y="8"/>
                    <a:pt x="13" y="16"/>
                    <a:pt x="1" y="27"/>
                  </a:cubicBezTo>
                  <a:cubicBezTo>
                    <a:pt x="0" y="32"/>
                    <a:pt x="0" y="38"/>
                    <a:pt x="1" y="43"/>
                  </a:cubicBezTo>
                  <a:cubicBezTo>
                    <a:pt x="38" y="46"/>
                    <a:pt x="76" y="47"/>
                    <a:pt x="113" y="45"/>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iśḻîḑe">
              <a:extLst>
                <a:ext uri="{FF2B5EF4-FFF2-40B4-BE49-F238E27FC236}">
                  <a16:creationId xmlns:a16="http://schemas.microsoft.com/office/drawing/2014/main" id="{418E3234-D851-4F69-AE01-3EE756218624}"/>
                </a:ext>
              </a:extLst>
            </p:cNvPr>
            <p:cNvSpPr/>
            <p:nvPr/>
          </p:nvSpPr>
          <p:spPr bwMode="auto">
            <a:xfrm>
              <a:off x="8481835" y="5374118"/>
              <a:ext cx="332615" cy="124057"/>
            </a:xfrm>
            <a:custGeom>
              <a:avLst/>
              <a:gdLst>
                <a:gd name="T0" fmla="*/ 66 w 89"/>
                <a:gd name="T1" fmla="*/ 0 h 33"/>
                <a:gd name="T2" fmla="*/ 0 w 89"/>
                <a:gd name="T3" fmla="*/ 33 h 33"/>
                <a:gd name="T4" fmla="*/ 68 w 89"/>
                <a:gd name="T5" fmla="*/ 29 h 33"/>
                <a:gd name="T6" fmla="*/ 80 w 89"/>
                <a:gd name="T7" fmla="*/ 28 h 33"/>
                <a:gd name="T8" fmla="*/ 89 w 89"/>
                <a:gd name="T9" fmla="*/ 20 h 33"/>
                <a:gd name="T10" fmla="*/ 66 w 89"/>
                <a:gd name="T11" fmla="*/ 0 h 33"/>
              </a:gdLst>
              <a:ahLst/>
              <a:cxnLst>
                <a:cxn ang="0">
                  <a:pos x="T0" y="T1"/>
                </a:cxn>
                <a:cxn ang="0">
                  <a:pos x="T2" y="T3"/>
                </a:cxn>
                <a:cxn ang="0">
                  <a:pos x="T4" y="T5"/>
                </a:cxn>
                <a:cxn ang="0">
                  <a:pos x="T6" y="T7"/>
                </a:cxn>
                <a:cxn ang="0">
                  <a:pos x="T8" y="T9"/>
                </a:cxn>
                <a:cxn ang="0">
                  <a:pos x="T10" y="T11"/>
                </a:cxn>
              </a:cxnLst>
              <a:rect l="0" t="0" r="r" b="b"/>
              <a:pathLst>
                <a:path w="89" h="33">
                  <a:moveTo>
                    <a:pt x="66" y="0"/>
                  </a:moveTo>
                  <a:cubicBezTo>
                    <a:pt x="47" y="16"/>
                    <a:pt x="24" y="27"/>
                    <a:pt x="0" y="33"/>
                  </a:cubicBezTo>
                  <a:cubicBezTo>
                    <a:pt x="22" y="30"/>
                    <a:pt x="45" y="29"/>
                    <a:pt x="68" y="29"/>
                  </a:cubicBezTo>
                  <a:cubicBezTo>
                    <a:pt x="72" y="30"/>
                    <a:pt x="76" y="30"/>
                    <a:pt x="80" y="28"/>
                  </a:cubicBezTo>
                  <a:cubicBezTo>
                    <a:pt x="84" y="27"/>
                    <a:pt x="88" y="24"/>
                    <a:pt x="89" y="20"/>
                  </a:cubicBezTo>
                  <a:cubicBezTo>
                    <a:pt x="82" y="13"/>
                    <a:pt x="73" y="7"/>
                    <a:pt x="66" y="0"/>
                  </a:cubicBezTo>
                  <a:close/>
                </a:path>
              </a:pathLst>
            </a:custGeom>
            <a:solidFill>
              <a:srgbClr val="7D4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íṧḷîḋe">
              <a:extLst>
                <a:ext uri="{FF2B5EF4-FFF2-40B4-BE49-F238E27FC236}">
                  <a16:creationId xmlns:a16="http://schemas.microsoft.com/office/drawing/2014/main" id="{B19C88E6-54DB-4032-84F6-F6255C63B63D}"/>
                </a:ext>
              </a:extLst>
            </p:cNvPr>
            <p:cNvSpPr/>
            <p:nvPr/>
          </p:nvSpPr>
          <p:spPr bwMode="auto">
            <a:xfrm>
              <a:off x="9049977" y="5397490"/>
              <a:ext cx="269687" cy="104279"/>
            </a:xfrm>
            <a:custGeom>
              <a:avLst/>
              <a:gdLst>
                <a:gd name="T0" fmla="*/ 16 w 72"/>
                <a:gd name="T1" fmla="*/ 4 h 28"/>
                <a:gd name="T2" fmla="*/ 0 w 72"/>
                <a:gd name="T3" fmla="*/ 26 h 28"/>
                <a:gd name="T4" fmla="*/ 72 w 72"/>
                <a:gd name="T5" fmla="*/ 28 h 28"/>
                <a:gd name="T6" fmla="*/ 28 w 72"/>
                <a:gd name="T7" fmla="*/ 4 h 28"/>
                <a:gd name="T8" fmla="*/ 23 w 72"/>
                <a:gd name="T9" fmla="*/ 1 h 28"/>
                <a:gd name="T10" fmla="*/ 16 w 72"/>
                <a:gd name="T11" fmla="*/ 4 h 28"/>
              </a:gdLst>
              <a:ahLst/>
              <a:cxnLst>
                <a:cxn ang="0">
                  <a:pos x="T0" y="T1"/>
                </a:cxn>
                <a:cxn ang="0">
                  <a:pos x="T2" y="T3"/>
                </a:cxn>
                <a:cxn ang="0">
                  <a:pos x="T4" y="T5"/>
                </a:cxn>
                <a:cxn ang="0">
                  <a:pos x="T6" y="T7"/>
                </a:cxn>
                <a:cxn ang="0">
                  <a:pos x="T8" y="T9"/>
                </a:cxn>
                <a:cxn ang="0">
                  <a:pos x="T10" y="T11"/>
                </a:cxn>
              </a:cxnLst>
              <a:rect l="0" t="0" r="r" b="b"/>
              <a:pathLst>
                <a:path w="72" h="28">
                  <a:moveTo>
                    <a:pt x="16" y="4"/>
                  </a:moveTo>
                  <a:cubicBezTo>
                    <a:pt x="11" y="12"/>
                    <a:pt x="5" y="19"/>
                    <a:pt x="0" y="26"/>
                  </a:cubicBezTo>
                  <a:cubicBezTo>
                    <a:pt x="24" y="24"/>
                    <a:pt x="48" y="24"/>
                    <a:pt x="72" y="28"/>
                  </a:cubicBezTo>
                  <a:cubicBezTo>
                    <a:pt x="56" y="23"/>
                    <a:pt x="41" y="15"/>
                    <a:pt x="28" y="4"/>
                  </a:cubicBezTo>
                  <a:cubicBezTo>
                    <a:pt x="26" y="3"/>
                    <a:pt x="25" y="2"/>
                    <a:pt x="23" y="1"/>
                  </a:cubicBezTo>
                  <a:cubicBezTo>
                    <a:pt x="21" y="0"/>
                    <a:pt x="17" y="2"/>
                    <a:pt x="16" y="4"/>
                  </a:cubicBezTo>
                  <a:close/>
                </a:path>
              </a:pathLst>
            </a:custGeom>
            <a:solidFill>
              <a:srgbClr val="7D4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i$lídé">
              <a:extLst>
                <a:ext uri="{FF2B5EF4-FFF2-40B4-BE49-F238E27FC236}">
                  <a16:creationId xmlns:a16="http://schemas.microsoft.com/office/drawing/2014/main" id="{5C785A3B-83F3-49F7-963D-AA6139B9AA77}"/>
                </a:ext>
              </a:extLst>
            </p:cNvPr>
            <p:cNvSpPr/>
            <p:nvPr/>
          </p:nvSpPr>
          <p:spPr bwMode="auto">
            <a:xfrm>
              <a:off x="8647244" y="1875372"/>
              <a:ext cx="458469" cy="891767"/>
            </a:xfrm>
            <a:custGeom>
              <a:avLst/>
              <a:gdLst>
                <a:gd name="T0" fmla="*/ 117 w 123"/>
                <a:gd name="T1" fmla="*/ 101 h 239"/>
                <a:gd name="T2" fmla="*/ 121 w 123"/>
                <a:gd name="T3" fmla="*/ 56 h 239"/>
                <a:gd name="T4" fmla="*/ 103 w 123"/>
                <a:gd name="T5" fmla="*/ 17 h 239"/>
                <a:gd name="T6" fmla="*/ 64 w 123"/>
                <a:gd name="T7" fmla="*/ 0 h 239"/>
                <a:gd name="T8" fmla="*/ 25 w 123"/>
                <a:gd name="T9" fmla="*/ 25 h 239"/>
                <a:gd name="T10" fmla="*/ 6 w 123"/>
                <a:gd name="T11" fmla="*/ 69 h 239"/>
                <a:gd name="T12" fmla="*/ 7 w 123"/>
                <a:gd name="T13" fmla="*/ 82 h 239"/>
                <a:gd name="T14" fmla="*/ 6 w 123"/>
                <a:gd name="T15" fmla="*/ 161 h 239"/>
                <a:gd name="T16" fmla="*/ 16 w 123"/>
                <a:gd name="T17" fmla="*/ 187 h 239"/>
                <a:gd name="T18" fmla="*/ 40 w 123"/>
                <a:gd name="T19" fmla="*/ 198 h 239"/>
                <a:gd name="T20" fmla="*/ 31 w 123"/>
                <a:gd name="T21" fmla="*/ 216 h 239"/>
                <a:gd name="T22" fmla="*/ 90 w 123"/>
                <a:gd name="T23" fmla="*/ 197 h 239"/>
                <a:gd name="T24" fmla="*/ 88 w 123"/>
                <a:gd name="T25" fmla="*/ 185 h 239"/>
                <a:gd name="T26" fmla="*/ 93 w 123"/>
                <a:gd name="T27" fmla="*/ 142 h 239"/>
                <a:gd name="T28" fmla="*/ 118 w 123"/>
                <a:gd name="T29" fmla="*/ 122 h 239"/>
                <a:gd name="T30" fmla="*/ 121 w 123"/>
                <a:gd name="T31" fmla="*/ 113 h 239"/>
                <a:gd name="T32" fmla="*/ 119 w 123"/>
                <a:gd name="T33" fmla="*/ 103 h 239"/>
                <a:gd name="T34" fmla="*/ 117 w 123"/>
                <a:gd name="T35" fmla="*/ 10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239">
                  <a:moveTo>
                    <a:pt x="117" y="101"/>
                  </a:moveTo>
                  <a:cubicBezTo>
                    <a:pt x="120" y="87"/>
                    <a:pt x="123" y="71"/>
                    <a:pt x="121" y="56"/>
                  </a:cubicBezTo>
                  <a:cubicBezTo>
                    <a:pt x="119" y="42"/>
                    <a:pt x="113" y="28"/>
                    <a:pt x="103" y="17"/>
                  </a:cubicBezTo>
                  <a:cubicBezTo>
                    <a:pt x="93" y="6"/>
                    <a:pt x="78" y="0"/>
                    <a:pt x="64" y="0"/>
                  </a:cubicBezTo>
                  <a:cubicBezTo>
                    <a:pt x="48" y="2"/>
                    <a:pt x="34" y="12"/>
                    <a:pt x="25" y="25"/>
                  </a:cubicBezTo>
                  <a:cubicBezTo>
                    <a:pt x="16" y="38"/>
                    <a:pt x="11" y="54"/>
                    <a:pt x="6" y="69"/>
                  </a:cubicBezTo>
                  <a:cubicBezTo>
                    <a:pt x="5" y="74"/>
                    <a:pt x="5" y="78"/>
                    <a:pt x="7" y="82"/>
                  </a:cubicBezTo>
                  <a:cubicBezTo>
                    <a:pt x="0" y="108"/>
                    <a:pt x="0" y="135"/>
                    <a:pt x="6" y="161"/>
                  </a:cubicBezTo>
                  <a:cubicBezTo>
                    <a:pt x="8" y="170"/>
                    <a:pt x="10" y="179"/>
                    <a:pt x="16" y="187"/>
                  </a:cubicBezTo>
                  <a:cubicBezTo>
                    <a:pt x="22" y="194"/>
                    <a:pt x="31" y="200"/>
                    <a:pt x="40" y="198"/>
                  </a:cubicBezTo>
                  <a:cubicBezTo>
                    <a:pt x="38" y="204"/>
                    <a:pt x="35" y="211"/>
                    <a:pt x="31" y="216"/>
                  </a:cubicBezTo>
                  <a:cubicBezTo>
                    <a:pt x="36" y="230"/>
                    <a:pt x="83" y="239"/>
                    <a:pt x="90" y="197"/>
                  </a:cubicBezTo>
                  <a:cubicBezTo>
                    <a:pt x="88" y="185"/>
                    <a:pt x="88" y="185"/>
                    <a:pt x="88" y="185"/>
                  </a:cubicBezTo>
                  <a:cubicBezTo>
                    <a:pt x="88" y="171"/>
                    <a:pt x="89" y="156"/>
                    <a:pt x="93" y="142"/>
                  </a:cubicBezTo>
                  <a:cubicBezTo>
                    <a:pt x="103" y="138"/>
                    <a:pt x="112" y="131"/>
                    <a:pt x="118" y="122"/>
                  </a:cubicBezTo>
                  <a:cubicBezTo>
                    <a:pt x="119" y="119"/>
                    <a:pt x="121" y="116"/>
                    <a:pt x="121" y="113"/>
                  </a:cubicBezTo>
                  <a:cubicBezTo>
                    <a:pt x="122" y="110"/>
                    <a:pt x="121" y="106"/>
                    <a:pt x="119" y="103"/>
                  </a:cubicBezTo>
                  <a:cubicBezTo>
                    <a:pt x="118" y="103"/>
                    <a:pt x="118" y="102"/>
                    <a:pt x="117" y="101"/>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šlïdé">
              <a:extLst>
                <a:ext uri="{FF2B5EF4-FFF2-40B4-BE49-F238E27FC236}">
                  <a16:creationId xmlns:a16="http://schemas.microsoft.com/office/drawing/2014/main" id="{1CD14327-F564-4D7F-A3AB-90F091B6C05A}"/>
                </a:ext>
              </a:extLst>
            </p:cNvPr>
            <p:cNvSpPr/>
            <p:nvPr/>
          </p:nvSpPr>
          <p:spPr bwMode="auto">
            <a:xfrm>
              <a:off x="8776694" y="1878968"/>
              <a:ext cx="262496" cy="440490"/>
            </a:xfrm>
            <a:custGeom>
              <a:avLst/>
              <a:gdLst>
                <a:gd name="T0" fmla="*/ 0 w 70"/>
                <a:gd name="T1" fmla="*/ 14 h 118"/>
                <a:gd name="T2" fmla="*/ 30 w 70"/>
                <a:gd name="T3" fmla="*/ 18 h 118"/>
                <a:gd name="T4" fmla="*/ 42 w 70"/>
                <a:gd name="T5" fmla="*/ 45 h 118"/>
                <a:gd name="T6" fmla="*/ 40 w 70"/>
                <a:gd name="T7" fmla="*/ 74 h 118"/>
                <a:gd name="T8" fmla="*/ 53 w 70"/>
                <a:gd name="T9" fmla="*/ 118 h 118"/>
                <a:gd name="T10" fmla="*/ 62 w 70"/>
                <a:gd name="T11" fmla="*/ 101 h 118"/>
                <a:gd name="T12" fmla="*/ 66 w 70"/>
                <a:gd name="T13" fmla="*/ 62 h 118"/>
                <a:gd name="T14" fmla="*/ 63 w 70"/>
                <a:gd name="T15" fmla="*/ 35 h 118"/>
                <a:gd name="T16" fmla="*/ 49 w 70"/>
                <a:gd name="T17" fmla="*/ 11 h 118"/>
                <a:gd name="T18" fmla="*/ 24 w 70"/>
                <a:gd name="T19" fmla="*/ 1 h 118"/>
                <a:gd name="T20" fmla="*/ 0 w 70"/>
                <a:gd name="T21" fmla="*/ 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18">
                  <a:moveTo>
                    <a:pt x="0" y="14"/>
                  </a:moveTo>
                  <a:cubicBezTo>
                    <a:pt x="7" y="8"/>
                    <a:pt x="22" y="12"/>
                    <a:pt x="30" y="18"/>
                  </a:cubicBezTo>
                  <a:cubicBezTo>
                    <a:pt x="37" y="25"/>
                    <a:pt x="41" y="35"/>
                    <a:pt x="42" y="45"/>
                  </a:cubicBezTo>
                  <a:cubicBezTo>
                    <a:pt x="43" y="55"/>
                    <a:pt x="41" y="64"/>
                    <a:pt x="40" y="74"/>
                  </a:cubicBezTo>
                  <a:cubicBezTo>
                    <a:pt x="46" y="88"/>
                    <a:pt x="51" y="103"/>
                    <a:pt x="53" y="118"/>
                  </a:cubicBezTo>
                  <a:cubicBezTo>
                    <a:pt x="54" y="112"/>
                    <a:pt x="57" y="106"/>
                    <a:pt x="62" y="101"/>
                  </a:cubicBezTo>
                  <a:cubicBezTo>
                    <a:pt x="70" y="91"/>
                    <a:pt x="67" y="75"/>
                    <a:pt x="66" y="62"/>
                  </a:cubicBezTo>
                  <a:cubicBezTo>
                    <a:pt x="66" y="53"/>
                    <a:pt x="65" y="43"/>
                    <a:pt x="63" y="35"/>
                  </a:cubicBezTo>
                  <a:cubicBezTo>
                    <a:pt x="60" y="26"/>
                    <a:pt x="56" y="17"/>
                    <a:pt x="49" y="11"/>
                  </a:cubicBezTo>
                  <a:cubicBezTo>
                    <a:pt x="42" y="4"/>
                    <a:pt x="33" y="0"/>
                    <a:pt x="24" y="1"/>
                  </a:cubicBezTo>
                  <a:cubicBezTo>
                    <a:pt x="15" y="1"/>
                    <a:pt x="5" y="5"/>
                    <a:pt x="0" y="14"/>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Sľîḍê">
              <a:extLst>
                <a:ext uri="{FF2B5EF4-FFF2-40B4-BE49-F238E27FC236}">
                  <a16:creationId xmlns:a16="http://schemas.microsoft.com/office/drawing/2014/main" id="{CE95D025-8C6A-4F87-A436-8D07A34BFE6B}"/>
                </a:ext>
              </a:extLst>
            </p:cNvPr>
            <p:cNvSpPr/>
            <p:nvPr/>
          </p:nvSpPr>
          <p:spPr bwMode="auto">
            <a:xfrm>
              <a:off x="8658031" y="2245743"/>
              <a:ext cx="350594" cy="368573"/>
            </a:xfrm>
            <a:custGeom>
              <a:avLst/>
              <a:gdLst>
                <a:gd name="T0" fmla="*/ 0 w 94"/>
                <a:gd name="T1" fmla="*/ 49 h 99"/>
                <a:gd name="T2" fmla="*/ 22 w 94"/>
                <a:gd name="T3" fmla="*/ 26 h 99"/>
                <a:gd name="T4" fmla="*/ 38 w 94"/>
                <a:gd name="T5" fmla="*/ 27 h 99"/>
                <a:gd name="T6" fmla="*/ 60 w 94"/>
                <a:gd name="T7" fmla="*/ 39 h 99"/>
                <a:gd name="T8" fmla="*/ 91 w 94"/>
                <a:gd name="T9" fmla="*/ 0 h 99"/>
                <a:gd name="T10" fmla="*/ 94 w 94"/>
                <a:gd name="T11" fmla="*/ 4 h 99"/>
                <a:gd name="T12" fmla="*/ 80 w 94"/>
                <a:gd name="T13" fmla="*/ 45 h 99"/>
                <a:gd name="T14" fmla="*/ 66 w 94"/>
                <a:gd name="T15" fmla="*/ 73 h 99"/>
                <a:gd name="T16" fmla="*/ 43 w 94"/>
                <a:gd name="T17" fmla="*/ 95 h 99"/>
                <a:gd name="T18" fmla="*/ 32 w 94"/>
                <a:gd name="T19" fmla="*/ 99 h 99"/>
                <a:gd name="T20" fmla="*/ 21 w 94"/>
                <a:gd name="T21" fmla="*/ 96 h 99"/>
                <a:gd name="T22" fmla="*/ 10 w 94"/>
                <a:gd name="T23" fmla="*/ 86 h 99"/>
                <a:gd name="T24" fmla="*/ 0 w 94"/>
                <a:gd name="T25"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99">
                  <a:moveTo>
                    <a:pt x="0" y="49"/>
                  </a:moveTo>
                  <a:cubicBezTo>
                    <a:pt x="3" y="39"/>
                    <a:pt x="12" y="30"/>
                    <a:pt x="22" y="26"/>
                  </a:cubicBezTo>
                  <a:cubicBezTo>
                    <a:pt x="27" y="25"/>
                    <a:pt x="33" y="26"/>
                    <a:pt x="38" y="27"/>
                  </a:cubicBezTo>
                  <a:cubicBezTo>
                    <a:pt x="46" y="29"/>
                    <a:pt x="54" y="33"/>
                    <a:pt x="60" y="39"/>
                  </a:cubicBezTo>
                  <a:cubicBezTo>
                    <a:pt x="73" y="28"/>
                    <a:pt x="84" y="15"/>
                    <a:pt x="91" y="0"/>
                  </a:cubicBezTo>
                  <a:cubicBezTo>
                    <a:pt x="92" y="1"/>
                    <a:pt x="93" y="3"/>
                    <a:pt x="94" y="4"/>
                  </a:cubicBezTo>
                  <a:cubicBezTo>
                    <a:pt x="85" y="15"/>
                    <a:pt x="79" y="30"/>
                    <a:pt x="80" y="45"/>
                  </a:cubicBezTo>
                  <a:cubicBezTo>
                    <a:pt x="80" y="55"/>
                    <a:pt x="71" y="65"/>
                    <a:pt x="66" y="73"/>
                  </a:cubicBezTo>
                  <a:cubicBezTo>
                    <a:pt x="60" y="82"/>
                    <a:pt x="53" y="90"/>
                    <a:pt x="43" y="95"/>
                  </a:cubicBezTo>
                  <a:cubicBezTo>
                    <a:pt x="40" y="97"/>
                    <a:pt x="36" y="98"/>
                    <a:pt x="32" y="99"/>
                  </a:cubicBezTo>
                  <a:cubicBezTo>
                    <a:pt x="28" y="99"/>
                    <a:pt x="24" y="98"/>
                    <a:pt x="21" y="96"/>
                  </a:cubicBezTo>
                  <a:cubicBezTo>
                    <a:pt x="17" y="93"/>
                    <a:pt x="13" y="89"/>
                    <a:pt x="10" y="86"/>
                  </a:cubicBezTo>
                  <a:cubicBezTo>
                    <a:pt x="3" y="75"/>
                    <a:pt x="1" y="62"/>
                    <a:pt x="0" y="49"/>
                  </a:cubicBezTo>
                  <a:close/>
                </a:path>
              </a:pathLst>
            </a:custGeom>
            <a:solidFill>
              <a:srgbClr val="AA3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ṣḻiḑé">
              <a:extLst>
                <a:ext uri="{FF2B5EF4-FFF2-40B4-BE49-F238E27FC236}">
                  <a16:creationId xmlns:a16="http://schemas.microsoft.com/office/drawing/2014/main" id="{BB2E9397-0084-4E6A-835E-D90D37A9119D}"/>
                </a:ext>
              </a:extLst>
            </p:cNvPr>
            <p:cNvSpPr/>
            <p:nvPr/>
          </p:nvSpPr>
          <p:spPr bwMode="auto">
            <a:xfrm>
              <a:off x="8661627" y="1722548"/>
              <a:ext cx="485437" cy="555557"/>
            </a:xfrm>
            <a:custGeom>
              <a:avLst/>
              <a:gdLst>
                <a:gd name="T0" fmla="*/ 14 w 130"/>
                <a:gd name="T1" fmla="*/ 80 h 149"/>
                <a:gd name="T2" fmla="*/ 0 w 130"/>
                <a:gd name="T3" fmla="*/ 39 h 149"/>
                <a:gd name="T4" fmla="*/ 12 w 130"/>
                <a:gd name="T5" fmla="*/ 0 h 149"/>
                <a:gd name="T6" fmla="*/ 56 w 130"/>
                <a:gd name="T7" fmla="*/ 24 h 149"/>
                <a:gd name="T8" fmla="*/ 75 w 130"/>
                <a:gd name="T9" fmla="*/ 27 h 149"/>
                <a:gd name="T10" fmla="*/ 91 w 130"/>
                <a:gd name="T11" fmla="*/ 37 h 149"/>
                <a:gd name="T12" fmla="*/ 93 w 130"/>
                <a:gd name="T13" fmla="*/ 55 h 149"/>
                <a:gd name="T14" fmla="*/ 113 w 130"/>
                <a:gd name="T15" fmla="*/ 63 h 149"/>
                <a:gd name="T16" fmla="*/ 123 w 130"/>
                <a:gd name="T17" fmla="*/ 82 h 149"/>
                <a:gd name="T18" fmla="*/ 117 w 130"/>
                <a:gd name="T19" fmla="*/ 149 h 149"/>
                <a:gd name="T20" fmla="*/ 104 w 130"/>
                <a:gd name="T21" fmla="*/ 140 h 149"/>
                <a:gd name="T22" fmla="*/ 90 w 130"/>
                <a:gd name="T23" fmla="*/ 146 h 149"/>
                <a:gd name="T24" fmla="*/ 84 w 130"/>
                <a:gd name="T25" fmla="*/ 66 h 149"/>
                <a:gd name="T26" fmla="*/ 47 w 130"/>
                <a:gd name="T27" fmla="*/ 45 h 149"/>
                <a:gd name="T28" fmla="*/ 14 w 130"/>
                <a:gd name="T29" fmla="*/ 8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9">
                  <a:moveTo>
                    <a:pt x="14" y="80"/>
                  </a:moveTo>
                  <a:cubicBezTo>
                    <a:pt x="5" y="68"/>
                    <a:pt x="0" y="53"/>
                    <a:pt x="0" y="39"/>
                  </a:cubicBezTo>
                  <a:cubicBezTo>
                    <a:pt x="0" y="25"/>
                    <a:pt x="4" y="11"/>
                    <a:pt x="12" y="0"/>
                  </a:cubicBezTo>
                  <a:cubicBezTo>
                    <a:pt x="24" y="12"/>
                    <a:pt x="40" y="21"/>
                    <a:pt x="56" y="24"/>
                  </a:cubicBezTo>
                  <a:cubicBezTo>
                    <a:pt x="62" y="25"/>
                    <a:pt x="68" y="26"/>
                    <a:pt x="75" y="27"/>
                  </a:cubicBezTo>
                  <a:cubicBezTo>
                    <a:pt x="81" y="29"/>
                    <a:pt x="87" y="32"/>
                    <a:pt x="91" y="37"/>
                  </a:cubicBezTo>
                  <a:cubicBezTo>
                    <a:pt x="95" y="42"/>
                    <a:pt x="96" y="49"/>
                    <a:pt x="93" y="55"/>
                  </a:cubicBezTo>
                  <a:cubicBezTo>
                    <a:pt x="101" y="54"/>
                    <a:pt x="108" y="58"/>
                    <a:pt x="113" y="63"/>
                  </a:cubicBezTo>
                  <a:cubicBezTo>
                    <a:pt x="118" y="68"/>
                    <a:pt x="121" y="75"/>
                    <a:pt x="123" y="82"/>
                  </a:cubicBezTo>
                  <a:cubicBezTo>
                    <a:pt x="130" y="104"/>
                    <a:pt x="128" y="129"/>
                    <a:pt x="117" y="149"/>
                  </a:cubicBezTo>
                  <a:cubicBezTo>
                    <a:pt x="115" y="144"/>
                    <a:pt x="109" y="140"/>
                    <a:pt x="104" y="140"/>
                  </a:cubicBezTo>
                  <a:cubicBezTo>
                    <a:pt x="99" y="140"/>
                    <a:pt x="94" y="143"/>
                    <a:pt x="90" y="146"/>
                  </a:cubicBezTo>
                  <a:cubicBezTo>
                    <a:pt x="76" y="122"/>
                    <a:pt x="74" y="91"/>
                    <a:pt x="84" y="66"/>
                  </a:cubicBezTo>
                  <a:cubicBezTo>
                    <a:pt x="70" y="62"/>
                    <a:pt x="59" y="54"/>
                    <a:pt x="47" y="45"/>
                  </a:cubicBezTo>
                  <a:cubicBezTo>
                    <a:pt x="32" y="51"/>
                    <a:pt x="20" y="65"/>
                    <a:pt x="14" y="80"/>
                  </a:cubicBezTo>
                  <a:close/>
                </a:path>
              </a:pathLst>
            </a:custGeom>
            <a:solidFill>
              <a:srgbClr val="AA3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ṩ1íďè">
              <a:extLst>
                <a:ext uri="{FF2B5EF4-FFF2-40B4-BE49-F238E27FC236}">
                  <a16:creationId xmlns:a16="http://schemas.microsoft.com/office/drawing/2014/main" id="{EFB742B4-F94D-40D7-9E07-1DA75EEF9324}"/>
                </a:ext>
              </a:extLst>
            </p:cNvPr>
            <p:cNvSpPr/>
            <p:nvPr/>
          </p:nvSpPr>
          <p:spPr bwMode="auto">
            <a:xfrm>
              <a:off x="8828833" y="2136069"/>
              <a:ext cx="86300" cy="26969"/>
            </a:xfrm>
            <a:custGeom>
              <a:avLst/>
              <a:gdLst>
                <a:gd name="T0" fmla="*/ 0 w 23"/>
                <a:gd name="T1" fmla="*/ 3 h 7"/>
                <a:gd name="T2" fmla="*/ 23 w 23"/>
                <a:gd name="T3" fmla="*/ 7 h 7"/>
                <a:gd name="T4" fmla="*/ 0 w 23"/>
                <a:gd name="T5" fmla="*/ 3 h 7"/>
              </a:gdLst>
              <a:ahLst/>
              <a:cxnLst>
                <a:cxn ang="0">
                  <a:pos x="T0" y="T1"/>
                </a:cxn>
                <a:cxn ang="0">
                  <a:pos x="T2" y="T3"/>
                </a:cxn>
                <a:cxn ang="0">
                  <a:pos x="T4" y="T5"/>
                </a:cxn>
              </a:cxnLst>
              <a:rect l="0" t="0" r="r" b="b"/>
              <a:pathLst>
                <a:path w="23" h="7">
                  <a:moveTo>
                    <a:pt x="0" y="3"/>
                  </a:moveTo>
                  <a:cubicBezTo>
                    <a:pt x="8" y="6"/>
                    <a:pt x="14" y="7"/>
                    <a:pt x="23" y="7"/>
                  </a:cubicBezTo>
                  <a:cubicBezTo>
                    <a:pt x="16" y="1"/>
                    <a:pt x="7" y="0"/>
                    <a:pt x="0" y="3"/>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îšḻîḓè">
              <a:extLst>
                <a:ext uri="{FF2B5EF4-FFF2-40B4-BE49-F238E27FC236}">
                  <a16:creationId xmlns:a16="http://schemas.microsoft.com/office/drawing/2014/main" id="{C78879FC-9C16-4D9E-91F8-6164EE87D173}"/>
                </a:ext>
              </a:extLst>
            </p:cNvPr>
            <p:cNvSpPr/>
            <p:nvPr/>
          </p:nvSpPr>
          <p:spPr bwMode="auto">
            <a:xfrm>
              <a:off x="8672414" y="2121686"/>
              <a:ext cx="59332" cy="21575"/>
            </a:xfrm>
            <a:custGeom>
              <a:avLst/>
              <a:gdLst>
                <a:gd name="T0" fmla="*/ 0 w 16"/>
                <a:gd name="T1" fmla="*/ 3 h 6"/>
                <a:gd name="T2" fmla="*/ 16 w 16"/>
                <a:gd name="T3" fmla="*/ 4 h 6"/>
                <a:gd name="T4" fmla="*/ 0 w 16"/>
                <a:gd name="T5" fmla="*/ 3 h 6"/>
              </a:gdLst>
              <a:ahLst/>
              <a:cxnLst>
                <a:cxn ang="0">
                  <a:pos x="T0" y="T1"/>
                </a:cxn>
                <a:cxn ang="0">
                  <a:pos x="T2" y="T3"/>
                </a:cxn>
                <a:cxn ang="0">
                  <a:pos x="T4" y="T5"/>
                </a:cxn>
              </a:cxnLst>
              <a:rect l="0" t="0" r="r" b="b"/>
              <a:pathLst>
                <a:path w="16" h="6">
                  <a:moveTo>
                    <a:pt x="0" y="3"/>
                  </a:moveTo>
                  <a:cubicBezTo>
                    <a:pt x="6" y="6"/>
                    <a:pt x="10" y="6"/>
                    <a:pt x="16" y="4"/>
                  </a:cubicBezTo>
                  <a:cubicBezTo>
                    <a:pt x="11" y="0"/>
                    <a:pt x="5" y="0"/>
                    <a:pt x="0" y="3"/>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iṩḷîḓê">
              <a:extLst>
                <a:ext uri="{FF2B5EF4-FFF2-40B4-BE49-F238E27FC236}">
                  <a16:creationId xmlns:a16="http://schemas.microsoft.com/office/drawing/2014/main" id="{FF1E3C72-9C82-44AC-9CB2-BD2979858742}"/>
                </a:ext>
              </a:extLst>
            </p:cNvPr>
            <p:cNvSpPr/>
            <p:nvPr/>
          </p:nvSpPr>
          <p:spPr bwMode="auto">
            <a:xfrm>
              <a:off x="8845014" y="2188209"/>
              <a:ext cx="35958" cy="52140"/>
            </a:xfrm>
            <a:custGeom>
              <a:avLst/>
              <a:gdLst>
                <a:gd name="T0" fmla="*/ 5 w 10"/>
                <a:gd name="T1" fmla="*/ 1 h 14"/>
                <a:gd name="T2" fmla="*/ 2 w 10"/>
                <a:gd name="T3" fmla="*/ 4 h 14"/>
                <a:gd name="T4" fmla="*/ 5 w 10"/>
                <a:gd name="T5" fmla="*/ 11 h 14"/>
                <a:gd name="T6" fmla="*/ 5 w 10"/>
                <a:gd name="T7" fmla="*/ 1 h 14"/>
              </a:gdLst>
              <a:ahLst/>
              <a:cxnLst>
                <a:cxn ang="0">
                  <a:pos x="T0" y="T1"/>
                </a:cxn>
                <a:cxn ang="0">
                  <a:pos x="T2" y="T3"/>
                </a:cxn>
                <a:cxn ang="0">
                  <a:pos x="T4" y="T5"/>
                </a:cxn>
                <a:cxn ang="0">
                  <a:pos x="T6" y="T7"/>
                </a:cxn>
              </a:cxnLst>
              <a:rect l="0" t="0" r="r" b="b"/>
              <a:pathLst>
                <a:path w="10" h="14">
                  <a:moveTo>
                    <a:pt x="5" y="1"/>
                  </a:moveTo>
                  <a:cubicBezTo>
                    <a:pt x="4" y="0"/>
                    <a:pt x="2" y="2"/>
                    <a:pt x="2" y="4"/>
                  </a:cubicBezTo>
                  <a:cubicBezTo>
                    <a:pt x="1" y="6"/>
                    <a:pt x="0" y="14"/>
                    <a:pt x="5" y="11"/>
                  </a:cubicBezTo>
                  <a:cubicBezTo>
                    <a:pt x="8" y="10"/>
                    <a:pt x="10" y="2"/>
                    <a:pt x="5" y="1"/>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î$líḓè">
              <a:extLst>
                <a:ext uri="{FF2B5EF4-FFF2-40B4-BE49-F238E27FC236}">
                  <a16:creationId xmlns:a16="http://schemas.microsoft.com/office/drawing/2014/main" id="{31BD8CC3-3702-4C1F-9357-C841402D9E87}"/>
                </a:ext>
              </a:extLst>
            </p:cNvPr>
            <p:cNvSpPr/>
            <p:nvPr/>
          </p:nvSpPr>
          <p:spPr bwMode="auto">
            <a:xfrm>
              <a:off x="8837823" y="2233157"/>
              <a:ext cx="32362" cy="16182"/>
            </a:xfrm>
            <a:custGeom>
              <a:avLst/>
              <a:gdLst>
                <a:gd name="T0" fmla="*/ 0 w 9"/>
                <a:gd name="T1" fmla="*/ 0 h 4"/>
                <a:gd name="T2" fmla="*/ 9 w 9"/>
                <a:gd name="T3" fmla="*/ 1 h 4"/>
                <a:gd name="T4" fmla="*/ 0 w 9"/>
                <a:gd name="T5" fmla="*/ 0 h 4"/>
              </a:gdLst>
              <a:ahLst/>
              <a:cxnLst>
                <a:cxn ang="0">
                  <a:pos x="T0" y="T1"/>
                </a:cxn>
                <a:cxn ang="0">
                  <a:pos x="T2" y="T3"/>
                </a:cxn>
                <a:cxn ang="0">
                  <a:pos x="T4" y="T5"/>
                </a:cxn>
              </a:cxnLst>
              <a:rect l="0" t="0" r="r" b="b"/>
              <a:pathLst>
                <a:path w="9" h="4">
                  <a:moveTo>
                    <a:pt x="0" y="0"/>
                  </a:moveTo>
                  <a:cubicBezTo>
                    <a:pt x="2" y="3"/>
                    <a:pt x="6" y="4"/>
                    <a:pt x="9" y="1"/>
                  </a:cubicBezTo>
                  <a:cubicBezTo>
                    <a:pt x="6" y="1"/>
                    <a:pt x="3" y="0"/>
                    <a:pt x="0"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îŝľïďé">
              <a:extLst>
                <a:ext uri="{FF2B5EF4-FFF2-40B4-BE49-F238E27FC236}">
                  <a16:creationId xmlns:a16="http://schemas.microsoft.com/office/drawing/2014/main" id="{DE4876EA-BB1A-434F-BEE4-190D22D70493}"/>
                </a:ext>
              </a:extLst>
            </p:cNvPr>
            <p:cNvSpPr/>
            <p:nvPr/>
          </p:nvSpPr>
          <p:spPr bwMode="auto">
            <a:xfrm>
              <a:off x="8692191" y="2181018"/>
              <a:ext cx="32362" cy="44948"/>
            </a:xfrm>
            <a:custGeom>
              <a:avLst/>
              <a:gdLst>
                <a:gd name="T0" fmla="*/ 5 w 9"/>
                <a:gd name="T1" fmla="*/ 0 h 12"/>
                <a:gd name="T2" fmla="*/ 2 w 9"/>
                <a:gd name="T3" fmla="*/ 3 h 12"/>
                <a:gd name="T4" fmla="*/ 4 w 9"/>
                <a:gd name="T5" fmla="*/ 9 h 12"/>
                <a:gd name="T6" fmla="*/ 5 w 9"/>
                <a:gd name="T7" fmla="*/ 0 h 12"/>
              </a:gdLst>
              <a:ahLst/>
              <a:cxnLst>
                <a:cxn ang="0">
                  <a:pos x="T0" y="T1"/>
                </a:cxn>
                <a:cxn ang="0">
                  <a:pos x="T2" y="T3"/>
                </a:cxn>
                <a:cxn ang="0">
                  <a:pos x="T4" y="T5"/>
                </a:cxn>
                <a:cxn ang="0">
                  <a:pos x="T6" y="T7"/>
                </a:cxn>
              </a:cxnLst>
              <a:rect l="0" t="0" r="r" b="b"/>
              <a:pathLst>
                <a:path w="9" h="12">
                  <a:moveTo>
                    <a:pt x="5" y="0"/>
                  </a:moveTo>
                  <a:cubicBezTo>
                    <a:pt x="4" y="0"/>
                    <a:pt x="2" y="1"/>
                    <a:pt x="2" y="3"/>
                  </a:cubicBezTo>
                  <a:cubicBezTo>
                    <a:pt x="1" y="5"/>
                    <a:pt x="0" y="12"/>
                    <a:pt x="4" y="9"/>
                  </a:cubicBezTo>
                  <a:cubicBezTo>
                    <a:pt x="7" y="8"/>
                    <a:pt x="9" y="1"/>
                    <a:pt x="5" y="0"/>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íşḷîďé">
              <a:extLst>
                <a:ext uri="{FF2B5EF4-FFF2-40B4-BE49-F238E27FC236}">
                  <a16:creationId xmlns:a16="http://schemas.microsoft.com/office/drawing/2014/main" id="{84A39552-1329-480B-A2CE-0AFFE173FF5D}"/>
                </a:ext>
              </a:extLst>
            </p:cNvPr>
            <p:cNvSpPr/>
            <p:nvPr/>
          </p:nvSpPr>
          <p:spPr bwMode="auto">
            <a:xfrm>
              <a:off x="8686798" y="2218773"/>
              <a:ext cx="26969" cy="10787"/>
            </a:xfrm>
            <a:custGeom>
              <a:avLst/>
              <a:gdLst>
                <a:gd name="T0" fmla="*/ 0 w 7"/>
                <a:gd name="T1" fmla="*/ 0 h 3"/>
                <a:gd name="T2" fmla="*/ 3 w 7"/>
                <a:gd name="T3" fmla="*/ 3 h 3"/>
                <a:gd name="T4" fmla="*/ 7 w 7"/>
                <a:gd name="T5" fmla="*/ 1 h 3"/>
                <a:gd name="T6" fmla="*/ 0 w 7"/>
                <a:gd name="T7" fmla="*/ 0 h 3"/>
              </a:gdLst>
              <a:ahLst/>
              <a:cxnLst>
                <a:cxn ang="0">
                  <a:pos x="T0" y="T1"/>
                </a:cxn>
                <a:cxn ang="0">
                  <a:pos x="T2" y="T3"/>
                </a:cxn>
                <a:cxn ang="0">
                  <a:pos x="T4" y="T5"/>
                </a:cxn>
                <a:cxn ang="0">
                  <a:pos x="T6" y="T7"/>
                </a:cxn>
              </a:cxnLst>
              <a:rect l="0" t="0" r="r" b="b"/>
              <a:pathLst>
                <a:path w="7" h="3">
                  <a:moveTo>
                    <a:pt x="0" y="0"/>
                  </a:moveTo>
                  <a:cubicBezTo>
                    <a:pt x="1" y="1"/>
                    <a:pt x="2" y="2"/>
                    <a:pt x="3" y="3"/>
                  </a:cubicBezTo>
                  <a:cubicBezTo>
                    <a:pt x="4" y="3"/>
                    <a:pt x="6" y="2"/>
                    <a:pt x="7" y="1"/>
                  </a:cubicBezTo>
                  <a:cubicBezTo>
                    <a:pt x="4" y="1"/>
                    <a:pt x="3" y="1"/>
                    <a:pt x="0"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ś1ïḍe">
              <a:extLst>
                <a:ext uri="{FF2B5EF4-FFF2-40B4-BE49-F238E27FC236}">
                  <a16:creationId xmlns:a16="http://schemas.microsoft.com/office/drawing/2014/main" id="{0D69C3BB-7BE4-42AA-8451-B23FFBBC8461}"/>
                </a:ext>
              </a:extLst>
            </p:cNvPr>
            <p:cNvSpPr/>
            <p:nvPr/>
          </p:nvSpPr>
          <p:spPr bwMode="auto">
            <a:xfrm>
              <a:off x="8713766" y="2152251"/>
              <a:ext cx="86300" cy="197771"/>
            </a:xfrm>
            <a:custGeom>
              <a:avLst/>
              <a:gdLst>
                <a:gd name="T0" fmla="*/ 21 w 23"/>
                <a:gd name="T1" fmla="*/ 38 h 53"/>
                <a:gd name="T2" fmla="*/ 22 w 23"/>
                <a:gd name="T3" fmla="*/ 46 h 53"/>
                <a:gd name="T4" fmla="*/ 21 w 23"/>
                <a:gd name="T5" fmla="*/ 50 h 53"/>
                <a:gd name="T6" fmla="*/ 19 w 23"/>
                <a:gd name="T7" fmla="*/ 51 h 53"/>
                <a:gd name="T8" fmla="*/ 3 w 23"/>
                <a:gd name="T9" fmla="*/ 49 h 53"/>
                <a:gd name="T10" fmla="*/ 3 w 23"/>
                <a:gd name="T11" fmla="*/ 49 h 53"/>
                <a:gd name="T12" fmla="*/ 3 w 23"/>
                <a:gd name="T13" fmla="*/ 47 h 53"/>
                <a:gd name="T14" fmla="*/ 4 w 23"/>
                <a:gd name="T15" fmla="*/ 44 h 53"/>
                <a:gd name="T16" fmla="*/ 4 w 23"/>
                <a:gd name="T17" fmla="*/ 38 h 53"/>
                <a:gd name="T18" fmla="*/ 5 w 23"/>
                <a:gd name="T19" fmla="*/ 25 h 53"/>
                <a:gd name="T20" fmla="*/ 10 w 23"/>
                <a:gd name="T21" fmla="*/ 0 h 53"/>
                <a:gd name="T22" fmla="*/ 3 w 23"/>
                <a:gd name="T23" fmla="*/ 25 h 53"/>
                <a:gd name="T24" fmla="*/ 1 w 23"/>
                <a:gd name="T25" fmla="*/ 38 h 53"/>
                <a:gd name="T26" fmla="*/ 0 w 23"/>
                <a:gd name="T27" fmla="*/ 44 h 53"/>
                <a:gd name="T28" fmla="*/ 0 w 23"/>
                <a:gd name="T29" fmla="*/ 47 h 53"/>
                <a:gd name="T30" fmla="*/ 0 w 23"/>
                <a:gd name="T31" fmla="*/ 52 h 53"/>
                <a:gd name="T32" fmla="*/ 10 w 23"/>
                <a:gd name="T33" fmla="*/ 52 h 53"/>
                <a:gd name="T34" fmla="*/ 19 w 23"/>
                <a:gd name="T35" fmla="*/ 53 h 53"/>
                <a:gd name="T36" fmla="*/ 21 w 23"/>
                <a:gd name="T37" fmla="*/ 53 h 53"/>
                <a:gd name="T38" fmla="*/ 22 w 23"/>
                <a:gd name="T39" fmla="*/ 52 h 53"/>
                <a:gd name="T40" fmla="*/ 23 w 23"/>
                <a:gd name="T41" fmla="*/ 51 h 53"/>
                <a:gd name="T42" fmla="*/ 23 w 23"/>
                <a:gd name="T43" fmla="*/ 46 h 53"/>
                <a:gd name="T44" fmla="*/ 21 w 23"/>
                <a:gd name="T45"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53">
                  <a:moveTo>
                    <a:pt x="21" y="38"/>
                  </a:moveTo>
                  <a:cubicBezTo>
                    <a:pt x="22" y="40"/>
                    <a:pt x="22" y="43"/>
                    <a:pt x="22" y="46"/>
                  </a:cubicBezTo>
                  <a:cubicBezTo>
                    <a:pt x="22" y="48"/>
                    <a:pt x="21" y="49"/>
                    <a:pt x="21" y="50"/>
                  </a:cubicBezTo>
                  <a:cubicBezTo>
                    <a:pt x="21" y="52"/>
                    <a:pt x="21" y="51"/>
                    <a:pt x="19" y="51"/>
                  </a:cubicBezTo>
                  <a:cubicBezTo>
                    <a:pt x="13" y="50"/>
                    <a:pt x="8" y="50"/>
                    <a:pt x="3" y="49"/>
                  </a:cubicBezTo>
                  <a:cubicBezTo>
                    <a:pt x="3" y="49"/>
                    <a:pt x="3" y="49"/>
                    <a:pt x="3" y="49"/>
                  </a:cubicBezTo>
                  <a:cubicBezTo>
                    <a:pt x="3" y="47"/>
                    <a:pt x="3" y="47"/>
                    <a:pt x="3" y="47"/>
                  </a:cubicBezTo>
                  <a:cubicBezTo>
                    <a:pt x="4" y="44"/>
                    <a:pt x="4" y="44"/>
                    <a:pt x="4" y="44"/>
                  </a:cubicBezTo>
                  <a:cubicBezTo>
                    <a:pt x="4" y="38"/>
                    <a:pt x="4" y="38"/>
                    <a:pt x="4" y="38"/>
                  </a:cubicBezTo>
                  <a:cubicBezTo>
                    <a:pt x="4" y="34"/>
                    <a:pt x="5" y="30"/>
                    <a:pt x="5" y="25"/>
                  </a:cubicBezTo>
                  <a:cubicBezTo>
                    <a:pt x="7" y="17"/>
                    <a:pt x="8" y="9"/>
                    <a:pt x="10" y="0"/>
                  </a:cubicBezTo>
                  <a:cubicBezTo>
                    <a:pt x="7" y="8"/>
                    <a:pt x="5" y="17"/>
                    <a:pt x="3" y="25"/>
                  </a:cubicBezTo>
                  <a:cubicBezTo>
                    <a:pt x="2" y="29"/>
                    <a:pt x="1" y="33"/>
                    <a:pt x="1" y="38"/>
                  </a:cubicBezTo>
                  <a:cubicBezTo>
                    <a:pt x="1" y="40"/>
                    <a:pt x="1" y="42"/>
                    <a:pt x="0" y="44"/>
                  </a:cubicBezTo>
                  <a:cubicBezTo>
                    <a:pt x="0" y="47"/>
                    <a:pt x="0" y="47"/>
                    <a:pt x="0" y="47"/>
                  </a:cubicBezTo>
                  <a:cubicBezTo>
                    <a:pt x="0" y="52"/>
                    <a:pt x="0" y="52"/>
                    <a:pt x="0" y="52"/>
                  </a:cubicBezTo>
                  <a:cubicBezTo>
                    <a:pt x="3" y="52"/>
                    <a:pt x="7" y="52"/>
                    <a:pt x="10" y="52"/>
                  </a:cubicBezTo>
                  <a:cubicBezTo>
                    <a:pt x="13" y="53"/>
                    <a:pt x="16" y="53"/>
                    <a:pt x="19" y="53"/>
                  </a:cubicBezTo>
                  <a:cubicBezTo>
                    <a:pt x="21" y="53"/>
                    <a:pt x="21" y="53"/>
                    <a:pt x="21" y="53"/>
                  </a:cubicBezTo>
                  <a:cubicBezTo>
                    <a:pt x="22" y="53"/>
                    <a:pt x="22" y="52"/>
                    <a:pt x="22" y="52"/>
                  </a:cubicBezTo>
                  <a:cubicBezTo>
                    <a:pt x="22" y="51"/>
                    <a:pt x="22" y="51"/>
                    <a:pt x="23" y="51"/>
                  </a:cubicBezTo>
                  <a:cubicBezTo>
                    <a:pt x="23" y="49"/>
                    <a:pt x="23" y="48"/>
                    <a:pt x="23" y="46"/>
                  </a:cubicBezTo>
                  <a:cubicBezTo>
                    <a:pt x="23" y="43"/>
                    <a:pt x="22" y="40"/>
                    <a:pt x="21" y="38"/>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îSliḑê">
              <a:extLst>
                <a:ext uri="{FF2B5EF4-FFF2-40B4-BE49-F238E27FC236}">
                  <a16:creationId xmlns:a16="http://schemas.microsoft.com/office/drawing/2014/main" id="{FF564794-6086-435C-9CBE-57CA7FDCB494}"/>
                </a:ext>
              </a:extLst>
            </p:cNvPr>
            <p:cNvSpPr/>
            <p:nvPr/>
          </p:nvSpPr>
          <p:spPr bwMode="auto">
            <a:xfrm>
              <a:off x="8702978" y="2405757"/>
              <a:ext cx="122258" cy="21575"/>
            </a:xfrm>
            <a:custGeom>
              <a:avLst/>
              <a:gdLst>
                <a:gd name="T0" fmla="*/ 3 w 33"/>
                <a:gd name="T1" fmla="*/ 5 h 6"/>
                <a:gd name="T2" fmla="*/ 2 w 33"/>
                <a:gd name="T3" fmla="*/ 0 h 6"/>
                <a:gd name="T4" fmla="*/ 23 w 33"/>
                <a:gd name="T5" fmla="*/ 3 h 6"/>
                <a:gd name="T6" fmla="*/ 28 w 33"/>
                <a:gd name="T7" fmla="*/ 4 h 6"/>
                <a:gd name="T8" fmla="*/ 33 w 33"/>
                <a:gd name="T9" fmla="*/ 6 h 6"/>
                <a:gd name="T10" fmla="*/ 28 w 33"/>
                <a:gd name="T11" fmla="*/ 5 h 6"/>
                <a:gd name="T12" fmla="*/ 23 w 33"/>
                <a:gd name="T13" fmla="*/ 5 h 6"/>
                <a:gd name="T14" fmla="*/ 3 w 3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6">
                  <a:moveTo>
                    <a:pt x="3" y="5"/>
                  </a:moveTo>
                  <a:cubicBezTo>
                    <a:pt x="0" y="5"/>
                    <a:pt x="0" y="0"/>
                    <a:pt x="2" y="0"/>
                  </a:cubicBezTo>
                  <a:cubicBezTo>
                    <a:pt x="9" y="0"/>
                    <a:pt x="16" y="1"/>
                    <a:pt x="23" y="3"/>
                  </a:cubicBezTo>
                  <a:cubicBezTo>
                    <a:pt x="23" y="3"/>
                    <a:pt x="26" y="3"/>
                    <a:pt x="28" y="4"/>
                  </a:cubicBezTo>
                  <a:cubicBezTo>
                    <a:pt x="30" y="4"/>
                    <a:pt x="33" y="5"/>
                    <a:pt x="33" y="6"/>
                  </a:cubicBezTo>
                  <a:cubicBezTo>
                    <a:pt x="33" y="6"/>
                    <a:pt x="30" y="6"/>
                    <a:pt x="28" y="5"/>
                  </a:cubicBezTo>
                  <a:cubicBezTo>
                    <a:pt x="25" y="5"/>
                    <a:pt x="23" y="5"/>
                    <a:pt x="23" y="5"/>
                  </a:cubicBezTo>
                  <a:cubicBezTo>
                    <a:pt x="16" y="4"/>
                    <a:pt x="9" y="4"/>
                    <a:pt x="3" y="5"/>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ḷiḑè">
              <a:extLst>
                <a:ext uri="{FF2B5EF4-FFF2-40B4-BE49-F238E27FC236}">
                  <a16:creationId xmlns:a16="http://schemas.microsoft.com/office/drawing/2014/main" id="{3155F73C-4559-4A59-BFC8-0FD762E47699}"/>
                </a:ext>
              </a:extLst>
            </p:cNvPr>
            <p:cNvSpPr/>
            <p:nvPr/>
          </p:nvSpPr>
          <p:spPr bwMode="auto">
            <a:xfrm>
              <a:off x="8818045" y="2409353"/>
              <a:ext cx="14383" cy="32362"/>
            </a:xfrm>
            <a:custGeom>
              <a:avLst/>
              <a:gdLst>
                <a:gd name="T0" fmla="*/ 3 w 4"/>
                <a:gd name="T1" fmla="*/ 9 h 9"/>
                <a:gd name="T2" fmla="*/ 0 w 4"/>
                <a:gd name="T3" fmla="*/ 0 h 9"/>
                <a:gd name="T4" fmla="*/ 3 w 4"/>
                <a:gd name="T5" fmla="*/ 9 h 9"/>
              </a:gdLst>
              <a:ahLst/>
              <a:cxnLst>
                <a:cxn ang="0">
                  <a:pos x="T0" y="T1"/>
                </a:cxn>
                <a:cxn ang="0">
                  <a:pos x="T2" y="T3"/>
                </a:cxn>
                <a:cxn ang="0">
                  <a:pos x="T4" y="T5"/>
                </a:cxn>
              </a:cxnLst>
              <a:rect l="0" t="0" r="r" b="b"/>
              <a:pathLst>
                <a:path w="4" h="9">
                  <a:moveTo>
                    <a:pt x="3" y="9"/>
                  </a:moveTo>
                  <a:cubicBezTo>
                    <a:pt x="4" y="6"/>
                    <a:pt x="3" y="2"/>
                    <a:pt x="0" y="0"/>
                  </a:cubicBezTo>
                  <a:cubicBezTo>
                    <a:pt x="1" y="4"/>
                    <a:pt x="1" y="6"/>
                    <a:pt x="3" y="9"/>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íśļîḑe">
              <a:extLst>
                <a:ext uri="{FF2B5EF4-FFF2-40B4-BE49-F238E27FC236}">
                  <a16:creationId xmlns:a16="http://schemas.microsoft.com/office/drawing/2014/main" id="{9AC97455-9846-4140-832B-C17E9995C412}"/>
                </a:ext>
              </a:extLst>
            </p:cNvPr>
            <p:cNvSpPr/>
            <p:nvPr/>
          </p:nvSpPr>
          <p:spPr bwMode="auto">
            <a:xfrm>
              <a:off x="8728149" y="2441715"/>
              <a:ext cx="64725" cy="12586"/>
            </a:xfrm>
            <a:custGeom>
              <a:avLst/>
              <a:gdLst>
                <a:gd name="T0" fmla="*/ 0 w 17"/>
                <a:gd name="T1" fmla="*/ 2 h 3"/>
                <a:gd name="T2" fmla="*/ 17 w 17"/>
                <a:gd name="T3" fmla="*/ 3 h 3"/>
                <a:gd name="T4" fmla="*/ 0 w 17"/>
                <a:gd name="T5" fmla="*/ 2 h 3"/>
              </a:gdLst>
              <a:ahLst/>
              <a:cxnLst>
                <a:cxn ang="0">
                  <a:pos x="T0" y="T1"/>
                </a:cxn>
                <a:cxn ang="0">
                  <a:pos x="T2" y="T3"/>
                </a:cxn>
                <a:cxn ang="0">
                  <a:pos x="T4" y="T5"/>
                </a:cxn>
              </a:cxnLst>
              <a:rect l="0" t="0" r="r" b="b"/>
              <a:pathLst>
                <a:path w="17" h="3">
                  <a:moveTo>
                    <a:pt x="0" y="2"/>
                  </a:moveTo>
                  <a:cubicBezTo>
                    <a:pt x="6" y="3"/>
                    <a:pt x="11" y="3"/>
                    <a:pt x="17" y="3"/>
                  </a:cubicBezTo>
                  <a:cubicBezTo>
                    <a:pt x="11" y="0"/>
                    <a:pt x="6" y="0"/>
                    <a:pt x="0" y="2"/>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iš1íḍê">
              <a:extLst>
                <a:ext uri="{FF2B5EF4-FFF2-40B4-BE49-F238E27FC236}">
                  <a16:creationId xmlns:a16="http://schemas.microsoft.com/office/drawing/2014/main" id="{11D203F6-3C67-4F46-BE5D-FDC2E7820A17}"/>
                </a:ext>
              </a:extLst>
            </p:cNvPr>
            <p:cNvSpPr/>
            <p:nvPr/>
          </p:nvSpPr>
          <p:spPr bwMode="auto">
            <a:xfrm>
              <a:off x="8997837" y="2260126"/>
              <a:ext cx="77311" cy="86300"/>
            </a:xfrm>
            <a:custGeom>
              <a:avLst/>
              <a:gdLst>
                <a:gd name="T0" fmla="*/ 0 w 21"/>
                <a:gd name="T1" fmla="*/ 23 h 23"/>
                <a:gd name="T2" fmla="*/ 10 w 21"/>
                <a:gd name="T3" fmla="*/ 17 h 23"/>
                <a:gd name="T4" fmla="*/ 10 w 21"/>
                <a:gd name="T5" fmla="*/ 10 h 23"/>
                <a:gd name="T6" fmla="*/ 7 w 21"/>
                <a:gd name="T7" fmla="*/ 7 h 23"/>
                <a:gd name="T8" fmla="*/ 6 w 21"/>
                <a:gd name="T9" fmla="*/ 7 h 23"/>
                <a:gd name="T10" fmla="*/ 5 w 21"/>
                <a:gd name="T11" fmla="*/ 6 h 23"/>
                <a:gd name="T12" fmla="*/ 5 w 21"/>
                <a:gd name="T13" fmla="*/ 6 h 23"/>
                <a:gd name="T14" fmla="*/ 5 w 21"/>
                <a:gd name="T15" fmla="*/ 6 h 23"/>
                <a:gd name="T16" fmla="*/ 5 w 21"/>
                <a:gd name="T17" fmla="*/ 6 h 23"/>
                <a:gd name="T18" fmla="*/ 6 w 21"/>
                <a:gd name="T19" fmla="*/ 5 h 23"/>
                <a:gd name="T20" fmla="*/ 8 w 21"/>
                <a:gd name="T21" fmla="*/ 3 h 23"/>
                <a:gd name="T22" fmla="*/ 13 w 21"/>
                <a:gd name="T23" fmla="*/ 2 h 23"/>
                <a:gd name="T24" fmla="*/ 21 w 21"/>
                <a:gd name="T25" fmla="*/ 10 h 23"/>
                <a:gd name="T26" fmla="*/ 13 w 21"/>
                <a:gd name="T27" fmla="*/ 0 h 23"/>
                <a:gd name="T28" fmla="*/ 7 w 21"/>
                <a:gd name="T29" fmla="*/ 2 h 23"/>
                <a:gd name="T30" fmla="*/ 4 w 21"/>
                <a:gd name="T31" fmla="*/ 4 h 23"/>
                <a:gd name="T32" fmla="*/ 3 w 21"/>
                <a:gd name="T33" fmla="*/ 5 h 23"/>
                <a:gd name="T34" fmla="*/ 2 w 21"/>
                <a:gd name="T35" fmla="*/ 8 h 23"/>
                <a:gd name="T36" fmla="*/ 4 w 21"/>
                <a:gd name="T37" fmla="*/ 8 h 23"/>
                <a:gd name="T38" fmla="*/ 5 w 21"/>
                <a:gd name="T39" fmla="*/ 8 h 23"/>
                <a:gd name="T40" fmla="*/ 5 w 21"/>
                <a:gd name="T41" fmla="*/ 8 h 23"/>
                <a:gd name="T42" fmla="*/ 6 w 21"/>
                <a:gd name="T43" fmla="*/ 9 h 23"/>
                <a:gd name="T44" fmla="*/ 8 w 21"/>
                <a:gd name="T45" fmla="*/ 11 h 23"/>
                <a:gd name="T46" fmla="*/ 9 w 21"/>
                <a:gd name="T47" fmla="*/ 16 h 23"/>
                <a:gd name="T48" fmla="*/ 0 w 21"/>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23">
                  <a:moveTo>
                    <a:pt x="0" y="23"/>
                  </a:moveTo>
                  <a:cubicBezTo>
                    <a:pt x="4" y="23"/>
                    <a:pt x="8" y="21"/>
                    <a:pt x="10" y="17"/>
                  </a:cubicBezTo>
                  <a:cubicBezTo>
                    <a:pt x="11" y="15"/>
                    <a:pt x="11" y="12"/>
                    <a:pt x="10" y="10"/>
                  </a:cubicBezTo>
                  <a:cubicBezTo>
                    <a:pt x="9" y="9"/>
                    <a:pt x="8" y="8"/>
                    <a:pt x="7" y="7"/>
                  </a:cubicBezTo>
                  <a:cubicBezTo>
                    <a:pt x="7" y="7"/>
                    <a:pt x="6" y="7"/>
                    <a:pt x="6" y="7"/>
                  </a:cubicBezTo>
                  <a:cubicBezTo>
                    <a:pt x="5" y="6"/>
                    <a:pt x="5" y="6"/>
                    <a:pt x="5" y="6"/>
                  </a:cubicBezTo>
                  <a:cubicBezTo>
                    <a:pt x="5" y="6"/>
                    <a:pt x="5" y="6"/>
                    <a:pt x="5" y="6"/>
                  </a:cubicBezTo>
                  <a:cubicBezTo>
                    <a:pt x="5" y="6"/>
                    <a:pt x="5" y="6"/>
                    <a:pt x="5" y="6"/>
                  </a:cubicBezTo>
                  <a:cubicBezTo>
                    <a:pt x="5" y="6"/>
                    <a:pt x="5" y="6"/>
                    <a:pt x="5" y="6"/>
                  </a:cubicBezTo>
                  <a:cubicBezTo>
                    <a:pt x="5" y="6"/>
                    <a:pt x="6" y="6"/>
                    <a:pt x="6" y="5"/>
                  </a:cubicBezTo>
                  <a:cubicBezTo>
                    <a:pt x="6" y="4"/>
                    <a:pt x="7" y="4"/>
                    <a:pt x="8" y="3"/>
                  </a:cubicBezTo>
                  <a:cubicBezTo>
                    <a:pt x="9" y="2"/>
                    <a:pt x="11" y="2"/>
                    <a:pt x="13" y="2"/>
                  </a:cubicBezTo>
                  <a:cubicBezTo>
                    <a:pt x="17" y="2"/>
                    <a:pt x="21" y="5"/>
                    <a:pt x="21" y="10"/>
                  </a:cubicBezTo>
                  <a:cubicBezTo>
                    <a:pt x="21" y="5"/>
                    <a:pt x="18" y="1"/>
                    <a:pt x="13" y="0"/>
                  </a:cubicBezTo>
                  <a:cubicBezTo>
                    <a:pt x="11" y="0"/>
                    <a:pt x="8" y="1"/>
                    <a:pt x="7" y="2"/>
                  </a:cubicBezTo>
                  <a:cubicBezTo>
                    <a:pt x="6" y="2"/>
                    <a:pt x="5" y="3"/>
                    <a:pt x="4" y="4"/>
                  </a:cubicBezTo>
                  <a:cubicBezTo>
                    <a:pt x="4" y="4"/>
                    <a:pt x="4" y="5"/>
                    <a:pt x="3" y="5"/>
                  </a:cubicBezTo>
                  <a:cubicBezTo>
                    <a:pt x="3" y="6"/>
                    <a:pt x="3" y="7"/>
                    <a:pt x="2" y="8"/>
                  </a:cubicBezTo>
                  <a:cubicBezTo>
                    <a:pt x="4" y="8"/>
                    <a:pt x="4" y="8"/>
                    <a:pt x="4" y="8"/>
                  </a:cubicBezTo>
                  <a:cubicBezTo>
                    <a:pt x="4" y="8"/>
                    <a:pt x="4" y="8"/>
                    <a:pt x="5" y="8"/>
                  </a:cubicBezTo>
                  <a:cubicBezTo>
                    <a:pt x="5" y="8"/>
                    <a:pt x="5" y="8"/>
                    <a:pt x="5" y="8"/>
                  </a:cubicBezTo>
                  <a:cubicBezTo>
                    <a:pt x="5" y="9"/>
                    <a:pt x="6" y="9"/>
                    <a:pt x="6" y="9"/>
                  </a:cubicBezTo>
                  <a:cubicBezTo>
                    <a:pt x="7" y="10"/>
                    <a:pt x="8" y="10"/>
                    <a:pt x="8" y="11"/>
                  </a:cubicBezTo>
                  <a:cubicBezTo>
                    <a:pt x="9" y="12"/>
                    <a:pt x="9" y="14"/>
                    <a:pt x="9" y="16"/>
                  </a:cubicBezTo>
                  <a:cubicBezTo>
                    <a:pt x="8" y="20"/>
                    <a:pt x="4" y="22"/>
                    <a:pt x="0" y="23"/>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śļiḋè">
              <a:extLst>
                <a:ext uri="{FF2B5EF4-FFF2-40B4-BE49-F238E27FC236}">
                  <a16:creationId xmlns:a16="http://schemas.microsoft.com/office/drawing/2014/main" id="{2CC8508D-A535-4101-9D8C-B1265E2A52FC}"/>
                </a:ext>
              </a:extLst>
            </p:cNvPr>
            <p:cNvSpPr/>
            <p:nvPr/>
          </p:nvSpPr>
          <p:spPr bwMode="auto">
            <a:xfrm>
              <a:off x="8792874" y="2475876"/>
              <a:ext cx="122258" cy="212154"/>
            </a:xfrm>
            <a:custGeom>
              <a:avLst/>
              <a:gdLst>
                <a:gd name="T0" fmla="*/ 33 w 33"/>
                <a:gd name="T1" fmla="*/ 0 h 57"/>
                <a:gd name="T2" fmla="*/ 27 w 33"/>
                <a:gd name="T3" fmla="*/ 34 h 57"/>
                <a:gd name="T4" fmla="*/ 5 w 33"/>
                <a:gd name="T5" fmla="*/ 57 h 57"/>
                <a:gd name="T6" fmla="*/ 1 w 33"/>
                <a:gd name="T7" fmla="*/ 37 h 57"/>
                <a:gd name="T8" fmla="*/ 33 w 33"/>
                <a:gd name="T9" fmla="*/ 0 h 57"/>
              </a:gdLst>
              <a:ahLst/>
              <a:cxnLst>
                <a:cxn ang="0">
                  <a:pos x="T0" y="T1"/>
                </a:cxn>
                <a:cxn ang="0">
                  <a:pos x="T2" y="T3"/>
                </a:cxn>
                <a:cxn ang="0">
                  <a:pos x="T4" y="T5"/>
                </a:cxn>
                <a:cxn ang="0">
                  <a:pos x="T6" y="T7"/>
                </a:cxn>
                <a:cxn ang="0">
                  <a:pos x="T8" y="T9"/>
                </a:cxn>
              </a:cxnLst>
              <a:rect l="0" t="0" r="r" b="b"/>
              <a:pathLst>
                <a:path w="33" h="57">
                  <a:moveTo>
                    <a:pt x="33" y="0"/>
                  </a:moveTo>
                  <a:cubicBezTo>
                    <a:pt x="32" y="11"/>
                    <a:pt x="31" y="24"/>
                    <a:pt x="27" y="34"/>
                  </a:cubicBezTo>
                  <a:cubicBezTo>
                    <a:pt x="22" y="44"/>
                    <a:pt x="15" y="53"/>
                    <a:pt x="5" y="57"/>
                  </a:cubicBezTo>
                  <a:cubicBezTo>
                    <a:pt x="2" y="51"/>
                    <a:pt x="0" y="44"/>
                    <a:pt x="1" y="37"/>
                  </a:cubicBezTo>
                  <a:cubicBezTo>
                    <a:pt x="16" y="31"/>
                    <a:pt x="29" y="16"/>
                    <a:pt x="33"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ṥḷiḓê">
              <a:extLst>
                <a:ext uri="{FF2B5EF4-FFF2-40B4-BE49-F238E27FC236}">
                  <a16:creationId xmlns:a16="http://schemas.microsoft.com/office/drawing/2014/main" id="{A421BE3E-561D-4C51-8200-97C527B1228D}"/>
                </a:ext>
              </a:extLst>
            </p:cNvPr>
            <p:cNvSpPr/>
            <p:nvPr/>
          </p:nvSpPr>
          <p:spPr bwMode="auto">
            <a:xfrm>
              <a:off x="8952889" y="2398565"/>
              <a:ext cx="41353" cy="167207"/>
            </a:xfrm>
            <a:custGeom>
              <a:avLst/>
              <a:gdLst>
                <a:gd name="T0" fmla="*/ 11 w 11"/>
                <a:gd name="T1" fmla="*/ 2 h 45"/>
                <a:gd name="T2" fmla="*/ 2 w 11"/>
                <a:gd name="T3" fmla="*/ 0 h 45"/>
                <a:gd name="T4" fmla="*/ 6 w 11"/>
                <a:gd name="T5" fmla="*/ 45 h 45"/>
                <a:gd name="T6" fmla="*/ 11 w 11"/>
                <a:gd name="T7" fmla="*/ 2 h 45"/>
              </a:gdLst>
              <a:ahLst/>
              <a:cxnLst>
                <a:cxn ang="0">
                  <a:pos x="T0" y="T1"/>
                </a:cxn>
                <a:cxn ang="0">
                  <a:pos x="T2" y="T3"/>
                </a:cxn>
                <a:cxn ang="0">
                  <a:pos x="T4" y="T5"/>
                </a:cxn>
                <a:cxn ang="0">
                  <a:pos x="T6" y="T7"/>
                </a:cxn>
              </a:cxnLst>
              <a:rect l="0" t="0" r="r" b="b"/>
              <a:pathLst>
                <a:path w="11" h="45">
                  <a:moveTo>
                    <a:pt x="11" y="2"/>
                  </a:moveTo>
                  <a:cubicBezTo>
                    <a:pt x="8" y="3"/>
                    <a:pt x="5" y="2"/>
                    <a:pt x="2" y="0"/>
                  </a:cubicBezTo>
                  <a:cubicBezTo>
                    <a:pt x="0" y="14"/>
                    <a:pt x="2" y="30"/>
                    <a:pt x="6" y="45"/>
                  </a:cubicBezTo>
                  <a:cubicBezTo>
                    <a:pt x="6" y="30"/>
                    <a:pt x="7" y="16"/>
                    <a:pt x="11" y="2"/>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ṣ1íḑé">
              <a:extLst>
                <a:ext uri="{FF2B5EF4-FFF2-40B4-BE49-F238E27FC236}">
                  <a16:creationId xmlns:a16="http://schemas.microsoft.com/office/drawing/2014/main" id="{28DF606E-1673-4147-8778-701DA21196AC}"/>
                </a:ext>
              </a:extLst>
            </p:cNvPr>
            <p:cNvSpPr/>
            <p:nvPr/>
          </p:nvSpPr>
          <p:spPr bwMode="auto">
            <a:xfrm>
              <a:off x="8956485" y="2371597"/>
              <a:ext cx="55736" cy="41353"/>
            </a:xfrm>
            <a:custGeom>
              <a:avLst/>
              <a:gdLst>
                <a:gd name="T0" fmla="*/ 3 w 15"/>
                <a:gd name="T1" fmla="*/ 0 h 11"/>
                <a:gd name="T2" fmla="*/ 0 w 15"/>
                <a:gd name="T3" fmla="*/ 5 h 11"/>
                <a:gd name="T4" fmla="*/ 5 w 15"/>
                <a:gd name="T5" fmla="*/ 10 h 11"/>
                <a:gd name="T6" fmla="*/ 11 w 15"/>
                <a:gd name="T7" fmla="*/ 9 h 11"/>
                <a:gd name="T8" fmla="*/ 15 w 15"/>
                <a:gd name="T9" fmla="*/ 5 h 11"/>
                <a:gd name="T10" fmla="*/ 5 w 15"/>
                <a:gd name="T11" fmla="*/ 8 h 11"/>
                <a:gd name="T12" fmla="*/ 2 w 15"/>
                <a:gd name="T13" fmla="*/ 5 h 11"/>
                <a:gd name="T14" fmla="*/ 3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3" y="0"/>
                  </a:moveTo>
                  <a:cubicBezTo>
                    <a:pt x="2" y="1"/>
                    <a:pt x="0" y="3"/>
                    <a:pt x="0" y="5"/>
                  </a:cubicBezTo>
                  <a:cubicBezTo>
                    <a:pt x="1" y="8"/>
                    <a:pt x="3" y="9"/>
                    <a:pt x="5" y="10"/>
                  </a:cubicBezTo>
                  <a:cubicBezTo>
                    <a:pt x="7" y="11"/>
                    <a:pt x="9" y="10"/>
                    <a:pt x="11" y="9"/>
                  </a:cubicBezTo>
                  <a:cubicBezTo>
                    <a:pt x="13" y="8"/>
                    <a:pt x="14" y="7"/>
                    <a:pt x="15" y="5"/>
                  </a:cubicBezTo>
                  <a:cubicBezTo>
                    <a:pt x="12" y="7"/>
                    <a:pt x="8" y="9"/>
                    <a:pt x="5" y="8"/>
                  </a:cubicBezTo>
                  <a:cubicBezTo>
                    <a:pt x="4" y="8"/>
                    <a:pt x="2" y="7"/>
                    <a:pt x="2" y="5"/>
                  </a:cubicBezTo>
                  <a:cubicBezTo>
                    <a:pt x="1" y="3"/>
                    <a:pt x="2" y="2"/>
                    <a:pt x="3"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ľíḍé">
              <a:extLst>
                <a:ext uri="{FF2B5EF4-FFF2-40B4-BE49-F238E27FC236}">
                  <a16:creationId xmlns:a16="http://schemas.microsoft.com/office/drawing/2014/main" id="{908C4920-1163-4FE2-948E-E8727A8B3404}"/>
                </a:ext>
              </a:extLst>
            </p:cNvPr>
            <p:cNvSpPr/>
            <p:nvPr/>
          </p:nvSpPr>
          <p:spPr bwMode="auto">
            <a:xfrm>
              <a:off x="8963677" y="1947289"/>
              <a:ext cx="116865" cy="293061"/>
            </a:xfrm>
            <a:custGeom>
              <a:avLst/>
              <a:gdLst>
                <a:gd name="T0" fmla="*/ 12 w 31"/>
                <a:gd name="T1" fmla="*/ 0 h 79"/>
                <a:gd name="T2" fmla="*/ 1 w 31"/>
                <a:gd name="T3" fmla="*/ 39 h 79"/>
                <a:gd name="T4" fmla="*/ 11 w 31"/>
                <a:gd name="T5" fmla="*/ 79 h 79"/>
                <a:gd name="T6" fmla="*/ 17 w 31"/>
                <a:gd name="T7" fmla="*/ 77 h 79"/>
                <a:gd name="T8" fmla="*/ 18 w 31"/>
                <a:gd name="T9" fmla="*/ 56 h 79"/>
                <a:gd name="T10" fmla="*/ 21 w 31"/>
                <a:gd name="T11" fmla="*/ 68 h 79"/>
                <a:gd name="T12" fmla="*/ 12 w 3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31" h="79">
                  <a:moveTo>
                    <a:pt x="12" y="0"/>
                  </a:moveTo>
                  <a:cubicBezTo>
                    <a:pt x="5" y="12"/>
                    <a:pt x="1" y="25"/>
                    <a:pt x="1" y="39"/>
                  </a:cubicBezTo>
                  <a:cubicBezTo>
                    <a:pt x="0" y="53"/>
                    <a:pt x="4" y="67"/>
                    <a:pt x="11" y="79"/>
                  </a:cubicBezTo>
                  <a:cubicBezTo>
                    <a:pt x="13" y="79"/>
                    <a:pt x="15" y="78"/>
                    <a:pt x="17" y="77"/>
                  </a:cubicBezTo>
                  <a:cubicBezTo>
                    <a:pt x="18" y="70"/>
                    <a:pt x="19" y="63"/>
                    <a:pt x="18" y="56"/>
                  </a:cubicBezTo>
                  <a:cubicBezTo>
                    <a:pt x="20" y="60"/>
                    <a:pt x="21" y="64"/>
                    <a:pt x="21" y="68"/>
                  </a:cubicBezTo>
                  <a:cubicBezTo>
                    <a:pt x="28" y="48"/>
                    <a:pt x="31" y="10"/>
                    <a:pt x="12" y="0"/>
                  </a:cubicBezTo>
                  <a:close/>
                </a:path>
              </a:pathLst>
            </a:custGeom>
            <a:solidFill>
              <a:srgbClr val="BA61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ŝḷïďé">
              <a:extLst>
                <a:ext uri="{FF2B5EF4-FFF2-40B4-BE49-F238E27FC236}">
                  <a16:creationId xmlns:a16="http://schemas.microsoft.com/office/drawing/2014/main" id="{8BFFCD1E-F28A-43E2-A144-3D4A49A6BDB4}"/>
                </a:ext>
              </a:extLst>
            </p:cNvPr>
            <p:cNvSpPr/>
            <p:nvPr/>
          </p:nvSpPr>
          <p:spPr bwMode="auto">
            <a:xfrm>
              <a:off x="8676010" y="1760305"/>
              <a:ext cx="311040" cy="233729"/>
            </a:xfrm>
            <a:custGeom>
              <a:avLst/>
              <a:gdLst>
                <a:gd name="T0" fmla="*/ 82 w 83"/>
                <a:gd name="T1" fmla="*/ 36 h 63"/>
                <a:gd name="T2" fmla="*/ 78 w 83"/>
                <a:gd name="T3" fmla="*/ 27 h 63"/>
                <a:gd name="T4" fmla="*/ 68 w 83"/>
                <a:gd name="T5" fmla="*/ 22 h 63"/>
                <a:gd name="T6" fmla="*/ 36 w 83"/>
                <a:gd name="T7" fmla="*/ 15 h 63"/>
                <a:gd name="T8" fmla="*/ 8 w 83"/>
                <a:gd name="T9" fmla="*/ 0 h 63"/>
                <a:gd name="T10" fmla="*/ 11 w 83"/>
                <a:gd name="T11" fmla="*/ 63 h 63"/>
                <a:gd name="T12" fmla="*/ 17 w 83"/>
                <a:gd name="T13" fmla="*/ 52 h 63"/>
                <a:gd name="T14" fmla="*/ 12 w 83"/>
                <a:gd name="T15" fmla="*/ 33 h 63"/>
                <a:gd name="T16" fmla="*/ 19 w 83"/>
                <a:gd name="T17" fmla="*/ 49 h 63"/>
                <a:gd name="T18" fmla="*/ 14 w 83"/>
                <a:gd name="T19" fmla="*/ 24 h 63"/>
                <a:gd name="T20" fmla="*/ 20 w 83"/>
                <a:gd name="T21" fmla="*/ 40 h 63"/>
                <a:gd name="T22" fmla="*/ 18 w 83"/>
                <a:gd name="T23" fmla="*/ 19 h 63"/>
                <a:gd name="T24" fmla="*/ 57 w 83"/>
                <a:gd name="T25" fmla="*/ 30 h 63"/>
                <a:gd name="T26" fmla="*/ 50 w 83"/>
                <a:gd name="T27" fmla="*/ 23 h 63"/>
                <a:gd name="T28" fmla="*/ 82 w 83"/>
                <a:gd name="T29"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3">
                  <a:moveTo>
                    <a:pt x="82" y="36"/>
                  </a:moveTo>
                  <a:cubicBezTo>
                    <a:pt x="83" y="32"/>
                    <a:pt x="81" y="29"/>
                    <a:pt x="78" y="27"/>
                  </a:cubicBezTo>
                  <a:cubicBezTo>
                    <a:pt x="75" y="24"/>
                    <a:pt x="72" y="23"/>
                    <a:pt x="68" y="22"/>
                  </a:cubicBezTo>
                  <a:cubicBezTo>
                    <a:pt x="58" y="19"/>
                    <a:pt x="47" y="18"/>
                    <a:pt x="36" y="15"/>
                  </a:cubicBezTo>
                  <a:cubicBezTo>
                    <a:pt x="26" y="13"/>
                    <a:pt x="15" y="8"/>
                    <a:pt x="8" y="0"/>
                  </a:cubicBezTo>
                  <a:cubicBezTo>
                    <a:pt x="0" y="19"/>
                    <a:pt x="1" y="43"/>
                    <a:pt x="11" y="63"/>
                  </a:cubicBezTo>
                  <a:cubicBezTo>
                    <a:pt x="12" y="59"/>
                    <a:pt x="15" y="55"/>
                    <a:pt x="17" y="52"/>
                  </a:cubicBezTo>
                  <a:cubicBezTo>
                    <a:pt x="14" y="46"/>
                    <a:pt x="12" y="40"/>
                    <a:pt x="12" y="33"/>
                  </a:cubicBezTo>
                  <a:cubicBezTo>
                    <a:pt x="13" y="39"/>
                    <a:pt x="16" y="44"/>
                    <a:pt x="19" y="49"/>
                  </a:cubicBezTo>
                  <a:cubicBezTo>
                    <a:pt x="16" y="41"/>
                    <a:pt x="15" y="32"/>
                    <a:pt x="14" y="24"/>
                  </a:cubicBezTo>
                  <a:cubicBezTo>
                    <a:pt x="15" y="29"/>
                    <a:pt x="18" y="34"/>
                    <a:pt x="20" y="40"/>
                  </a:cubicBezTo>
                  <a:cubicBezTo>
                    <a:pt x="18" y="33"/>
                    <a:pt x="18" y="26"/>
                    <a:pt x="18" y="19"/>
                  </a:cubicBezTo>
                  <a:cubicBezTo>
                    <a:pt x="31" y="18"/>
                    <a:pt x="46" y="22"/>
                    <a:pt x="57" y="30"/>
                  </a:cubicBezTo>
                  <a:cubicBezTo>
                    <a:pt x="55" y="27"/>
                    <a:pt x="53" y="25"/>
                    <a:pt x="50" y="23"/>
                  </a:cubicBezTo>
                  <a:cubicBezTo>
                    <a:pt x="62" y="22"/>
                    <a:pt x="74" y="27"/>
                    <a:pt x="82" y="36"/>
                  </a:cubicBezTo>
                  <a:close/>
                </a:path>
              </a:pathLst>
            </a:custGeom>
            <a:solidFill>
              <a:srgbClr val="BA61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ṡļíḍe">
              <a:extLst>
                <a:ext uri="{FF2B5EF4-FFF2-40B4-BE49-F238E27FC236}">
                  <a16:creationId xmlns:a16="http://schemas.microsoft.com/office/drawing/2014/main" id="{5FE915AF-73B8-46D4-A119-6DCDDEEA528B}"/>
                </a:ext>
              </a:extLst>
            </p:cNvPr>
            <p:cNvSpPr/>
            <p:nvPr/>
          </p:nvSpPr>
          <p:spPr bwMode="auto">
            <a:xfrm>
              <a:off x="8589710" y="3725428"/>
              <a:ext cx="587919" cy="1790725"/>
            </a:xfrm>
            <a:custGeom>
              <a:avLst/>
              <a:gdLst>
                <a:gd name="T0" fmla="*/ 24 w 157"/>
                <a:gd name="T1" fmla="*/ 8 h 480"/>
                <a:gd name="T2" fmla="*/ 4 w 157"/>
                <a:gd name="T3" fmla="*/ 35 h 480"/>
                <a:gd name="T4" fmla="*/ 31 w 157"/>
                <a:gd name="T5" fmla="*/ 440 h 480"/>
                <a:gd name="T6" fmla="*/ 76 w 157"/>
                <a:gd name="T7" fmla="*/ 475 h 480"/>
                <a:gd name="T8" fmla="*/ 84 w 157"/>
                <a:gd name="T9" fmla="*/ 472 h 480"/>
                <a:gd name="T10" fmla="*/ 84 w 157"/>
                <a:gd name="T11" fmla="*/ 468 h 480"/>
                <a:gd name="T12" fmla="*/ 84 w 157"/>
                <a:gd name="T13" fmla="*/ 458 h 480"/>
                <a:gd name="T14" fmla="*/ 89 w 157"/>
                <a:gd name="T15" fmla="*/ 450 h 480"/>
                <a:gd name="T16" fmla="*/ 93 w 157"/>
                <a:gd name="T17" fmla="*/ 457 h 480"/>
                <a:gd name="T18" fmla="*/ 89 w 157"/>
                <a:gd name="T19" fmla="*/ 466 h 480"/>
                <a:gd name="T20" fmla="*/ 96 w 157"/>
                <a:gd name="T21" fmla="*/ 480 h 480"/>
                <a:gd name="T22" fmla="*/ 157 w 157"/>
                <a:gd name="T23" fmla="*/ 444 h 480"/>
                <a:gd name="T24" fmla="*/ 150 w 157"/>
                <a:gd name="T25" fmla="*/ 431 h 480"/>
                <a:gd name="T26" fmla="*/ 150 w 157"/>
                <a:gd name="T27" fmla="*/ 429 h 480"/>
                <a:gd name="T28" fmla="*/ 142 w 157"/>
                <a:gd name="T29" fmla="*/ 422 h 480"/>
                <a:gd name="T30" fmla="*/ 141 w 157"/>
                <a:gd name="T31" fmla="*/ 46 h 480"/>
                <a:gd name="T32" fmla="*/ 117 w 157"/>
                <a:gd name="T33" fmla="*/ 7 h 480"/>
                <a:gd name="T34" fmla="*/ 24 w 157"/>
                <a:gd name="T35" fmla="*/ 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480">
                  <a:moveTo>
                    <a:pt x="24" y="8"/>
                  </a:moveTo>
                  <a:cubicBezTo>
                    <a:pt x="24" y="8"/>
                    <a:pt x="10" y="25"/>
                    <a:pt x="4" y="35"/>
                  </a:cubicBezTo>
                  <a:cubicBezTo>
                    <a:pt x="0" y="139"/>
                    <a:pt x="44" y="307"/>
                    <a:pt x="31" y="440"/>
                  </a:cubicBezTo>
                  <a:cubicBezTo>
                    <a:pt x="41" y="456"/>
                    <a:pt x="57" y="470"/>
                    <a:pt x="76" y="475"/>
                  </a:cubicBezTo>
                  <a:cubicBezTo>
                    <a:pt x="79" y="474"/>
                    <a:pt x="82" y="474"/>
                    <a:pt x="84" y="472"/>
                  </a:cubicBezTo>
                  <a:cubicBezTo>
                    <a:pt x="84" y="471"/>
                    <a:pt x="84" y="469"/>
                    <a:pt x="84" y="468"/>
                  </a:cubicBezTo>
                  <a:cubicBezTo>
                    <a:pt x="84" y="465"/>
                    <a:pt x="84" y="461"/>
                    <a:pt x="84" y="458"/>
                  </a:cubicBezTo>
                  <a:cubicBezTo>
                    <a:pt x="86" y="455"/>
                    <a:pt x="87" y="453"/>
                    <a:pt x="89" y="450"/>
                  </a:cubicBezTo>
                  <a:cubicBezTo>
                    <a:pt x="91" y="453"/>
                    <a:pt x="92" y="455"/>
                    <a:pt x="93" y="457"/>
                  </a:cubicBezTo>
                  <a:cubicBezTo>
                    <a:pt x="92" y="460"/>
                    <a:pt x="90" y="463"/>
                    <a:pt x="89" y="466"/>
                  </a:cubicBezTo>
                  <a:cubicBezTo>
                    <a:pt x="91" y="471"/>
                    <a:pt x="93" y="475"/>
                    <a:pt x="96" y="480"/>
                  </a:cubicBezTo>
                  <a:cubicBezTo>
                    <a:pt x="120" y="478"/>
                    <a:pt x="144" y="464"/>
                    <a:pt x="157" y="444"/>
                  </a:cubicBezTo>
                  <a:cubicBezTo>
                    <a:pt x="157" y="439"/>
                    <a:pt x="154" y="435"/>
                    <a:pt x="150" y="431"/>
                  </a:cubicBezTo>
                  <a:cubicBezTo>
                    <a:pt x="150" y="430"/>
                    <a:pt x="150" y="430"/>
                    <a:pt x="150" y="429"/>
                  </a:cubicBezTo>
                  <a:cubicBezTo>
                    <a:pt x="148" y="427"/>
                    <a:pt x="145" y="424"/>
                    <a:pt x="142" y="422"/>
                  </a:cubicBezTo>
                  <a:cubicBezTo>
                    <a:pt x="116" y="192"/>
                    <a:pt x="141" y="46"/>
                    <a:pt x="141" y="46"/>
                  </a:cubicBezTo>
                  <a:cubicBezTo>
                    <a:pt x="141" y="46"/>
                    <a:pt x="125" y="17"/>
                    <a:pt x="117" y="7"/>
                  </a:cubicBezTo>
                  <a:cubicBezTo>
                    <a:pt x="88" y="0"/>
                    <a:pt x="24" y="8"/>
                    <a:pt x="24" y="8"/>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şḻíḋe">
              <a:extLst>
                <a:ext uri="{FF2B5EF4-FFF2-40B4-BE49-F238E27FC236}">
                  <a16:creationId xmlns:a16="http://schemas.microsoft.com/office/drawing/2014/main" id="{61F82FB3-E5A9-495F-BB4B-2B61A47BEE33}"/>
                </a:ext>
              </a:extLst>
            </p:cNvPr>
            <p:cNvSpPr/>
            <p:nvPr/>
          </p:nvSpPr>
          <p:spPr bwMode="auto">
            <a:xfrm>
              <a:off x="8765906" y="3971743"/>
              <a:ext cx="152823" cy="1508453"/>
            </a:xfrm>
            <a:custGeom>
              <a:avLst/>
              <a:gdLst>
                <a:gd name="T0" fmla="*/ 0 w 41"/>
                <a:gd name="T1" fmla="*/ 0 h 404"/>
                <a:gd name="T2" fmla="*/ 23 w 41"/>
                <a:gd name="T3" fmla="*/ 24 h 404"/>
                <a:gd name="T4" fmla="*/ 40 w 41"/>
                <a:gd name="T5" fmla="*/ 373 h 404"/>
                <a:gd name="T6" fmla="*/ 34 w 41"/>
                <a:gd name="T7" fmla="*/ 387 h 404"/>
                <a:gd name="T8" fmla="*/ 24 w 41"/>
                <a:gd name="T9" fmla="*/ 383 h 404"/>
                <a:gd name="T10" fmla="*/ 33 w 41"/>
                <a:gd name="T11" fmla="*/ 395 h 404"/>
                <a:gd name="T12" fmla="*/ 31 w 41"/>
                <a:gd name="T13" fmla="*/ 402 h 404"/>
                <a:gd name="T14" fmla="*/ 26 w 41"/>
                <a:gd name="T15" fmla="*/ 404 h 404"/>
                <a:gd name="T16" fmla="*/ 14 w 41"/>
                <a:gd name="T17" fmla="*/ 395 h 404"/>
                <a:gd name="T18" fmla="*/ 22 w 41"/>
                <a:gd name="T19" fmla="*/ 396 h 404"/>
                <a:gd name="T20" fmla="*/ 25 w 41"/>
                <a:gd name="T21" fmla="*/ 394 h 404"/>
                <a:gd name="T22" fmla="*/ 24 w 41"/>
                <a:gd name="T23" fmla="*/ 389 h 404"/>
                <a:gd name="T24" fmla="*/ 17 w 41"/>
                <a:gd name="T25" fmla="*/ 377 h 404"/>
                <a:gd name="T26" fmla="*/ 34 w 41"/>
                <a:gd name="T27" fmla="*/ 372 h 404"/>
                <a:gd name="T28" fmla="*/ 28 w 41"/>
                <a:gd name="T29" fmla="*/ 363 h 404"/>
                <a:gd name="T30" fmla="*/ 33 w 41"/>
                <a:gd name="T31" fmla="*/ 361 h 404"/>
                <a:gd name="T32" fmla="*/ 0 w 41"/>
                <a:gd name="T33"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4">
                  <a:moveTo>
                    <a:pt x="0" y="0"/>
                  </a:moveTo>
                  <a:cubicBezTo>
                    <a:pt x="6" y="9"/>
                    <a:pt x="14" y="18"/>
                    <a:pt x="23" y="24"/>
                  </a:cubicBezTo>
                  <a:cubicBezTo>
                    <a:pt x="20" y="140"/>
                    <a:pt x="25" y="258"/>
                    <a:pt x="40" y="373"/>
                  </a:cubicBezTo>
                  <a:cubicBezTo>
                    <a:pt x="41" y="378"/>
                    <a:pt x="37" y="383"/>
                    <a:pt x="34" y="387"/>
                  </a:cubicBezTo>
                  <a:cubicBezTo>
                    <a:pt x="31" y="386"/>
                    <a:pt x="27" y="385"/>
                    <a:pt x="24" y="383"/>
                  </a:cubicBezTo>
                  <a:cubicBezTo>
                    <a:pt x="28" y="387"/>
                    <a:pt x="30" y="391"/>
                    <a:pt x="33" y="395"/>
                  </a:cubicBezTo>
                  <a:cubicBezTo>
                    <a:pt x="32" y="397"/>
                    <a:pt x="31" y="400"/>
                    <a:pt x="31" y="402"/>
                  </a:cubicBezTo>
                  <a:cubicBezTo>
                    <a:pt x="29" y="404"/>
                    <a:pt x="27" y="404"/>
                    <a:pt x="26" y="404"/>
                  </a:cubicBezTo>
                  <a:cubicBezTo>
                    <a:pt x="21" y="401"/>
                    <a:pt x="17" y="399"/>
                    <a:pt x="14" y="395"/>
                  </a:cubicBezTo>
                  <a:cubicBezTo>
                    <a:pt x="16" y="397"/>
                    <a:pt x="19" y="397"/>
                    <a:pt x="22" y="396"/>
                  </a:cubicBezTo>
                  <a:cubicBezTo>
                    <a:pt x="23" y="396"/>
                    <a:pt x="24" y="395"/>
                    <a:pt x="25" y="394"/>
                  </a:cubicBezTo>
                  <a:cubicBezTo>
                    <a:pt x="25" y="393"/>
                    <a:pt x="25" y="391"/>
                    <a:pt x="24" y="389"/>
                  </a:cubicBezTo>
                  <a:cubicBezTo>
                    <a:pt x="21" y="385"/>
                    <a:pt x="19" y="381"/>
                    <a:pt x="17" y="377"/>
                  </a:cubicBezTo>
                  <a:cubicBezTo>
                    <a:pt x="23" y="379"/>
                    <a:pt x="30" y="377"/>
                    <a:pt x="34" y="372"/>
                  </a:cubicBezTo>
                  <a:cubicBezTo>
                    <a:pt x="33" y="368"/>
                    <a:pt x="31" y="364"/>
                    <a:pt x="28" y="363"/>
                  </a:cubicBezTo>
                  <a:cubicBezTo>
                    <a:pt x="30" y="363"/>
                    <a:pt x="32" y="363"/>
                    <a:pt x="33" y="361"/>
                  </a:cubicBezTo>
                  <a:cubicBezTo>
                    <a:pt x="14" y="244"/>
                    <a:pt x="7" y="118"/>
                    <a:pt x="0"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ļïḑê">
              <a:extLst>
                <a:ext uri="{FF2B5EF4-FFF2-40B4-BE49-F238E27FC236}">
                  <a16:creationId xmlns:a16="http://schemas.microsoft.com/office/drawing/2014/main" id="{90BD5E06-6051-4F7E-A8F0-9E3FD60A8DB8}"/>
                </a:ext>
              </a:extLst>
            </p:cNvPr>
            <p:cNvSpPr/>
            <p:nvPr/>
          </p:nvSpPr>
          <p:spPr bwMode="auto">
            <a:xfrm>
              <a:off x="9023008" y="4831147"/>
              <a:ext cx="86300" cy="542971"/>
            </a:xfrm>
            <a:custGeom>
              <a:avLst/>
              <a:gdLst>
                <a:gd name="T0" fmla="*/ 8 w 23"/>
                <a:gd name="T1" fmla="*/ 0 h 146"/>
                <a:gd name="T2" fmla="*/ 23 w 23"/>
                <a:gd name="T3" fmla="*/ 128 h 146"/>
                <a:gd name="T4" fmla="*/ 0 w 23"/>
                <a:gd name="T5" fmla="*/ 146 h 146"/>
                <a:gd name="T6" fmla="*/ 8 w 23"/>
                <a:gd name="T7" fmla="*/ 74 h 146"/>
                <a:gd name="T8" fmla="*/ 8 w 23"/>
                <a:gd name="T9" fmla="*/ 0 h 146"/>
              </a:gdLst>
              <a:ahLst/>
              <a:cxnLst>
                <a:cxn ang="0">
                  <a:pos x="T0" y="T1"/>
                </a:cxn>
                <a:cxn ang="0">
                  <a:pos x="T2" y="T3"/>
                </a:cxn>
                <a:cxn ang="0">
                  <a:pos x="T4" y="T5"/>
                </a:cxn>
                <a:cxn ang="0">
                  <a:pos x="T6" y="T7"/>
                </a:cxn>
                <a:cxn ang="0">
                  <a:pos x="T8" y="T9"/>
                </a:cxn>
              </a:cxnLst>
              <a:rect l="0" t="0" r="r" b="b"/>
              <a:pathLst>
                <a:path w="23" h="146">
                  <a:moveTo>
                    <a:pt x="8" y="0"/>
                  </a:moveTo>
                  <a:cubicBezTo>
                    <a:pt x="7" y="43"/>
                    <a:pt x="13" y="86"/>
                    <a:pt x="23" y="128"/>
                  </a:cubicBezTo>
                  <a:cubicBezTo>
                    <a:pt x="17" y="136"/>
                    <a:pt x="9" y="142"/>
                    <a:pt x="0" y="146"/>
                  </a:cubicBezTo>
                  <a:cubicBezTo>
                    <a:pt x="8" y="123"/>
                    <a:pt x="9" y="98"/>
                    <a:pt x="8" y="74"/>
                  </a:cubicBezTo>
                  <a:cubicBezTo>
                    <a:pt x="7" y="50"/>
                    <a:pt x="6" y="24"/>
                    <a:pt x="8"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ṣlíḍe">
              <a:extLst>
                <a:ext uri="{FF2B5EF4-FFF2-40B4-BE49-F238E27FC236}">
                  <a16:creationId xmlns:a16="http://schemas.microsoft.com/office/drawing/2014/main" id="{C7C71E7F-1C1C-458D-9D16-2A7BCB4F457A}"/>
                </a:ext>
              </a:extLst>
            </p:cNvPr>
            <p:cNvSpPr/>
            <p:nvPr/>
          </p:nvSpPr>
          <p:spPr bwMode="auto">
            <a:xfrm>
              <a:off x="8929516" y="5338159"/>
              <a:ext cx="53937" cy="77311"/>
            </a:xfrm>
            <a:custGeom>
              <a:avLst/>
              <a:gdLst>
                <a:gd name="T0" fmla="*/ 14 w 14"/>
                <a:gd name="T1" fmla="*/ 19 h 21"/>
                <a:gd name="T2" fmla="*/ 0 w 14"/>
                <a:gd name="T3" fmla="*/ 0 h 21"/>
                <a:gd name="T4" fmla="*/ 6 w 14"/>
                <a:gd name="T5" fmla="*/ 21 h 21"/>
                <a:gd name="T6" fmla="*/ 14 w 14"/>
                <a:gd name="T7" fmla="*/ 19 h 21"/>
              </a:gdLst>
              <a:ahLst/>
              <a:cxnLst>
                <a:cxn ang="0">
                  <a:pos x="T0" y="T1"/>
                </a:cxn>
                <a:cxn ang="0">
                  <a:pos x="T2" y="T3"/>
                </a:cxn>
                <a:cxn ang="0">
                  <a:pos x="T4" y="T5"/>
                </a:cxn>
                <a:cxn ang="0">
                  <a:pos x="T6" y="T7"/>
                </a:cxn>
              </a:cxnLst>
              <a:rect l="0" t="0" r="r" b="b"/>
              <a:pathLst>
                <a:path w="14" h="21">
                  <a:moveTo>
                    <a:pt x="14" y="19"/>
                  </a:moveTo>
                  <a:cubicBezTo>
                    <a:pt x="7" y="14"/>
                    <a:pt x="3" y="8"/>
                    <a:pt x="0" y="0"/>
                  </a:cubicBezTo>
                  <a:cubicBezTo>
                    <a:pt x="0" y="7"/>
                    <a:pt x="2" y="14"/>
                    <a:pt x="6" y="21"/>
                  </a:cubicBezTo>
                  <a:cubicBezTo>
                    <a:pt x="8" y="21"/>
                    <a:pt x="12" y="19"/>
                    <a:pt x="14" y="19"/>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ḻiḋè">
              <a:extLst>
                <a:ext uri="{FF2B5EF4-FFF2-40B4-BE49-F238E27FC236}">
                  <a16:creationId xmlns:a16="http://schemas.microsoft.com/office/drawing/2014/main" id="{200262E5-8B8C-481F-A5D6-B75534ECED22}"/>
                </a:ext>
              </a:extLst>
            </p:cNvPr>
            <p:cNvSpPr/>
            <p:nvPr/>
          </p:nvSpPr>
          <p:spPr bwMode="auto">
            <a:xfrm>
              <a:off x="8938506" y="5435247"/>
              <a:ext cx="136642" cy="62928"/>
            </a:xfrm>
            <a:custGeom>
              <a:avLst/>
              <a:gdLst>
                <a:gd name="T0" fmla="*/ 7 w 37"/>
                <a:gd name="T1" fmla="*/ 0 h 17"/>
                <a:gd name="T2" fmla="*/ 0 w 37"/>
                <a:gd name="T3" fmla="*/ 8 h 17"/>
                <a:gd name="T4" fmla="*/ 6 w 37"/>
                <a:gd name="T5" fmla="*/ 17 h 17"/>
                <a:gd name="T6" fmla="*/ 37 w 37"/>
                <a:gd name="T7" fmla="*/ 2 h 17"/>
                <a:gd name="T8" fmla="*/ 18 w 37"/>
                <a:gd name="T9" fmla="*/ 6 h 17"/>
                <a:gd name="T10" fmla="*/ 11 w 37"/>
                <a:gd name="T11" fmla="*/ 7 h 17"/>
                <a:gd name="T12" fmla="*/ 7 w 3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7" y="0"/>
                  </a:moveTo>
                  <a:cubicBezTo>
                    <a:pt x="4" y="2"/>
                    <a:pt x="2" y="5"/>
                    <a:pt x="0" y="8"/>
                  </a:cubicBezTo>
                  <a:cubicBezTo>
                    <a:pt x="1" y="11"/>
                    <a:pt x="3" y="14"/>
                    <a:pt x="6" y="17"/>
                  </a:cubicBezTo>
                  <a:cubicBezTo>
                    <a:pt x="17" y="16"/>
                    <a:pt x="29" y="11"/>
                    <a:pt x="37" y="2"/>
                  </a:cubicBezTo>
                  <a:cubicBezTo>
                    <a:pt x="30" y="3"/>
                    <a:pt x="24" y="5"/>
                    <a:pt x="18" y="6"/>
                  </a:cubicBezTo>
                  <a:cubicBezTo>
                    <a:pt x="16" y="7"/>
                    <a:pt x="14" y="7"/>
                    <a:pt x="11" y="7"/>
                  </a:cubicBezTo>
                  <a:cubicBezTo>
                    <a:pt x="9" y="6"/>
                    <a:pt x="6" y="2"/>
                    <a:pt x="7"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ïşļídè">
              <a:extLst>
                <a:ext uri="{FF2B5EF4-FFF2-40B4-BE49-F238E27FC236}">
                  <a16:creationId xmlns:a16="http://schemas.microsoft.com/office/drawing/2014/main" id="{BB3BF992-D7E4-48ED-8C3C-831A1479AB54}"/>
                </a:ext>
              </a:extLst>
            </p:cNvPr>
            <p:cNvSpPr/>
            <p:nvPr/>
          </p:nvSpPr>
          <p:spPr bwMode="auto">
            <a:xfrm>
              <a:off x="8952889" y="3898028"/>
              <a:ext cx="82704" cy="1429344"/>
            </a:xfrm>
            <a:custGeom>
              <a:avLst/>
              <a:gdLst>
                <a:gd name="T0" fmla="*/ 22 w 22"/>
                <a:gd name="T1" fmla="*/ 383 h 383"/>
                <a:gd name="T2" fmla="*/ 4 w 22"/>
                <a:gd name="T3" fmla="*/ 0 h 383"/>
                <a:gd name="T4" fmla="*/ 22 w 22"/>
                <a:gd name="T5" fmla="*/ 383 h 383"/>
              </a:gdLst>
              <a:ahLst/>
              <a:cxnLst>
                <a:cxn ang="0">
                  <a:pos x="T0" y="T1"/>
                </a:cxn>
                <a:cxn ang="0">
                  <a:pos x="T2" y="T3"/>
                </a:cxn>
                <a:cxn ang="0">
                  <a:pos x="T4" y="T5"/>
                </a:cxn>
              </a:cxnLst>
              <a:rect l="0" t="0" r="r" b="b"/>
              <a:pathLst>
                <a:path w="22" h="383">
                  <a:moveTo>
                    <a:pt x="22" y="383"/>
                  </a:moveTo>
                  <a:cubicBezTo>
                    <a:pt x="6" y="252"/>
                    <a:pt x="0" y="132"/>
                    <a:pt x="4" y="0"/>
                  </a:cubicBezTo>
                  <a:cubicBezTo>
                    <a:pt x="3" y="132"/>
                    <a:pt x="9" y="253"/>
                    <a:pt x="22" y="383"/>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ŝlïďé">
              <a:extLst>
                <a:ext uri="{FF2B5EF4-FFF2-40B4-BE49-F238E27FC236}">
                  <a16:creationId xmlns:a16="http://schemas.microsoft.com/office/drawing/2014/main" id="{9851FC93-8BEA-4369-B4B6-9DF1E49537F7}"/>
                </a:ext>
              </a:extLst>
            </p:cNvPr>
            <p:cNvSpPr/>
            <p:nvPr/>
          </p:nvSpPr>
          <p:spPr bwMode="auto">
            <a:xfrm>
              <a:off x="8672414" y="3953764"/>
              <a:ext cx="116865" cy="1377204"/>
            </a:xfrm>
            <a:custGeom>
              <a:avLst/>
              <a:gdLst>
                <a:gd name="T0" fmla="*/ 31 w 31"/>
                <a:gd name="T1" fmla="*/ 369 h 369"/>
                <a:gd name="T2" fmla="*/ 0 w 31"/>
                <a:gd name="T3" fmla="*/ 0 h 369"/>
                <a:gd name="T4" fmla="*/ 31 w 31"/>
                <a:gd name="T5" fmla="*/ 369 h 369"/>
              </a:gdLst>
              <a:ahLst/>
              <a:cxnLst>
                <a:cxn ang="0">
                  <a:pos x="T0" y="T1"/>
                </a:cxn>
                <a:cxn ang="0">
                  <a:pos x="T2" y="T3"/>
                </a:cxn>
                <a:cxn ang="0">
                  <a:pos x="T4" y="T5"/>
                </a:cxn>
              </a:cxnLst>
              <a:rect l="0" t="0" r="r" b="b"/>
              <a:pathLst>
                <a:path w="31" h="369">
                  <a:moveTo>
                    <a:pt x="31" y="369"/>
                  </a:moveTo>
                  <a:cubicBezTo>
                    <a:pt x="25" y="241"/>
                    <a:pt x="15" y="126"/>
                    <a:pt x="0" y="0"/>
                  </a:cubicBezTo>
                  <a:cubicBezTo>
                    <a:pt x="18" y="126"/>
                    <a:pt x="28" y="242"/>
                    <a:pt x="31" y="369"/>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îṣḻíḓe">
              <a:extLst>
                <a:ext uri="{FF2B5EF4-FFF2-40B4-BE49-F238E27FC236}">
                  <a16:creationId xmlns:a16="http://schemas.microsoft.com/office/drawing/2014/main" id="{1571E251-0C5F-4A75-BD5A-DF91741D7B22}"/>
                </a:ext>
              </a:extLst>
            </p:cNvPr>
            <p:cNvSpPr/>
            <p:nvPr/>
          </p:nvSpPr>
          <p:spPr bwMode="auto">
            <a:xfrm>
              <a:off x="8717362" y="5237476"/>
              <a:ext cx="34161" cy="163611"/>
            </a:xfrm>
            <a:custGeom>
              <a:avLst/>
              <a:gdLst>
                <a:gd name="T0" fmla="*/ 2 w 9"/>
                <a:gd name="T1" fmla="*/ 0 h 44"/>
                <a:gd name="T2" fmla="*/ 0 w 9"/>
                <a:gd name="T3" fmla="*/ 34 h 44"/>
                <a:gd name="T4" fmla="*/ 9 w 9"/>
                <a:gd name="T5" fmla="*/ 44 h 44"/>
                <a:gd name="T6" fmla="*/ 2 w 9"/>
                <a:gd name="T7" fmla="*/ 0 h 44"/>
              </a:gdLst>
              <a:ahLst/>
              <a:cxnLst>
                <a:cxn ang="0">
                  <a:pos x="T0" y="T1"/>
                </a:cxn>
                <a:cxn ang="0">
                  <a:pos x="T2" y="T3"/>
                </a:cxn>
                <a:cxn ang="0">
                  <a:pos x="T4" y="T5"/>
                </a:cxn>
                <a:cxn ang="0">
                  <a:pos x="T6" y="T7"/>
                </a:cxn>
              </a:cxnLst>
              <a:rect l="0" t="0" r="r" b="b"/>
              <a:pathLst>
                <a:path w="9" h="44">
                  <a:moveTo>
                    <a:pt x="2" y="0"/>
                  </a:moveTo>
                  <a:cubicBezTo>
                    <a:pt x="3" y="11"/>
                    <a:pt x="2" y="23"/>
                    <a:pt x="0" y="34"/>
                  </a:cubicBezTo>
                  <a:cubicBezTo>
                    <a:pt x="2" y="38"/>
                    <a:pt x="5" y="42"/>
                    <a:pt x="9" y="44"/>
                  </a:cubicBezTo>
                  <a:cubicBezTo>
                    <a:pt x="4" y="30"/>
                    <a:pt x="3" y="14"/>
                    <a:pt x="2"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Slîḓè">
              <a:extLst>
                <a:ext uri="{FF2B5EF4-FFF2-40B4-BE49-F238E27FC236}">
                  <a16:creationId xmlns:a16="http://schemas.microsoft.com/office/drawing/2014/main" id="{9266D00D-F740-4E49-B39C-D54445CFF862}"/>
                </a:ext>
              </a:extLst>
            </p:cNvPr>
            <p:cNvSpPr/>
            <p:nvPr/>
          </p:nvSpPr>
          <p:spPr bwMode="auto">
            <a:xfrm>
              <a:off x="9094924" y="5318382"/>
              <a:ext cx="70119" cy="104279"/>
            </a:xfrm>
            <a:custGeom>
              <a:avLst/>
              <a:gdLst>
                <a:gd name="T0" fmla="*/ 7 w 19"/>
                <a:gd name="T1" fmla="*/ 0 h 28"/>
                <a:gd name="T2" fmla="*/ 11 w 19"/>
                <a:gd name="T3" fmla="*/ 3 h 28"/>
                <a:gd name="T4" fmla="*/ 5 w 19"/>
                <a:gd name="T5" fmla="*/ 9 h 28"/>
                <a:gd name="T6" fmla="*/ 14 w 19"/>
                <a:gd name="T7" fmla="*/ 7 h 28"/>
                <a:gd name="T8" fmla="*/ 19 w 19"/>
                <a:gd name="T9" fmla="*/ 15 h 28"/>
                <a:gd name="T10" fmla="*/ 3 w 19"/>
                <a:gd name="T11" fmla="*/ 28 h 28"/>
                <a:gd name="T12" fmla="*/ 8 w 19"/>
                <a:gd name="T13" fmla="*/ 21 h 28"/>
                <a:gd name="T14" fmla="*/ 10 w 19"/>
                <a:gd name="T15" fmla="*/ 17 h 28"/>
                <a:gd name="T16" fmla="*/ 7 w 19"/>
                <a:gd name="T17" fmla="*/ 14 h 28"/>
                <a:gd name="T18" fmla="*/ 0 w 19"/>
                <a:gd name="T19" fmla="*/ 15 h 28"/>
                <a:gd name="T20" fmla="*/ 1 w 19"/>
                <a:gd name="T21" fmla="*/ 6 h 28"/>
                <a:gd name="T22" fmla="*/ 7 w 19"/>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7" y="0"/>
                  </a:moveTo>
                  <a:cubicBezTo>
                    <a:pt x="8" y="1"/>
                    <a:pt x="9" y="2"/>
                    <a:pt x="11" y="3"/>
                  </a:cubicBezTo>
                  <a:cubicBezTo>
                    <a:pt x="9" y="6"/>
                    <a:pt x="7" y="8"/>
                    <a:pt x="5" y="9"/>
                  </a:cubicBezTo>
                  <a:cubicBezTo>
                    <a:pt x="8" y="8"/>
                    <a:pt x="10" y="8"/>
                    <a:pt x="14" y="7"/>
                  </a:cubicBezTo>
                  <a:cubicBezTo>
                    <a:pt x="16" y="10"/>
                    <a:pt x="18" y="12"/>
                    <a:pt x="19" y="15"/>
                  </a:cubicBezTo>
                  <a:cubicBezTo>
                    <a:pt x="14" y="20"/>
                    <a:pt x="9" y="24"/>
                    <a:pt x="3" y="28"/>
                  </a:cubicBezTo>
                  <a:cubicBezTo>
                    <a:pt x="5" y="26"/>
                    <a:pt x="6" y="24"/>
                    <a:pt x="8" y="21"/>
                  </a:cubicBezTo>
                  <a:cubicBezTo>
                    <a:pt x="9" y="20"/>
                    <a:pt x="9" y="19"/>
                    <a:pt x="10" y="17"/>
                  </a:cubicBezTo>
                  <a:cubicBezTo>
                    <a:pt x="10" y="16"/>
                    <a:pt x="9" y="14"/>
                    <a:pt x="7" y="14"/>
                  </a:cubicBezTo>
                  <a:cubicBezTo>
                    <a:pt x="5" y="14"/>
                    <a:pt x="2" y="14"/>
                    <a:pt x="0" y="15"/>
                  </a:cubicBezTo>
                  <a:cubicBezTo>
                    <a:pt x="1" y="12"/>
                    <a:pt x="2" y="9"/>
                    <a:pt x="1" y="6"/>
                  </a:cubicBezTo>
                  <a:cubicBezTo>
                    <a:pt x="3" y="3"/>
                    <a:pt x="4" y="3"/>
                    <a:pt x="7"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íŝ1íďe">
              <a:extLst>
                <a:ext uri="{FF2B5EF4-FFF2-40B4-BE49-F238E27FC236}">
                  <a16:creationId xmlns:a16="http://schemas.microsoft.com/office/drawing/2014/main" id="{DD91C28B-D7D7-4C6B-B2A6-6B55FCC6A589}"/>
                </a:ext>
              </a:extLst>
            </p:cNvPr>
            <p:cNvSpPr/>
            <p:nvPr/>
          </p:nvSpPr>
          <p:spPr bwMode="auto">
            <a:xfrm>
              <a:off x="8661627" y="3721832"/>
              <a:ext cx="388350" cy="68321"/>
            </a:xfrm>
            <a:custGeom>
              <a:avLst/>
              <a:gdLst>
                <a:gd name="T0" fmla="*/ 0 w 104"/>
                <a:gd name="T1" fmla="*/ 5 h 18"/>
                <a:gd name="T2" fmla="*/ 0 w 104"/>
                <a:gd name="T3" fmla="*/ 15 h 18"/>
                <a:gd name="T4" fmla="*/ 103 w 104"/>
                <a:gd name="T5" fmla="*/ 16 h 18"/>
                <a:gd name="T6" fmla="*/ 103 w 104"/>
                <a:gd name="T7" fmla="*/ 0 h 18"/>
                <a:gd name="T8" fmla="*/ 0 w 104"/>
                <a:gd name="T9" fmla="*/ 5 h 18"/>
              </a:gdLst>
              <a:ahLst/>
              <a:cxnLst>
                <a:cxn ang="0">
                  <a:pos x="T0" y="T1"/>
                </a:cxn>
                <a:cxn ang="0">
                  <a:pos x="T2" y="T3"/>
                </a:cxn>
                <a:cxn ang="0">
                  <a:pos x="T4" y="T5"/>
                </a:cxn>
                <a:cxn ang="0">
                  <a:pos x="T6" y="T7"/>
                </a:cxn>
                <a:cxn ang="0">
                  <a:pos x="T8" y="T9"/>
                </a:cxn>
              </a:cxnLst>
              <a:rect l="0" t="0" r="r" b="b"/>
              <a:pathLst>
                <a:path w="104" h="18">
                  <a:moveTo>
                    <a:pt x="0" y="5"/>
                  </a:moveTo>
                  <a:cubicBezTo>
                    <a:pt x="0" y="8"/>
                    <a:pt x="0" y="12"/>
                    <a:pt x="0" y="15"/>
                  </a:cubicBezTo>
                  <a:cubicBezTo>
                    <a:pt x="34" y="17"/>
                    <a:pt x="68" y="18"/>
                    <a:pt x="103" y="16"/>
                  </a:cubicBezTo>
                  <a:cubicBezTo>
                    <a:pt x="104" y="10"/>
                    <a:pt x="104" y="5"/>
                    <a:pt x="103" y="0"/>
                  </a:cubicBezTo>
                  <a:cubicBezTo>
                    <a:pt x="69" y="1"/>
                    <a:pt x="34" y="3"/>
                    <a:pt x="0" y="5"/>
                  </a:cubicBezTo>
                  <a:close/>
                </a:path>
              </a:pathLst>
            </a:custGeom>
            <a:solidFill>
              <a:srgbClr val="663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íṡḷîḑè">
              <a:extLst>
                <a:ext uri="{FF2B5EF4-FFF2-40B4-BE49-F238E27FC236}">
                  <a16:creationId xmlns:a16="http://schemas.microsoft.com/office/drawing/2014/main" id="{CE94A7E5-CBE6-41AF-967B-74A5303D6DF3}"/>
                </a:ext>
              </a:extLst>
            </p:cNvPr>
            <p:cNvSpPr/>
            <p:nvPr/>
          </p:nvSpPr>
          <p:spPr bwMode="auto">
            <a:xfrm>
              <a:off x="8755119" y="3718236"/>
              <a:ext cx="111471" cy="82704"/>
            </a:xfrm>
            <a:custGeom>
              <a:avLst/>
              <a:gdLst>
                <a:gd name="T0" fmla="*/ 1 w 30"/>
                <a:gd name="T1" fmla="*/ 1 h 22"/>
                <a:gd name="T2" fmla="*/ 0 w 30"/>
                <a:gd name="T3" fmla="*/ 20 h 22"/>
                <a:gd name="T4" fmla="*/ 28 w 30"/>
                <a:gd name="T5" fmla="*/ 21 h 22"/>
                <a:gd name="T6" fmla="*/ 30 w 30"/>
                <a:gd name="T7" fmla="*/ 0 h 22"/>
                <a:gd name="T8" fmla="*/ 1 w 30"/>
                <a:gd name="T9" fmla="*/ 1 h 22"/>
              </a:gdLst>
              <a:ahLst/>
              <a:cxnLst>
                <a:cxn ang="0">
                  <a:pos x="T0" y="T1"/>
                </a:cxn>
                <a:cxn ang="0">
                  <a:pos x="T2" y="T3"/>
                </a:cxn>
                <a:cxn ang="0">
                  <a:pos x="T4" y="T5"/>
                </a:cxn>
                <a:cxn ang="0">
                  <a:pos x="T6" y="T7"/>
                </a:cxn>
                <a:cxn ang="0">
                  <a:pos x="T8" y="T9"/>
                </a:cxn>
              </a:cxnLst>
              <a:rect l="0" t="0" r="r" b="b"/>
              <a:pathLst>
                <a:path w="30" h="22">
                  <a:moveTo>
                    <a:pt x="1" y="1"/>
                  </a:moveTo>
                  <a:cubicBezTo>
                    <a:pt x="0" y="7"/>
                    <a:pt x="0" y="14"/>
                    <a:pt x="0" y="20"/>
                  </a:cubicBezTo>
                  <a:cubicBezTo>
                    <a:pt x="9" y="21"/>
                    <a:pt x="19" y="22"/>
                    <a:pt x="28" y="21"/>
                  </a:cubicBezTo>
                  <a:cubicBezTo>
                    <a:pt x="29" y="14"/>
                    <a:pt x="29" y="7"/>
                    <a:pt x="30" y="0"/>
                  </a:cubicBezTo>
                  <a:cubicBezTo>
                    <a:pt x="21" y="0"/>
                    <a:pt x="10" y="0"/>
                    <a:pt x="1" y="1"/>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śliḓê">
              <a:extLst>
                <a:ext uri="{FF2B5EF4-FFF2-40B4-BE49-F238E27FC236}">
                  <a16:creationId xmlns:a16="http://schemas.microsoft.com/office/drawing/2014/main" id="{C064C377-E324-4B21-ACCE-E24C8FD4B91A}"/>
                </a:ext>
              </a:extLst>
            </p:cNvPr>
            <p:cNvSpPr/>
            <p:nvPr/>
          </p:nvSpPr>
          <p:spPr bwMode="auto">
            <a:xfrm>
              <a:off x="8541166" y="2625103"/>
              <a:ext cx="769508" cy="1123698"/>
            </a:xfrm>
            <a:custGeom>
              <a:avLst/>
              <a:gdLst>
                <a:gd name="T0" fmla="*/ 116 w 206"/>
                <a:gd name="T1" fmla="*/ 0 h 301"/>
                <a:gd name="T2" fmla="*/ 135 w 206"/>
                <a:gd name="T3" fmla="*/ 16 h 301"/>
                <a:gd name="T4" fmla="*/ 175 w 206"/>
                <a:gd name="T5" fmla="*/ 31 h 301"/>
                <a:gd name="T6" fmla="*/ 206 w 206"/>
                <a:gd name="T7" fmla="*/ 39 h 301"/>
                <a:gd name="T8" fmla="*/ 168 w 206"/>
                <a:gd name="T9" fmla="*/ 170 h 301"/>
                <a:gd name="T10" fmla="*/ 140 w 206"/>
                <a:gd name="T11" fmla="*/ 291 h 301"/>
                <a:gd name="T12" fmla="*/ 136 w 206"/>
                <a:gd name="T13" fmla="*/ 298 h 301"/>
                <a:gd name="T14" fmla="*/ 30 w 206"/>
                <a:gd name="T15" fmla="*/ 301 h 301"/>
                <a:gd name="T16" fmla="*/ 26 w 206"/>
                <a:gd name="T17" fmla="*/ 294 h 301"/>
                <a:gd name="T18" fmla="*/ 7 w 206"/>
                <a:gd name="T19" fmla="*/ 39 h 301"/>
                <a:gd name="T20" fmla="*/ 67 w 206"/>
                <a:gd name="T21" fmla="*/ 11 h 301"/>
                <a:gd name="T22" fmla="*/ 89 w 206"/>
                <a:gd name="T23" fmla="*/ 26 h 301"/>
                <a:gd name="T24" fmla="*/ 116 w 206"/>
                <a:gd name="T25"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01">
                  <a:moveTo>
                    <a:pt x="116" y="0"/>
                  </a:moveTo>
                  <a:cubicBezTo>
                    <a:pt x="121" y="6"/>
                    <a:pt x="128" y="12"/>
                    <a:pt x="135" y="16"/>
                  </a:cubicBezTo>
                  <a:cubicBezTo>
                    <a:pt x="148" y="23"/>
                    <a:pt x="160" y="27"/>
                    <a:pt x="175" y="31"/>
                  </a:cubicBezTo>
                  <a:cubicBezTo>
                    <a:pt x="185" y="34"/>
                    <a:pt x="196" y="37"/>
                    <a:pt x="206" y="39"/>
                  </a:cubicBezTo>
                  <a:cubicBezTo>
                    <a:pt x="206" y="85"/>
                    <a:pt x="184" y="128"/>
                    <a:pt x="168" y="170"/>
                  </a:cubicBezTo>
                  <a:cubicBezTo>
                    <a:pt x="154" y="209"/>
                    <a:pt x="144" y="250"/>
                    <a:pt x="140" y="291"/>
                  </a:cubicBezTo>
                  <a:cubicBezTo>
                    <a:pt x="140" y="293"/>
                    <a:pt x="137" y="296"/>
                    <a:pt x="136" y="298"/>
                  </a:cubicBezTo>
                  <a:cubicBezTo>
                    <a:pt x="101" y="299"/>
                    <a:pt x="65" y="300"/>
                    <a:pt x="30" y="301"/>
                  </a:cubicBezTo>
                  <a:cubicBezTo>
                    <a:pt x="28" y="300"/>
                    <a:pt x="26" y="296"/>
                    <a:pt x="26" y="294"/>
                  </a:cubicBezTo>
                  <a:cubicBezTo>
                    <a:pt x="8" y="211"/>
                    <a:pt x="0" y="74"/>
                    <a:pt x="7" y="39"/>
                  </a:cubicBezTo>
                  <a:cubicBezTo>
                    <a:pt x="29" y="34"/>
                    <a:pt x="49" y="25"/>
                    <a:pt x="67" y="11"/>
                  </a:cubicBezTo>
                  <a:cubicBezTo>
                    <a:pt x="75" y="16"/>
                    <a:pt x="81" y="21"/>
                    <a:pt x="89" y="26"/>
                  </a:cubicBezTo>
                  <a:cubicBezTo>
                    <a:pt x="96" y="16"/>
                    <a:pt x="107" y="8"/>
                    <a:pt x="1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î$ļîḑê">
              <a:extLst>
                <a:ext uri="{FF2B5EF4-FFF2-40B4-BE49-F238E27FC236}">
                  <a16:creationId xmlns:a16="http://schemas.microsoft.com/office/drawing/2014/main" id="{D447DCE1-B597-49A7-9290-8E556E8DD64E}"/>
                </a:ext>
              </a:extLst>
            </p:cNvPr>
            <p:cNvSpPr/>
            <p:nvPr/>
          </p:nvSpPr>
          <p:spPr bwMode="auto">
            <a:xfrm>
              <a:off x="8769502" y="2749159"/>
              <a:ext cx="183387" cy="133046"/>
            </a:xfrm>
            <a:custGeom>
              <a:avLst/>
              <a:gdLst>
                <a:gd name="T0" fmla="*/ 49 w 49"/>
                <a:gd name="T1" fmla="*/ 31 h 36"/>
                <a:gd name="T2" fmla="*/ 31 w 49"/>
                <a:gd name="T3" fmla="*/ 0 h 36"/>
                <a:gd name="T4" fmla="*/ 0 w 49"/>
                <a:gd name="T5" fmla="*/ 36 h 36"/>
                <a:gd name="T6" fmla="*/ 49 w 49"/>
                <a:gd name="T7" fmla="*/ 31 h 36"/>
              </a:gdLst>
              <a:ahLst/>
              <a:cxnLst>
                <a:cxn ang="0">
                  <a:pos x="T0" y="T1"/>
                </a:cxn>
                <a:cxn ang="0">
                  <a:pos x="T2" y="T3"/>
                </a:cxn>
                <a:cxn ang="0">
                  <a:pos x="T4" y="T5"/>
                </a:cxn>
                <a:cxn ang="0">
                  <a:pos x="T6" y="T7"/>
                </a:cxn>
              </a:cxnLst>
              <a:rect l="0" t="0" r="r" b="b"/>
              <a:pathLst>
                <a:path w="49" h="36">
                  <a:moveTo>
                    <a:pt x="49" y="31"/>
                  </a:moveTo>
                  <a:cubicBezTo>
                    <a:pt x="45" y="20"/>
                    <a:pt x="39" y="10"/>
                    <a:pt x="31" y="0"/>
                  </a:cubicBezTo>
                  <a:cubicBezTo>
                    <a:pt x="19" y="10"/>
                    <a:pt x="6" y="22"/>
                    <a:pt x="0" y="36"/>
                  </a:cubicBezTo>
                  <a:cubicBezTo>
                    <a:pt x="12" y="23"/>
                    <a:pt x="34" y="22"/>
                    <a:pt x="49" y="31"/>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í$ļîde">
              <a:extLst>
                <a:ext uri="{FF2B5EF4-FFF2-40B4-BE49-F238E27FC236}">
                  <a16:creationId xmlns:a16="http://schemas.microsoft.com/office/drawing/2014/main" id="{C41BBC42-0F19-405D-9EAB-5052E65E9050}"/>
                </a:ext>
              </a:extLst>
            </p:cNvPr>
            <p:cNvSpPr/>
            <p:nvPr/>
          </p:nvSpPr>
          <p:spPr bwMode="auto">
            <a:xfrm>
              <a:off x="8695787" y="2725786"/>
              <a:ext cx="548365" cy="985258"/>
            </a:xfrm>
            <a:custGeom>
              <a:avLst/>
              <a:gdLst>
                <a:gd name="T0" fmla="*/ 73 w 147"/>
                <a:gd name="T1" fmla="*/ 245 h 264"/>
                <a:gd name="T2" fmla="*/ 122 w 147"/>
                <a:gd name="T3" fmla="*/ 55 h 264"/>
                <a:gd name="T4" fmla="*/ 127 w 147"/>
                <a:gd name="T5" fmla="*/ 39 h 264"/>
                <a:gd name="T6" fmla="*/ 124 w 147"/>
                <a:gd name="T7" fmla="*/ 23 h 264"/>
                <a:gd name="T8" fmla="*/ 112 w 147"/>
                <a:gd name="T9" fmla="*/ 13 h 264"/>
                <a:gd name="T10" fmla="*/ 94 w 147"/>
                <a:gd name="T11" fmla="*/ 0 h 264"/>
                <a:gd name="T12" fmla="*/ 147 w 147"/>
                <a:gd name="T13" fmla="*/ 17 h 264"/>
                <a:gd name="T14" fmla="*/ 85 w 147"/>
                <a:gd name="T15" fmla="*/ 263 h 264"/>
                <a:gd name="T16" fmla="*/ 0 w 147"/>
                <a:gd name="T17" fmla="*/ 264 h 264"/>
                <a:gd name="T18" fmla="*/ 46 w 147"/>
                <a:gd name="T19" fmla="*/ 258 h 264"/>
                <a:gd name="T20" fmla="*/ 62 w 147"/>
                <a:gd name="T21" fmla="*/ 254 h 264"/>
                <a:gd name="T22" fmla="*/ 73 w 147"/>
                <a:gd name="T23"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64">
                  <a:moveTo>
                    <a:pt x="73" y="245"/>
                  </a:moveTo>
                  <a:cubicBezTo>
                    <a:pt x="80" y="180"/>
                    <a:pt x="98" y="115"/>
                    <a:pt x="122" y="55"/>
                  </a:cubicBezTo>
                  <a:cubicBezTo>
                    <a:pt x="124" y="50"/>
                    <a:pt x="126" y="44"/>
                    <a:pt x="127" y="39"/>
                  </a:cubicBezTo>
                  <a:cubicBezTo>
                    <a:pt x="128" y="34"/>
                    <a:pt x="127" y="28"/>
                    <a:pt x="124" y="23"/>
                  </a:cubicBezTo>
                  <a:cubicBezTo>
                    <a:pt x="121" y="18"/>
                    <a:pt x="116" y="15"/>
                    <a:pt x="112" y="13"/>
                  </a:cubicBezTo>
                  <a:cubicBezTo>
                    <a:pt x="105" y="9"/>
                    <a:pt x="100" y="4"/>
                    <a:pt x="94" y="0"/>
                  </a:cubicBezTo>
                  <a:cubicBezTo>
                    <a:pt x="111" y="6"/>
                    <a:pt x="129" y="12"/>
                    <a:pt x="147" y="17"/>
                  </a:cubicBezTo>
                  <a:cubicBezTo>
                    <a:pt x="108" y="92"/>
                    <a:pt x="95" y="179"/>
                    <a:pt x="85" y="263"/>
                  </a:cubicBezTo>
                  <a:cubicBezTo>
                    <a:pt x="58" y="262"/>
                    <a:pt x="28" y="262"/>
                    <a:pt x="0" y="264"/>
                  </a:cubicBezTo>
                  <a:cubicBezTo>
                    <a:pt x="16" y="262"/>
                    <a:pt x="31" y="259"/>
                    <a:pt x="46" y="258"/>
                  </a:cubicBezTo>
                  <a:cubicBezTo>
                    <a:pt x="52" y="257"/>
                    <a:pt x="57" y="256"/>
                    <a:pt x="62" y="254"/>
                  </a:cubicBezTo>
                  <a:cubicBezTo>
                    <a:pt x="67" y="252"/>
                    <a:pt x="73" y="250"/>
                    <a:pt x="73" y="245"/>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ís1ídè">
              <a:extLst>
                <a:ext uri="{FF2B5EF4-FFF2-40B4-BE49-F238E27FC236}">
                  <a16:creationId xmlns:a16="http://schemas.microsoft.com/office/drawing/2014/main" id="{184C4B2A-3194-41BE-A787-213C8E43AC52}"/>
                </a:ext>
              </a:extLst>
            </p:cNvPr>
            <p:cNvSpPr/>
            <p:nvPr/>
          </p:nvSpPr>
          <p:spPr bwMode="auto">
            <a:xfrm>
              <a:off x="8568135" y="2770734"/>
              <a:ext cx="107875" cy="880979"/>
            </a:xfrm>
            <a:custGeom>
              <a:avLst/>
              <a:gdLst>
                <a:gd name="T0" fmla="*/ 29 w 29"/>
                <a:gd name="T1" fmla="*/ 0 h 236"/>
                <a:gd name="T2" fmla="*/ 5 w 29"/>
                <a:gd name="T3" fmla="*/ 6 h 236"/>
                <a:gd name="T4" fmla="*/ 22 w 29"/>
                <a:gd name="T5" fmla="*/ 236 h 236"/>
                <a:gd name="T6" fmla="*/ 29 w 29"/>
                <a:gd name="T7" fmla="*/ 0 h 236"/>
              </a:gdLst>
              <a:ahLst/>
              <a:cxnLst>
                <a:cxn ang="0">
                  <a:pos x="T0" y="T1"/>
                </a:cxn>
                <a:cxn ang="0">
                  <a:pos x="T2" y="T3"/>
                </a:cxn>
                <a:cxn ang="0">
                  <a:pos x="T4" y="T5"/>
                </a:cxn>
                <a:cxn ang="0">
                  <a:pos x="T6" y="T7"/>
                </a:cxn>
              </a:cxnLst>
              <a:rect l="0" t="0" r="r" b="b"/>
              <a:pathLst>
                <a:path w="29" h="236">
                  <a:moveTo>
                    <a:pt x="29" y="0"/>
                  </a:moveTo>
                  <a:cubicBezTo>
                    <a:pt x="21" y="0"/>
                    <a:pt x="12" y="2"/>
                    <a:pt x="5" y="6"/>
                  </a:cubicBezTo>
                  <a:cubicBezTo>
                    <a:pt x="0" y="82"/>
                    <a:pt x="6" y="161"/>
                    <a:pt x="22" y="236"/>
                  </a:cubicBezTo>
                  <a:cubicBezTo>
                    <a:pt x="9" y="159"/>
                    <a:pt x="17" y="77"/>
                    <a:pt x="29"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íŝḷiḑé">
              <a:extLst>
                <a:ext uri="{FF2B5EF4-FFF2-40B4-BE49-F238E27FC236}">
                  <a16:creationId xmlns:a16="http://schemas.microsoft.com/office/drawing/2014/main" id="{D306E481-7E74-49E2-8D1B-8FB7F1BA963E}"/>
                </a:ext>
              </a:extLst>
            </p:cNvPr>
            <p:cNvSpPr/>
            <p:nvPr/>
          </p:nvSpPr>
          <p:spPr bwMode="auto">
            <a:xfrm>
              <a:off x="8776694" y="2740169"/>
              <a:ext cx="169004" cy="897161"/>
            </a:xfrm>
            <a:custGeom>
              <a:avLst/>
              <a:gdLst>
                <a:gd name="T0" fmla="*/ 15 w 45"/>
                <a:gd name="T1" fmla="*/ 0 h 240"/>
                <a:gd name="T2" fmla="*/ 0 w 45"/>
                <a:gd name="T3" fmla="*/ 219 h 240"/>
                <a:gd name="T4" fmla="*/ 20 w 45"/>
                <a:gd name="T5" fmla="*/ 240 h 240"/>
                <a:gd name="T6" fmla="*/ 45 w 45"/>
                <a:gd name="T7" fmla="*/ 224 h 240"/>
                <a:gd name="T8" fmla="*/ 27 w 45"/>
                <a:gd name="T9" fmla="*/ 0 h 240"/>
                <a:gd name="T10" fmla="*/ 15 w 45"/>
                <a:gd name="T11" fmla="*/ 0 h 240"/>
              </a:gdLst>
              <a:ahLst/>
              <a:cxnLst>
                <a:cxn ang="0">
                  <a:pos x="T0" y="T1"/>
                </a:cxn>
                <a:cxn ang="0">
                  <a:pos x="T2" y="T3"/>
                </a:cxn>
                <a:cxn ang="0">
                  <a:pos x="T4" y="T5"/>
                </a:cxn>
                <a:cxn ang="0">
                  <a:pos x="T6" y="T7"/>
                </a:cxn>
                <a:cxn ang="0">
                  <a:pos x="T8" y="T9"/>
                </a:cxn>
                <a:cxn ang="0">
                  <a:pos x="T10" y="T11"/>
                </a:cxn>
              </a:cxnLst>
              <a:rect l="0" t="0" r="r" b="b"/>
              <a:pathLst>
                <a:path w="45" h="240">
                  <a:moveTo>
                    <a:pt x="15" y="0"/>
                  </a:moveTo>
                  <a:cubicBezTo>
                    <a:pt x="6" y="73"/>
                    <a:pt x="1" y="146"/>
                    <a:pt x="0" y="219"/>
                  </a:cubicBezTo>
                  <a:cubicBezTo>
                    <a:pt x="5" y="227"/>
                    <a:pt x="12" y="234"/>
                    <a:pt x="20" y="240"/>
                  </a:cubicBezTo>
                  <a:cubicBezTo>
                    <a:pt x="29" y="235"/>
                    <a:pt x="37" y="229"/>
                    <a:pt x="45" y="224"/>
                  </a:cubicBezTo>
                  <a:cubicBezTo>
                    <a:pt x="35" y="150"/>
                    <a:pt x="28" y="75"/>
                    <a:pt x="27" y="0"/>
                  </a:cubicBezTo>
                  <a:cubicBezTo>
                    <a:pt x="24" y="0"/>
                    <a:pt x="19" y="0"/>
                    <a:pt x="15" y="0"/>
                  </a:cubicBezTo>
                  <a:close/>
                </a:path>
              </a:pathLst>
            </a:custGeom>
            <a:solidFill>
              <a:srgbClr val="1039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ï$1íďè">
              <a:extLst>
                <a:ext uri="{FF2B5EF4-FFF2-40B4-BE49-F238E27FC236}">
                  <a16:creationId xmlns:a16="http://schemas.microsoft.com/office/drawing/2014/main" id="{D50F44C4-217C-43E6-8249-877A6032A397}"/>
                </a:ext>
              </a:extLst>
            </p:cNvPr>
            <p:cNvSpPr/>
            <p:nvPr/>
          </p:nvSpPr>
          <p:spPr bwMode="auto">
            <a:xfrm>
              <a:off x="8623870" y="2468684"/>
              <a:ext cx="354190" cy="555557"/>
            </a:xfrm>
            <a:custGeom>
              <a:avLst/>
              <a:gdLst>
                <a:gd name="T0" fmla="*/ 20 w 95"/>
                <a:gd name="T1" fmla="*/ 60 h 149"/>
                <a:gd name="T2" fmla="*/ 4 w 95"/>
                <a:gd name="T3" fmla="*/ 67 h 149"/>
                <a:gd name="T4" fmla="*/ 0 w 95"/>
                <a:gd name="T5" fmla="*/ 58 h 149"/>
                <a:gd name="T6" fmla="*/ 57 w 95"/>
                <a:gd name="T7" fmla="*/ 25 h 149"/>
                <a:gd name="T8" fmla="*/ 70 w 95"/>
                <a:gd name="T9" fmla="*/ 0 h 149"/>
                <a:gd name="T10" fmla="*/ 82 w 95"/>
                <a:gd name="T11" fmla="*/ 40 h 149"/>
                <a:gd name="T12" fmla="*/ 81 w 95"/>
                <a:gd name="T13" fmla="*/ 88 h 149"/>
                <a:gd name="T14" fmla="*/ 95 w 95"/>
                <a:gd name="T15" fmla="*/ 136 h 149"/>
                <a:gd name="T16" fmla="*/ 73 w 95"/>
                <a:gd name="T17" fmla="*/ 149 h 149"/>
                <a:gd name="T18" fmla="*/ 52 w 95"/>
                <a:gd name="T19" fmla="*/ 101 h 149"/>
                <a:gd name="T20" fmla="*/ 31 w 95"/>
                <a:gd name="T21" fmla="*/ 99 h 149"/>
                <a:gd name="T22" fmla="*/ 12 w 95"/>
                <a:gd name="T23" fmla="*/ 75 h 149"/>
                <a:gd name="T24" fmla="*/ 20 w 95"/>
                <a:gd name="T25" fmla="*/ 6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49">
                  <a:moveTo>
                    <a:pt x="20" y="60"/>
                  </a:moveTo>
                  <a:cubicBezTo>
                    <a:pt x="14" y="61"/>
                    <a:pt x="9" y="63"/>
                    <a:pt x="4" y="67"/>
                  </a:cubicBezTo>
                  <a:cubicBezTo>
                    <a:pt x="3" y="64"/>
                    <a:pt x="1" y="61"/>
                    <a:pt x="0" y="58"/>
                  </a:cubicBezTo>
                  <a:cubicBezTo>
                    <a:pt x="15" y="42"/>
                    <a:pt x="35" y="29"/>
                    <a:pt x="57" y="25"/>
                  </a:cubicBezTo>
                  <a:cubicBezTo>
                    <a:pt x="58" y="16"/>
                    <a:pt x="62" y="7"/>
                    <a:pt x="70" y="0"/>
                  </a:cubicBezTo>
                  <a:cubicBezTo>
                    <a:pt x="68" y="14"/>
                    <a:pt x="73" y="29"/>
                    <a:pt x="82" y="40"/>
                  </a:cubicBezTo>
                  <a:cubicBezTo>
                    <a:pt x="84" y="56"/>
                    <a:pt x="84" y="72"/>
                    <a:pt x="81" y="88"/>
                  </a:cubicBezTo>
                  <a:cubicBezTo>
                    <a:pt x="77" y="104"/>
                    <a:pt x="87" y="121"/>
                    <a:pt x="95" y="136"/>
                  </a:cubicBezTo>
                  <a:cubicBezTo>
                    <a:pt x="88" y="140"/>
                    <a:pt x="80" y="145"/>
                    <a:pt x="73" y="149"/>
                  </a:cubicBezTo>
                  <a:cubicBezTo>
                    <a:pt x="70" y="132"/>
                    <a:pt x="62" y="114"/>
                    <a:pt x="52" y="101"/>
                  </a:cubicBezTo>
                  <a:cubicBezTo>
                    <a:pt x="45" y="100"/>
                    <a:pt x="37" y="99"/>
                    <a:pt x="31" y="99"/>
                  </a:cubicBezTo>
                  <a:cubicBezTo>
                    <a:pt x="24" y="91"/>
                    <a:pt x="17" y="83"/>
                    <a:pt x="12" y="75"/>
                  </a:cubicBezTo>
                  <a:cubicBezTo>
                    <a:pt x="13" y="70"/>
                    <a:pt x="17" y="64"/>
                    <a:pt x="20" y="60"/>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iṧlíďé">
              <a:extLst>
                <a:ext uri="{FF2B5EF4-FFF2-40B4-BE49-F238E27FC236}">
                  <a16:creationId xmlns:a16="http://schemas.microsoft.com/office/drawing/2014/main" id="{C57611E2-D42E-403F-B7D7-8AFBDACBAD06}"/>
                </a:ext>
              </a:extLst>
            </p:cNvPr>
            <p:cNvSpPr/>
            <p:nvPr/>
          </p:nvSpPr>
          <p:spPr bwMode="auto">
            <a:xfrm>
              <a:off x="8825237" y="2857034"/>
              <a:ext cx="82704" cy="152823"/>
            </a:xfrm>
            <a:custGeom>
              <a:avLst/>
              <a:gdLst>
                <a:gd name="T0" fmla="*/ 21 w 22"/>
                <a:gd name="T1" fmla="*/ 39 h 41"/>
                <a:gd name="T2" fmla="*/ 21 w 22"/>
                <a:gd name="T3" fmla="*/ 34 h 41"/>
                <a:gd name="T4" fmla="*/ 16 w 22"/>
                <a:gd name="T5" fmla="*/ 11 h 41"/>
                <a:gd name="T6" fmla="*/ 5 w 22"/>
                <a:gd name="T7" fmla="*/ 1 h 41"/>
                <a:gd name="T8" fmla="*/ 0 w 22"/>
                <a:gd name="T9" fmla="*/ 0 h 41"/>
                <a:gd name="T10" fmla="*/ 18 w 22"/>
                <a:gd name="T11" fmla="*/ 41 h 41"/>
                <a:gd name="T12" fmla="*/ 21 w 22"/>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22" h="41">
                  <a:moveTo>
                    <a:pt x="21" y="39"/>
                  </a:moveTo>
                  <a:cubicBezTo>
                    <a:pt x="22" y="37"/>
                    <a:pt x="22" y="35"/>
                    <a:pt x="21" y="34"/>
                  </a:cubicBezTo>
                  <a:cubicBezTo>
                    <a:pt x="20" y="26"/>
                    <a:pt x="19" y="18"/>
                    <a:pt x="16" y="11"/>
                  </a:cubicBezTo>
                  <a:cubicBezTo>
                    <a:pt x="13" y="7"/>
                    <a:pt x="9" y="3"/>
                    <a:pt x="5" y="1"/>
                  </a:cubicBezTo>
                  <a:cubicBezTo>
                    <a:pt x="2" y="0"/>
                    <a:pt x="1" y="0"/>
                    <a:pt x="0" y="0"/>
                  </a:cubicBezTo>
                  <a:cubicBezTo>
                    <a:pt x="9" y="12"/>
                    <a:pt x="15" y="27"/>
                    <a:pt x="18" y="41"/>
                  </a:cubicBezTo>
                  <a:cubicBezTo>
                    <a:pt x="20" y="41"/>
                    <a:pt x="21" y="40"/>
                    <a:pt x="21" y="39"/>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ṣ1ídé">
              <a:extLst>
                <a:ext uri="{FF2B5EF4-FFF2-40B4-BE49-F238E27FC236}">
                  <a16:creationId xmlns:a16="http://schemas.microsoft.com/office/drawing/2014/main" id="{88627ABA-112C-4397-89D7-0B7F19AA8651}"/>
                </a:ext>
              </a:extLst>
            </p:cNvPr>
            <p:cNvSpPr/>
            <p:nvPr/>
          </p:nvSpPr>
          <p:spPr bwMode="auto">
            <a:xfrm>
              <a:off x="8623870" y="2621507"/>
              <a:ext cx="179792" cy="215750"/>
            </a:xfrm>
            <a:custGeom>
              <a:avLst/>
              <a:gdLst>
                <a:gd name="T0" fmla="*/ 0 w 48"/>
                <a:gd name="T1" fmla="*/ 17 h 58"/>
                <a:gd name="T2" fmla="*/ 4 w 48"/>
                <a:gd name="T3" fmla="*/ 26 h 58"/>
                <a:gd name="T4" fmla="*/ 20 w 48"/>
                <a:gd name="T5" fmla="*/ 19 h 58"/>
                <a:gd name="T6" fmla="*/ 12 w 48"/>
                <a:gd name="T7" fmla="*/ 34 h 58"/>
                <a:gd name="T8" fmla="*/ 31 w 48"/>
                <a:gd name="T9" fmla="*/ 58 h 58"/>
                <a:gd name="T10" fmla="*/ 37 w 48"/>
                <a:gd name="T11" fmla="*/ 58 h 58"/>
                <a:gd name="T12" fmla="*/ 48 w 48"/>
                <a:gd name="T13" fmla="*/ 40 h 58"/>
                <a:gd name="T14" fmla="*/ 26 w 48"/>
                <a:gd name="T15" fmla="*/ 14 h 58"/>
                <a:gd name="T16" fmla="*/ 20 w 48"/>
                <a:gd name="T17" fmla="*/ 0 h 58"/>
                <a:gd name="T18" fmla="*/ 0 w 48"/>
                <a:gd name="T19"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8">
                  <a:moveTo>
                    <a:pt x="0" y="17"/>
                  </a:moveTo>
                  <a:cubicBezTo>
                    <a:pt x="1" y="20"/>
                    <a:pt x="3" y="23"/>
                    <a:pt x="4" y="26"/>
                  </a:cubicBezTo>
                  <a:cubicBezTo>
                    <a:pt x="9" y="22"/>
                    <a:pt x="14" y="20"/>
                    <a:pt x="20" y="19"/>
                  </a:cubicBezTo>
                  <a:cubicBezTo>
                    <a:pt x="17" y="23"/>
                    <a:pt x="13" y="29"/>
                    <a:pt x="12" y="34"/>
                  </a:cubicBezTo>
                  <a:cubicBezTo>
                    <a:pt x="17" y="42"/>
                    <a:pt x="24" y="50"/>
                    <a:pt x="31" y="58"/>
                  </a:cubicBezTo>
                  <a:cubicBezTo>
                    <a:pt x="33" y="58"/>
                    <a:pt x="35" y="58"/>
                    <a:pt x="37" y="58"/>
                  </a:cubicBezTo>
                  <a:cubicBezTo>
                    <a:pt x="41" y="52"/>
                    <a:pt x="44" y="46"/>
                    <a:pt x="48" y="40"/>
                  </a:cubicBezTo>
                  <a:cubicBezTo>
                    <a:pt x="39" y="33"/>
                    <a:pt x="32" y="24"/>
                    <a:pt x="26" y="14"/>
                  </a:cubicBezTo>
                  <a:cubicBezTo>
                    <a:pt x="24" y="10"/>
                    <a:pt x="23" y="4"/>
                    <a:pt x="20" y="0"/>
                  </a:cubicBezTo>
                  <a:cubicBezTo>
                    <a:pt x="13" y="5"/>
                    <a:pt x="6" y="11"/>
                    <a:pt x="0" y="17"/>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íŝlíḋè">
              <a:extLst>
                <a:ext uri="{FF2B5EF4-FFF2-40B4-BE49-F238E27FC236}">
                  <a16:creationId xmlns:a16="http://schemas.microsoft.com/office/drawing/2014/main" id="{93DE4EAC-AC85-4620-9B26-335C85D600D7}"/>
                </a:ext>
              </a:extLst>
            </p:cNvPr>
            <p:cNvSpPr/>
            <p:nvPr/>
          </p:nvSpPr>
          <p:spPr bwMode="auto">
            <a:xfrm>
              <a:off x="8796470" y="3027836"/>
              <a:ext cx="142036" cy="127653"/>
            </a:xfrm>
            <a:custGeom>
              <a:avLst/>
              <a:gdLst>
                <a:gd name="T0" fmla="*/ 0 w 38"/>
                <a:gd name="T1" fmla="*/ 21 h 34"/>
                <a:gd name="T2" fmla="*/ 31 w 38"/>
                <a:gd name="T3" fmla="*/ 0 h 34"/>
                <a:gd name="T4" fmla="*/ 38 w 38"/>
                <a:gd name="T5" fmla="*/ 17 h 34"/>
                <a:gd name="T6" fmla="*/ 9 w 38"/>
                <a:gd name="T7" fmla="*/ 34 h 34"/>
                <a:gd name="T8" fmla="*/ 0 w 38"/>
                <a:gd name="T9" fmla="*/ 21 h 34"/>
              </a:gdLst>
              <a:ahLst/>
              <a:cxnLst>
                <a:cxn ang="0">
                  <a:pos x="T0" y="T1"/>
                </a:cxn>
                <a:cxn ang="0">
                  <a:pos x="T2" y="T3"/>
                </a:cxn>
                <a:cxn ang="0">
                  <a:pos x="T4" y="T5"/>
                </a:cxn>
                <a:cxn ang="0">
                  <a:pos x="T6" y="T7"/>
                </a:cxn>
                <a:cxn ang="0">
                  <a:pos x="T8" y="T9"/>
                </a:cxn>
              </a:cxnLst>
              <a:rect l="0" t="0" r="r" b="b"/>
              <a:pathLst>
                <a:path w="38" h="34">
                  <a:moveTo>
                    <a:pt x="0" y="21"/>
                  </a:moveTo>
                  <a:cubicBezTo>
                    <a:pt x="10" y="13"/>
                    <a:pt x="20" y="6"/>
                    <a:pt x="31" y="0"/>
                  </a:cubicBezTo>
                  <a:cubicBezTo>
                    <a:pt x="34" y="5"/>
                    <a:pt x="36" y="11"/>
                    <a:pt x="38" y="17"/>
                  </a:cubicBezTo>
                  <a:cubicBezTo>
                    <a:pt x="28" y="23"/>
                    <a:pt x="19" y="28"/>
                    <a:pt x="9" y="34"/>
                  </a:cubicBezTo>
                  <a:cubicBezTo>
                    <a:pt x="6" y="30"/>
                    <a:pt x="3" y="25"/>
                    <a:pt x="0" y="21"/>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şlïďe">
              <a:extLst>
                <a:ext uri="{FF2B5EF4-FFF2-40B4-BE49-F238E27FC236}">
                  <a16:creationId xmlns:a16="http://schemas.microsoft.com/office/drawing/2014/main" id="{B1A027E4-9D4E-4670-9AA5-D5DCEE644E7D}"/>
                </a:ext>
              </a:extLst>
            </p:cNvPr>
            <p:cNvSpPr/>
            <p:nvPr/>
          </p:nvSpPr>
          <p:spPr bwMode="auto">
            <a:xfrm>
              <a:off x="8496219" y="2770734"/>
              <a:ext cx="381158" cy="708379"/>
            </a:xfrm>
            <a:custGeom>
              <a:avLst/>
              <a:gdLst>
                <a:gd name="T0" fmla="*/ 19 w 102"/>
                <a:gd name="T1" fmla="*/ 0 h 190"/>
                <a:gd name="T2" fmla="*/ 5 w 102"/>
                <a:gd name="T3" fmla="*/ 42 h 190"/>
                <a:gd name="T4" fmla="*/ 11 w 102"/>
                <a:gd name="T5" fmla="*/ 190 h 190"/>
                <a:gd name="T6" fmla="*/ 102 w 102"/>
                <a:gd name="T7" fmla="*/ 106 h 190"/>
                <a:gd name="T8" fmla="*/ 90 w 102"/>
                <a:gd name="T9" fmla="*/ 77 h 190"/>
                <a:gd name="T10" fmla="*/ 40 w 102"/>
                <a:gd name="T11" fmla="*/ 105 h 190"/>
                <a:gd name="T12" fmla="*/ 19 w 102"/>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102" h="190">
                  <a:moveTo>
                    <a:pt x="19" y="0"/>
                  </a:moveTo>
                  <a:cubicBezTo>
                    <a:pt x="9" y="11"/>
                    <a:pt x="6" y="27"/>
                    <a:pt x="5" y="42"/>
                  </a:cubicBezTo>
                  <a:cubicBezTo>
                    <a:pt x="0" y="91"/>
                    <a:pt x="2" y="141"/>
                    <a:pt x="11" y="190"/>
                  </a:cubicBezTo>
                  <a:cubicBezTo>
                    <a:pt x="45" y="165"/>
                    <a:pt x="75" y="137"/>
                    <a:pt x="102" y="106"/>
                  </a:cubicBezTo>
                  <a:cubicBezTo>
                    <a:pt x="98" y="97"/>
                    <a:pt x="94" y="86"/>
                    <a:pt x="90" y="77"/>
                  </a:cubicBezTo>
                  <a:cubicBezTo>
                    <a:pt x="74" y="86"/>
                    <a:pt x="56" y="95"/>
                    <a:pt x="40" y="105"/>
                  </a:cubicBezTo>
                  <a:cubicBezTo>
                    <a:pt x="32" y="73"/>
                    <a:pt x="25" y="37"/>
                    <a:pt x="19"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ṥḷiḓè">
              <a:extLst>
                <a:ext uri="{FF2B5EF4-FFF2-40B4-BE49-F238E27FC236}">
                  <a16:creationId xmlns:a16="http://schemas.microsoft.com/office/drawing/2014/main" id="{BF55302C-1DE0-4017-A971-CAA130A7C677}"/>
                </a:ext>
              </a:extLst>
            </p:cNvPr>
            <p:cNvSpPr/>
            <p:nvPr/>
          </p:nvSpPr>
          <p:spPr bwMode="auto">
            <a:xfrm>
              <a:off x="8832428" y="2770734"/>
              <a:ext cx="505215" cy="659836"/>
            </a:xfrm>
            <a:custGeom>
              <a:avLst/>
              <a:gdLst>
                <a:gd name="T0" fmla="*/ 30 w 135"/>
                <a:gd name="T1" fmla="*/ 14 h 177"/>
                <a:gd name="T2" fmla="*/ 76 w 135"/>
                <a:gd name="T3" fmla="*/ 70 h 177"/>
                <a:gd name="T4" fmla="*/ 128 w 135"/>
                <a:gd name="T5" fmla="*/ 0 h 177"/>
                <a:gd name="T6" fmla="*/ 124 w 135"/>
                <a:gd name="T7" fmla="*/ 66 h 177"/>
                <a:gd name="T8" fmla="*/ 93 w 135"/>
                <a:gd name="T9" fmla="*/ 138 h 177"/>
                <a:gd name="T10" fmla="*/ 58 w 135"/>
                <a:gd name="T11" fmla="*/ 177 h 177"/>
                <a:gd name="T12" fmla="*/ 0 w 135"/>
                <a:gd name="T13" fmla="*/ 39 h 177"/>
                <a:gd name="T14" fmla="*/ 30 w 135"/>
                <a:gd name="T15" fmla="*/ 14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77">
                  <a:moveTo>
                    <a:pt x="30" y="14"/>
                  </a:moveTo>
                  <a:cubicBezTo>
                    <a:pt x="42" y="35"/>
                    <a:pt x="58" y="54"/>
                    <a:pt x="76" y="70"/>
                  </a:cubicBezTo>
                  <a:cubicBezTo>
                    <a:pt x="90" y="46"/>
                    <a:pt x="108" y="21"/>
                    <a:pt x="128" y="0"/>
                  </a:cubicBezTo>
                  <a:cubicBezTo>
                    <a:pt x="135" y="22"/>
                    <a:pt x="131" y="45"/>
                    <a:pt x="124" y="66"/>
                  </a:cubicBezTo>
                  <a:cubicBezTo>
                    <a:pt x="116" y="91"/>
                    <a:pt x="106" y="115"/>
                    <a:pt x="93" y="138"/>
                  </a:cubicBezTo>
                  <a:cubicBezTo>
                    <a:pt x="85" y="154"/>
                    <a:pt x="74" y="168"/>
                    <a:pt x="58" y="177"/>
                  </a:cubicBezTo>
                  <a:cubicBezTo>
                    <a:pt x="29" y="136"/>
                    <a:pt x="9" y="88"/>
                    <a:pt x="0" y="39"/>
                  </a:cubicBezTo>
                  <a:cubicBezTo>
                    <a:pt x="9" y="30"/>
                    <a:pt x="19" y="20"/>
                    <a:pt x="3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îšliḑe">
              <a:extLst>
                <a:ext uri="{FF2B5EF4-FFF2-40B4-BE49-F238E27FC236}">
                  <a16:creationId xmlns:a16="http://schemas.microsoft.com/office/drawing/2014/main" id="{6D5682C1-7B83-4F8B-8D39-F893ACA5CB7D}"/>
                </a:ext>
              </a:extLst>
            </p:cNvPr>
            <p:cNvSpPr/>
            <p:nvPr/>
          </p:nvSpPr>
          <p:spPr bwMode="auto">
            <a:xfrm>
              <a:off x="8859398" y="2894790"/>
              <a:ext cx="343403" cy="496225"/>
            </a:xfrm>
            <a:custGeom>
              <a:avLst/>
              <a:gdLst>
                <a:gd name="T0" fmla="*/ 20 w 92"/>
                <a:gd name="T1" fmla="*/ 0 h 133"/>
                <a:gd name="T2" fmla="*/ 0 w 92"/>
                <a:gd name="T3" fmla="*/ 16 h 133"/>
                <a:gd name="T4" fmla="*/ 56 w 92"/>
                <a:gd name="T5" fmla="*/ 133 h 133"/>
                <a:gd name="T6" fmla="*/ 92 w 92"/>
                <a:gd name="T7" fmla="*/ 84 h 133"/>
                <a:gd name="T8" fmla="*/ 67 w 92"/>
                <a:gd name="T9" fmla="*/ 115 h 133"/>
                <a:gd name="T10" fmla="*/ 58 w 92"/>
                <a:gd name="T11" fmla="*/ 121 h 133"/>
                <a:gd name="T12" fmla="*/ 43 w 92"/>
                <a:gd name="T13" fmla="*/ 108 h 133"/>
                <a:gd name="T14" fmla="*/ 22 w 92"/>
                <a:gd name="T15" fmla="*/ 59 h 133"/>
                <a:gd name="T16" fmla="*/ 20 w 9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3">
                  <a:moveTo>
                    <a:pt x="20" y="0"/>
                  </a:moveTo>
                  <a:cubicBezTo>
                    <a:pt x="14" y="6"/>
                    <a:pt x="7" y="11"/>
                    <a:pt x="0" y="16"/>
                  </a:cubicBezTo>
                  <a:cubicBezTo>
                    <a:pt x="13" y="58"/>
                    <a:pt x="31" y="98"/>
                    <a:pt x="56" y="133"/>
                  </a:cubicBezTo>
                  <a:cubicBezTo>
                    <a:pt x="72" y="120"/>
                    <a:pt x="85" y="103"/>
                    <a:pt x="92" y="84"/>
                  </a:cubicBezTo>
                  <a:cubicBezTo>
                    <a:pt x="85" y="95"/>
                    <a:pt x="76" y="105"/>
                    <a:pt x="67" y="115"/>
                  </a:cubicBezTo>
                  <a:cubicBezTo>
                    <a:pt x="65" y="117"/>
                    <a:pt x="62" y="120"/>
                    <a:pt x="58" y="121"/>
                  </a:cubicBezTo>
                  <a:cubicBezTo>
                    <a:pt x="51" y="122"/>
                    <a:pt x="46" y="114"/>
                    <a:pt x="43" y="108"/>
                  </a:cubicBezTo>
                  <a:cubicBezTo>
                    <a:pt x="36" y="92"/>
                    <a:pt x="29" y="75"/>
                    <a:pt x="22" y="59"/>
                  </a:cubicBezTo>
                  <a:cubicBezTo>
                    <a:pt x="16" y="41"/>
                    <a:pt x="12" y="17"/>
                    <a:pt x="20"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ïş1îḓè">
              <a:extLst>
                <a:ext uri="{FF2B5EF4-FFF2-40B4-BE49-F238E27FC236}">
                  <a16:creationId xmlns:a16="http://schemas.microsoft.com/office/drawing/2014/main" id="{6211FF1B-40F3-485E-8510-ED847DA7B09E}"/>
                </a:ext>
              </a:extLst>
            </p:cNvPr>
            <p:cNvSpPr/>
            <p:nvPr/>
          </p:nvSpPr>
          <p:spPr bwMode="auto">
            <a:xfrm>
              <a:off x="8519591" y="3117732"/>
              <a:ext cx="291262" cy="309242"/>
            </a:xfrm>
            <a:custGeom>
              <a:avLst/>
              <a:gdLst>
                <a:gd name="T0" fmla="*/ 74 w 78"/>
                <a:gd name="T1" fmla="*/ 0 h 83"/>
                <a:gd name="T2" fmla="*/ 78 w 78"/>
                <a:gd name="T3" fmla="*/ 21 h 83"/>
                <a:gd name="T4" fmla="*/ 10 w 78"/>
                <a:gd name="T5" fmla="*/ 83 h 83"/>
                <a:gd name="T6" fmla="*/ 0 w 78"/>
                <a:gd name="T7" fmla="*/ 20 h 83"/>
                <a:gd name="T8" fmla="*/ 14 w 78"/>
                <a:gd name="T9" fmla="*/ 69 h 83"/>
                <a:gd name="T10" fmla="*/ 61 w 78"/>
                <a:gd name="T11" fmla="*/ 31 h 83"/>
                <a:gd name="T12" fmla="*/ 72 w 78"/>
                <a:gd name="T13" fmla="*/ 18 h 83"/>
                <a:gd name="T14" fmla="*/ 74 w 7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3">
                  <a:moveTo>
                    <a:pt x="74" y="0"/>
                  </a:moveTo>
                  <a:cubicBezTo>
                    <a:pt x="76" y="7"/>
                    <a:pt x="78" y="14"/>
                    <a:pt x="78" y="21"/>
                  </a:cubicBezTo>
                  <a:cubicBezTo>
                    <a:pt x="57" y="43"/>
                    <a:pt x="34" y="63"/>
                    <a:pt x="10" y="83"/>
                  </a:cubicBezTo>
                  <a:cubicBezTo>
                    <a:pt x="4" y="62"/>
                    <a:pt x="1" y="41"/>
                    <a:pt x="0" y="20"/>
                  </a:cubicBezTo>
                  <a:cubicBezTo>
                    <a:pt x="2" y="37"/>
                    <a:pt x="6" y="54"/>
                    <a:pt x="14" y="69"/>
                  </a:cubicBezTo>
                  <a:cubicBezTo>
                    <a:pt x="32" y="60"/>
                    <a:pt x="48" y="46"/>
                    <a:pt x="61" y="31"/>
                  </a:cubicBezTo>
                  <a:cubicBezTo>
                    <a:pt x="66" y="27"/>
                    <a:pt x="70" y="23"/>
                    <a:pt x="72" y="18"/>
                  </a:cubicBezTo>
                  <a:cubicBezTo>
                    <a:pt x="75" y="13"/>
                    <a:pt x="76" y="6"/>
                    <a:pt x="74"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íSļiḓê">
              <a:extLst>
                <a:ext uri="{FF2B5EF4-FFF2-40B4-BE49-F238E27FC236}">
                  <a16:creationId xmlns:a16="http://schemas.microsoft.com/office/drawing/2014/main" id="{BE29A285-8EE7-4546-B22C-957DBB97FCD6}"/>
                </a:ext>
              </a:extLst>
            </p:cNvPr>
            <p:cNvSpPr/>
            <p:nvPr/>
          </p:nvSpPr>
          <p:spPr bwMode="auto">
            <a:xfrm>
              <a:off x="9226173" y="2804894"/>
              <a:ext cx="80907" cy="354190"/>
            </a:xfrm>
            <a:custGeom>
              <a:avLst/>
              <a:gdLst>
                <a:gd name="T0" fmla="*/ 6 w 22"/>
                <a:gd name="T1" fmla="*/ 21 h 95"/>
                <a:gd name="T2" fmla="*/ 21 w 22"/>
                <a:gd name="T3" fmla="*/ 0 h 95"/>
                <a:gd name="T4" fmla="*/ 0 w 22"/>
                <a:gd name="T5" fmla="*/ 95 h 95"/>
                <a:gd name="T6" fmla="*/ 14 w 22"/>
                <a:gd name="T7" fmla="*/ 32 h 95"/>
                <a:gd name="T8" fmla="*/ 13 w 22"/>
                <a:gd name="T9" fmla="*/ 24 h 95"/>
                <a:gd name="T10" fmla="*/ 6 w 22"/>
                <a:gd name="T11" fmla="*/ 21 h 95"/>
              </a:gdLst>
              <a:ahLst/>
              <a:cxnLst>
                <a:cxn ang="0">
                  <a:pos x="T0" y="T1"/>
                </a:cxn>
                <a:cxn ang="0">
                  <a:pos x="T2" y="T3"/>
                </a:cxn>
                <a:cxn ang="0">
                  <a:pos x="T4" y="T5"/>
                </a:cxn>
                <a:cxn ang="0">
                  <a:pos x="T6" y="T7"/>
                </a:cxn>
                <a:cxn ang="0">
                  <a:pos x="T8" y="T9"/>
                </a:cxn>
                <a:cxn ang="0">
                  <a:pos x="T10" y="T11"/>
                </a:cxn>
              </a:cxnLst>
              <a:rect l="0" t="0" r="r" b="b"/>
              <a:pathLst>
                <a:path w="22" h="95">
                  <a:moveTo>
                    <a:pt x="6" y="21"/>
                  </a:moveTo>
                  <a:cubicBezTo>
                    <a:pt x="10" y="15"/>
                    <a:pt x="17" y="6"/>
                    <a:pt x="21" y="0"/>
                  </a:cubicBezTo>
                  <a:cubicBezTo>
                    <a:pt x="22" y="32"/>
                    <a:pt x="14" y="67"/>
                    <a:pt x="0" y="95"/>
                  </a:cubicBezTo>
                  <a:cubicBezTo>
                    <a:pt x="9" y="75"/>
                    <a:pt x="13" y="53"/>
                    <a:pt x="14" y="32"/>
                  </a:cubicBezTo>
                  <a:cubicBezTo>
                    <a:pt x="14" y="29"/>
                    <a:pt x="14" y="26"/>
                    <a:pt x="13" y="24"/>
                  </a:cubicBezTo>
                  <a:cubicBezTo>
                    <a:pt x="12" y="22"/>
                    <a:pt x="9" y="20"/>
                    <a:pt x="6" y="21"/>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ṩḻîḋe">
              <a:extLst>
                <a:ext uri="{FF2B5EF4-FFF2-40B4-BE49-F238E27FC236}">
                  <a16:creationId xmlns:a16="http://schemas.microsoft.com/office/drawing/2014/main" id="{9E00916E-3E83-490A-B580-AF78E2654CC5}"/>
                </a:ext>
              </a:extLst>
            </p:cNvPr>
            <p:cNvSpPr/>
            <p:nvPr/>
          </p:nvSpPr>
          <p:spPr bwMode="auto">
            <a:xfrm>
              <a:off x="8544762" y="2837257"/>
              <a:ext cx="82704" cy="325423"/>
            </a:xfrm>
            <a:custGeom>
              <a:avLst/>
              <a:gdLst>
                <a:gd name="T0" fmla="*/ 0 w 22"/>
                <a:gd name="T1" fmla="*/ 17 h 87"/>
                <a:gd name="T2" fmla="*/ 3 w 22"/>
                <a:gd name="T3" fmla="*/ 10 h 87"/>
                <a:gd name="T4" fmla="*/ 22 w 22"/>
                <a:gd name="T5" fmla="*/ 87 h 87"/>
                <a:gd name="T6" fmla="*/ 4 w 22"/>
                <a:gd name="T7" fmla="*/ 0 h 87"/>
                <a:gd name="T8" fmla="*/ 0 w 22"/>
                <a:gd name="T9" fmla="*/ 17 h 87"/>
              </a:gdLst>
              <a:ahLst/>
              <a:cxnLst>
                <a:cxn ang="0">
                  <a:pos x="T0" y="T1"/>
                </a:cxn>
                <a:cxn ang="0">
                  <a:pos x="T2" y="T3"/>
                </a:cxn>
                <a:cxn ang="0">
                  <a:pos x="T4" y="T5"/>
                </a:cxn>
                <a:cxn ang="0">
                  <a:pos x="T6" y="T7"/>
                </a:cxn>
                <a:cxn ang="0">
                  <a:pos x="T8" y="T9"/>
                </a:cxn>
              </a:cxnLst>
              <a:rect l="0" t="0" r="r" b="b"/>
              <a:pathLst>
                <a:path w="22" h="87">
                  <a:moveTo>
                    <a:pt x="0" y="17"/>
                  </a:moveTo>
                  <a:cubicBezTo>
                    <a:pt x="1" y="15"/>
                    <a:pt x="2" y="12"/>
                    <a:pt x="3" y="10"/>
                  </a:cubicBezTo>
                  <a:cubicBezTo>
                    <a:pt x="6" y="36"/>
                    <a:pt x="13" y="62"/>
                    <a:pt x="22" y="87"/>
                  </a:cubicBezTo>
                  <a:cubicBezTo>
                    <a:pt x="14" y="58"/>
                    <a:pt x="9" y="29"/>
                    <a:pt x="4" y="0"/>
                  </a:cubicBezTo>
                  <a:cubicBezTo>
                    <a:pt x="1" y="4"/>
                    <a:pt x="0" y="11"/>
                    <a:pt x="0" y="17"/>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i$ḻiḋè">
              <a:extLst>
                <a:ext uri="{FF2B5EF4-FFF2-40B4-BE49-F238E27FC236}">
                  <a16:creationId xmlns:a16="http://schemas.microsoft.com/office/drawing/2014/main" id="{B918EECE-EA41-4342-B62E-B4B49AB74CFB}"/>
                </a:ext>
              </a:extLst>
            </p:cNvPr>
            <p:cNvSpPr/>
            <p:nvPr/>
          </p:nvSpPr>
          <p:spPr bwMode="auto">
            <a:xfrm>
              <a:off x="8832428" y="2475876"/>
              <a:ext cx="53937" cy="138440"/>
            </a:xfrm>
            <a:custGeom>
              <a:avLst/>
              <a:gdLst>
                <a:gd name="T0" fmla="*/ 12 w 14"/>
                <a:gd name="T1" fmla="*/ 0 h 37"/>
                <a:gd name="T2" fmla="*/ 14 w 14"/>
                <a:gd name="T3" fmla="*/ 37 h 37"/>
                <a:gd name="T4" fmla="*/ 2 w 14"/>
                <a:gd name="T5" fmla="*/ 23 h 37"/>
                <a:gd name="T6" fmla="*/ 12 w 14"/>
                <a:gd name="T7" fmla="*/ 0 h 37"/>
              </a:gdLst>
              <a:ahLst/>
              <a:cxnLst>
                <a:cxn ang="0">
                  <a:pos x="T0" y="T1"/>
                </a:cxn>
                <a:cxn ang="0">
                  <a:pos x="T2" y="T3"/>
                </a:cxn>
                <a:cxn ang="0">
                  <a:pos x="T4" y="T5"/>
                </a:cxn>
                <a:cxn ang="0">
                  <a:pos x="T6" y="T7"/>
                </a:cxn>
              </a:cxnLst>
              <a:rect l="0" t="0" r="r" b="b"/>
              <a:pathLst>
                <a:path w="14" h="37">
                  <a:moveTo>
                    <a:pt x="12" y="0"/>
                  </a:moveTo>
                  <a:cubicBezTo>
                    <a:pt x="8" y="11"/>
                    <a:pt x="6" y="27"/>
                    <a:pt x="14" y="37"/>
                  </a:cubicBezTo>
                  <a:cubicBezTo>
                    <a:pt x="10" y="32"/>
                    <a:pt x="6" y="27"/>
                    <a:pt x="2" y="23"/>
                  </a:cubicBezTo>
                  <a:cubicBezTo>
                    <a:pt x="0" y="16"/>
                    <a:pt x="7" y="5"/>
                    <a:pt x="12"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ïṣḻîḑe">
              <a:extLst>
                <a:ext uri="{FF2B5EF4-FFF2-40B4-BE49-F238E27FC236}">
                  <a16:creationId xmlns:a16="http://schemas.microsoft.com/office/drawing/2014/main" id="{EE256852-1429-4A69-B68B-3D96597DFA27}"/>
                </a:ext>
              </a:extLst>
            </p:cNvPr>
            <p:cNvSpPr/>
            <p:nvPr/>
          </p:nvSpPr>
          <p:spPr bwMode="auto">
            <a:xfrm>
              <a:off x="8602295" y="2155847"/>
              <a:ext cx="409925" cy="118662"/>
            </a:xfrm>
            <a:custGeom>
              <a:avLst/>
              <a:gdLst>
                <a:gd name="T0" fmla="*/ 110 w 110"/>
                <a:gd name="T1" fmla="*/ 27 h 32"/>
                <a:gd name="T2" fmla="*/ 95 w 110"/>
                <a:gd name="T3" fmla="*/ 11 h 32"/>
                <a:gd name="T4" fmla="*/ 0 w 110"/>
                <a:gd name="T5" fmla="*/ 4 h 32"/>
                <a:gd name="T6" fmla="*/ 5 w 110"/>
                <a:gd name="T7" fmla="*/ 24 h 32"/>
                <a:gd name="T8" fmla="*/ 35 w 110"/>
                <a:gd name="T9" fmla="*/ 24 h 32"/>
                <a:gd name="T10" fmla="*/ 38 w 110"/>
                <a:gd name="T11" fmla="*/ 9 h 32"/>
                <a:gd name="T12" fmla="*/ 53 w 110"/>
                <a:gd name="T13" fmla="*/ 9 h 32"/>
                <a:gd name="T14" fmla="*/ 53 w 110"/>
                <a:gd name="T15" fmla="*/ 25 h 32"/>
                <a:gd name="T16" fmla="*/ 92 w 110"/>
                <a:gd name="T17" fmla="*/ 32 h 32"/>
                <a:gd name="T18" fmla="*/ 94 w 110"/>
                <a:gd name="T19" fmla="*/ 17 h 32"/>
                <a:gd name="T20" fmla="*/ 108 w 110"/>
                <a:gd name="T21" fmla="*/ 28 h 32"/>
                <a:gd name="T22" fmla="*/ 110 w 110"/>
                <a:gd name="T23" fmla="*/ 27 h 32"/>
                <a:gd name="T24" fmla="*/ 33 w 110"/>
                <a:gd name="T25" fmla="*/ 23 h 32"/>
                <a:gd name="T26" fmla="*/ 7 w 110"/>
                <a:gd name="T27" fmla="*/ 22 h 32"/>
                <a:gd name="T28" fmla="*/ 4 w 110"/>
                <a:gd name="T29" fmla="*/ 6 h 32"/>
                <a:gd name="T30" fmla="*/ 35 w 110"/>
                <a:gd name="T31" fmla="*/ 6 h 32"/>
                <a:gd name="T32" fmla="*/ 33 w 110"/>
                <a:gd name="T33" fmla="*/ 23 h 32"/>
                <a:gd name="T34" fmla="*/ 89 w 110"/>
                <a:gd name="T35" fmla="*/ 29 h 32"/>
                <a:gd name="T36" fmla="*/ 56 w 110"/>
                <a:gd name="T37" fmla="*/ 23 h 32"/>
                <a:gd name="T38" fmla="*/ 56 w 110"/>
                <a:gd name="T39" fmla="*/ 8 h 32"/>
                <a:gd name="T40" fmla="*/ 91 w 110"/>
                <a:gd name="T41" fmla="*/ 14 h 32"/>
                <a:gd name="T42" fmla="*/ 89 w 110"/>
                <a:gd name="T43"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32">
                  <a:moveTo>
                    <a:pt x="110" y="27"/>
                  </a:moveTo>
                  <a:cubicBezTo>
                    <a:pt x="95" y="11"/>
                    <a:pt x="95" y="11"/>
                    <a:pt x="95" y="11"/>
                  </a:cubicBezTo>
                  <a:cubicBezTo>
                    <a:pt x="66" y="3"/>
                    <a:pt x="29" y="0"/>
                    <a:pt x="0" y="4"/>
                  </a:cubicBezTo>
                  <a:cubicBezTo>
                    <a:pt x="2" y="10"/>
                    <a:pt x="5" y="23"/>
                    <a:pt x="5" y="24"/>
                  </a:cubicBezTo>
                  <a:cubicBezTo>
                    <a:pt x="35" y="24"/>
                    <a:pt x="35" y="24"/>
                    <a:pt x="35" y="24"/>
                  </a:cubicBezTo>
                  <a:cubicBezTo>
                    <a:pt x="35" y="24"/>
                    <a:pt x="35" y="15"/>
                    <a:pt x="38" y="9"/>
                  </a:cubicBezTo>
                  <a:cubicBezTo>
                    <a:pt x="42" y="9"/>
                    <a:pt x="48" y="10"/>
                    <a:pt x="53" y="9"/>
                  </a:cubicBezTo>
                  <a:cubicBezTo>
                    <a:pt x="53" y="14"/>
                    <a:pt x="54" y="20"/>
                    <a:pt x="53" y="25"/>
                  </a:cubicBezTo>
                  <a:cubicBezTo>
                    <a:pt x="66" y="28"/>
                    <a:pt x="79" y="29"/>
                    <a:pt x="92" y="32"/>
                  </a:cubicBezTo>
                  <a:cubicBezTo>
                    <a:pt x="93" y="27"/>
                    <a:pt x="93" y="22"/>
                    <a:pt x="94" y="17"/>
                  </a:cubicBezTo>
                  <a:cubicBezTo>
                    <a:pt x="108" y="28"/>
                    <a:pt x="108" y="28"/>
                    <a:pt x="108" y="28"/>
                  </a:cubicBezTo>
                  <a:lnTo>
                    <a:pt x="110" y="27"/>
                  </a:lnTo>
                  <a:close/>
                  <a:moveTo>
                    <a:pt x="33" y="23"/>
                  </a:moveTo>
                  <a:cubicBezTo>
                    <a:pt x="24" y="22"/>
                    <a:pt x="16" y="22"/>
                    <a:pt x="7" y="22"/>
                  </a:cubicBezTo>
                  <a:cubicBezTo>
                    <a:pt x="6" y="17"/>
                    <a:pt x="5" y="12"/>
                    <a:pt x="4" y="6"/>
                  </a:cubicBezTo>
                  <a:cubicBezTo>
                    <a:pt x="15" y="5"/>
                    <a:pt x="24" y="5"/>
                    <a:pt x="35" y="6"/>
                  </a:cubicBezTo>
                  <a:cubicBezTo>
                    <a:pt x="34" y="11"/>
                    <a:pt x="33" y="17"/>
                    <a:pt x="33" y="23"/>
                  </a:cubicBezTo>
                  <a:close/>
                  <a:moveTo>
                    <a:pt x="89" y="29"/>
                  </a:moveTo>
                  <a:cubicBezTo>
                    <a:pt x="78" y="27"/>
                    <a:pt x="67" y="25"/>
                    <a:pt x="56" y="23"/>
                  </a:cubicBezTo>
                  <a:cubicBezTo>
                    <a:pt x="56" y="18"/>
                    <a:pt x="56" y="13"/>
                    <a:pt x="56" y="8"/>
                  </a:cubicBezTo>
                  <a:cubicBezTo>
                    <a:pt x="68" y="9"/>
                    <a:pt x="80" y="11"/>
                    <a:pt x="91" y="14"/>
                  </a:cubicBezTo>
                  <a:cubicBezTo>
                    <a:pt x="91" y="19"/>
                    <a:pt x="90" y="24"/>
                    <a:pt x="89" y="29"/>
                  </a:cubicBezTo>
                  <a:close/>
                </a:path>
              </a:pathLst>
            </a:custGeom>
            <a:solidFill>
              <a:srgbClr val="4824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î$1iḑè">
              <a:extLst>
                <a:ext uri="{FF2B5EF4-FFF2-40B4-BE49-F238E27FC236}">
                  <a16:creationId xmlns:a16="http://schemas.microsoft.com/office/drawing/2014/main" id="{EBA7D1D0-FA27-4FC0-9FF9-A1D024B64926}"/>
                </a:ext>
              </a:extLst>
            </p:cNvPr>
            <p:cNvSpPr/>
            <p:nvPr/>
          </p:nvSpPr>
          <p:spPr bwMode="auto">
            <a:xfrm>
              <a:off x="6723473" y="3655309"/>
              <a:ext cx="645453" cy="674219"/>
            </a:xfrm>
            <a:custGeom>
              <a:avLst/>
              <a:gdLst>
                <a:gd name="T0" fmla="*/ 153 w 173"/>
                <a:gd name="T1" fmla="*/ 0 h 181"/>
                <a:gd name="T2" fmla="*/ 164 w 173"/>
                <a:gd name="T3" fmla="*/ 7 h 181"/>
                <a:gd name="T4" fmla="*/ 128 w 173"/>
                <a:gd name="T5" fmla="*/ 174 h 181"/>
                <a:gd name="T6" fmla="*/ 0 w 173"/>
                <a:gd name="T7" fmla="*/ 158 h 181"/>
                <a:gd name="T8" fmla="*/ 153 w 173"/>
                <a:gd name="T9" fmla="*/ 0 h 181"/>
              </a:gdLst>
              <a:ahLst/>
              <a:cxnLst>
                <a:cxn ang="0">
                  <a:pos x="T0" y="T1"/>
                </a:cxn>
                <a:cxn ang="0">
                  <a:pos x="T2" y="T3"/>
                </a:cxn>
                <a:cxn ang="0">
                  <a:pos x="T4" y="T5"/>
                </a:cxn>
                <a:cxn ang="0">
                  <a:pos x="T6" y="T7"/>
                </a:cxn>
                <a:cxn ang="0">
                  <a:pos x="T8" y="T9"/>
                </a:cxn>
              </a:cxnLst>
              <a:rect l="0" t="0" r="r" b="b"/>
              <a:pathLst>
                <a:path w="173" h="181">
                  <a:moveTo>
                    <a:pt x="153" y="0"/>
                  </a:moveTo>
                  <a:cubicBezTo>
                    <a:pt x="157" y="2"/>
                    <a:pt x="161" y="4"/>
                    <a:pt x="164" y="7"/>
                  </a:cubicBezTo>
                  <a:cubicBezTo>
                    <a:pt x="173" y="65"/>
                    <a:pt x="160" y="125"/>
                    <a:pt x="128" y="174"/>
                  </a:cubicBezTo>
                  <a:cubicBezTo>
                    <a:pt x="122" y="181"/>
                    <a:pt x="27" y="173"/>
                    <a:pt x="0" y="158"/>
                  </a:cubicBezTo>
                  <a:cubicBezTo>
                    <a:pt x="14" y="103"/>
                    <a:pt x="138" y="55"/>
                    <a:pt x="153"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ŝlïḑê">
              <a:extLst>
                <a:ext uri="{FF2B5EF4-FFF2-40B4-BE49-F238E27FC236}">
                  <a16:creationId xmlns:a16="http://schemas.microsoft.com/office/drawing/2014/main" id="{49C9994D-C1AB-4324-B3E1-9937BAFB8C28}"/>
                </a:ext>
              </a:extLst>
            </p:cNvPr>
            <p:cNvSpPr/>
            <p:nvPr/>
          </p:nvSpPr>
          <p:spPr bwMode="auto">
            <a:xfrm>
              <a:off x="6932031" y="4255814"/>
              <a:ext cx="134844" cy="235528"/>
            </a:xfrm>
            <a:custGeom>
              <a:avLst/>
              <a:gdLst>
                <a:gd name="T0" fmla="*/ 8 w 36"/>
                <a:gd name="T1" fmla="*/ 0 h 63"/>
                <a:gd name="T2" fmla="*/ 0 w 36"/>
                <a:gd name="T3" fmla="*/ 59 h 63"/>
                <a:gd name="T4" fmla="*/ 24 w 36"/>
                <a:gd name="T5" fmla="*/ 63 h 63"/>
                <a:gd name="T6" fmla="*/ 35 w 36"/>
                <a:gd name="T7" fmla="*/ 2 h 63"/>
                <a:gd name="T8" fmla="*/ 8 w 36"/>
                <a:gd name="T9" fmla="*/ 0 h 63"/>
              </a:gdLst>
              <a:ahLst/>
              <a:cxnLst>
                <a:cxn ang="0">
                  <a:pos x="T0" y="T1"/>
                </a:cxn>
                <a:cxn ang="0">
                  <a:pos x="T2" y="T3"/>
                </a:cxn>
                <a:cxn ang="0">
                  <a:pos x="T4" y="T5"/>
                </a:cxn>
                <a:cxn ang="0">
                  <a:pos x="T6" y="T7"/>
                </a:cxn>
                <a:cxn ang="0">
                  <a:pos x="T8" y="T9"/>
                </a:cxn>
              </a:cxnLst>
              <a:rect l="0" t="0" r="r" b="b"/>
              <a:pathLst>
                <a:path w="36" h="63">
                  <a:moveTo>
                    <a:pt x="8" y="0"/>
                  </a:moveTo>
                  <a:cubicBezTo>
                    <a:pt x="11" y="20"/>
                    <a:pt x="8" y="41"/>
                    <a:pt x="0" y="59"/>
                  </a:cubicBezTo>
                  <a:cubicBezTo>
                    <a:pt x="8" y="61"/>
                    <a:pt x="16" y="63"/>
                    <a:pt x="24" y="63"/>
                  </a:cubicBezTo>
                  <a:cubicBezTo>
                    <a:pt x="32" y="44"/>
                    <a:pt x="36" y="23"/>
                    <a:pt x="35" y="2"/>
                  </a:cubicBezTo>
                  <a:cubicBezTo>
                    <a:pt x="27" y="1"/>
                    <a:pt x="16" y="1"/>
                    <a:pt x="8" y="0"/>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şḷïḓe">
              <a:extLst>
                <a:ext uri="{FF2B5EF4-FFF2-40B4-BE49-F238E27FC236}">
                  <a16:creationId xmlns:a16="http://schemas.microsoft.com/office/drawing/2014/main" id="{56668032-28B2-4661-A2DF-B4C342E99715}"/>
                </a:ext>
              </a:extLst>
            </p:cNvPr>
            <p:cNvSpPr/>
            <p:nvPr/>
          </p:nvSpPr>
          <p:spPr bwMode="auto">
            <a:xfrm>
              <a:off x="6353102" y="4536289"/>
              <a:ext cx="800073" cy="298454"/>
            </a:xfrm>
            <a:custGeom>
              <a:avLst/>
              <a:gdLst>
                <a:gd name="T0" fmla="*/ 0 w 214"/>
                <a:gd name="T1" fmla="*/ 37 h 80"/>
                <a:gd name="T2" fmla="*/ 16 w 214"/>
                <a:gd name="T3" fmla="*/ 62 h 80"/>
                <a:gd name="T4" fmla="*/ 134 w 214"/>
                <a:gd name="T5" fmla="*/ 80 h 80"/>
                <a:gd name="T6" fmla="*/ 200 w 214"/>
                <a:gd name="T7" fmla="*/ 47 h 80"/>
                <a:gd name="T8" fmla="*/ 214 w 214"/>
                <a:gd name="T9" fmla="*/ 13 h 80"/>
                <a:gd name="T10" fmla="*/ 0 w 214"/>
                <a:gd name="T11" fmla="*/ 37 h 80"/>
              </a:gdLst>
              <a:ahLst/>
              <a:cxnLst>
                <a:cxn ang="0">
                  <a:pos x="T0" y="T1"/>
                </a:cxn>
                <a:cxn ang="0">
                  <a:pos x="T2" y="T3"/>
                </a:cxn>
                <a:cxn ang="0">
                  <a:pos x="T4" y="T5"/>
                </a:cxn>
                <a:cxn ang="0">
                  <a:pos x="T6" y="T7"/>
                </a:cxn>
                <a:cxn ang="0">
                  <a:pos x="T8" y="T9"/>
                </a:cxn>
                <a:cxn ang="0">
                  <a:pos x="T10" y="T11"/>
                </a:cxn>
              </a:cxnLst>
              <a:rect l="0" t="0" r="r" b="b"/>
              <a:pathLst>
                <a:path w="214" h="80">
                  <a:moveTo>
                    <a:pt x="0" y="37"/>
                  </a:moveTo>
                  <a:cubicBezTo>
                    <a:pt x="4" y="46"/>
                    <a:pt x="9" y="55"/>
                    <a:pt x="16" y="62"/>
                  </a:cubicBezTo>
                  <a:cubicBezTo>
                    <a:pt x="54" y="74"/>
                    <a:pt x="94" y="80"/>
                    <a:pt x="134" y="80"/>
                  </a:cubicBezTo>
                  <a:cubicBezTo>
                    <a:pt x="159" y="80"/>
                    <a:pt x="180" y="61"/>
                    <a:pt x="200" y="47"/>
                  </a:cubicBezTo>
                  <a:cubicBezTo>
                    <a:pt x="210" y="40"/>
                    <a:pt x="214" y="25"/>
                    <a:pt x="214" y="13"/>
                  </a:cubicBezTo>
                  <a:cubicBezTo>
                    <a:pt x="143" y="0"/>
                    <a:pt x="66" y="10"/>
                    <a:pt x="0" y="37"/>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íSļiďè">
              <a:extLst>
                <a:ext uri="{FF2B5EF4-FFF2-40B4-BE49-F238E27FC236}">
                  <a16:creationId xmlns:a16="http://schemas.microsoft.com/office/drawing/2014/main" id="{8BE79B43-66C5-48F1-856F-0A3C011D0931}"/>
                </a:ext>
              </a:extLst>
            </p:cNvPr>
            <p:cNvSpPr/>
            <p:nvPr/>
          </p:nvSpPr>
          <p:spPr bwMode="auto">
            <a:xfrm>
              <a:off x="6671333" y="3624744"/>
              <a:ext cx="652644" cy="676017"/>
            </a:xfrm>
            <a:custGeom>
              <a:avLst/>
              <a:gdLst>
                <a:gd name="T0" fmla="*/ 124 w 175"/>
                <a:gd name="T1" fmla="*/ 180 h 181"/>
                <a:gd name="T2" fmla="*/ 138 w 175"/>
                <a:gd name="T3" fmla="*/ 170 h 181"/>
                <a:gd name="T4" fmla="*/ 164 w 175"/>
                <a:gd name="T5" fmla="*/ 96 h 181"/>
                <a:gd name="T6" fmla="*/ 174 w 175"/>
                <a:gd name="T7" fmla="*/ 21 h 181"/>
                <a:gd name="T8" fmla="*/ 161 w 175"/>
                <a:gd name="T9" fmla="*/ 6 h 181"/>
                <a:gd name="T10" fmla="*/ 31 w 175"/>
                <a:gd name="T11" fmla="*/ 24 h 181"/>
                <a:gd name="T12" fmla="*/ 23 w 175"/>
                <a:gd name="T13" fmla="*/ 32 h 181"/>
                <a:gd name="T14" fmla="*/ 3 w 175"/>
                <a:gd name="T15" fmla="*/ 152 h 181"/>
                <a:gd name="T16" fmla="*/ 14 w 175"/>
                <a:gd name="T17" fmla="*/ 166 h 181"/>
                <a:gd name="T18" fmla="*/ 124 w 175"/>
                <a:gd name="T19" fmla="*/ 18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81">
                  <a:moveTo>
                    <a:pt x="124" y="180"/>
                  </a:moveTo>
                  <a:cubicBezTo>
                    <a:pt x="130" y="179"/>
                    <a:pt x="135" y="176"/>
                    <a:pt x="138" y="170"/>
                  </a:cubicBezTo>
                  <a:cubicBezTo>
                    <a:pt x="147" y="146"/>
                    <a:pt x="157" y="121"/>
                    <a:pt x="164" y="96"/>
                  </a:cubicBezTo>
                  <a:cubicBezTo>
                    <a:pt x="170" y="71"/>
                    <a:pt x="175" y="46"/>
                    <a:pt x="174" y="21"/>
                  </a:cubicBezTo>
                  <a:cubicBezTo>
                    <a:pt x="174" y="13"/>
                    <a:pt x="168" y="7"/>
                    <a:pt x="161" y="6"/>
                  </a:cubicBezTo>
                  <a:cubicBezTo>
                    <a:pt x="117" y="0"/>
                    <a:pt x="72" y="7"/>
                    <a:pt x="31" y="24"/>
                  </a:cubicBezTo>
                  <a:cubicBezTo>
                    <a:pt x="28" y="25"/>
                    <a:pt x="25" y="28"/>
                    <a:pt x="23" y="32"/>
                  </a:cubicBezTo>
                  <a:cubicBezTo>
                    <a:pt x="8" y="69"/>
                    <a:pt x="0" y="111"/>
                    <a:pt x="3" y="152"/>
                  </a:cubicBezTo>
                  <a:cubicBezTo>
                    <a:pt x="4" y="158"/>
                    <a:pt x="8" y="164"/>
                    <a:pt x="14" y="166"/>
                  </a:cubicBezTo>
                  <a:cubicBezTo>
                    <a:pt x="49" y="177"/>
                    <a:pt x="87" y="181"/>
                    <a:pt x="124" y="180"/>
                  </a:cubicBezTo>
                  <a:close/>
                </a:path>
              </a:pathLst>
            </a:custGeom>
            <a:solidFill>
              <a:srgbClr val="3142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ŝļîḑe">
              <a:extLst>
                <a:ext uri="{FF2B5EF4-FFF2-40B4-BE49-F238E27FC236}">
                  <a16:creationId xmlns:a16="http://schemas.microsoft.com/office/drawing/2014/main" id="{4D8C7FC4-49ED-49BE-AFC0-D411AA41A9DD}"/>
                </a:ext>
              </a:extLst>
            </p:cNvPr>
            <p:cNvSpPr/>
            <p:nvPr/>
          </p:nvSpPr>
          <p:spPr bwMode="auto">
            <a:xfrm>
              <a:off x="6349506" y="4446393"/>
              <a:ext cx="803669" cy="395542"/>
            </a:xfrm>
            <a:custGeom>
              <a:avLst/>
              <a:gdLst>
                <a:gd name="T0" fmla="*/ 19 w 215"/>
                <a:gd name="T1" fmla="*/ 75 h 106"/>
                <a:gd name="T2" fmla="*/ 1 w 215"/>
                <a:gd name="T3" fmla="*/ 62 h 106"/>
                <a:gd name="T4" fmla="*/ 4 w 215"/>
                <a:gd name="T5" fmla="*/ 48 h 106"/>
                <a:gd name="T6" fmla="*/ 16 w 215"/>
                <a:gd name="T7" fmla="*/ 38 h 106"/>
                <a:gd name="T8" fmla="*/ 146 w 215"/>
                <a:gd name="T9" fmla="*/ 3 h 106"/>
                <a:gd name="T10" fmla="*/ 200 w 215"/>
                <a:gd name="T11" fmla="*/ 17 h 106"/>
                <a:gd name="T12" fmla="*/ 213 w 215"/>
                <a:gd name="T13" fmla="*/ 31 h 106"/>
                <a:gd name="T14" fmla="*/ 210 w 215"/>
                <a:gd name="T15" fmla="*/ 49 h 106"/>
                <a:gd name="T16" fmla="*/ 196 w 215"/>
                <a:gd name="T17" fmla="*/ 62 h 106"/>
                <a:gd name="T18" fmla="*/ 19 w 215"/>
                <a:gd name="T19" fmla="*/ 7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06">
                  <a:moveTo>
                    <a:pt x="19" y="75"/>
                  </a:moveTo>
                  <a:cubicBezTo>
                    <a:pt x="12" y="72"/>
                    <a:pt x="4" y="69"/>
                    <a:pt x="1" y="62"/>
                  </a:cubicBezTo>
                  <a:cubicBezTo>
                    <a:pt x="0" y="57"/>
                    <a:pt x="1" y="52"/>
                    <a:pt x="4" y="48"/>
                  </a:cubicBezTo>
                  <a:cubicBezTo>
                    <a:pt x="7" y="44"/>
                    <a:pt x="11" y="41"/>
                    <a:pt x="16" y="38"/>
                  </a:cubicBezTo>
                  <a:cubicBezTo>
                    <a:pt x="53" y="13"/>
                    <a:pt x="100" y="0"/>
                    <a:pt x="146" y="3"/>
                  </a:cubicBezTo>
                  <a:cubicBezTo>
                    <a:pt x="165" y="4"/>
                    <a:pt x="184" y="8"/>
                    <a:pt x="200" y="17"/>
                  </a:cubicBezTo>
                  <a:cubicBezTo>
                    <a:pt x="206" y="21"/>
                    <a:pt x="211" y="25"/>
                    <a:pt x="213" y="31"/>
                  </a:cubicBezTo>
                  <a:cubicBezTo>
                    <a:pt x="215" y="37"/>
                    <a:pt x="214" y="44"/>
                    <a:pt x="210" y="49"/>
                  </a:cubicBezTo>
                  <a:cubicBezTo>
                    <a:pt x="207" y="55"/>
                    <a:pt x="201" y="59"/>
                    <a:pt x="196" y="62"/>
                  </a:cubicBezTo>
                  <a:cubicBezTo>
                    <a:pt x="176" y="76"/>
                    <a:pt x="114" y="106"/>
                    <a:pt x="19" y="75"/>
                  </a:cubicBezTo>
                  <a:close/>
                </a:path>
              </a:pathLst>
            </a:custGeom>
            <a:solidFill>
              <a:srgbClr val="3142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íŝľíḑé">
              <a:extLst>
                <a:ext uri="{FF2B5EF4-FFF2-40B4-BE49-F238E27FC236}">
                  <a16:creationId xmlns:a16="http://schemas.microsoft.com/office/drawing/2014/main" id="{54D28747-EDAF-4CD1-A03E-A9C5FE986587}"/>
                </a:ext>
              </a:extLst>
            </p:cNvPr>
            <p:cNvSpPr/>
            <p:nvPr/>
          </p:nvSpPr>
          <p:spPr bwMode="auto">
            <a:xfrm>
              <a:off x="6723473" y="4796986"/>
              <a:ext cx="129450" cy="257103"/>
            </a:xfrm>
            <a:custGeom>
              <a:avLst/>
              <a:gdLst>
                <a:gd name="T0" fmla="*/ 0 w 35"/>
                <a:gd name="T1" fmla="*/ 2 h 69"/>
                <a:gd name="T2" fmla="*/ 9 w 35"/>
                <a:gd name="T3" fmla="*/ 68 h 69"/>
                <a:gd name="T4" fmla="*/ 28 w 35"/>
                <a:gd name="T5" fmla="*/ 69 h 69"/>
                <a:gd name="T6" fmla="*/ 35 w 35"/>
                <a:gd name="T7" fmla="*/ 0 h 69"/>
                <a:gd name="T8" fmla="*/ 0 w 35"/>
                <a:gd name="T9" fmla="*/ 2 h 69"/>
              </a:gdLst>
              <a:ahLst/>
              <a:cxnLst>
                <a:cxn ang="0">
                  <a:pos x="T0" y="T1"/>
                </a:cxn>
                <a:cxn ang="0">
                  <a:pos x="T2" y="T3"/>
                </a:cxn>
                <a:cxn ang="0">
                  <a:pos x="T4" y="T5"/>
                </a:cxn>
                <a:cxn ang="0">
                  <a:pos x="T6" y="T7"/>
                </a:cxn>
                <a:cxn ang="0">
                  <a:pos x="T8" y="T9"/>
                </a:cxn>
              </a:cxnLst>
              <a:rect l="0" t="0" r="r" b="b"/>
              <a:pathLst>
                <a:path w="35" h="69">
                  <a:moveTo>
                    <a:pt x="0" y="2"/>
                  </a:moveTo>
                  <a:cubicBezTo>
                    <a:pt x="7" y="23"/>
                    <a:pt x="10" y="46"/>
                    <a:pt x="9" y="68"/>
                  </a:cubicBezTo>
                  <a:cubicBezTo>
                    <a:pt x="15" y="68"/>
                    <a:pt x="22" y="69"/>
                    <a:pt x="28" y="69"/>
                  </a:cubicBezTo>
                  <a:cubicBezTo>
                    <a:pt x="28" y="45"/>
                    <a:pt x="30" y="23"/>
                    <a:pt x="35" y="0"/>
                  </a:cubicBezTo>
                  <a:cubicBezTo>
                    <a:pt x="25" y="0"/>
                    <a:pt x="11" y="1"/>
                    <a:pt x="0" y="2"/>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î$ḻîḋé">
              <a:extLst>
                <a:ext uri="{FF2B5EF4-FFF2-40B4-BE49-F238E27FC236}">
                  <a16:creationId xmlns:a16="http://schemas.microsoft.com/office/drawing/2014/main" id="{EA59D934-F186-4CFF-B3B5-09BBB038AD88}"/>
                </a:ext>
              </a:extLst>
            </p:cNvPr>
            <p:cNvSpPr/>
            <p:nvPr/>
          </p:nvSpPr>
          <p:spPr bwMode="auto">
            <a:xfrm>
              <a:off x="6412433" y="5009140"/>
              <a:ext cx="735348" cy="388350"/>
            </a:xfrm>
            <a:custGeom>
              <a:avLst/>
              <a:gdLst>
                <a:gd name="T0" fmla="*/ 194 w 197"/>
                <a:gd name="T1" fmla="*/ 99 h 104"/>
                <a:gd name="T2" fmla="*/ 96 w 197"/>
                <a:gd name="T3" fmla="*/ 74 h 104"/>
                <a:gd name="T4" fmla="*/ 1 w 197"/>
                <a:gd name="T5" fmla="*/ 104 h 104"/>
                <a:gd name="T6" fmla="*/ 1 w 197"/>
                <a:gd name="T7" fmla="*/ 103 h 104"/>
                <a:gd name="T8" fmla="*/ 16 w 197"/>
                <a:gd name="T9" fmla="*/ 80 h 104"/>
                <a:gd name="T10" fmla="*/ 83 w 197"/>
                <a:gd name="T11" fmla="*/ 50 h 104"/>
                <a:gd name="T12" fmla="*/ 86 w 197"/>
                <a:gd name="T13" fmla="*/ 0 h 104"/>
                <a:gd name="T14" fmla="*/ 118 w 197"/>
                <a:gd name="T15" fmla="*/ 4 h 104"/>
                <a:gd name="T16" fmla="*/ 116 w 197"/>
                <a:gd name="T17" fmla="*/ 50 h 104"/>
                <a:gd name="T18" fmla="*/ 171 w 197"/>
                <a:gd name="T19" fmla="*/ 70 h 104"/>
                <a:gd name="T20" fmla="*/ 189 w 197"/>
                <a:gd name="T21" fmla="*/ 79 h 104"/>
                <a:gd name="T22" fmla="*/ 194 w 197"/>
                <a:gd name="T23" fmla="*/ 9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104">
                  <a:moveTo>
                    <a:pt x="194" y="99"/>
                  </a:moveTo>
                  <a:cubicBezTo>
                    <a:pt x="163" y="90"/>
                    <a:pt x="128" y="78"/>
                    <a:pt x="96" y="74"/>
                  </a:cubicBezTo>
                  <a:cubicBezTo>
                    <a:pt x="66" y="88"/>
                    <a:pt x="34" y="97"/>
                    <a:pt x="1" y="104"/>
                  </a:cubicBezTo>
                  <a:cubicBezTo>
                    <a:pt x="1" y="104"/>
                    <a:pt x="1" y="103"/>
                    <a:pt x="1" y="103"/>
                  </a:cubicBezTo>
                  <a:cubicBezTo>
                    <a:pt x="0" y="93"/>
                    <a:pt x="7" y="83"/>
                    <a:pt x="16" y="80"/>
                  </a:cubicBezTo>
                  <a:cubicBezTo>
                    <a:pt x="39" y="72"/>
                    <a:pt x="62" y="62"/>
                    <a:pt x="83" y="50"/>
                  </a:cubicBezTo>
                  <a:cubicBezTo>
                    <a:pt x="87" y="34"/>
                    <a:pt x="88" y="16"/>
                    <a:pt x="86" y="0"/>
                  </a:cubicBezTo>
                  <a:cubicBezTo>
                    <a:pt x="96" y="3"/>
                    <a:pt x="107" y="4"/>
                    <a:pt x="118" y="4"/>
                  </a:cubicBezTo>
                  <a:cubicBezTo>
                    <a:pt x="113" y="18"/>
                    <a:pt x="113" y="35"/>
                    <a:pt x="116" y="50"/>
                  </a:cubicBezTo>
                  <a:cubicBezTo>
                    <a:pt x="132" y="56"/>
                    <a:pt x="153" y="64"/>
                    <a:pt x="171" y="70"/>
                  </a:cubicBezTo>
                  <a:cubicBezTo>
                    <a:pt x="177" y="73"/>
                    <a:pt x="184" y="75"/>
                    <a:pt x="189" y="79"/>
                  </a:cubicBezTo>
                  <a:cubicBezTo>
                    <a:pt x="194" y="84"/>
                    <a:pt x="197" y="93"/>
                    <a:pt x="194" y="99"/>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ṡļiḓè">
              <a:extLst>
                <a:ext uri="{FF2B5EF4-FFF2-40B4-BE49-F238E27FC236}">
                  <a16:creationId xmlns:a16="http://schemas.microsoft.com/office/drawing/2014/main" id="{379F8866-9B06-43C5-9F79-88CEF857169C}"/>
                </a:ext>
              </a:extLst>
            </p:cNvPr>
            <p:cNvSpPr/>
            <p:nvPr/>
          </p:nvSpPr>
          <p:spPr bwMode="auto">
            <a:xfrm>
              <a:off x="6394454" y="5404682"/>
              <a:ext cx="149228" cy="127653"/>
            </a:xfrm>
            <a:custGeom>
              <a:avLst/>
              <a:gdLst>
                <a:gd name="T0" fmla="*/ 7 w 40"/>
                <a:gd name="T1" fmla="*/ 24 h 34"/>
                <a:gd name="T2" fmla="*/ 21 w 40"/>
                <a:gd name="T3" fmla="*/ 33 h 34"/>
                <a:gd name="T4" fmla="*/ 32 w 40"/>
                <a:gd name="T5" fmla="*/ 32 h 34"/>
                <a:gd name="T6" fmla="*/ 39 w 40"/>
                <a:gd name="T7" fmla="*/ 24 h 34"/>
                <a:gd name="T8" fmla="*/ 20 w 40"/>
                <a:gd name="T9" fmla="*/ 1 h 34"/>
                <a:gd name="T10" fmla="*/ 7 w 40"/>
                <a:gd name="T11" fmla="*/ 24 h 34"/>
              </a:gdLst>
              <a:ahLst/>
              <a:cxnLst>
                <a:cxn ang="0">
                  <a:pos x="T0" y="T1"/>
                </a:cxn>
                <a:cxn ang="0">
                  <a:pos x="T2" y="T3"/>
                </a:cxn>
                <a:cxn ang="0">
                  <a:pos x="T4" y="T5"/>
                </a:cxn>
                <a:cxn ang="0">
                  <a:pos x="T6" y="T7"/>
                </a:cxn>
                <a:cxn ang="0">
                  <a:pos x="T8" y="T9"/>
                </a:cxn>
                <a:cxn ang="0">
                  <a:pos x="T10" y="T11"/>
                </a:cxn>
              </a:cxnLst>
              <a:rect l="0" t="0" r="r" b="b"/>
              <a:pathLst>
                <a:path w="40" h="34">
                  <a:moveTo>
                    <a:pt x="7" y="24"/>
                  </a:moveTo>
                  <a:cubicBezTo>
                    <a:pt x="10" y="29"/>
                    <a:pt x="15" y="31"/>
                    <a:pt x="21" y="33"/>
                  </a:cubicBezTo>
                  <a:cubicBezTo>
                    <a:pt x="24" y="34"/>
                    <a:pt x="28" y="34"/>
                    <a:pt x="32" y="32"/>
                  </a:cubicBezTo>
                  <a:cubicBezTo>
                    <a:pt x="36" y="31"/>
                    <a:pt x="39" y="28"/>
                    <a:pt x="39" y="24"/>
                  </a:cubicBezTo>
                  <a:cubicBezTo>
                    <a:pt x="40" y="14"/>
                    <a:pt x="30" y="0"/>
                    <a:pt x="20" y="1"/>
                  </a:cubicBezTo>
                  <a:cubicBezTo>
                    <a:pt x="8" y="2"/>
                    <a:pt x="0" y="14"/>
                    <a:pt x="7" y="24"/>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ḻîdé">
              <a:extLst>
                <a:ext uri="{FF2B5EF4-FFF2-40B4-BE49-F238E27FC236}">
                  <a16:creationId xmlns:a16="http://schemas.microsoft.com/office/drawing/2014/main" id="{5B6D77E3-D212-42B9-B687-99A573B36D21}"/>
                </a:ext>
              </a:extLst>
            </p:cNvPr>
            <p:cNvSpPr/>
            <p:nvPr/>
          </p:nvSpPr>
          <p:spPr bwMode="auto">
            <a:xfrm>
              <a:off x="7074066" y="5397490"/>
              <a:ext cx="131248" cy="111471"/>
            </a:xfrm>
            <a:custGeom>
              <a:avLst/>
              <a:gdLst>
                <a:gd name="T0" fmla="*/ 7 w 35"/>
                <a:gd name="T1" fmla="*/ 7 h 30"/>
                <a:gd name="T2" fmla="*/ 1 w 35"/>
                <a:gd name="T3" fmla="*/ 17 h 30"/>
                <a:gd name="T4" fmla="*/ 4 w 35"/>
                <a:gd name="T5" fmla="*/ 28 h 30"/>
                <a:gd name="T6" fmla="*/ 11 w 35"/>
                <a:gd name="T7" fmla="*/ 29 h 30"/>
                <a:gd name="T8" fmla="*/ 26 w 35"/>
                <a:gd name="T9" fmla="*/ 27 h 30"/>
                <a:gd name="T10" fmla="*/ 34 w 35"/>
                <a:gd name="T11" fmla="*/ 14 h 30"/>
                <a:gd name="T12" fmla="*/ 7 w 35"/>
                <a:gd name="T13" fmla="*/ 7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7" y="7"/>
                  </a:moveTo>
                  <a:cubicBezTo>
                    <a:pt x="4" y="9"/>
                    <a:pt x="2" y="13"/>
                    <a:pt x="1" y="17"/>
                  </a:cubicBezTo>
                  <a:cubicBezTo>
                    <a:pt x="0" y="21"/>
                    <a:pt x="1" y="25"/>
                    <a:pt x="4" y="28"/>
                  </a:cubicBezTo>
                  <a:cubicBezTo>
                    <a:pt x="6" y="29"/>
                    <a:pt x="8" y="29"/>
                    <a:pt x="11" y="29"/>
                  </a:cubicBezTo>
                  <a:cubicBezTo>
                    <a:pt x="16" y="30"/>
                    <a:pt x="21" y="30"/>
                    <a:pt x="26" y="27"/>
                  </a:cubicBezTo>
                  <a:cubicBezTo>
                    <a:pt x="31" y="25"/>
                    <a:pt x="35" y="20"/>
                    <a:pt x="34" y="14"/>
                  </a:cubicBezTo>
                  <a:cubicBezTo>
                    <a:pt x="31" y="4"/>
                    <a:pt x="14" y="0"/>
                    <a:pt x="7" y="7"/>
                  </a:cubicBezTo>
                  <a:close/>
                </a:path>
              </a:pathLst>
            </a:custGeom>
            <a:solidFill>
              <a:srgbClr val="3519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ṡlîḓê">
              <a:extLst>
                <a:ext uri="{FF2B5EF4-FFF2-40B4-BE49-F238E27FC236}">
                  <a16:creationId xmlns:a16="http://schemas.microsoft.com/office/drawing/2014/main" id="{B38806E4-D74F-4E87-8ADF-C7F6B1D8998B}"/>
                </a:ext>
              </a:extLst>
            </p:cNvPr>
            <p:cNvSpPr/>
            <p:nvPr/>
          </p:nvSpPr>
          <p:spPr bwMode="auto">
            <a:xfrm>
              <a:off x="6966191" y="2714998"/>
              <a:ext cx="260698" cy="670623"/>
            </a:xfrm>
            <a:custGeom>
              <a:avLst/>
              <a:gdLst>
                <a:gd name="T0" fmla="*/ 17 w 70"/>
                <a:gd name="T1" fmla="*/ 15 h 180"/>
                <a:gd name="T2" fmla="*/ 34 w 70"/>
                <a:gd name="T3" fmla="*/ 2 h 180"/>
                <a:gd name="T4" fmla="*/ 55 w 70"/>
                <a:gd name="T5" fmla="*/ 6 h 180"/>
                <a:gd name="T6" fmla="*/ 68 w 70"/>
                <a:gd name="T7" fmla="*/ 40 h 180"/>
                <a:gd name="T8" fmla="*/ 62 w 70"/>
                <a:gd name="T9" fmla="*/ 105 h 180"/>
                <a:gd name="T10" fmla="*/ 49 w 70"/>
                <a:gd name="T11" fmla="*/ 142 h 180"/>
                <a:gd name="T12" fmla="*/ 49 w 70"/>
                <a:gd name="T13" fmla="*/ 180 h 180"/>
                <a:gd name="T14" fmla="*/ 28 w 70"/>
                <a:gd name="T15" fmla="*/ 161 h 180"/>
                <a:gd name="T16" fmla="*/ 19 w 70"/>
                <a:gd name="T17" fmla="*/ 133 h 180"/>
                <a:gd name="T18" fmla="*/ 17 w 70"/>
                <a:gd name="T19" fmla="*/ 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80">
                  <a:moveTo>
                    <a:pt x="17" y="15"/>
                  </a:moveTo>
                  <a:cubicBezTo>
                    <a:pt x="21" y="8"/>
                    <a:pt x="27" y="3"/>
                    <a:pt x="34" y="2"/>
                  </a:cubicBezTo>
                  <a:cubicBezTo>
                    <a:pt x="42" y="0"/>
                    <a:pt x="49" y="2"/>
                    <a:pt x="55" y="6"/>
                  </a:cubicBezTo>
                  <a:cubicBezTo>
                    <a:pt x="65" y="14"/>
                    <a:pt x="67" y="28"/>
                    <a:pt x="68" y="40"/>
                  </a:cubicBezTo>
                  <a:cubicBezTo>
                    <a:pt x="70" y="62"/>
                    <a:pt x="69" y="84"/>
                    <a:pt x="62" y="105"/>
                  </a:cubicBezTo>
                  <a:cubicBezTo>
                    <a:pt x="58" y="117"/>
                    <a:pt x="52" y="129"/>
                    <a:pt x="49" y="142"/>
                  </a:cubicBezTo>
                  <a:cubicBezTo>
                    <a:pt x="45" y="154"/>
                    <a:pt x="44" y="168"/>
                    <a:pt x="49" y="180"/>
                  </a:cubicBezTo>
                  <a:cubicBezTo>
                    <a:pt x="40" y="176"/>
                    <a:pt x="33" y="169"/>
                    <a:pt x="28" y="161"/>
                  </a:cubicBezTo>
                  <a:cubicBezTo>
                    <a:pt x="23" y="152"/>
                    <a:pt x="21" y="143"/>
                    <a:pt x="19" y="133"/>
                  </a:cubicBezTo>
                  <a:cubicBezTo>
                    <a:pt x="10" y="95"/>
                    <a:pt x="0" y="50"/>
                    <a:pt x="17" y="15"/>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îŝ1iḍê">
              <a:extLst>
                <a:ext uri="{FF2B5EF4-FFF2-40B4-BE49-F238E27FC236}">
                  <a16:creationId xmlns:a16="http://schemas.microsoft.com/office/drawing/2014/main" id="{4143D561-D545-4749-92D4-7E1FC9E55F20}"/>
                </a:ext>
              </a:extLst>
            </p:cNvPr>
            <p:cNvSpPr/>
            <p:nvPr/>
          </p:nvSpPr>
          <p:spPr bwMode="auto">
            <a:xfrm>
              <a:off x="6682120" y="2722190"/>
              <a:ext cx="454873" cy="877383"/>
            </a:xfrm>
            <a:custGeom>
              <a:avLst/>
              <a:gdLst>
                <a:gd name="T0" fmla="*/ 93 w 122"/>
                <a:gd name="T1" fmla="*/ 213 h 235"/>
                <a:gd name="T2" fmla="*/ 87 w 122"/>
                <a:gd name="T3" fmla="*/ 163 h 235"/>
                <a:gd name="T4" fmla="*/ 112 w 122"/>
                <a:gd name="T5" fmla="*/ 39 h 235"/>
                <a:gd name="T6" fmla="*/ 90 w 122"/>
                <a:gd name="T7" fmla="*/ 5 h 235"/>
                <a:gd name="T8" fmla="*/ 62 w 122"/>
                <a:gd name="T9" fmla="*/ 1 h 235"/>
                <a:gd name="T10" fmla="*/ 18 w 122"/>
                <a:gd name="T11" fmla="*/ 32 h 235"/>
                <a:gd name="T12" fmla="*/ 1 w 122"/>
                <a:gd name="T13" fmla="*/ 84 h 235"/>
                <a:gd name="T14" fmla="*/ 7 w 122"/>
                <a:gd name="T15" fmla="*/ 139 h 235"/>
                <a:gd name="T16" fmla="*/ 32 w 122"/>
                <a:gd name="T17" fmla="*/ 185 h 235"/>
                <a:gd name="T18" fmla="*/ 55 w 122"/>
                <a:gd name="T19" fmla="*/ 189 h 235"/>
                <a:gd name="T20" fmla="*/ 46 w 122"/>
                <a:gd name="T21" fmla="*/ 223 h 235"/>
                <a:gd name="T22" fmla="*/ 71 w 122"/>
                <a:gd name="T23" fmla="*/ 234 h 235"/>
                <a:gd name="T24" fmla="*/ 93 w 122"/>
                <a:gd name="T25"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235">
                  <a:moveTo>
                    <a:pt x="93" y="213"/>
                  </a:moveTo>
                  <a:cubicBezTo>
                    <a:pt x="89" y="197"/>
                    <a:pt x="87" y="180"/>
                    <a:pt x="87" y="163"/>
                  </a:cubicBezTo>
                  <a:cubicBezTo>
                    <a:pt x="115" y="129"/>
                    <a:pt x="122" y="82"/>
                    <a:pt x="112" y="39"/>
                  </a:cubicBezTo>
                  <a:cubicBezTo>
                    <a:pt x="108" y="26"/>
                    <a:pt x="102" y="12"/>
                    <a:pt x="90" y="5"/>
                  </a:cubicBezTo>
                  <a:cubicBezTo>
                    <a:pt x="81" y="0"/>
                    <a:pt x="71" y="0"/>
                    <a:pt x="62" y="1"/>
                  </a:cubicBezTo>
                  <a:cubicBezTo>
                    <a:pt x="44" y="5"/>
                    <a:pt x="28" y="16"/>
                    <a:pt x="18" y="32"/>
                  </a:cubicBezTo>
                  <a:cubicBezTo>
                    <a:pt x="7" y="47"/>
                    <a:pt x="2" y="65"/>
                    <a:pt x="1" y="84"/>
                  </a:cubicBezTo>
                  <a:cubicBezTo>
                    <a:pt x="0" y="102"/>
                    <a:pt x="3" y="121"/>
                    <a:pt x="7" y="139"/>
                  </a:cubicBezTo>
                  <a:cubicBezTo>
                    <a:pt x="10" y="156"/>
                    <a:pt x="15" y="176"/>
                    <a:pt x="32" y="185"/>
                  </a:cubicBezTo>
                  <a:cubicBezTo>
                    <a:pt x="39" y="189"/>
                    <a:pt x="47" y="190"/>
                    <a:pt x="55" y="189"/>
                  </a:cubicBezTo>
                  <a:cubicBezTo>
                    <a:pt x="53" y="201"/>
                    <a:pt x="50" y="212"/>
                    <a:pt x="46" y="223"/>
                  </a:cubicBezTo>
                  <a:cubicBezTo>
                    <a:pt x="52" y="231"/>
                    <a:pt x="62" y="235"/>
                    <a:pt x="71" y="234"/>
                  </a:cubicBezTo>
                  <a:cubicBezTo>
                    <a:pt x="80" y="232"/>
                    <a:pt x="89" y="222"/>
                    <a:pt x="93" y="213"/>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ísľiḋè">
              <a:extLst>
                <a:ext uri="{FF2B5EF4-FFF2-40B4-BE49-F238E27FC236}">
                  <a16:creationId xmlns:a16="http://schemas.microsoft.com/office/drawing/2014/main" id="{9312DC03-FA40-4757-BC6A-5348F392A759}"/>
                </a:ext>
              </a:extLst>
            </p:cNvPr>
            <p:cNvSpPr/>
            <p:nvPr/>
          </p:nvSpPr>
          <p:spPr bwMode="auto">
            <a:xfrm>
              <a:off x="6775612" y="3284939"/>
              <a:ext cx="100683" cy="41353"/>
            </a:xfrm>
            <a:custGeom>
              <a:avLst/>
              <a:gdLst>
                <a:gd name="T0" fmla="*/ 2 w 27"/>
                <a:gd name="T1" fmla="*/ 5 h 11"/>
                <a:gd name="T2" fmla="*/ 0 w 27"/>
                <a:gd name="T3" fmla="*/ 7 h 11"/>
                <a:gd name="T4" fmla="*/ 2 w 27"/>
                <a:gd name="T5" fmla="*/ 10 h 11"/>
                <a:gd name="T6" fmla="*/ 11 w 27"/>
                <a:gd name="T7" fmla="*/ 11 h 11"/>
                <a:gd name="T8" fmla="*/ 19 w 27"/>
                <a:gd name="T9" fmla="*/ 10 h 11"/>
                <a:gd name="T10" fmla="*/ 27 w 27"/>
                <a:gd name="T11" fmla="*/ 4 h 11"/>
                <a:gd name="T12" fmla="*/ 2 w 2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2" y="5"/>
                  </a:moveTo>
                  <a:cubicBezTo>
                    <a:pt x="1" y="5"/>
                    <a:pt x="0" y="6"/>
                    <a:pt x="0" y="7"/>
                  </a:cubicBezTo>
                  <a:cubicBezTo>
                    <a:pt x="0" y="9"/>
                    <a:pt x="1" y="10"/>
                    <a:pt x="2" y="10"/>
                  </a:cubicBezTo>
                  <a:cubicBezTo>
                    <a:pt x="5" y="11"/>
                    <a:pt x="8" y="11"/>
                    <a:pt x="11" y="11"/>
                  </a:cubicBezTo>
                  <a:cubicBezTo>
                    <a:pt x="14" y="11"/>
                    <a:pt x="17" y="11"/>
                    <a:pt x="19" y="10"/>
                  </a:cubicBezTo>
                  <a:cubicBezTo>
                    <a:pt x="23" y="9"/>
                    <a:pt x="25" y="7"/>
                    <a:pt x="27" y="4"/>
                  </a:cubicBezTo>
                  <a:cubicBezTo>
                    <a:pt x="19" y="2"/>
                    <a:pt x="7" y="0"/>
                    <a:pt x="2" y="5"/>
                  </a:cubicBezTo>
                  <a:close/>
                </a:path>
              </a:pathLst>
            </a:custGeom>
            <a:solidFill>
              <a:srgbClr val="BC0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šḷiḍé">
              <a:extLst>
                <a:ext uri="{FF2B5EF4-FFF2-40B4-BE49-F238E27FC236}">
                  <a16:creationId xmlns:a16="http://schemas.microsoft.com/office/drawing/2014/main" id="{D492710E-BD3F-4B2A-A461-BC0F0712429D}"/>
                </a:ext>
              </a:extLst>
            </p:cNvPr>
            <p:cNvSpPr/>
            <p:nvPr/>
          </p:nvSpPr>
          <p:spPr bwMode="auto">
            <a:xfrm>
              <a:off x="6692908" y="3076380"/>
              <a:ext cx="75512" cy="19778"/>
            </a:xfrm>
            <a:custGeom>
              <a:avLst/>
              <a:gdLst>
                <a:gd name="T0" fmla="*/ 20 w 20"/>
                <a:gd name="T1" fmla="*/ 5 h 5"/>
                <a:gd name="T2" fmla="*/ 0 w 20"/>
                <a:gd name="T3" fmla="*/ 4 h 5"/>
                <a:gd name="T4" fmla="*/ 20 w 20"/>
                <a:gd name="T5" fmla="*/ 5 h 5"/>
              </a:gdLst>
              <a:ahLst/>
              <a:cxnLst>
                <a:cxn ang="0">
                  <a:pos x="T0" y="T1"/>
                </a:cxn>
                <a:cxn ang="0">
                  <a:pos x="T2" y="T3"/>
                </a:cxn>
                <a:cxn ang="0">
                  <a:pos x="T4" y="T5"/>
                </a:cxn>
              </a:cxnLst>
              <a:rect l="0" t="0" r="r" b="b"/>
              <a:pathLst>
                <a:path w="20" h="5">
                  <a:moveTo>
                    <a:pt x="20" y="5"/>
                  </a:moveTo>
                  <a:cubicBezTo>
                    <a:pt x="13" y="5"/>
                    <a:pt x="8" y="4"/>
                    <a:pt x="0" y="4"/>
                  </a:cubicBezTo>
                  <a:cubicBezTo>
                    <a:pt x="7" y="0"/>
                    <a:pt x="15" y="1"/>
                    <a:pt x="20" y="5"/>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ś1iďé">
              <a:extLst>
                <a:ext uri="{FF2B5EF4-FFF2-40B4-BE49-F238E27FC236}">
                  <a16:creationId xmlns:a16="http://schemas.microsoft.com/office/drawing/2014/main" id="{C93CAC10-7612-48E5-AF18-1888C613C2EF}"/>
                </a:ext>
              </a:extLst>
            </p:cNvPr>
            <p:cNvSpPr/>
            <p:nvPr/>
          </p:nvSpPr>
          <p:spPr bwMode="auto">
            <a:xfrm>
              <a:off x="6849327" y="3061997"/>
              <a:ext cx="113269" cy="30565"/>
            </a:xfrm>
            <a:custGeom>
              <a:avLst/>
              <a:gdLst>
                <a:gd name="T0" fmla="*/ 30 w 30"/>
                <a:gd name="T1" fmla="*/ 3 h 8"/>
                <a:gd name="T2" fmla="*/ 0 w 30"/>
                <a:gd name="T3" fmla="*/ 8 h 8"/>
                <a:gd name="T4" fmla="*/ 30 w 30"/>
                <a:gd name="T5" fmla="*/ 3 h 8"/>
              </a:gdLst>
              <a:ahLst/>
              <a:cxnLst>
                <a:cxn ang="0">
                  <a:pos x="T0" y="T1"/>
                </a:cxn>
                <a:cxn ang="0">
                  <a:pos x="T2" y="T3"/>
                </a:cxn>
                <a:cxn ang="0">
                  <a:pos x="T4" y="T5"/>
                </a:cxn>
              </a:cxnLst>
              <a:rect l="0" t="0" r="r" b="b"/>
              <a:pathLst>
                <a:path w="30" h="8">
                  <a:moveTo>
                    <a:pt x="30" y="3"/>
                  </a:moveTo>
                  <a:cubicBezTo>
                    <a:pt x="19" y="4"/>
                    <a:pt x="10" y="6"/>
                    <a:pt x="0" y="8"/>
                  </a:cubicBezTo>
                  <a:cubicBezTo>
                    <a:pt x="9" y="2"/>
                    <a:pt x="20" y="0"/>
                    <a:pt x="30" y="3"/>
                  </a:cubicBezTo>
                  <a:close/>
                </a:path>
              </a:pathLst>
            </a:custGeom>
            <a:solidFill>
              <a:srgbClr val="7C51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ŝļïḓe">
              <a:extLst>
                <a:ext uri="{FF2B5EF4-FFF2-40B4-BE49-F238E27FC236}">
                  <a16:creationId xmlns:a16="http://schemas.microsoft.com/office/drawing/2014/main" id="{DAB708F3-6866-479B-B5C3-0DA6B2256C20}"/>
                </a:ext>
              </a:extLst>
            </p:cNvPr>
            <p:cNvSpPr/>
            <p:nvPr/>
          </p:nvSpPr>
          <p:spPr bwMode="auto">
            <a:xfrm>
              <a:off x="6876295" y="3110540"/>
              <a:ext cx="34161" cy="52140"/>
            </a:xfrm>
            <a:custGeom>
              <a:avLst/>
              <a:gdLst>
                <a:gd name="T0" fmla="*/ 3 w 9"/>
                <a:gd name="T1" fmla="*/ 12 h 14"/>
                <a:gd name="T2" fmla="*/ 5 w 9"/>
                <a:gd name="T3" fmla="*/ 14 h 14"/>
                <a:gd name="T4" fmla="*/ 7 w 9"/>
                <a:gd name="T5" fmla="*/ 12 h 14"/>
                <a:gd name="T6" fmla="*/ 9 w 9"/>
                <a:gd name="T7" fmla="*/ 7 h 14"/>
                <a:gd name="T8" fmla="*/ 7 w 9"/>
                <a:gd name="T9" fmla="*/ 2 h 14"/>
                <a:gd name="T10" fmla="*/ 1 w 9"/>
                <a:gd name="T11" fmla="*/ 3 h 14"/>
                <a:gd name="T12" fmla="*/ 3 w 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3" y="12"/>
                  </a:moveTo>
                  <a:cubicBezTo>
                    <a:pt x="3" y="13"/>
                    <a:pt x="4" y="14"/>
                    <a:pt x="5" y="14"/>
                  </a:cubicBezTo>
                  <a:cubicBezTo>
                    <a:pt x="6" y="14"/>
                    <a:pt x="7" y="13"/>
                    <a:pt x="7" y="12"/>
                  </a:cubicBezTo>
                  <a:cubicBezTo>
                    <a:pt x="8" y="10"/>
                    <a:pt x="9" y="9"/>
                    <a:pt x="9" y="7"/>
                  </a:cubicBezTo>
                  <a:cubicBezTo>
                    <a:pt x="9" y="5"/>
                    <a:pt x="8" y="3"/>
                    <a:pt x="7" y="2"/>
                  </a:cubicBezTo>
                  <a:cubicBezTo>
                    <a:pt x="5" y="0"/>
                    <a:pt x="2" y="0"/>
                    <a:pt x="1" y="3"/>
                  </a:cubicBezTo>
                  <a:cubicBezTo>
                    <a:pt x="0" y="6"/>
                    <a:pt x="1" y="10"/>
                    <a:pt x="3" y="1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ľiďé">
              <a:extLst>
                <a:ext uri="{FF2B5EF4-FFF2-40B4-BE49-F238E27FC236}">
                  <a16:creationId xmlns:a16="http://schemas.microsoft.com/office/drawing/2014/main" id="{D2DD216E-293E-47F4-8F33-D9F9C6626C41}"/>
                </a:ext>
              </a:extLst>
            </p:cNvPr>
            <p:cNvSpPr/>
            <p:nvPr/>
          </p:nvSpPr>
          <p:spPr bwMode="auto">
            <a:xfrm>
              <a:off x="6734260" y="3117732"/>
              <a:ext cx="25171" cy="52140"/>
            </a:xfrm>
            <a:custGeom>
              <a:avLst/>
              <a:gdLst>
                <a:gd name="T0" fmla="*/ 3 w 7"/>
                <a:gd name="T1" fmla="*/ 13 h 14"/>
                <a:gd name="T2" fmla="*/ 5 w 7"/>
                <a:gd name="T3" fmla="*/ 14 h 14"/>
                <a:gd name="T4" fmla="*/ 6 w 7"/>
                <a:gd name="T5" fmla="*/ 13 h 14"/>
                <a:gd name="T6" fmla="*/ 7 w 7"/>
                <a:gd name="T7" fmla="*/ 7 h 14"/>
                <a:gd name="T8" fmla="*/ 7 w 7"/>
                <a:gd name="T9" fmla="*/ 4 h 14"/>
                <a:gd name="T10" fmla="*/ 1 w 7"/>
                <a:gd name="T11" fmla="*/ 3 h 14"/>
                <a:gd name="T12" fmla="*/ 3 w 7"/>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3" y="13"/>
                  </a:moveTo>
                  <a:cubicBezTo>
                    <a:pt x="4" y="14"/>
                    <a:pt x="4" y="14"/>
                    <a:pt x="5" y="14"/>
                  </a:cubicBezTo>
                  <a:cubicBezTo>
                    <a:pt x="5" y="14"/>
                    <a:pt x="6" y="13"/>
                    <a:pt x="6" y="13"/>
                  </a:cubicBezTo>
                  <a:cubicBezTo>
                    <a:pt x="7" y="11"/>
                    <a:pt x="7" y="9"/>
                    <a:pt x="7" y="7"/>
                  </a:cubicBezTo>
                  <a:cubicBezTo>
                    <a:pt x="7" y="6"/>
                    <a:pt x="7" y="5"/>
                    <a:pt x="7" y="4"/>
                  </a:cubicBezTo>
                  <a:cubicBezTo>
                    <a:pt x="6" y="1"/>
                    <a:pt x="2" y="0"/>
                    <a:pt x="1" y="3"/>
                  </a:cubicBezTo>
                  <a:cubicBezTo>
                    <a:pt x="0" y="7"/>
                    <a:pt x="1" y="11"/>
                    <a:pt x="3" y="13"/>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ŝḻîḓé">
              <a:extLst>
                <a:ext uri="{FF2B5EF4-FFF2-40B4-BE49-F238E27FC236}">
                  <a16:creationId xmlns:a16="http://schemas.microsoft.com/office/drawing/2014/main" id="{70756A3F-0B2C-44F8-A066-EF7D13E6B0E4}"/>
                </a:ext>
              </a:extLst>
            </p:cNvPr>
            <p:cNvSpPr/>
            <p:nvPr/>
          </p:nvSpPr>
          <p:spPr bwMode="auto">
            <a:xfrm>
              <a:off x="6772016" y="3207628"/>
              <a:ext cx="59332" cy="44948"/>
            </a:xfrm>
            <a:custGeom>
              <a:avLst/>
              <a:gdLst>
                <a:gd name="T0" fmla="*/ 16 w 16"/>
                <a:gd name="T1" fmla="*/ 0 h 12"/>
                <a:gd name="T2" fmla="*/ 8 w 16"/>
                <a:gd name="T3" fmla="*/ 11 h 12"/>
                <a:gd name="T4" fmla="*/ 5 w 16"/>
                <a:gd name="T5" fmla="*/ 11 h 12"/>
                <a:gd name="T6" fmla="*/ 4 w 16"/>
                <a:gd name="T7" fmla="*/ 10 h 12"/>
                <a:gd name="T8" fmla="*/ 4 w 16"/>
                <a:gd name="T9" fmla="*/ 10 h 12"/>
                <a:gd name="T10" fmla="*/ 2 w 16"/>
                <a:gd name="T11" fmla="*/ 7 h 12"/>
                <a:gd name="T12" fmla="*/ 0 w 16"/>
                <a:gd name="T13" fmla="*/ 0 h 12"/>
                <a:gd name="T14" fmla="*/ 4 w 16"/>
                <a:gd name="T15" fmla="*/ 6 h 12"/>
                <a:gd name="T16" fmla="*/ 6 w 16"/>
                <a:gd name="T17" fmla="*/ 8 h 12"/>
                <a:gd name="T18" fmla="*/ 6 w 16"/>
                <a:gd name="T19" fmla="*/ 8 h 12"/>
                <a:gd name="T20" fmla="*/ 6 w 16"/>
                <a:gd name="T21" fmla="*/ 8 h 12"/>
                <a:gd name="T22" fmla="*/ 6 w 16"/>
                <a:gd name="T23" fmla="*/ 8 h 12"/>
                <a:gd name="T24" fmla="*/ 16 w 16"/>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2">
                  <a:moveTo>
                    <a:pt x="16" y="0"/>
                  </a:moveTo>
                  <a:cubicBezTo>
                    <a:pt x="14" y="4"/>
                    <a:pt x="12" y="8"/>
                    <a:pt x="8" y="11"/>
                  </a:cubicBezTo>
                  <a:cubicBezTo>
                    <a:pt x="7" y="12"/>
                    <a:pt x="6" y="12"/>
                    <a:pt x="5" y="11"/>
                  </a:cubicBezTo>
                  <a:cubicBezTo>
                    <a:pt x="5" y="11"/>
                    <a:pt x="4" y="11"/>
                    <a:pt x="4" y="10"/>
                  </a:cubicBezTo>
                  <a:cubicBezTo>
                    <a:pt x="4" y="10"/>
                    <a:pt x="4" y="10"/>
                    <a:pt x="4" y="10"/>
                  </a:cubicBezTo>
                  <a:cubicBezTo>
                    <a:pt x="3" y="9"/>
                    <a:pt x="2" y="8"/>
                    <a:pt x="2" y="7"/>
                  </a:cubicBezTo>
                  <a:cubicBezTo>
                    <a:pt x="1" y="5"/>
                    <a:pt x="0" y="3"/>
                    <a:pt x="0" y="0"/>
                  </a:cubicBezTo>
                  <a:cubicBezTo>
                    <a:pt x="1" y="2"/>
                    <a:pt x="3" y="4"/>
                    <a:pt x="4" y="6"/>
                  </a:cubicBezTo>
                  <a:cubicBezTo>
                    <a:pt x="5" y="6"/>
                    <a:pt x="5" y="7"/>
                    <a:pt x="6" y="8"/>
                  </a:cubicBezTo>
                  <a:cubicBezTo>
                    <a:pt x="6" y="8"/>
                    <a:pt x="6" y="8"/>
                    <a:pt x="6" y="8"/>
                  </a:cubicBezTo>
                  <a:cubicBezTo>
                    <a:pt x="6" y="8"/>
                    <a:pt x="6" y="8"/>
                    <a:pt x="6" y="8"/>
                  </a:cubicBezTo>
                  <a:cubicBezTo>
                    <a:pt x="6" y="8"/>
                    <a:pt x="6" y="8"/>
                    <a:pt x="6" y="8"/>
                  </a:cubicBezTo>
                  <a:cubicBezTo>
                    <a:pt x="9" y="6"/>
                    <a:pt x="12" y="3"/>
                    <a:pt x="16" y="0"/>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ṥḷíḍe">
              <a:extLst>
                <a:ext uri="{FF2B5EF4-FFF2-40B4-BE49-F238E27FC236}">
                  <a16:creationId xmlns:a16="http://schemas.microsoft.com/office/drawing/2014/main" id="{248C3507-AABB-48AC-9317-6F324070DEF0}"/>
                </a:ext>
              </a:extLst>
            </p:cNvPr>
            <p:cNvSpPr/>
            <p:nvPr/>
          </p:nvSpPr>
          <p:spPr bwMode="auto">
            <a:xfrm>
              <a:off x="6768420" y="3274151"/>
              <a:ext cx="107875" cy="34161"/>
            </a:xfrm>
            <a:custGeom>
              <a:avLst/>
              <a:gdLst>
                <a:gd name="T0" fmla="*/ 0 w 29"/>
                <a:gd name="T1" fmla="*/ 8 h 9"/>
                <a:gd name="T2" fmla="*/ 5 w 29"/>
                <a:gd name="T3" fmla="*/ 1 h 9"/>
                <a:gd name="T4" fmla="*/ 9 w 29"/>
                <a:gd name="T5" fmla="*/ 3 h 9"/>
                <a:gd name="T6" fmla="*/ 12 w 29"/>
                <a:gd name="T7" fmla="*/ 0 h 9"/>
                <a:gd name="T8" fmla="*/ 29 w 29"/>
                <a:gd name="T9" fmla="*/ 7 h 9"/>
                <a:gd name="T10" fmla="*/ 0 w 29"/>
                <a:gd name="T11" fmla="*/ 8 h 9"/>
              </a:gdLst>
              <a:ahLst/>
              <a:cxnLst>
                <a:cxn ang="0">
                  <a:pos x="T0" y="T1"/>
                </a:cxn>
                <a:cxn ang="0">
                  <a:pos x="T2" y="T3"/>
                </a:cxn>
                <a:cxn ang="0">
                  <a:pos x="T4" y="T5"/>
                </a:cxn>
                <a:cxn ang="0">
                  <a:pos x="T6" y="T7"/>
                </a:cxn>
                <a:cxn ang="0">
                  <a:pos x="T8" y="T9"/>
                </a:cxn>
                <a:cxn ang="0">
                  <a:pos x="T10" y="T11"/>
                </a:cxn>
              </a:cxnLst>
              <a:rect l="0" t="0" r="r" b="b"/>
              <a:pathLst>
                <a:path w="29" h="9">
                  <a:moveTo>
                    <a:pt x="0" y="8"/>
                  </a:moveTo>
                  <a:cubicBezTo>
                    <a:pt x="2" y="5"/>
                    <a:pt x="3" y="3"/>
                    <a:pt x="5" y="1"/>
                  </a:cubicBezTo>
                  <a:cubicBezTo>
                    <a:pt x="7" y="1"/>
                    <a:pt x="7" y="2"/>
                    <a:pt x="9" y="3"/>
                  </a:cubicBezTo>
                  <a:cubicBezTo>
                    <a:pt x="10" y="2"/>
                    <a:pt x="11" y="1"/>
                    <a:pt x="12" y="0"/>
                  </a:cubicBezTo>
                  <a:cubicBezTo>
                    <a:pt x="18" y="0"/>
                    <a:pt x="24" y="3"/>
                    <a:pt x="29" y="7"/>
                  </a:cubicBezTo>
                  <a:cubicBezTo>
                    <a:pt x="20" y="9"/>
                    <a:pt x="10" y="9"/>
                    <a:pt x="0" y="8"/>
                  </a:cubicBezTo>
                  <a:close/>
                </a:path>
              </a:pathLst>
            </a:custGeom>
            <a:solidFill>
              <a:srgbClr val="9701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ṩḻîḓè">
              <a:extLst>
                <a:ext uri="{FF2B5EF4-FFF2-40B4-BE49-F238E27FC236}">
                  <a16:creationId xmlns:a16="http://schemas.microsoft.com/office/drawing/2014/main" id="{0166B479-4E4F-417E-B3B3-810A7F83ECE1}"/>
                </a:ext>
              </a:extLst>
            </p:cNvPr>
            <p:cNvSpPr/>
            <p:nvPr/>
          </p:nvSpPr>
          <p:spPr bwMode="auto">
            <a:xfrm>
              <a:off x="6647960" y="2700615"/>
              <a:ext cx="325423" cy="738944"/>
            </a:xfrm>
            <a:custGeom>
              <a:avLst/>
              <a:gdLst>
                <a:gd name="T0" fmla="*/ 39 w 87"/>
                <a:gd name="T1" fmla="*/ 62 h 198"/>
                <a:gd name="T2" fmla="*/ 14 w 87"/>
                <a:gd name="T3" fmla="*/ 102 h 198"/>
                <a:gd name="T4" fmla="*/ 14 w 87"/>
                <a:gd name="T5" fmla="*/ 146 h 198"/>
                <a:gd name="T6" fmla="*/ 22 w 87"/>
                <a:gd name="T7" fmla="*/ 198 h 198"/>
                <a:gd name="T8" fmla="*/ 4 w 87"/>
                <a:gd name="T9" fmla="*/ 82 h 198"/>
                <a:gd name="T10" fmla="*/ 16 w 87"/>
                <a:gd name="T11" fmla="*/ 40 h 198"/>
                <a:gd name="T12" fmla="*/ 46 w 87"/>
                <a:gd name="T13" fmla="*/ 9 h 198"/>
                <a:gd name="T14" fmla="*/ 87 w 87"/>
                <a:gd name="T15" fmla="*/ 5 h 198"/>
                <a:gd name="T16" fmla="*/ 63 w 87"/>
                <a:gd name="T17" fmla="*/ 36 h 198"/>
                <a:gd name="T18" fmla="*/ 39 w 87"/>
                <a:gd name="T19" fmla="*/ 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98">
                  <a:moveTo>
                    <a:pt x="39" y="62"/>
                  </a:moveTo>
                  <a:cubicBezTo>
                    <a:pt x="27" y="72"/>
                    <a:pt x="18" y="86"/>
                    <a:pt x="14" y="102"/>
                  </a:cubicBezTo>
                  <a:cubicBezTo>
                    <a:pt x="11" y="116"/>
                    <a:pt x="12" y="132"/>
                    <a:pt x="14" y="146"/>
                  </a:cubicBezTo>
                  <a:cubicBezTo>
                    <a:pt x="15" y="164"/>
                    <a:pt x="17" y="182"/>
                    <a:pt x="22" y="198"/>
                  </a:cubicBezTo>
                  <a:cubicBezTo>
                    <a:pt x="7" y="161"/>
                    <a:pt x="0" y="121"/>
                    <a:pt x="4" y="82"/>
                  </a:cubicBezTo>
                  <a:cubicBezTo>
                    <a:pt x="6" y="67"/>
                    <a:pt x="10" y="53"/>
                    <a:pt x="16" y="40"/>
                  </a:cubicBezTo>
                  <a:cubicBezTo>
                    <a:pt x="23" y="27"/>
                    <a:pt x="33" y="16"/>
                    <a:pt x="46" y="9"/>
                  </a:cubicBezTo>
                  <a:cubicBezTo>
                    <a:pt x="58" y="3"/>
                    <a:pt x="73" y="0"/>
                    <a:pt x="87" y="5"/>
                  </a:cubicBezTo>
                  <a:cubicBezTo>
                    <a:pt x="80" y="16"/>
                    <a:pt x="72" y="26"/>
                    <a:pt x="63" y="36"/>
                  </a:cubicBezTo>
                  <a:cubicBezTo>
                    <a:pt x="55" y="44"/>
                    <a:pt x="48" y="54"/>
                    <a:pt x="39" y="62"/>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ṥḷîḓé">
              <a:extLst>
                <a:ext uri="{FF2B5EF4-FFF2-40B4-BE49-F238E27FC236}">
                  <a16:creationId xmlns:a16="http://schemas.microsoft.com/office/drawing/2014/main" id="{A09F20F8-DB97-49E3-8364-A11AEC9D0003}"/>
                </a:ext>
              </a:extLst>
            </p:cNvPr>
            <p:cNvSpPr/>
            <p:nvPr/>
          </p:nvSpPr>
          <p:spPr bwMode="auto">
            <a:xfrm>
              <a:off x="6793591" y="2711403"/>
              <a:ext cx="350594" cy="722762"/>
            </a:xfrm>
            <a:custGeom>
              <a:avLst/>
              <a:gdLst>
                <a:gd name="T0" fmla="*/ 69 w 94"/>
                <a:gd name="T1" fmla="*/ 149 h 194"/>
                <a:gd name="T2" fmla="*/ 61 w 94"/>
                <a:gd name="T3" fmla="*/ 138 h 194"/>
                <a:gd name="T4" fmla="*/ 65 w 94"/>
                <a:gd name="T5" fmla="*/ 138 h 194"/>
                <a:gd name="T6" fmla="*/ 68 w 94"/>
                <a:gd name="T7" fmla="*/ 135 h 194"/>
                <a:gd name="T8" fmla="*/ 74 w 94"/>
                <a:gd name="T9" fmla="*/ 122 h 194"/>
                <a:gd name="T10" fmla="*/ 78 w 94"/>
                <a:gd name="T11" fmla="*/ 108 h 194"/>
                <a:gd name="T12" fmla="*/ 73 w 94"/>
                <a:gd name="T13" fmla="*/ 100 h 194"/>
                <a:gd name="T14" fmla="*/ 65 w 94"/>
                <a:gd name="T15" fmla="*/ 102 h 194"/>
                <a:gd name="T16" fmla="*/ 60 w 94"/>
                <a:gd name="T17" fmla="*/ 109 h 194"/>
                <a:gd name="T18" fmla="*/ 41 w 94"/>
                <a:gd name="T19" fmla="*/ 194 h 194"/>
                <a:gd name="T20" fmla="*/ 27 w 94"/>
                <a:gd name="T21" fmla="*/ 83 h 194"/>
                <a:gd name="T22" fmla="*/ 0 w 94"/>
                <a:gd name="T23" fmla="*/ 56 h 194"/>
                <a:gd name="T24" fmla="*/ 21 w 94"/>
                <a:gd name="T25" fmla="*/ 26 h 194"/>
                <a:gd name="T26" fmla="*/ 48 w 94"/>
                <a:gd name="T27" fmla="*/ 0 h 194"/>
                <a:gd name="T28" fmla="*/ 68 w 94"/>
                <a:gd name="T29" fmla="*/ 10 h 194"/>
                <a:gd name="T30" fmla="*/ 80 w 94"/>
                <a:gd name="T31" fmla="*/ 31 h 194"/>
                <a:gd name="T32" fmla="*/ 69 w 94"/>
                <a:gd name="T33" fmla="*/ 14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94">
                  <a:moveTo>
                    <a:pt x="69" y="149"/>
                  </a:moveTo>
                  <a:cubicBezTo>
                    <a:pt x="67" y="145"/>
                    <a:pt x="65" y="141"/>
                    <a:pt x="61" y="138"/>
                  </a:cubicBezTo>
                  <a:cubicBezTo>
                    <a:pt x="63" y="139"/>
                    <a:pt x="64" y="139"/>
                    <a:pt x="65" y="138"/>
                  </a:cubicBezTo>
                  <a:cubicBezTo>
                    <a:pt x="66" y="138"/>
                    <a:pt x="67" y="137"/>
                    <a:pt x="68" y="135"/>
                  </a:cubicBezTo>
                  <a:cubicBezTo>
                    <a:pt x="69" y="131"/>
                    <a:pt x="71" y="126"/>
                    <a:pt x="74" y="122"/>
                  </a:cubicBezTo>
                  <a:cubicBezTo>
                    <a:pt x="76" y="117"/>
                    <a:pt x="78" y="113"/>
                    <a:pt x="78" y="108"/>
                  </a:cubicBezTo>
                  <a:cubicBezTo>
                    <a:pt x="77" y="104"/>
                    <a:pt x="76" y="101"/>
                    <a:pt x="73" y="100"/>
                  </a:cubicBezTo>
                  <a:cubicBezTo>
                    <a:pt x="70" y="99"/>
                    <a:pt x="67" y="100"/>
                    <a:pt x="65" y="102"/>
                  </a:cubicBezTo>
                  <a:cubicBezTo>
                    <a:pt x="63" y="104"/>
                    <a:pt x="61" y="106"/>
                    <a:pt x="60" y="109"/>
                  </a:cubicBezTo>
                  <a:cubicBezTo>
                    <a:pt x="62" y="138"/>
                    <a:pt x="55" y="168"/>
                    <a:pt x="41" y="194"/>
                  </a:cubicBezTo>
                  <a:cubicBezTo>
                    <a:pt x="49" y="156"/>
                    <a:pt x="44" y="117"/>
                    <a:pt x="27" y="83"/>
                  </a:cubicBezTo>
                  <a:cubicBezTo>
                    <a:pt x="21" y="71"/>
                    <a:pt x="12" y="60"/>
                    <a:pt x="0" y="56"/>
                  </a:cubicBezTo>
                  <a:cubicBezTo>
                    <a:pt x="4" y="44"/>
                    <a:pt x="12" y="35"/>
                    <a:pt x="21" y="26"/>
                  </a:cubicBezTo>
                  <a:cubicBezTo>
                    <a:pt x="30" y="17"/>
                    <a:pt x="39" y="9"/>
                    <a:pt x="48" y="0"/>
                  </a:cubicBezTo>
                  <a:cubicBezTo>
                    <a:pt x="56" y="0"/>
                    <a:pt x="63" y="5"/>
                    <a:pt x="68" y="10"/>
                  </a:cubicBezTo>
                  <a:cubicBezTo>
                    <a:pt x="74" y="16"/>
                    <a:pt x="77" y="24"/>
                    <a:pt x="80" y="31"/>
                  </a:cubicBezTo>
                  <a:cubicBezTo>
                    <a:pt x="94" y="69"/>
                    <a:pt x="91" y="117"/>
                    <a:pt x="69" y="149"/>
                  </a:cubicBezTo>
                  <a:close/>
                </a:path>
              </a:pathLst>
            </a:custGeom>
            <a:solidFill>
              <a:srgbClr val="C7B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ṩliďe">
              <a:extLst>
                <a:ext uri="{FF2B5EF4-FFF2-40B4-BE49-F238E27FC236}">
                  <a16:creationId xmlns:a16="http://schemas.microsoft.com/office/drawing/2014/main" id="{21091700-39DE-40A3-A07C-93F49C512827}"/>
                </a:ext>
              </a:extLst>
            </p:cNvPr>
            <p:cNvSpPr/>
            <p:nvPr/>
          </p:nvSpPr>
          <p:spPr bwMode="auto">
            <a:xfrm>
              <a:off x="7018331" y="2781522"/>
              <a:ext cx="125854" cy="485437"/>
            </a:xfrm>
            <a:custGeom>
              <a:avLst/>
              <a:gdLst>
                <a:gd name="T0" fmla="*/ 8 w 34"/>
                <a:gd name="T1" fmla="*/ 116 h 130"/>
                <a:gd name="T2" fmla="*/ 5 w 34"/>
                <a:gd name="T3" fmla="*/ 119 h 130"/>
                <a:gd name="T4" fmla="*/ 1 w 34"/>
                <a:gd name="T5" fmla="*/ 119 h 130"/>
                <a:gd name="T6" fmla="*/ 9 w 34"/>
                <a:gd name="T7" fmla="*/ 130 h 130"/>
                <a:gd name="T8" fmla="*/ 20 w 34"/>
                <a:gd name="T9" fmla="*/ 12 h 130"/>
                <a:gd name="T10" fmla="*/ 14 w 34"/>
                <a:gd name="T11" fmla="*/ 0 h 130"/>
                <a:gd name="T12" fmla="*/ 0 w 34"/>
                <a:gd name="T13" fmla="*/ 85 h 130"/>
                <a:gd name="T14" fmla="*/ 0 w 34"/>
                <a:gd name="T15" fmla="*/ 102 h 130"/>
                <a:gd name="T16" fmla="*/ 0 w 34"/>
                <a:gd name="T17" fmla="*/ 90 h 130"/>
                <a:gd name="T18" fmla="*/ 5 w 34"/>
                <a:gd name="T19" fmla="*/ 83 h 130"/>
                <a:gd name="T20" fmla="*/ 13 w 34"/>
                <a:gd name="T21" fmla="*/ 81 h 130"/>
                <a:gd name="T22" fmla="*/ 18 w 34"/>
                <a:gd name="T23" fmla="*/ 89 h 130"/>
                <a:gd name="T24" fmla="*/ 14 w 34"/>
                <a:gd name="T25" fmla="*/ 103 h 130"/>
                <a:gd name="T26" fmla="*/ 8 w 34"/>
                <a:gd name="T27" fmla="*/ 11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30">
                  <a:moveTo>
                    <a:pt x="8" y="116"/>
                  </a:moveTo>
                  <a:cubicBezTo>
                    <a:pt x="7" y="118"/>
                    <a:pt x="6" y="119"/>
                    <a:pt x="5" y="119"/>
                  </a:cubicBezTo>
                  <a:cubicBezTo>
                    <a:pt x="4" y="120"/>
                    <a:pt x="3" y="120"/>
                    <a:pt x="1" y="119"/>
                  </a:cubicBezTo>
                  <a:cubicBezTo>
                    <a:pt x="5" y="122"/>
                    <a:pt x="7" y="126"/>
                    <a:pt x="9" y="130"/>
                  </a:cubicBezTo>
                  <a:cubicBezTo>
                    <a:pt x="31" y="98"/>
                    <a:pt x="34" y="50"/>
                    <a:pt x="20" y="12"/>
                  </a:cubicBezTo>
                  <a:cubicBezTo>
                    <a:pt x="18" y="8"/>
                    <a:pt x="17" y="4"/>
                    <a:pt x="14" y="0"/>
                  </a:cubicBezTo>
                  <a:cubicBezTo>
                    <a:pt x="20" y="33"/>
                    <a:pt x="33" y="68"/>
                    <a:pt x="0" y="85"/>
                  </a:cubicBezTo>
                  <a:cubicBezTo>
                    <a:pt x="0" y="91"/>
                    <a:pt x="0" y="96"/>
                    <a:pt x="0" y="102"/>
                  </a:cubicBezTo>
                  <a:cubicBezTo>
                    <a:pt x="0" y="98"/>
                    <a:pt x="0" y="94"/>
                    <a:pt x="0" y="90"/>
                  </a:cubicBezTo>
                  <a:cubicBezTo>
                    <a:pt x="1" y="87"/>
                    <a:pt x="3" y="85"/>
                    <a:pt x="5" y="83"/>
                  </a:cubicBezTo>
                  <a:cubicBezTo>
                    <a:pt x="7" y="81"/>
                    <a:pt x="10" y="80"/>
                    <a:pt x="13" y="81"/>
                  </a:cubicBezTo>
                  <a:cubicBezTo>
                    <a:pt x="16" y="82"/>
                    <a:pt x="17" y="85"/>
                    <a:pt x="18" y="89"/>
                  </a:cubicBezTo>
                  <a:cubicBezTo>
                    <a:pt x="18" y="94"/>
                    <a:pt x="16" y="98"/>
                    <a:pt x="14" y="103"/>
                  </a:cubicBezTo>
                  <a:cubicBezTo>
                    <a:pt x="11" y="107"/>
                    <a:pt x="9" y="112"/>
                    <a:pt x="8" y="116"/>
                  </a:cubicBezTo>
                  <a:close/>
                </a:path>
              </a:pathLst>
            </a:custGeom>
            <a:solidFill>
              <a:srgbClr val="A19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iSḻiḓé">
              <a:extLst>
                <a:ext uri="{FF2B5EF4-FFF2-40B4-BE49-F238E27FC236}">
                  <a16:creationId xmlns:a16="http://schemas.microsoft.com/office/drawing/2014/main" id="{C2D9A1D2-69BE-47B5-98F5-AACE8C73DB68}"/>
                </a:ext>
              </a:extLst>
            </p:cNvPr>
            <p:cNvSpPr/>
            <p:nvPr/>
          </p:nvSpPr>
          <p:spPr bwMode="auto">
            <a:xfrm>
              <a:off x="6714483" y="3121328"/>
              <a:ext cx="53937" cy="10787"/>
            </a:xfrm>
            <a:custGeom>
              <a:avLst/>
              <a:gdLst>
                <a:gd name="T0" fmla="*/ 14 w 14"/>
                <a:gd name="T1" fmla="*/ 2 h 3"/>
                <a:gd name="T2" fmla="*/ 0 w 14"/>
                <a:gd name="T3" fmla="*/ 2 h 3"/>
                <a:gd name="T4" fmla="*/ 14 w 14"/>
                <a:gd name="T5" fmla="*/ 2 h 3"/>
              </a:gdLst>
              <a:ahLst/>
              <a:cxnLst>
                <a:cxn ang="0">
                  <a:pos x="T0" y="T1"/>
                </a:cxn>
                <a:cxn ang="0">
                  <a:pos x="T2" y="T3"/>
                </a:cxn>
                <a:cxn ang="0">
                  <a:pos x="T4" y="T5"/>
                </a:cxn>
              </a:cxnLst>
              <a:rect l="0" t="0" r="r" b="b"/>
              <a:pathLst>
                <a:path w="14" h="3">
                  <a:moveTo>
                    <a:pt x="14" y="2"/>
                  </a:moveTo>
                  <a:cubicBezTo>
                    <a:pt x="9" y="3"/>
                    <a:pt x="5" y="3"/>
                    <a:pt x="0" y="2"/>
                  </a:cubicBezTo>
                  <a:cubicBezTo>
                    <a:pt x="5" y="0"/>
                    <a:pt x="10" y="0"/>
                    <a:pt x="14" y="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sļíḋè">
              <a:extLst>
                <a:ext uri="{FF2B5EF4-FFF2-40B4-BE49-F238E27FC236}">
                  <a16:creationId xmlns:a16="http://schemas.microsoft.com/office/drawing/2014/main" id="{77BF3649-17FF-44F9-BEBC-243722F885AE}"/>
                </a:ext>
              </a:extLst>
            </p:cNvPr>
            <p:cNvSpPr/>
            <p:nvPr/>
          </p:nvSpPr>
          <p:spPr bwMode="auto">
            <a:xfrm>
              <a:off x="6869104" y="3110540"/>
              <a:ext cx="55736" cy="10787"/>
            </a:xfrm>
            <a:custGeom>
              <a:avLst/>
              <a:gdLst>
                <a:gd name="T0" fmla="*/ 15 w 15"/>
                <a:gd name="T1" fmla="*/ 2 h 3"/>
                <a:gd name="T2" fmla="*/ 0 w 15"/>
                <a:gd name="T3" fmla="*/ 3 h 3"/>
                <a:gd name="T4" fmla="*/ 15 w 15"/>
                <a:gd name="T5" fmla="*/ 2 h 3"/>
              </a:gdLst>
              <a:ahLst/>
              <a:cxnLst>
                <a:cxn ang="0">
                  <a:pos x="T0" y="T1"/>
                </a:cxn>
                <a:cxn ang="0">
                  <a:pos x="T2" y="T3"/>
                </a:cxn>
                <a:cxn ang="0">
                  <a:pos x="T4" y="T5"/>
                </a:cxn>
              </a:cxnLst>
              <a:rect l="0" t="0" r="r" b="b"/>
              <a:pathLst>
                <a:path w="15" h="3">
                  <a:moveTo>
                    <a:pt x="15" y="2"/>
                  </a:moveTo>
                  <a:cubicBezTo>
                    <a:pt x="10" y="2"/>
                    <a:pt x="5" y="3"/>
                    <a:pt x="0" y="3"/>
                  </a:cubicBezTo>
                  <a:cubicBezTo>
                    <a:pt x="5" y="0"/>
                    <a:pt x="10" y="0"/>
                    <a:pt x="15" y="2"/>
                  </a:cubicBezTo>
                  <a:close/>
                </a:path>
              </a:pathLst>
            </a:custGeom>
            <a:solidFill>
              <a:srgbClr val="2E44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ïşlídè">
              <a:extLst>
                <a:ext uri="{FF2B5EF4-FFF2-40B4-BE49-F238E27FC236}">
                  <a16:creationId xmlns:a16="http://schemas.microsoft.com/office/drawing/2014/main" id="{85CF1154-9FF6-4CF9-85FB-F1A74B25FDFE}"/>
                </a:ext>
              </a:extLst>
            </p:cNvPr>
            <p:cNvSpPr/>
            <p:nvPr/>
          </p:nvSpPr>
          <p:spPr bwMode="auto">
            <a:xfrm>
              <a:off x="6658748" y="2898386"/>
              <a:ext cx="113269" cy="364978"/>
            </a:xfrm>
            <a:custGeom>
              <a:avLst/>
              <a:gdLst>
                <a:gd name="T0" fmla="*/ 30 w 30"/>
                <a:gd name="T1" fmla="*/ 0 h 98"/>
                <a:gd name="T2" fmla="*/ 14 w 30"/>
                <a:gd name="T3" fmla="*/ 21 h 98"/>
                <a:gd name="T4" fmla="*/ 7 w 30"/>
                <a:gd name="T5" fmla="*/ 46 h 98"/>
                <a:gd name="T6" fmla="*/ 7 w 30"/>
                <a:gd name="T7" fmla="*/ 98 h 98"/>
                <a:gd name="T8" fmla="*/ 3 w 30"/>
                <a:gd name="T9" fmla="*/ 45 h 98"/>
                <a:gd name="T10" fmla="*/ 11 w 30"/>
                <a:gd name="T11" fmla="*/ 20 h 98"/>
                <a:gd name="T12" fmla="*/ 30 w 30"/>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30" h="98">
                  <a:moveTo>
                    <a:pt x="30" y="0"/>
                  </a:moveTo>
                  <a:cubicBezTo>
                    <a:pt x="23" y="6"/>
                    <a:pt x="18" y="14"/>
                    <a:pt x="14" y="21"/>
                  </a:cubicBezTo>
                  <a:cubicBezTo>
                    <a:pt x="10" y="29"/>
                    <a:pt x="8" y="38"/>
                    <a:pt x="7" y="46"/>
                  </a:cubicBezTo>
                  <a:cubicBezTo>
                    <a:pt x="4" y="63"/>
                    <a:pt x="6" y="80"/>
                    <a:pt x="7" y="98"/>
                  </a:cubicBezTo>
                  <a:cubicBezTo>
                    <a:pt x="3" y="80"/>
                    <a:pt x="0" y="63"/>
                    <a:pt x="3" y="45"/>
                  </a:cubicBezTo>
                  <a:cubicBezTo>
                    <a:pt x="4" y="36"/>
                    <a:pt x="7" y="28"/>
                    <a:pt x="11" y="20"/>
                  </a:cubicBezTo>
                  <a:cubicBezTo>
                    <a:pt x="16" y="12"/>
                    <a:pt x="22" y="5"/>
                    <a:pt x="30" y="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lïḍè">
              <a:extLst>
                <a:ext uri="{FF2B5EF4-FFF2-40B4-BE49-F238E27FC236}">
                  <a16:creationId xmlns:a16="http://schemas.microsoft.com/office/drawing/2014/main" id="{A6637524-F619-4A7C-90CC-2A971FA7CFEA}"/>
                </a:ext>
              </a:extLst>
            </p:cNvPr>
            <p:cNvSpPr/>
            <p:nvPr/>
          </p:nvSpPr>
          <p:spPr bwMode="auto">
            <a:xfrm>
              <a:off x="6678524" y="2889397"/>
              <a:ext cx="93492" cy="113269"/>
            </a:xfrm>
            <a:custGeom>
              <a:avLst/>
              <a:gdLst>
                <a:gd name="T0" fmla="*/ 25 w 25"/>
                <a:gd name="T1" fmla="*/ 0 h 30"/>
                <a:gd name="T2" fmla="*/ 12 w 25"/>
                <a:gd name="T3" fmla="*/ 14 h 30"/>
                <a:gd name="T4" fmla="*/ 0 w 25"/>
                <a:gd name="T5" fmla="*/ 30 h 30"/>
                <a:gd name="T6" fmla="*/ 25 w 25"/>
                <a:gd name="T7" fmla="*/ 0 h 30"/>
              </a:gdLst>
              <a:ahLst/>
              <a:cxnLst>
                <a:cxn ang="0">
                  <a:pos x="T0" y="T1"/>
                </a:cxn>
                <a:cxn ang="0">
                  <a:pos x="T2" y="T3"/>
                </a:cxn>
                <a:cxn ang="0">
                  <a:pos x="T4" y="T5"/>
                </a:cxn>
                <a:cxn ang="0">
                  <a:pos x="T6" y="T7"/>
                </a:cxn>
              </a:cxnLst>
              <a:rect l="0" t="0" r="r" b="b"/>
              <a:pathLst>
                <a:path w="25" h="30">
                  <a:moveTo>
                    <a:pt x="25" y="0"/>
                  </a:moveTo>
                  <a:cubicBezTo>
                    <a:pt x="20" y="5"/>
                    <a:pt x="16" y="10"/>
                    <a:pt x="12" y="14"/>
                  </a:cubicBezTo>
                  <a:cubicBezTo>
                    <a:pt x="8" y="19"/>
                    <a:pt x="4" y="24"/>
                    <a:pt x="0" y="30"/>
                  </a:cubicBezTo>
                  <a:cubicBezTo>
                    <a:pt x="3" y="16"/>
                    <a:pt x="12" y="5"/>
                    <a:pt x="25" y="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šḻiḑe">
              <a:extLst>
                <a:ext uri="{FF2B5EF4-FFF2-40B4-BE49-F238E27FC236}">
                  <a16:creationId xmlns:a16="http://schemas.microsoft.com/office/drawing/2014/main" id="{8DA9B737-26AE-4367-97AF-0F0A81324CE4}"/>
                </a:ext>
              </a:extLst>
            </p:cNvPr>
            <p:cNvSpPr/>
            <p:nvPr/>
          </p:nvSpPr>
          <p:spPr bwMode="auto">
            <a:xfrm>
              <a:off x="6696504" y="2878609"/>
              <a:ext cx="75512" cy="48544"/>
            </a:xfrm>
            <a:custGeom>
              <a:avLst/>
              <a:gdLst>
                <a:gd name="T0" fmla="*/ 20 w 20"/>
                <a:gd name="T1" fmla="*/ 0 h 13"/>
                <a:gd name="T2" fmla="*/ 0 w 20"/>
                <a:gd name="T3" fmla="*/ 13 h 13"/>
                <a:gd name="T4" fmla="*/ 20 w 20"/>
                <a:gd name="T5" fmla="*/ 0 h 13"/>
              </a:gdLst>
              <a:ahLst/>
              <a:cxnLst>
                <a:cxn ang="0">
                  <a:pos x="T0" y="T1"/>
                </a:cxn>
                <a:cxn ang="0">
                  <a:pos x="T2" y="T3"/>
                </a:cxn>
                <a:cxn ang="0">
                  <a:pos x="T4" y="T5"/>
                </a:cxn>
              </a:cxnLst>
              <a:rect l="0" t="0" r="r" b="b"/>
              <a:pathLst>
                <a:path w="20" h="13">
                  <a:moveTo>
                    <a:pt x="20" y="0"/>
                  </a:moveTo>
                  <a:cubicBezTo>
                    <a:pt x="14" y="7"/>
                    <a:pt x="8" y="10"/>
                    <a:pt x="0" y="13"/>
                  </a:cubicBezTo>
                  <a:cubicBezTo>
                    <a:pt x="5" y="6"/>
                    <a:pt x="11" y="2"/>
                    <a:pt x="20" y="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šḷîḍè">
              <a:extLst>
                <a:ext uri="{FF2B5EF4-FFF2-40B4-BE49-F238E27FC236}">
                  <a16:creationId xmlns:a16="http://schemas.microsoft.com/office/drawing/2014/main" id="{C48D2811-CC16-40E2-953D-37CD99FE8CBD}"/>
                </a:ext>
              </a:extLst>
            </p:cNvPr>
            <p:cNvSpPr/>
            <p:nvPr/>
          </p:nvSpPr>
          <p:spPr bwMode="auto">
            <a:xfrm>
              <a:off x="6707291" y="2864226"/>
              <a:ext cx="52140" cy="34161"/>
            </a:xfrm>
            <a:custGeom>
              <a:avLst/>
              <a:gdLst>
                <a:gd name="T0" fmla="*/ 14 w 14"/>
                <a:gd name="T1" fmla="*/ 1 h 9"/>
                <a:gd name="T2" fmla="*/ 0 w 14"/>
                <a:gd name="T3" fmla="*/ 9 h 9"/>
                <a:gd name="T4" fmla="*/ 14 w 14"/>
                <a:gd name="T5" fmla="*/ 1 h 9"/>
              </a:gdLst>
              <a:ahLst/>
              <a:cxnLst>
                <a:cxn ang="0">
                  <a:pos x="T0" y="T1"/>
                </a:cxn>
                <a:cxn ang="0">
                  <a:pos x="T2" y="T3"/>
                </a:cxn>
                <a:cxn ang="0">
                  <a:pos x="T4" y="T5"/>
                </a:cxn>
              </a:cxnLst>
              <a:rect l="0" t="0" r="r" b="b"/>
              <a:pathLst>
                <a:path w="14" h="9">
                  <a:moveTo>
                    <a:pt x="14" y="1"/>
                  </a:moveTo>
                  <a:cubicBezTo>
                    <a:pt x="9" y="6"/>
                    <a:pt x="6" y="8"/>
                    <a:pt x="0" y="9"/>
                  </a:cubicBezTo>
                  <a:cubicBezTo>
                    <a:pt x="3" y="4"/>
                    <a:pt x="8" y="0"/>
                    <a:pt x="14" y="1"/>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íŝḷíďé">
              <a:extLst>
                <a:ext uri="{FF2B5EF4-FFF2-40B4-BE49-F238E27FC236}">
                  <a16:creationId xmlns:a16="http://schemas.microsoft.com/office/drawing/2014/main" id="{9FA7630D-D52C-4F67-98BA-3498FE32C7D8}"/>
                </a:ext>
              </a:extLst>
            </p:cNvPr>
            <p:cNvSpPr/>
            <p:nvPr/>
          </p:nvSpPr>
          <p:spPr bwMode="auto">
            <a:xfrm>
              <a:off x="6723473" y="2846247"/>
              <a:ext cx="32362" cy="21575"/>
            </a:xfrm>
            <a:custGeom>
              <a:avLst/>
              <a:gdLst>
                <a:gd name="T0" fmla="*/ 9 w 9"/>
                <a:gd name="T1" fmla="*/ 2 h 6"/>
                <a:gd name="T2" fmla="*/ 0 w 9"/>
                <a:gd name="T3" fmla="*/ 6 h 6"/>
                <a:gd name="T4" fmla="*/ 9 w 9"/>
                <a:gd name="T5" fmla="*/ 2 h 6"/>
              </a:gdLst>
              <a:ahLst/>
              <a:cxnLst>
                <a:cxn ang="0">
                  <a:pos x="T0" y="T1"/>
                </a:cxn>
                <a:cxn ang="0">
                  <a:pos x="T2" y="T3"/>
                </a:cxn>
                <a:cxn ang="0">
                  <a:pos x="T4" y="T5"/>
                </a:cxn>
              </a:cxnLst>
              <a:rect l="0" t="0" r="r" b="b"/>
              <a:pathLst>
                <a:path w="9" h="6">
                  <a:moveTo>
                    <a:pt x="9" y="2"/>
                  </a:moveTo>
                  <a:cubicBezTo>
                    <a:pt x="6" y="6"/>
                    <a:pt x="4" y="6"/>
                    <a:pt x="0" y="6"/>
                  </a:cubicBezTo>
                  <a:cubicBezTo>
                    <a:pt x="1" y="2"/>
                    <a:pt x="5" y="0"/>
                    <a:pt x="9" y="2"/>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ïṡlíḓê">
              <a:extLst>
                <a:ext uri="{FF2B5EF4-FFF2-40B4-BE49-F238E27FC236}">
                  <a16:creationId xmlns:a16="http://schemas.microsoft.com/office/drawing/2014/main" id="{14850772-62A0-4872-ADB4-5C4C7C6B3318}"/>
                </a:ext>
              </a:extLst>
            </p:cNvPr>
            <p:cNvSpPr/>
            <p:nvPr/>
          </p:nvSpPr>
          <p:spPr bwMode="auto">
            <a:xfrm>
              <a:off x="6838540" y="2905578"/>
              <a:ext cx="145632" cy="447682"/>
            </a:xfrm>
            <a:custGeom>
              <a:avLst/>
              <a:gdLst>
                <a:gd name="T0" fmla="*/ 32 w 39"/>
                <a:gd name="T1" fmla="*/ 120 h 120"/>
                <a:gd name="T2" fmla="*/ 29 w 39"/>
                <a:gd name="T3" fmla="*/ 57 h 120"/>
                <a:gd name="T4" fmla="*/ 0 w 39"/>
                <a:gd name="T5" fmla="*/ 0 h 120"/>
                <a:gd name="T6" fmla="*/ 33 w 39"/>
                <a:gd name="T7" fmla="*/ 56 h 120"/>
                <a:gd name="T8" fmla="*/ 32 w 39"/>
                <a:gd name="T9" fmla="*/ 120 h 120"/>
              </a:gdLst>
              <a:ahLst/>
              <a:cxnLst>
                <a:cxn ang="0">
                  <a:pos x="T0" y="T1"/>
                </a:cxn>
                <a:cxn ang="0">
                  <a:pos x="T2" y="T3"/>
                </a:cxn>
                <a:cxn ang="0">
                  <a:pos x="T4" y="T5"/>
                </a:cxn>
                <a:cxn ang="0">
                  <a:pos x="T6" y="T7"/>
                </a:cxn>
                <a:cxn ang="0">
                  <a:pos x="T8" y="T9"/>
                </a:cxn>
              </a:cxnLst>
              <a:rect l="0" t="0" r="r" b="b"/>
              <a:pathLst>
                <a:path w="39" h="120">
                  <a:moveTo>
                    <a:pt x="32" y="120"/>
                  </a:moveTo>
                  <a:cubicBezTo>
                    <a:pt x="36" y="98"/>
                    <a:pt x="35" y="77"/>
                    <a:pt x="29" y="57"/>
                  </a:cubicBezTo>
                  <a:cubicBezTo>
                    <a:pt x="24" y="37"/>
                    <a:pt x="14" y="18"/>
                    <a:pt x="0" y="0"/>
                  </a:cubicBezTo>
                  <a:cubicBezTo>
                    <a:pt x="16" y="16"/>
                    <a:pt x="28" y="35"/>
                    <a:pt x="33" y="56"/>
                  </a:cubicBezTo>
                  <a:cubicBezTo>
                    <a:pt x="39" y="77"/>
                    <a:pt x="39" y="99"/>
                    <a:pt x="32" y="12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íṧliďe">
              <a:extLst>
                <a:ext uri="{FF2B5EF4-FFF2-40B4-BE49-F238E27FC236}">
                  <a16:creationId xmlns:a16="http://schemas.microsoft.com/office/drawing/2014/main" id="{2FB2BAFA-6A2E-4761-8A92-E553D8101AA9}"/>
                </a:ext>
              </a:extLst>
            </p:cNvPr>
            <p:cNvSpPr/>
            <p:nvPr/>
          </p:nvSpPr>
          <p:spPr bwMode="auto">
            <a:xfrm>
              <a:off x="6834944" y="2885801"/>
              <a:ext cx="82704" cy="120461"/>
            </a:xfrm>
            <a:custGeom>
              <a:avLst/>
              <a:gdLst>
                <a:gd name="T0" fmla="*/ 22 w 22"/>
                <a:gd name="T1" fmla="*/ 32 h 32"/>
                <a:gd name="T2" fmla="*/ 0 w 22"/>
                <a:gd name="T3" fmla="*/ 0 h 32"/>
                <a:gd name="T4" fmla="*/ 22 w 22"/>
                <a:gd name="T5" fmla="*/ 32 h 32"/>
              </a:gdLst>
              <a:ahLst/>
              <a:cxnLst>
                <a:cxn ang="0">
                  <a:pos x="T0" y="T1"/>
                </a:cxn>
                <a:cxn ang="0">
                  <a:pos x="T2" y="T3"/>
                </a:cxn>
                <a:cxn ang="0">
                  <a:pos x="T4" y="T5"/>
                </a:cxn>
              </a:cxnLst>
              <a:rect l="0" t="0" r="r" b="b"/>
              <a:pathLst>
                <a:path w="22" h="32">
                  <a:moveTo>
                    <a:pt x="22" y="32"/>
                  </a:moveTo>
                  <a:cubicBezTo>
                    <a:pt x="15" y="20"/>
                    <a:pt x="9" y="11"/>
                    <a:pt x="0" y="0"/>
                  </a:cubicBezTo>
                  <a:cubicBezTo>
                    <a:pt x="13" y="6"/>
                    <a:pt x="21" y="18"/>
                    <a:pt x="22" y="32"/>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Sļíḋê">
              <a:extLst>
                <a:ext uri="{FF2B5EF4-FFF2-40B4-BE49-F238E27FC236}">
                  <a16:creationId xmlns:a16="http://schemas.microsoft.com/office/drawing/2014/main" id="{017CC41F-F584-41D9-990C-7B8DF67DA57F}"/>
                </a:ext>
              </a:extLst>
            </p:cNvPr>
            <p:cNvSpPr/>
            <p:nvPr/>
          </p:nvSpPr>
          <p:spPr bwMode="auto">
            <a:xfrm>
              <a:off x="6838540" y="2871418"/>
              <a:ext cx="71917" cy="75512"/>
            </a:xfrm>
            <a:custGeom>
              <a:avLst/>
              <a:gdLst>
                <a:gd name="T0" fmla="*/ 19 w 19"/>
                <a:gd name="T1" fmla="*/ 20 h 20"/>
                <a:gd name="T2" fmla="*/ 0 w 19"/>
                <a:gd name="T3" fmla="*/ 0 h 20"/>
                <a:gd name="T4" fmla="*/ 19 w 19"/>
                <a:gd name="T5" fmla="*/ 20 h 20"/>
              </a:gdLst>
              <a:ahLst/>
              <a:cxnLst>
                <a:cxn ang="0">
                  <a:pos x="T0" y="T1"/>
                </a:cxn>
                <a:cxn ang="0">
                  <a:pos x="T2" y="T3"/>
                </a:cxn>
                <a:cxn ang="0">
                  <a:pos x="T4" y="T5"/>
                </a:cxn>
              </a:cxnLst>
              <a:rect l="0" t="0" r="r" b="b"/>
              <a:pathLst>
                <a:path w="19" h="20">
                  <a:moveTo>
                    <a:pt x="19" y="20"/>
                  </a:moveTo>
                  <a:cubicBezTo>
                    <a:pt x="12" y="13"/>
                    <a:pt x="7" y="7"/>
                    <a:pt x="0" y="0"/>
                  </a:cubicBezTo>
                  <a:cubicBezTo>
                    <a:pt x="9" y="2"/>
                    <a:pt x="17" y="10"/>
                    <a:pt x="19" y="20"/>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îṥļídè">
              <a:extLst>
                <a:ext uri="{FF2B5EF4-FFF2-40B4-BE49-F238E27FC236}">
                  <a16:creationId xmlns:a16="http://schemas.microsoft.com/office/drawing/2014/main" id="{8E4F0DD7-5765-4390-9D09-970869946529}"/>
                </a:ext>
              </a:extLst>
            </p:cNvPr>
            <p:cNvSpPr/>
            <p:nvPr/>
          </p:nvSpPr>
          <p:spPr bwMode="auto">
            <a:xfrm>
              <a:off x="6856519" y="2860630"/>
              <a:ext cx="44948" cy="44948"/>
            </a:xfrm>
            <a:custGeom>
              <a:avLst/>
              <a:gdLst>
                <a:gd name="T0" fmla="*/ 12 w 12"/>
                <a:gd name="T1" fmla="*/ 12 h 12"/>
                <a:gd name="T2" fmla="*/ 0 w 12"/>
                <a:gd name="T3" fmla="*/ 0 h 12"/>
                <a:gd name="T4" fmla="*/ 12 w 12"/>
                <a:gd name="T5" fmla="*/ 12 h 12"/>
              </a:gdLst>
              <a:ahLst/>
              <a:cxnLst>
                <a:cxn ang="0">
                  <a:pos x="T0" y="T1"/>
                </a:cxn>
                <a:cxn ang="0">
                  <a:pos x="T2" y="T3"/>
                </a:cxn>
                <a:cxn ang="0">
                  <a:pos x="T4" y="T5"/>
                </a:cxn>
              </a:cxnLst>
              <a:rect l="0" t="0" r="r" b="b"/>
              <a:pathLst>
                <a:path w="12" h="12">
                  <a:moveTo>
                    <a:pt x="12" y="12"/>
                  </a:moveTo>
                  <a:cubicBezTo>
                    <a:pt x="6" y="8"/>
                    <a:pt x="3" y="6"/>
                    <a:pt x="0" y="0"/>
                  </a:cubicBezTo>
                  <a:cubicBezTo>
                    <a:pt x="6" y="1"/>
                    <a:pt x="11" y="6"/>
                    <a:pt x="12" y="12"/>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sļïdè">
              <a:extLst>
                <a:ext uri="{FF2B5EF4-FFF2-40B4-BE49-F238E27FC236}">
                  <a16:creationId xmlns:a16="http://schemas.microsoft.com/office/drawing/2014/main" id="{ECF8A02E-E6C0-4008-B54C-D83B776DA6C5}"/>
                </a:ext>
              </a:extLst>
            </p:cNvPr>
            <p:cNvSpPr/>
            <p:nvPr/>
          </p:nvSpPr>
          <p:spPr bwMode="auto">
            <a:xfrm>
              <a:off x="6869104" y="2849843"/>
              <a:ext cx="44948" cy="39554"/>
            </a:xfrm>
            <a:custGeom>
              <a:avLst/>
              <a:gdLst>
                <a:gd name="T0" fmla="*/ 12 w 12"/>
                <a:gd name="T1" fmla="*/ 11 h 11"/>
                <a:gd name="T2" fmla="*/ 0 w 12"/>
                <a:gd name="T3" fmla="*/ 0 h 11"/>
                <a:gd name="T4" fmla="*/ 12 w 12"/>
                <a:gd name="T5" fmla="*/ 11 h 11"/>
              </a:gdLst>
              <a:ahLst/>
              <a:cxnLst>
                <a:cxn ang="0">
                  <a:pos x="T0" y="T1"/>
                </a:cxn>
                <a:cxn ang="0">
                  <a:pos x="T2" y="T3"/>
                </a:cxn>
                <a:cxn ang="0">
                  <a:pos x="T4" y="T5"/>
                </a:cxn>
              </a:cxnLst>
              <a:rect l="0" t="0" r="r" b="b"/>
              <a:pathLst>
                <a:path w="12" h="11">
                  <a:moveTo>
                    <a:pt x="12" y="11"/>
                  </a:moveTo>
                  <a:cubicBezTo>
                    <a:pt x="6" y="10"/>
                    <a:pt x="3" y="6"/>
                    <a:pt x="0" y="0"/>
                  </a:cubicBezTo>
                  <a:cubicBezTo>
                    <a:pt x="6" y="2"/>
                    <a:pt x="10" y="6"/>
                    <a:pt x="12" y="11"/>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íşḷîde">
              <a:extLst>
                <a:ext uri="{FF2B5EF4-FFF2-40B4-BE49-F238E27FC236}">
                  <a16:creationId xmlns:a16="http://schemas.microsoft.com/office/drawing/2014/main" id="{09868419-C291-41F7-A5E8-13AB0B4E6E9B}"/>
                </a:ext>
              </a:extLst>
            </p:cNvPr>
            <p:cNvSpPr/>
            <p:nvPr/>
          </p:nvSpPr>
          <p:spPr bwMode="auto">
            <a:xfrm>
              <a:off x="6879891" y="2837257"/>
              <a:ext cx="37757" cy="41353"/>
            </a:xfrm>
            <a:custGeom>
              <a:avLst/>
              <a:gdLst>
                <a:gd name="T0" fmla="*/ 10 w 10"/>
                <a:gd name="T1" fmla="*/ 11 h 11"/>
                <a:gd name="T2" fmla="*/ 0 w 10"/>
                <a:gd name="T3" fmla="*/ 0 h 11"/>
                <a:gd name="T4" fmla="*/ 10 w 10"/>
                <a:gd name="T5" fmla="*/ 11 h 11"/>
              </a:gdLst>
              <a:ahLst/>
              <a:cxnLst>
                <a:cxn ang="0">
                  <a:pos x="T0" y="T1"/>
                </a:cxn>
                <a:cxn ang="0">
                  <a:pos x="T2" y="T3"/>
                </a:cxn>
                <a:cxn ang="0">
                  <a:pos x="T4" y="T5"/>
                </a:cxn>
              </a:cxnLst>
              <a:rect l="0" t="0" r="r" b="b"/>
              <a:pathLst>
                <a:path w="10" h="11">
                  <a:moveTo>
                    <a:pt x="10" y="11"/>
                  </a:moveTo>
                  <a:cubicBezTo>
                    <a:pt x="5" y="9"/>
                    <a:pt x="1" y="6"/>
                    <a:pt x="0" y="0"/>
                  </a:cubicBezTo>
                  <a:cubicBezTo>
                    <a:pt x="5" y="2"/>
                    <a:pt x="9" y="5"/>
                    <a:pt x="10" y="11"/>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ṩ1iḓé">
              <a:extLst>
                <a:ext uri="{FF2B5EF4-FFF2-40B4-BE49-F238E27FC236}">
                  <a16:creationId xmlns:a16="http://schemas.microsoft.com/office/drawing/2014/main" id="{A573B1D6-33AA-4AF8-B672-19DFB351254E}"/>
                </a:ext>
              </a:extLst>
            </p:cNvPr>
            <p:cNvSpPr/>
            <p:nvPr/>
          </p:nvSpPr>
          <p:spPr bwMode="auto">
            <a:xfrm>
              <a:off x="6894274" y="2826469"/>
              <a:ext cx="26969" cy="23373"/>
            </a:xfrm>
            <a:custGeom>
              <a:avLst/>
              <a:gdLst>
                <a:gd name="T0" fmla="*/ 6 w 7"/>
                <a:gd name="T1" fmla="*/ 6 h 6"/>
                <a:gd name="T2" fmla="*/ 0 w 7"/>
                <a:gd name="T3" fmla="*/ 0 h 6"/>
                <a:gd name="T4" fmla="*/ 6 w 7"/>
                <a:gd name="T5" fmla="*/ 6 h 6"/>
              </a:gdLst>
              <a:ahLst/>
              <a:cxnLst>
                <a:cxn ang="0">
                  <a:pos x="T0" y="T1"/>
                </a:cxn>
                <a:cxn ang="0">
                  <a:pos x="T2" y="T3"/>
                </a:cxn>
                <a:cxn ang="0">
                  <a:pos x="T4" y="T5"/>
                </a:cxn>
              </a:cxnLst>
              <a:rect l="0" t="0" r="r" b="b"/>
              <a:pathLst>
                <a:path w="7" h="6">
                  <a:moveTo>
                    <a:pt x="6" y="6"/>
                  </a:moveTo>
                  <a:cubicBezTo>
                    <a:pt x="2" y="5"/>
                    <a:pt x="1" y="4"/>
                    <a:pt x="0" y="0"/>
                  </a:cubicBezTo>
                  <a:cubicBezTo>
                    <a:pt x="4" y="0"/>
                    <a:pt x="7" y="2"/>
                    <a:pt x="6" y="6"/>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ï$ḻîḓè">
              <a:extLst>
                <a:ext uri="{FF2B5EF4-FFF2-40B4-BE49-F238E27FC236}">
                  <a16:creationId xmlns:a16="http://schemas.microsoft.com/office/drawing/2014/main" id="{243BE904-5AE4-4CCE-92CF-E9741569F799}"/>
                </a:ext>
              </a:extLst>
            </p:cNvPr>
            <p:cNvSpPr/>
            <p:nvPr/>
          </p:nvSpPr>
          <p:spPr bwMode="auto">
            <a:xfrm>
              <a:off x="6910456" y="2819278"/>
              <a:ext cx="17979" cy="23373"/>
            </a:xfrm>
            <a:custGeom>
              <a:avLst/>
              <a:gdLst>
                <a:gd name="T0" fmla="*/ 5 w 5"/>
                <a:gd name="T1" fmla="*/ 5 h 6"/>
                <a:gd name="T2" fmla="*/ 0 w 5"/>
                <a:gd name="T3" fmla="*/ 1 h 6"/>
                <a:gd name="T4" fmla="*/ 5 w 5"/>
                <a:gd name="T5" fmla="*/ 5 h 6"/>
              </a:gdLst>
              <a:ahLst/>
              <a:cxnLst>
                <a:cxn ang="0">
                  <a:pos x="T0" y="T1"/>
                </a:cxn>
                <a:cxn ang="0">
                  <a:pos x="T2" y="T3"/>
                </a:cxn>
                <a:cxn ang="0">
                  <a:pos x="T4" y="T5"/>
                </a:cxn>
              </a:cxnLst>
              <a:rect l="0" t="0" r="r" b="b"/>
              <a:pathLst>
                <a:path w="5" h="6">
                  <a:moveTo>
                    <a:pt x="5" y="5"/>
                  </a:moveTo>
                  <a:cubicBezTo>
                    <a:pt x="2" y="6"/>
                    <a:pt x="0" y="4"/>
                    <a:pt x="0" y="1"/>
                  </a:cubicBezTo>
                  <a:cubicBezTo>
                    <a:pt x="4" y="0"/>
                    <a:pt x="5" y="2"/>
                    <a:pt x="5" y="5"/>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šľïḑè">
              <a:extLst>
                <a:ext uri="{FF2B5EF4-FFF2-40B4-BE49-F238E27FC236}">
                  <a16:creationId xmlns:a16="http://schemas.microsoft.com/office/drawing/2014/main" id="{25221077-A4F2-4F23-89E2-86228B7BA61B}"/>
                </a:ext>
              </a:extLst>
            </p:cNvPr>
            <p:cNvSpPr/>
            <p:nvPr/>
          </p:nvSpPr>
          <p:spPr bwMode="auto">
            <a:xfrm>
              <a:off x="6973383" y="3079976"/>
              <a:ext cx="34161" cy="266092"/>
            </a:xfrm>
            <a:custGeom>
              <a:avLst/>
              <a:gdLst>
                <a:gd name="T0" fmla="*/ 0 w 9"/>
                <a:gd name="T1" fmla="*/ 71 h 71"/>
                <a:gd name="T2" fmla="*/ 1 w 9"/>
                <a:gd name="T3" fmla="*/ 0 h 71"/>
                <a:gd name="T4" fmla="*/ 0 w 9"/>
                <a:gd name="T5" fmla="*/ 71 h 71"/>
              </a:gdLst>
              <a:ahLst/>
              <a:cxnLst>
                <a:cxn ang="0">
                  <a:pos x="T0" y="T1"/>
                </a:cxn>
                <a:cxn ang="0">
                  <a:pos x="T2" y="T3"/>
                </a:cxn>
                <a:cxn ang="0">
                  <a:pos x="T4" y="T5"/>
                </a:cxn>
              </a:cxnLst>
              <a:rect l="0" t="0" r="r" b="b"/>
              <a:pathLst>
                <a:path w="9" h="71">
                  <a:moveTo>
                    <a:pt x="0" y="71"/>
                  </a:moveTo>
                  <a:cubicBezTo>
                    <a:pt x="3" y="46"/>
                    <a:pt x="3" y="25"/>
                    <a:pt x="1" y="0"/>
                  </a:cubicBezTo>
                  <a:cubicBezTo>
                    <a:pt x="9" y="24"/>
                    <a:pt x="8" y="48"/>
                    <a:pt x="0" y="71"/>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ṥlïḓé">
              <a:extLst>
                <a:ext uri="{FF2B5EF4-FFF2-40B4-BE49-F238E27FC236}">
                  <a16:creationId xmlns:a16="http://schemas.microsoft.com/office/drawing/2014/main" id="{3967DCD5-A47F-4A91-B633-49110A4E7CFC}"/>
                </a:ext>
              </a:extLst>
            </p:cNvPr>
            <p:cNvSpPr/>
            <p:nvPr/>
          </p:nvSpPr>
          <p:spPr bwMode="auto">
            <a:xfrm>
              <a:off x="6987766" y="2725786"/>
              <a:ext cx="120461" cy="321828"/>
            </a:xfrm>
            <a:custGeom>
              <a:avLst/>
              <a:gdLst>
                <a:gd name="T0" fmla="*/ 29 w 32"/>
                <a:gd name="T1" fmla="*/ 86 h 86"/>
                <a:gd name="T2" fmla="*/ 25 w 32"/>
                <a:gd name="T3" fmla="*/ 39 h 86"/>
                <a:gd name="T4" fmla="*/ 16 w 32"/>
                <a:gd name="T5" fmla="*/ 17 h 86"/>
                <a:gd name="T6" fmla="*/ 0 w 32"/>
                <a:gd name="T7" fmla="*/ 0 h 86"/>
                <a:gd name="T8" fmla="*/ 19 w 32"/>
                <a:gd name="T9" fmla="*/ 16 h 86"/>
                <a:gd name="T10" fmla="*/ 29 w 32"/>
                <a:gd name="T11" fmla="*/ 38 h 86"/>
                <a:gd name="T12" fmla="*/ 29 w 3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32" h="86">
                  <a:moveTo>
                    <a:pt x="29" y="86"/>
                  </a:moveTo>
                  <a:cubicBezTo>
                    <a:pt x="28" y="70"/>
                    <a:pt x="28" y="54"/>
                    <a:pt x="25" y="39"/>
                  </a:cubicBezTo>
                  <a:cubicBezTo>
                    <a:pt x="23" y="31"/>
                    <a:pt x="20" y="24"/>
                    <a:pt x="16" y="17"/>
                  </a:cubicBezTo>
                  <a:cubicBezTo>
                    <a:pt x="12" y="11"/>
                    <a:pt x="7" y="5"/>
                    <a:pt x="0" y="0"/>
                  </a:cubicBezTo>
                  <a:cubicBezTo>
                    <a:pt x="8" y="3"/>
                    <a:pt x="14" y="9"/>
                    <a:pt x="19" y="16"/>
                  </a:cubicBezTo>
                  <a:cubicBezTo>
                    <a:pt x="24" y="23"/>
                    <a:pt x="27" y="30"/>
                    <a:pt x="29" y="38"/>
                  </a:cubicBezTo>
                  <a:cubicBezTo>
                    <a:pt x="32" y="54"/>
                    <a:pt x="31" y="70"/>
                    <a:pt x="29" y="86"/>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ṥḷïḑe">
              <a:extLst>
                <a:ext uri="{FF2B5EF4-FFF2-40B4-BE49-F238E27FC236}">
                  <a16:creationId xmlns:a16="http://schemas.microsoft.com/office/drawing/2014/main" id="{B66C3ABB-F16A-457F-8494-53B571026704}"/>
                </a:ext>
              </a:extLst>
            </p:cNvPr>
            <p:cNvSpPr/>
            <p:nvPr/>
          </p:nvSpPr>
          <p:spPr bwMode="auto">
            <a:xfrm>
              <a:off x="6984170" y="2736573"/>
              <a:ext cx="62928" cy="79108"/>
            </a:xfrm>
            <a:custGeom>
              <a:avLst/>
              <a:gdLst>
                <a:gd name="T0" fmla="*/ 17 w 17"/>
                <a:gd name="T1" fmla="*/ 21 h 21"/>
                <a:gd name="T2" fmla="*/ 9 w 17"/>
                <a:gd name="T3" fmla="*/ 10 h 21"/>
                <a:gd name="T4" fmla="*/ 0 w 17"/>
                <a:gd name="T5" fmla="*/ 0 h 21"/>
                <a:gd name="T6" fmla="*/ 17 w 17"/>
                <a:gd name="T7" fmla="*/ 21 h 21"/>
              </a:gdLst>
              <a:ahLst/>
              <a:cxnLst>
                <a:cxn ang="0">
                  <a:pos x="T0" y="T1"/>
                </a:cxn>
                <a:cxn ang="0">
                  <a:pos x="T2" y="T3"/>
                </a:cxn>
                <a:cxn ang="0">
                  <a:pos x="T4" y="T5"/>
                </a:cxn>
                <a:cxn ang="0">
                  <a:pos x="T6" y="T7"/>
                </a:cxn>
              </a:cxnLst>
              <a:rect l="0" t="0" r="r" b="b"/>
              <a:pathLst>
                <a:path w="17" h="21">
                  <a:moveTo>
                    <a:pt x="17" y="21"/>
                  </a:moveTo>
                  <a:cubicBezTo>
                    <a:pt x="14" y="17"/>
                    <a:pt x="11" y="13"/>
                    <a:pt x="9" y="10"/>
                  </a:cubicBezTo>
                  <a:cubicBezTo>
                    <a:pt x="6" y="7"/>
                    <a:pt x="3" y="4"/>
                    <a:pt x="0" y="0"/>
                  </a:cubicBezTo>
                  <a:cubicBezTo>
                    <a:pt x="10" y="3"/>
                    <a:pt x="17" y="11"/>
                    <a:pt x="17" y="21"/>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íṡḻíḋê">
              <a:extLst>
                <a:ext uri="{FF2B5EF4-FFF2-40B4-BE49-F238E27FC236}">
                  <a16:creationId xmlns:a16="http://schemas.microsoft.com/office/drawing/2014/main" id="{69C529E1-6F26-494B-AE39-51165B8A70C0}"/>
                </a:ext>
              </a:extLst>
            </p:cNvPr>
            <p:cNvSpPr/>
            <p:nvPr/>
          </p:nvSpPr>
          <p:spPr bwMode="auto">
            <a:xfrm>
              <a:off x="6980574" y="2749159"/>
              <a:ext cx="44948" cy="55736"/>
            </a:xfrm>
            <a:custGeom>
              <a:avLst/>
              <a:gdLst>
                <a:gd name="T0" fmla="*/ 12 w 12"/>
                <a:gd name="T1" fmla="*/ 15 h 15"/>
                <a:gd name="T2" fmla="*/ 0 w 12"/>
                <a:gd name="T3" fmla="*/ 0 h 15"/>
                <a:gd name="T4" fmla="*/ 12 w 12"/>
                <a:gd name="T5" fmla="*/ 15 h 15"/>
              </a:gdLst>
              <a:ahLst/>
              <a:cxnLst>
                <a:cxn ang="0">
                  <a:pos x="T0" y="T1"/>
                </a:cxn>
                <a:cxn ang="0">
                  <a:pos x="T2" y="T3"/>
                </a:cxn>
                <a:cxn ang="0">
                  <a:pos x="T4" y="T5"/>
                </a:cxn>
              </a:cxnLst>
              <a:rect l="0" t="0" r="r" b="b"/>
              <a:pathLst>
                <a:path w="12" h="15">
                  <a:moveTo>
                    <a:pt x="12" y="15"/>
                  </a:moveTo>
                  <a:cubicBezTo>
                    <a:pt x="7" y="10"/>
                    <a:pt x="4" y="7"/>
                    <a:pt x="0" y="0"/>
                  </a:cubicBezTo>
                  <a:cubicBezTo>
                    <a:pt x="7" y="2"/>
                    <a:pt x="12" y="8"/>
                    <a:pt x="12" y="15"/>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îṥḻïḍê">
              <a:extLst>
                <a:ext uri="{FF2B5EF4-FFF2-40B4-BE49-F238E27FC236}">
                  <a16:creationId xmlns:a16="http://schemas.microsoft.com/office/drawing/2014/main" id="{7CB16DA9-B2D7-44E1-86DD-B1D006ABDB02}"/>
                </a:ext>
              </a:extLst>
            </p:cNvPr>
            <p:cNvSpPr/>
            <p:nvPr/>
          </p:nvSpPr>
          <p:spPr bwMode="auto">
            <a:xfrm>
              <a:off x="6976979" y="2763543"/>
              <a:ext cx="25171" cy="25171"/>
            </a:xfrm>
            <a:custGeom>
              <a:avLst/>
              <a:gdLst>
                <a:gd name="T0" fmla="*/ 7 w 7"/>
                <a:gd name="T1" fmla="*/ 7 h 7"/>
                <a:gd name="T2" fmla="*/ 0 w 7"/>
                <a:gd name="T3" fmla="*/ 0 h 7"/>
                <a:gd name="T4" fmla="*/ 7 w 7"/>
                <a:gd name="T5" fmla="*/ 7 h 7"/>
              </a:gdLst>
              <a:ahLst/>
              <a:cxnLst>
                <a:cxn ang="0">
                  <a:pos x="T0" y="T1"/>
                </a:cxn>
                <a:cxn ang="0">
                  <a:pos x="T2" y="T3"/>
                </a:cxn>
                <a:cxn ang="0">
                  <a:pos x="T4" y="T5"/>
                </a:cxn>
              </a:cxnLst>
              <a:rect l="0" t="0" r="r" b="b"/>
              <a:pathLst>
                <a:path w="7" h="7">
                  <a:moveTo>
                    <a:pt x="7" y="7"/>
                  </a:moveTo>
                  <a:cubicBezTo>
                    <a:pt x="2" y="7"/>
                    <a:pt x="0" y="4"/>
                    <a:pt x="0" y="0"/>
                  </a:cubicBezTo>
                  <a:cubicBezTo>
                    <a:pt x="4" y="1"/>
                    <a:pt x="6" y="3"/>
                    <a:pt x="7" y="7"/>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sľíde">
              <a:extLst>
                <a:ext uri="{FF2B5EF4-FFF2-40B4-BE49-F238E27FC236}">
                  <a16:creationId xmlns:a16="http://schemas.microsoft.com/office/drawing/2014/main" id="{13FB2800-A3A6-4B0E-8525-1C344B68DC28}"/>
                </a:ext>
              </a:extLst>
            </p:cNvPr>
            <p:cNvSpPr/>
            <p:nvPr/>
          </p:nvSpPr>
          <p:spPr bwMode="auto">
            <a:xfrm>
              <a:off x="6973383" y="2781522"/>
              <a:ext cx="17979" cy="19778"/>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1" y="5"/>
                    <a:pt x="0" y="3"/>
                    <a:pt x="1" y="0"/>
                  </a:cubicBezTo>
                  <a:cubicBezTo>
                    <a:pt x="4" y="0"/>
                    <a:pt x="5" y="1"/>
                    <a:pt x="4" y="4"/>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iṥľíḍé">
              <a:extLst>
                <a:ext uri="{FF2B5EF4-FFF2-40B4-BE49-F238E27FC236}">
                  <a16:creationId xmlns:a16="http://schemas.microsoft.com/office/drawing/2014/main" id="{D1110401-5560-42CC-8CA7-E347DAB9FEC0}"/>
                </a:ext>
              </a:extLst>
            </p:cNvPr>
            <p:cNvSpPr/>
            <p:nvPr/>
          </p:nvSpPr>
          <p:spPr bwMode="auto">
            <a:xfrm>
              <a:off x="7099237" y="2732978"/>
              <a:ext cx="102482" cy="456671"/>
            </a:xfrm>
            <a:custGeom>
              <a:avLst/>
              <a:gdLst>
                <a:gd name="T0" fmla="*/ 8 w 27"/>
                <a:gd name="T1" fmla="*/ 122 h 122"/>
                <a:gd name="T2" fmla="*/ 23 w 27"/>
                <a:gd name="T3" fmla="*/ 56 h 122"/>
                <a:gd name="T4" fmla="*/ 22 w 27"/>
                <a:gd name="T5" fmla="*/ 23 h 122"/>
                <a:gd name="T6" fmla="*/ 15 w 27"/>
                <a:gd name="T7" fmla="*/ 8 h 122"/>
                <a:gd name="T8" fmla="*/ 0 w 27"/>
                <a:gd name="T9" fmla="*/ 1 h 122"/>
                <a:gd name="T10" fmla="*/ 16 w 27"/>
                <a:gd name="T11" fmla="*/ 7 h 122"/>
                <a:gd name="T12" fmla="*/ 25 w 27"/>
                <a:gd name="T13" fmla="*/ 22 h 122"/>
                <a:gd name="T14" fmla="*/ 27 w 27"/>
                <a:gd name="T15" fmla="*/ 40 h 122"/>
                <a:gd name="T16" fmla="*/ 27 w 27"/>
                <a:gd name="T17" fmla="*/ 57 h 122"/>
                <a:gd name="T18" fmla="*/ 8 w 27"/>
                <a:gd name="T19"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2">
                  <a:moveTo>
                    <a:pt x="8" y="122"/>
                  </a:moveTo>
                  <a:cubicBezTo>
                    <a:pt x="16" y="100"/>
                    <a:pt x="21" y="78"/>
                    <a:pt x="23" y="56"/>
                  </a:cubicBezTo>
                  <a:cubicBezTo>
                    <a:pt x="23" y="45"/>
                    <a:pt x="24" y="34"/>
                    <a:pt x="22" y="23"/>
                  </a:cubicBezTo>
                  <a:cubicBezTo>
                    <a:pt x="21" y="18"/>
                    <a:pt x="19" y="12"/>
                    <a:pt x="15" y="8"/>
                  </a:cubicBezTo>
                  <a:cubicBezTo>
                    <a:pt x="11" y="4"/>
                    <a:pt x="6" y="1"/>
                    <a:pt x="0" y="1"/>
                  </a:cubicBezTo>
                  <a:cubicBezTo>
                    <a:pt x="6" y="0"/>
                    <a:pt x="12" y="3"/>
                    <a:pt x="16" y="7"/>
                  </a:cubicBezTo>
                  <a:cubicBezTo>
                    <a:pt x="21" y="11"/>
                    <a:pt x="24" y="17"/>
                    <a:pt x="25" y="22"/>
                  </a:cubicBezTo>
                  <a:cubicBezTo>
                    <a:pt x="27" y="28"/>
                    <a:pt x="27" y="34"/>
                    <a:pt x="27" y="40"/>
                  </a:cubicBezTo>
                  <a:cubicBezTo>
                    <a:pt x="27" y="45"/>
                    <a:pt x="27" y="51"/>
                    <a:pt x="27" y="57"/>
                  </a:cubicBezTo>
                  <a:cubicBezTo>
                    <a:pt x="25" y="79"/>
                    <a:pt x="19" y="102"/>
                    <a:pt x="8" y="122"/>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ïsḷîďe">
              <a:extLst>
                <a:ext uri="{FF2B5EF4-FFF2-40B4-BE49-F238E27FC236}">
                  <a16:creationId xmlns:a16="http://schemas.microsoft.com/office/drawing/2014/main" id="{2F60AC64-810E-483E-BC8A-50178BD55C09}"/>
                </a:ext>
              </a:extLst>
            </p:cNvPr>
            <p:cNvSpPr/>
            <p:nvPr/>
          </p:nvSpPr>
          <p:spPr bwMode="auto">
            <a:xfrm>
              <a:off x="7104631" y="2745564"/>
              <a:ext cx="84503" cy="107875"/>
            </a:xfrm>
            <a:custGeom>
              <a:avLst/>
              <a:gdLst>
                <a:gd name="T0" fmla="*/ 20 w 23"/>
                <a:gd name="T1" fmla="*/ 29 h 29"/>
                <a:gd name="T2" fmla="*/ 15 w 23"/>
                <a:gd name="T3" fmla="*/ 11 h 29"/>
                <a:gd name="T4" fmla="*/ 0 w 23"/>
                <a:gd name="T5" fmla="*/ 0 h 29"/>
                <a:gd name="T6" fmla="*/ 18 w 23"/>
                <a:gd name="T7" fmla="*/ 9 h 29"/>
                <a:gd name="T8" fmla="*/ 20 w 23"/>
                <a:gd name="T9" fmla="*/ 29 h 29"/>
              </a:gdLst>
              <a:ahLst/>
              <a:cxnLst>
                <a:cxn ang="0">
                  <a:pos x="T0" y="T1"/>
                </a:cxn>
                <a:cxn ang="0">
                  <a:pos x="T2" y="T3"/>
                </a:cxn>
                <a:cxn ang="0">
                  <a:pos x="T4" y="T5"/>
                </a:cxn>
                <a:cxn ang="0">
                  <a:pos x="T6" y="T7"/>
                </a:cxn>
                <a:cxn ang="0">
                  <a:pos x="T8" y="T9"/>
                </a:cxn>
              </a:cxnLst>
              <a:rect l="0" t="0" r="r" b="b"/>
              <a:pathLst>
                <a:path w="23" h="29">
                  <a:moveTo>
                    <a:pt x="20" y="29"/>
                  </a:moveTo>
                  <a:cubicBezTo>
                    <a:pt x="20" y="22"/>
                    <a:pt x="18" y="16"/>
                    <a:pt x="15" y="11"/>
                  </a:cubicBezTo>
                  <a:cubicBezTo>
                    <a:pt x="12" y="7"/>
                    <a:pt x="7" y="3"/>
                    <a:pt x="0" y="0"/>
                  </a:cubicBezTo>
                  <a:cubicBezTo>
                    <a:pt x="7" y="0"/>
                    <a:pt x="14" y="3"/>
                    <a:pt x="18" y="9"/>
                  </a:cubicBezTo>
                  <a:cubicBezTo>
                    <a:pt x="22" y="15"/>
                    <a:pt x="23" y="23"/>
                    <a:pt x="20" y="29"/>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ïSḷïdè">
              <a:extLst>
                <a:ext uri="{FF2B5EF4-FFF2-40B4-BE49-F238E27FC236}">
                  <a16:creationId xmlns:a16="http://schemas.microsoft.com/office/drawing/2014/main" id="{BE068AD5-9E3B-4AD1-8BD3-E8E90995E68F}"/>
                </a:ext>
              </a:extLst>
            </p:cNvPr>
            <p:cNvSpPr/>
            <p:nvPr/>
          </p:nvSpPr>
          <p:spPr bwMode="auto">
            <a:xfrm>
              <a:off x="7126206" y="2767139"/>
              <a:ext cx="48544" cy="66523"/>
            </a:xfrm>
            <a:custGeom>
              <a:avLst/>
              <a:gdLst>
                <a:gd name="T0" fmla="*/ 12 w 13"/>
                <a:gd name="T1" fmla="*/ 18 h 18"/>
                <a:gd name="T2" fmla="*/ 7 w 13"/>
                <a:gd name="T3" fmla="*/ 9 h 18"/>
                <a:gd name="T4" fmla="*/ 4 w 13"/>
                <a:gd name="T5" fmla="*/ 5 h 18"/>
                <a:gd name="T6" fmla="*/ 0 w 13"/>
                <a:gd name="T7" fmla="*/ 1 h 18"/>
                <a:gd name="T8" fmla="*/ 3 w 13"/>
                <a:gd name="T9" fmla="*/ 1 h 18"/>
                <a:gd name="T10" fmla="*/ 6 w 13"/>
                <a:gd name="T11" fmla="*/ 2 h 18"/>
                <a:gd name="T12" fmla="*/ 10 w 13"/>
                <a:gd name="T13" fmla="*/ 7 h 18"/>
                <a:gd name="T14" fmla="*/ 12 w 13"/>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8">
                  <a:moveTo>
                    <a:pt x="12" y="18"/>
                  </a:moveTo>
                  <a:cubicBezTo>
                    <a:pt x="10" y="14"/>
                    <a:pt x="8" y="11"/>
                    <a:pt x="7" y="9"/>
                  </a:cubicBezTo>
                  <a:cubicBezTo>
                    <a:pt x="6" y="7"/>
                    <a:pt x="5" y="6"/>
                    <a:pt x="4" y="5"/>
                  </a:cubicBezTo>
                  <a:cubicBezTo>
                    <a:pt x="3" y="3"/>
                    <a:pt x="2" y="1"/>
                    <a:pt x="0" y="1"/>
                  </a:cubicBezTo>
                  <a:cubicBezTo>
                    <a:pt x="1" y="0"/>
                    <a:pt x="3" y="1"/>
                    <a:pt x="3" y="1"/>
                  </a:cubicBezTo>
                  <a:cubicBezTo>
                    <a:pt x="4" y="1"/>
                    <a:pt x="5" y="2"/>
                    <a:pt x="6" y="2"/>
                  </a:cubicBezTo>
                  <a:cubicBezTo>
                    <a:pt x="8" y="4"/>
                    <a:pt x="9" y="5"/>
                    <a:pt x="10" y="7"/>
                  </a:cubicBezTo>
                  <a:cubicBezTo>
                    <a:pt x="12" y="10"/>
                    <a:pt x="13" y="14"/>
                    <a:pt x="12" y="18"/>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śļîḋe">
              <a:extLst>
                <a:ext uri="{FF2B5EF4-FFF2-40B4-BE49-F238E27FC236}">
                  <a16:creationId xmlns:a16="http://schemas.microsoft.com/office/drawing/2014/main" id="{593E2B96-DC8B-41D3-AF3E-17CC42DABF31}"/>
                </a:ext>
              </a:extLst>
            </p:cNvPr>
            <p:cNvSpPr/>
            <p:nvPr/>
          </p:nvSpPr>
          <p:spPr bwMode="auto">
            <a:xfrm>
              <a:off x="7129802" y="2781522"/>
              <a:ext cx="30565" cy="34161"/>
            </a:xfrm>
            <a:custGeom>
              <a:avLst/>
              <a:gdLst>
                <a:gd name="T0" fmla="*/ 5 w 8"/>
                <a:gd name="T1" fmla="*/ 9 h 9"/>
                <a:gd name="T2" fmla="*/ 2 w 8"/>
                <a:gd name="T3" fmla="*/ 5 h 9"/>
                <a:gd name="T4" fmla="*/ 0 w 8"/>
                <a:gd name="T5" fmla="*/ 0 h 9"/>
                <a:gd name="T6" fmla="*/ 5 w 8"/>
                <a:gd name="T7" fmla="*/ 9 h 9"/>
              </a:gdLst>
              <a:ahLst/>
              <a:cxnLst>
                <a:cxn ang="0">
                  <a:pos x="T0" y="T1"/>
                </a:cxn>
                <a:cxn ang="0">
                  <a:pos x="T2" y="T3"/>
                </a:cxn>
                <a:cxn ang="0">
                  <a:pos x="T4" y="T5"/>
                </a:cxn>
                <a:cxn ang="0">
                  <a:pos x="T6" y="T7"/>
                </a:cxn>
              </a:cxnLst>
              <a:rect l="0" t="0" r="r" b="b"/>
              <a:pathLst>
                <a:path w="8" h="9">
                  <a:moveTo>
                    <a:pt x="5" y="9"/>
                  </a:moveTo>
                  <a:cubicBezTo>
                    <a:pt x="4" y="8"/>
                    <a:pt x="3" y="7"/>
                    <a:pt x="2" y="5"/>
                  </a:cubicBezTo>
                  <a:cubicBezTo>
                    <a:pt x="1" y="4"/>
                    <a:pt x="1" y="2"/>
                    <a:pt x="0" y="0"/>
                  </a:cubicBezTo>
                  <a:cubicBezTo>
                    <a:pt x="5" y="0"/>
                    <a:pt x="8" y="5"/>
                    <a:pt x="5" y="9"/>
                  </a:cubicBezTo>
                  <a:close/>
                </a:path>
              </a:pathLst>
            </a:custGeom>
            <a:solidFill>
              <a:srgbClr val="E6D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1íḑé">
              <a:extLst>
                <a:ext uri="{FF2B5EF4-FFF2-40B4-BE49-F238E27FC236}">
                  <a16:creationId xmlns:a16="http://schemas.microsoft.com/office/drawing/2014/main" id="{D8029076-6ACD-40A3-BCE9-0B4CCB559821}"/>
                </a:ext>
              </a:extLst>
            </p:cNvPr>
            <p:cNvSpPr/>
            <p:nvPr/>
          </p:nvSpPr>
          <p:spPr bwMode="auto">
            <a:xfrm>
              <a:off x="7018331" y="3092561"/>
              <a:ext cx="62928" cy="88098"/>
            </a:xfrm>
            <a:custGeom>
              <a:avLst/>
              <a:gdLst>
                <a:gd name="T0" fmla="*/ 3 w 17"/>
                <a:gd name="T1" fmla="*/ 24 h 24"/>
                <a:gd name="T2" fmla="*/ 7 w 17"/>
                <a:gd name="T3" fmla="*/ 15 h 24"/>
                <a:gd name="T4" fmla="*/ 6 w 17"/>
                <a:gd name="T5" fmla="*/ 11 h 24"/>
                <a:gd name="T6" fmla="*/ 5 w 17"/>
                <a:gd name="T7" fmla="*/ 10 h 24"/>
                <a:gd name="T8" fmla="*/ 4 w 17"/>
                <a:gd name="T9" fmla="*/ 10 h 24"/>
                <a:gd name="T10" fmla="*/ 0 w 17"/>
                <a:gd name="T11" fmla="*/ 12 h 24"/>
                <a:gd name="T12" fmla="*/ 3 w 17"/>
                <a:gd name="T13" fmla="*/ 7 h 24"/>
                <a:gd name="T14" fmla="*/ 4 w 17"/>
                <a:gd name="T15" fmla="*/ 4 h 24"/>
                <a:gd name="T16" fmla="*/ 10 w 17"/>
                <a:gd name="T17" fmla="*/ 1 h 24"/>
                <a:gd name="T18" fmla="*/ 16 w 17"/>
                <a:gd name="T19" fmla="*/ 4 h 24"/>
                <a:gd name="T20" fmla="*/ 16 w 17"/>
                <a:gd name="T21" fmla="*/ 10 h 24"/>
                <a:gd name="T22" fmla="*/ 15 w 17"/>
                <a:gd name="T23" fmla="*/ 4 h 24"/>
                <a:gd name="T24" fmla="*/ 10 w 17"/>
                <a:gd name="T25" fmla="*/ 2 h 24"/>
                <a:gd name="T26" fmla="*/ 6 w 17"/>
                <a:gd name="T27" fmla="*/ 5 h 24"/>
                <a:gd name="T28" fmla="*/ 4 w 17"/>
                <a:gd name="T29" fmla="*/ 8 h 24"/>
                <a:gd name="T30" fmla="*/ 4 w 17"/>
                <a:gd name="T31" fmla="*/ 8 h 24"/>
                <a:gd name="T32" fmla="*/ 4 w 17"/>
                <a:gd name="T33" fmla="*/ 8 h 24"/>
                <a:gd name="T34" fmla="*/ 6 w 17"/>
                <a:gd name="T35" fmla="*/ 8 h 24"/>
                <a:gd name="T36" fmla="*/ 8 w 17"/>
                <a:gd name="T37" fmla="*/ 10 h 24"/>
                <a:gd name="T38" fmla="*/ 9 w 17"/>
                <a:gd name="T39" fmla="*/ 15 h 24"/>
                <a:gd name="T40" fmla="*/ 3 w 17"/>
                <a:gd name="T4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4">
                  <a:moveTo>
                    <a:pt x="3" y="24"/>
                  </a:moveTo>
                  <a:cubicBezTo>
                    <a:pt x="6" y="21"/>
                    <a:pt x="7" y="18"/>
                    <a:pt x="7" y="15"/>
                  </a:cubicBezTo>
                  <a:cubicBezTo>
                    <a:pt x="7" y="14"/>
                    <a:pt x="7" y="12"/>
                    <a:pt x="6" y="11"/>
                  </a:cubicBezTo>
                  <a:cubicBezTo>
                    <a:pt x="6" y="11"/>
                    <a:pt x="6" y="10"/>
                    <a:pt x="5" y="10"/>
                  </a:cubicBezTo>
                  <a:cubicBezTo>
                    <a:pt x="5" y="10"/>
                    <a:pt x="4" y="10"/>
                    <a:pt x="4" y="10"/>
                  </a:cubicBezTo>
                  <a:cubicBezTo>
                    <a:pt x="4" y="10"/>
                    <a:pt x="2" y="10"/>
                    <a:pt x="0" y="12"/>
                  </a:cubicBezTo>
                  <a:cubicBezTo>
                    <a:pt x="1" y="10"/>
                    <a:pt x="2" y="8"/>
                    <a:pt x="3" y="7"/>
                  </a:cubicBezTo>
                  <a:cubicBezTo>
                    <a:pt x="3" y="6"/>
                    <a:pt x="4" y="5"/>
                    <a:pt x="4" y="4"/>
                  </a:cubicBezTo>
                  <a:cubicBezTo>
                    <a:pt x="6" y="2"/>
                    <a:pt x="8" y="1"/>
                    <a:pt x="10" y="1"/>
                  </a:cubicBezTo>
                  <a:cubicBezTo>
                    <a:pt x="12" y="0"/>
                    <a:pt x="15" y="1"/>
                    <a:pt x="16" y="4"/>
                  </a:cubicBezTo>
                  <a:cubicBezTo>
                    <a:pt x="17" y="6"/>
                    <a:pt x="16" y="8"/>
                    <a:pt x="16" y="10"/>
                  </a:cubicBezTo>
                  <a:cubicBezTo>
                    <a:pt x="16" y="8"/>
                    <a:pt x="16" y="6"/>
                    <a:pt x="15" y="4"/>
                  </a:cubicBezTo>
                  <a:cubicBezTo>
                    <a:pt x="14" y="2"/>
                    <a:pt x="12" y="2"/>
                    <a:pt x="10" y="2"/>
                  </a:cubicBezTo>
                  <a:cubicBezTo>
                    <a:pt x="9" y="3"/>
                    <a:pt x="7" y="4"/>
                    <a:pt x="6" y="5"/>
                  </a:cubicBezTo>
                  <a:cubicBezTo>
                    <a:pt x="5" y="6"/>
                    <a:pt x="5" y="7"/>
                    <a:pt x="4" y="8"/>
                  </a:cubicBezTo>
                  <a:cubicBezTo>
                    <a:pt x="4" y="8"/>
                    <a:pt x="4" y="8"/>
                    <a:pt x="4" y="8"/>
                  </a:cubicBezTo>
                  <a:cubicBezTo>
                    <a:pt x="4" y="8"/>
                    <a:pt x="4" y="8"/>
                    <a:pt x="4" y="8"/>
                  </a:cubicBezTo>
                  <a:cubicBezTo>
                    <a:pt x="5" y="8"/>
                    <a:pt x="5" y="8"/>
                    <a:pt x="6" y="8"/>
                  </a:cubicBezTo>
                  <a:cubicBezTo>
                    <a:pt x="7" y="9"/>
                    <a:pt x="7" y="9"/>
                    <a:pt x="8" y="10"/>
                  </a:cubicBezTo>
                  <a:cubicBezTo>
                    <a:pt x="9" y="12"/>
                    <a:pt x="9" y="14"/>
                    <a:pt x="9" y="15"/>
                  </a:cubicBezTo>
                  <a:cubicBezTo>
                    <a:pt x="8" y="19"/>
                    <a:pt x="6" y="22"/>
                    <a:pt x="3" y="24"/>
                  </a:cubicBezTo>
                  <a:close/>
                </a:path>
              </a:pathLst>
            </a:custGeom>
            <a:solidFill>
              <a:srgbClr val="CC79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ľîḓe">
              <a:extLst>
                <a:ext uri="{FF2B5EF4-FFF2-40B4-BE49-F238E27FC236}">
                  <a16:creationId xmlns:a16="http://schemas.microsoft.com/office/drawing/2014/main" id="{5A08A61B-D709-4611-ACE1-006F819707F4}"/>
                </a:ext>
              </a:extLst>
            </p:cNvPr>
            <p:cNvSpPr/>
            <p:nvPr/>
          </p:nvSpPr>
          <p:spPr bwMode="auto">
            <a:xfrm>
              <a:off x="6887083" y="3367643"/>
              <a:ext cx="75512" cy="172600"/>
            </a:xfrm>
            <a:custGeom>
              <a:avLst/>
              <a:gdLst>
                <a:gd name="T0" fmla="*/ 0 w 20"/>
                <a:gd name="T1" fmla="*/ 16 h 46"/>
                <a:gd name="T2" fmla="*/ 20 w 20"/>
                <a:gd name="T3" fmla="*/ 0 h 46"/>
                <a:gd name="T4" fmla="*/ 4 w 20"/>
                <a:gd name="T5" fmla="*/ 46 h 46"/>
                <a:gd name="T6" fmla="*/ 0 w 20"/>
                <a:gd name="T7" fmla="*/ 16 h 46"/>
              </a:gdLst>
              <a:ahLst/>
              <a:cxnLst>
                <a:cxn ang="0">
                  <a:pos x="T0" y="T1"/>
                </a:cxn>
                <a:cxn ang="0">
                  <a:pos x="T2" y="T3"/>
                </a:cxn>
                <a:cxn ang="0">
                  <a:pos x="T4" y="T5"/>
                </a:cxn>
                <a:cxn ang="0">
                  <a:pos x="T6" y="T7"/>
                </a:cxn>
              </a:cxnLst>
              <a:rect l="0" t="0" r="r" b="b"/>
              <a:pathLst>
                <a:path w="20" h="46">
                  <a:moveTo>
                    <a:pt x="0" y="16"/>
                  </a:moveTo>
                  <a:cubicBezTo>
                    <a:pt x="7" y="12"/>
                    <a:pt x="14" y="7"/>
                    <a:pt x="20" y="0"/>
                  </a:cubicBezTo>
                  <a:cubicBezTo>
                    <a:pt x="19" y="17"/>
                    <a:pt x="14" y="33"/>
                    <a:pt x="4" y="46"/>
                  </a:cubicBezTo>
                  <a:cubicBezTo>
                    <a:pt x="2" y="36"/>
                    <a:pt x="1" y="26"/>
                    <a:pt x="0" y="16"/>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îşḻíḑe">
              <a:extLst>
                <a:ext uri="{FF2B5EF4-FFF2-40B4-BE49-F238E27FC236}">
                  <a16:creationId xmlns:a16="http://schemas.microsoft.com/office/drawing/2014/main" id="{B36115AC-BAAB-406B-8EFC-55E59B773380}"/>
                </a:ext>
              </a:extLst>
            </p:cNvPr>
            <p:cNvSpPr/>
            <p:nvPr/>
          </p:nvSpPr>
          <p:spPr bwMode="auto">
            <a:xfrm>
              <a:off x="6480754" y="5151176"/>
              <a:ext cx="142036" cy="350594"/>
            </a:xfrm>
            <a:custGeom>
              <a:avLst/>
              <a:gdLst>
                <a:gd name="T0" fmla="*/ 2 w 38"/>
                <a:gd name="T1" fmla="*/ 11 h 94"/>
                <a:gd name="T2" fmla="*/ 7 w 38"/>
                <a:gd name="T3" fmla="*/ 54 h 94"/>
                <a:gd name="T4" fmla="*/ 26 w 38"/>
                <a:gd name="T5" fmla="*/ 94 h 94"/>
                <a:gd name="T6" fmla="*/ 37 w 38"/>
                <a:gd name="T7" fmla="*/ 50 h 94"/>
                <a:gd name="T8" fmla="*/ 28 w 38"/>
                <a:gd name="T9" fmla="*/ 7 h 94"/>
                <a:gd name="T10" fmla="*/ 19 w 38"/>
                <a:gd name="T11" fmla="*/ 1 h 94"/>
                <a:gd name="T12" fmla="*/ 2 w 38"/>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38" h="94">
                  <a:moveTo>
                    <a:pt x="2" y="11"/>
                  </a:moveTo>
                  <a:cubicBezTo>
                    <a:pt x="0" y="25"/>
                    <a:pt x="2" y="40"/>
                    <a:pt x="7" y="54"/>
                  </a:cubicBezTo>
                  <a:cubicBezTo>
                    <a:pt x="12" y="68"/>
                    <a:pt x="19" y="81"/>
                    <a:pt x="26" y="94"/>
                  </a:cubicBezTo>
                  <a:cubicBezTo>
                    <a:pt x="31" y="80"/>
                    <a:pt x="36" y="65"/>
                    <a:pt x="37" y="50"/>
                  </a:cubicBezTo>
                  <a:cubicBezTo>
                    <a:pt x="38" y="35"/>
                    <a:pt x="36" y="20"/>
                    <a:pt x="28" y="7"/>
                  </a:cubicBezTo>
                  <a:cubicBezTo>
                    <a:pt x="26" y="4"/>
                    <a:pt x="23" y="1"/>
                    <a:pt x="19" y="1"/>
                  </a:cubicBezTo>
                  <a:cubicBezTo>
                    <a:pt x="14" y="0"/>
                    <a:pt x="3" y="5"/>
                    <a:pt x="2" y="11"/>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isļîďè">
              <a:extLst>
                <a:ext uri="{FF2B5EF4-FFF2-40B4-BE49-F238E27FC236}">
                  <a16:creationId xmlns:a16="http://schemas.microsoft.com/office/drawing/2014/main" id="{AF506703-7BAB-444F-9033-29C855D0E895}"/>
                </a:ext>
              </a:extLst>
            </p:cNvPr>
            <p:cNvSpPr/>
            <p:nvPr/>
          </p:nvSpPr>
          <p:spPr bwMode="auto">
            <a:xfrm>
              <a:off x="6245227" y="4356497"/>
              <a:ext cx="323625" cy="978067"/>
            </a:xfrm>
            <a:custGeom>
              <a:avLst/>
              <a:gdLst>
                <a:gd name="T0" fmla="*/ 40 w 87"/>
                <a:gd name="T1" fmla="*/ 1 h 262"/>
                <a:gd name="T2" fmla="*/ 9 w 87"/>
                <a:gd name="T3" fmla="*/ 8 h 262"/>
                <a:gd name="T4" fmla="*/ 16 w 87"/>
                <a:gd name="T5" fmla="*/ 124 h 262"/>
                <a:gd name="T6" fmla="*/ 67 w 87"/>
                <a:gd name="T7" fmla="*/ 230 h 262"/>
                <a:gd name="T8" fmla="*/ 78 w 87"/>
                <a:gd name="T9" fmla="*/ 262 h 262"/>
                <a:gd name="T10" fmla="*/ 86 w 87"/>
                <a:gd name="T11" fmla="*/ 215 h 262"/>
                <a:gd name="T12" fmla="*/ 79 w 87"/>
                <a:gd name="T13" fmla="*/ 20 h 262"/>
                <a:gd name="T14" fmla="*/ 77 w 87"/>
                <a:gd name="T15" fmla="*/ 7 h 262"/>
                <a:gd name="T16" fmla="*/ 71 w 87"/>
                <a:gd name="T17" fmla="*/ 4 h 262"/>
                <a:gd name="T18" fmla="*/ 40 w 87"/>
                <a:gd name="T19" fmla="*/ 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62">
                  <a:moveTo>
                    <a:pt x="40" y="1"/>
                  </a:moveTo>
                  <a:cubicBezTo>
                    <a:pt x="30" y="2"/>
                    <a:pt x="19" y="4"/>
                    <a:pt x="9" y="8"/>
                  </a:cubicBezTo>
                  <a:cubicBezTo>
                    <a:pt x="0" y="46"/>
                    <a:pt x="4" y="87"/>
                    <a:pt x="16" y="124"/>
                  </a:cubicBezTo>
                  <a:cubicBezTo>
                    <a:pt x="28" y="162"/>
                    <a:pt x="67" y="230"/>
                    <a:pt x="67" y="230"/>
                  </a:cubicBezTo>
                  <a:cubicBezTo>
                    <a:pt x="67" y="230"/>
                    <a:pt x="72" y="252"/>
                    <a:pt x="78" y="262"/>
                  </a:cubicBezTo>
                  <a:cubicBezTo>
                    <a:pt x="83" y="247"/>
                    <a:pt x="86" y="231"/>
                    <a:pt x="86" y="215"/>
                  </a:cubicBezTo>
                  <a:cubicBezTo>
                    <a:pt x="87" y="149"/>
                    <a:pt x="65" y="84"/>
                    <a:pt x="79" y="20"/>
                  </a:cubicBezTo>
                  <a:cubicBezTo>
                    <a:pt x="80" y="16"/>
                    <a:pt x="80" y="10"/>
                    <a:pt x="77" y="7"/>
                  </a:cubicBezTo>
                  <a:cubicBezTo>
                    <a:pt x="76" y="5"/>
                    <a:pt x="73" y="4"/>
                    <a:pt x="71" y="4"/>
                  </a:cubicBezTo>
                  <a:cubicBezTo>
                    <a:pt x="62" y="1"/>
                    <a:pt x="49" y="0"/>
                    <a:pt x="40" y="1"/>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iṥ1idê">
              <a:extLst>
                <a:ext uri="{FF2B5EF4-FFF2-40B4-BE49-F238E27FC236}">
                  <a16:creationId xmlns:a16="http://schemas.microsoft.com/office/drawing/2014/main" id="{EBA9B4BD-CE46-499F-BEEE-AF9E9F4663D1}"/>
                </a:ext>
              </a:extLst>
            </p:cNvPr>
            <p:cNvSpPr/>
            <p:nvPr/>
          </p:nvSpPr>
          <p:spPr bwMode="auto">
            <a:xfrm>
              <a:off x="6331527" y="4349305"/>
              <a:ext cx="237325" cy="875586"/>
            </a:xfrm>
            <a:custGeom>
              <a:avLst/>
              <a:gdLst>
                <a:gd name="T0" fmla="*/ 5 w 64"/>
                <a:gd name="T1" fmla="*/ 10 h 235"/>
                <a:gd name="T2" fmla="*/ 36 w 64"/>
                <a:gd name="T3" fmla="*/ 1 h 235"/>
                <a:gd name="T4" fmla="*/ 57 w 64"/>
                <a:gd name="T5" fmla="*/ 17 h 235"/>
                <a:gd name="T6" fmla="*/ 60 w 64"/>
                <a:gd name="T7" fmla="*/ 46 h 235"/>
                <a:gd name="T8" fmla="*/ 56 w 64"/>
                <a:gd name="T9" fmla="*/ 74 h 235"/>
                <a:gd name="T10" fmla="*/ 59 w 64"/>
                <a:gd name="T11" fmla="*/ 155 h 235"/>
                <a:gd name="T12" fmla="*/ 56 w 64"/>
                <a:gd name="T13" fmla="*/ 235 h 235"/>
                <a:gd name="T14" fmla="*/ 23 w 64"/>
                <a:gd name="T15" fmla="*/ 147 h 235"/>
                <a:gd name="T16" fmla="*/ 0 w 64"/>
                <a:gd name="T17" fmla="*/ 36 h 235"/>
                <a:gd name="T18" fmla="*/ 5 w 64"/>
                <a:gd name="T19" fmla="*/ 1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235">
                  <a:moveTo>
                    <a:pt x="5" y="10"/>
                  </a:moveTo>
                  <a:cubicBezTo>
                    <a:pt x="15" y="6"/>
                    <a:pt x="26" y="3"/>
                    <a:pt x="36" y="1"/>
                  </a:cubicBezTo>
                  <a:cubicBezTo>
                    <a:pt x="46" y="0"/>
                    <a:pt x="53" y="9"/>
                    <a:pt x="57" y="17"/>
                  </a:cubicBezTo>
                  <a:cubicBezTo>
                    <a:pt x="61" y="26"/>
                    <a:pt x="61" y="36"/>
                    <a:pt x="60" y="46"/>
                  </a:cubicBezTo>
                  <a:cubicBezTo>
                    <a:pt x="59" y="55"/>
                    <a:pt x="57" y="65"/>
                    <a:pt x="56" y="74"/>
                  </a:cubicBezTo>
                  <a:cubicBezTo>
                    <a:pt x="52" y="101"/>
                    <a:pt x="56" y="128"/>
                    <a:pt x="59" y="155"/>
                  </a:cubicBezTo>
                  <a:cubicBezTo>
                    <a:pt x="62" y="182"/>
                    <a:pt x="64" y="209"/>
                    <a:pt x="56" y="235"/>
                  </a:cubicBezTo>
                  <a:cubicBezTo>
                    <a:pt x="39" y="208"/>
                    <a:pt x="30" y="178"/>
                    <a:pt x="23" y="147"/>
                  </a:cubicBezTo>
                  <a:cubicBezTo>
                    <a:pt x="14" y="110"/>
                    <a:pt x="5" y="74"/>
                    <a:pt x="0" y="36"/>
                  </a:cubicBezTo>
                  <a:cubicBezTo>
                    <a:pt x="8" y="30"/>
                    <a:pt x="10" y="18"/>
                    <a:pt x="5" y="1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îṩliďè">
              <a:extLst>
                <a:ext uri="{FF2B5EF4-FFF2-40B4-BE49-F238E27FC236}">
                  <a16:creationId xmlns:a16="http://schemas.microsoft.com/office/drawing/2014/main" id="{C1FCF277-291E-4EC6-98BE-F84414EE7698}"/>
                </a:ext>
              </a:extLst>
            </p:cNvPr>
            <p:cNvSpPr/>
            <p:nvPr/>
          </p:nvSpPr>
          <p:spPr bwMode="auto">
            <a:xfrm>
              <a:off x="6273994" y="4509319"/>
              <a:ext cx="37757" cy="107875"/>
            </a:xfrm>
            <a:custGeom>
              <a:avLst/>
              <a:gdLst>
                <a:gd name="T0" fmla="*/ 0 w 10"/>
                <a:gd name="T1" fmla="*/ 0 h 29"/>
                <a:gd name="T2" fmla="*/ 10 w 10"/>
                <a:gd name="T3" fmla="*/ 7 h 29"/>
                <a:gd name="T4" fmla="*/ 4 w 10"/>
                <a:gd name="T5" fmla="*/ 29 h 29"/>
                <a:gd name="T6" fmla="*/ 0 w 10"/>
                <a:gd name="T7" fmla="*/ 0 h 29"/>
              </a:gdLst>
              <a:ahLst/>
              <a:cxnLst>
                <a:cxn ang="0">
                  <a:pos x="T0" y="T1"/>
                </a:cxn>
                <a:cxn ang="0">
                  <a:pos x="T2" y="T3"/>
                </a:cxn>
                <a:cxn ang="0">
                  <a:pos x="T4" y="T5"/>
                </a:cxn>
                <a:cxn ang="0">
                  <a:pos x="T6" y="T7"/>
                </a:cxn>
              </a:cxnLst>
              <a:rect l="0" t="0" r="r" b="b"/>
              <a:pathLst>
                <a:path w="10" h="29">
                  <a:moveTo>
                    <a:pt x="0" y="0"/>
                  </a:moveTo>
                  <a:cubicBezTo>
                    <a:pt x="2" y="4"/>
                    <a:pt x="6" y="6"/>
                    <a:pt x="10" y="7"/>
                  </a:cubicBezTo>
                  <a:cubicBezTo>
                    <a:pt x="7" y="14"/>
                    <a:pt x="5" y="22"/>
                    <a:pt x="4" y="29"/>
                  </a:cubicBezTo>
                  <a:cubicBezTo>
                    <a:pt x="2" y="20"/>
                    <a:pt x="1" y="9"/>
                    <a:pt x="0"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îṣļiḋe">
              <a:extLst>
                <a:ext uri="{FF2B5EF4-FFF2-40B4-BE49-F238E27FC236}">
                  <a16:creationId xmlns:a16="http://schemas.microsoft.com/office/drawing/2014/main" id="{1EE30071-FE1F-4FAC-8522-92EA0B2B699D}"/>
                </a:ext>
              </a:extLst>
            </p:cNvPr>
            <p:cNvSpPr/>
            <p:nvPr/>
          </p:nvSpPr>
          <p:spPr bwMode="auto">
            <a:xfrm>
              <a:off x="6529298" y="5136793"/>
              <a:ext cx="185186" cy="391946"/>
            </a:xfrm>
            <a:custGeom>
              <a:avLst/>
              <a:gdLst>
                <a:gd name="T0" fmla="*/ 6 w 50"/>
                <a:gd name="T1" fmla="*/ 13 h 105"/>
                <a:gd name="T2" fmla="*/ 23 w 50"/>
                <a:gd name="T3" fmla="*/ 105 h 105"/>
                <a:gd name="T4" fmla="*/ 43 w 50"/>
                <a:gd name="T5" fmla="*/ 45 h 105"/>
                <a:gd name="T6" fmla="*/ 50 w 50"/>
                <a:gd name="T7" fmla="*/ 44 h 105"/>
                <a:gd name="T8" fmla="*/ 30 w 50"/>
                <a:gd name="T9" fmla="*/ 4 h 105"/>
                <a:gd name="T10" fmla="*/ 24 w 50"/>
                <a:gd name="T11" fmla="*/ 1 h 105"/>
                <a:gd name="T12" fmla="*/ 16 w 50"/>
                <a:gd name="T13" fmla="*/ 4 h 105"/>
                <a:gd name="T14" fmla="*/ 6 w 50"/>
                <a:gd name="T15" fmla="*/ 13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05">
                  <a:moveTo>
                    <a:pt x="6" y="13"/>
                  </a:moveTo>
                  <a:cubicBezTo>
                    <a:pt x="0" y="44"/>
                    <a:pt x="6" y="78"/>
                    <a:pt x="23" y="105"/>
                  </a:cubicBezTo>
                  <a:cubicBezTo>
                    <a:pt x="34" y="87"/>
                    <a:pt x="41" y="66"/>
                    <a:pt x="43" y="45"/>
                  </a:cubicBezTo>
                  <a:cubicBezTo>
                    <a:pt x="45" y="44"/>
                    <a:pt x="47" y="44"/>
                    <a:pt x="50" y="44"/>
                  </a:cubicBezTo>
                  <a:cubicBezTo>
                    <a:pt x="49" y="29"/>
                    <a:pt x="42" y="15"/>
                    <a:pt x="30" y="4"/>
                  </a:cubicBezTo>
                  <a:cubicBezTo>
                    <a:pt x="28" y="3"/>
                    <a:pt x="26" y="1"/>
                    <a:pt x="24" y="1"/>
                  </a:cubicBezTo>
                  <a:cubicBezTo>
                    <a:pt x="21" y="0"/>
                    <a:pt x="18" y="2"/>
                    <a:pt x="16" y="4"/>
                  </a:cubicBezTo>
                  <a:cubicBezTo>
                    <a:pt x="14" y="6"/>
                    <a:pt x="7" y="10"/>
                    <a:pt x="6" y="13"/>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îṩlîḋe">
              <a:extLst>
                <a:ext uri="{FF2B5EF4-FFF2-40B4-BE49-F238E27FC236}">
                  <a16:creationId xmlns:a16="http://schemas.microsoft.com/office/drawing/2014/main" id="{2D2AF530-DA99-42FB-922C-B2897708066E}"/>
                </a:ext>
              </a:extLst>
            </p:cNvPr>
            <p:cNvSpPr/>
            <p:nvPr/>
          </p:nvSpPr>
          <p:spPr bwMode="auto">
            <a:xfrm>
              <a:off x="6356698" y="4401444"/>
              <a:ext cx="321828" cy="965482"/>
            </a:xfrm>
            <a:custGeom>
              <a:avLst/>
              <a:gdLst>
                <a:gd name="T0" fmla="*/ 52 w 86"/>
                <a:gd name="T1" fmla="*/ 0 h 259"/>
                <a:gd name="T2" fmla="*/ 3 w 86"/>
                <a:gd name="T3" fmla="*/ 12 h 259"/>
                <a:gd name="T4" fmla="*/ 1 w 86"/>
                <a:gd name="T5" fmla="*/ 50 h 259"/>
                <a:gd name="T6" fmla="*/ 54 w 86"/>
                <a:gd name="T7" fmla="*/ 211 h 259"/>
                <a:gd name="T8" fmla="*/ 62 w 86"/>
                <a:gd name="T9" fmla="*/ 259 h 259"/>
                <a:gd name="T10" fmla="*/ 74 w 86"/>
                <a:gd name="T11" fmla="*/ 206 h 259"/>
                <a:gd name="T12" fmla="*/ 65 w 86"/>
                <a:gd name="T13" fmla="*/ 59 h 259"/>
                <a:gd name="T14" fmla="*/ 81 w 86"/>
                <a:gd name="T15" fmla="*/ 37 h 259"/>
                <a:gd name="T16" fmla="*/ 79 w 86"/>
                <a:gd name="T17" fmla="*/ 9 h 259"/>
                <a:gd name="T18" fmla="*/ 52 w 86"/>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59">
                  <a:moveTo>
                    <a:pt x="52" y="0"/>
                  </a:moveTo>
                  <a:cubicBezTo>
                    <a:pt x="35" y="0"/>
                    <a:pt x="18" y="4"/>
                    <a:pt x="3" y="12"/>
                  </a:cubicBezTo>
                  <a:cubicBezTo>
                    <a:pt x="1" y="24"/>
                    <a:pt x="0" y="37"/>
                    <a:pt x="1" y="50"/>
                  </a:cubicBezTo>
                  <a:cubicBezTo>
                    <a:pt x="6" y="107"/>
                    <a:pt x="54" y="211"/>
                    <a:pt x="54" y="211"/>
                  </a:cubicBezTo>
                  <a:cubicBezTo>
                    <a:pt x="54" y="211"/>
                    <a:pt x="55" y="245"/>
                    <a:pt x="62" y="259"/>
                  </a:cubicBezTo>
                  <a:cubicBezTo>
                    <a:pt x="71" y="243"/>
                    <a:pt x="74" y="206"/>
                    <a:pt x="74" y="206"/>
                  </a:cubicBezTo>
                  <a:cubicBezTo>
                    <a:pt x="74" y="206"/>
                    <a:pt x="69" y="89"/>
                    <a:pt x="65" y="59"/>
                  </a:cubicBezTo>
                  <a:cubicBezTo>
                    <a:pt x="72" y="52"/>
                    <a:pt x="77" y="46"/>
                    <a:pt x="81" y="37"/>
                  </a:cubicBezTo>
                  <a:cubicBezTo>
                    <a:pt x="85" y="28"/>
                    <a:pt x="86" y="17"/>
                    <a:pt x="79" y="9"/>
                  </a:cubicBezTo>
                  <a:cubicBezTo>
                    <a:pt x="73" y="2"/>
                    <a:pt x="62" y="0"/>
                    <a:pt x="52" y="0"/>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îšḷíḍe">
              <a:extLst>
                <a:ext uri="{FF2B5EF4-FFF2-40B4-BE49-F238E27FC236}">
                  <a16:creationId xmlns:a16="http://schemas.microsoft.com/office/drawing/2014/main" id="{C446C978-2B42-496D-A674-B5E288ACFD3F}"/>
                </a:ext>
              </a:extLst>
            </p:cNvPr>
            <p:cNvSpPr/>
            <p:nvPr/>
          </p:nvSpPr>
          <p:spPr bwMode="auto">
            <a:xfrm>
              <a:off x="6374677" y="4565055"/>
              <a:ext cx="44948" cy="111471"/>
            </a:xfrm>
            <a:custGeom>
              <a:avLst/>
              <a:gdLst>
                <a:gd name="T0" fmla="*/ 8 w 12"/>
                <a:gd name="T1" fmla="*/ 30 h 30"/>
                <a:gd name="T2" fmla="*/ 0 w 12"/>
                <a:gd name="T3" fmla="*/ 0 h 30"/>
                <a:gd name="T4" fmla="*/ 12 w 12"/>
                <a:gd name="T5" fmla="*/ 10 h 30"/>
                <a:gd name="T6" fmla="*/ 8 w 12"/>
                <a:gd name="T7" fmla="*/ 30 h 30"/>
              </a:gdLst>
              <a:ahLst/>
              <a:cxnLst>
                <a:cxn ang="0">
                  <a:pos x="T0" y="T1"/>
                </a:cxn>
                <a:cxn ang="0">
                  <a:pos x="T2" y="T3"/>
                </a:cxn>
                <a:cxn ang="0">
                  <a:pos x="T4" y="T5"/>
                </a:cxn>
                <a:cxn ang="0">
                  <a:pos x="T6" y="T7"/>
                </a:cxn>
              </a:cxnLst>
              <a:rect l="0" t="0" r="r" b="b"/>
              <a:pathLst>
                <a:path w="12" h="30">
                  <a:moveTo>
                    <a:pt x="8" y="30"/>
                  </a:moveTo>
                  <a:cubicBezTo>
                    <a:pt x="4" y="20"/>
                    <a:pt x="1" y="10"/>
                    <a:pt x="0" y="0"/>
                  </a:cubicBezTo>
                  <a:cubicBezTo>
                    <a:pt x="4" y="3"/>
                    <a:pt x="8" y="7"/>
                    <a:pt x="12" y="10"/>
                  </a:cubicBezTo>
                  <a:cubicBezTo>
                    <a:pt x="9" y="17"/>
                    <a:pt x="9" y="23"/>
                    <a:pt x="8" y="3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lîdê">
              <a:extLst>
                <a:ext uri="{FF2B5EF4-FFF2-40B4-BE49-F238E27FC236}">
                  <a16:creationId xmlns:a16="http://schemas.microsoft.com/office/drawing/2014/main" id="{114463CE-5199-43B3-8E5F-9E15DC9EA31A}"/>
                </a:ext>
              </a:extLst>
            </p:cNvPr>
            <p:cNvSpPr/>
            <p:nvPr/>
          </p:nvSpPr>
          <p:spPr bwMode="auto">
            <a:xfrm>
              <a:off x="6525702" y="4405040"/>
              <a:ext cx="149228" cy="954694"/>
            </a:xfrm>
            <a:custGeom>
              <a:avLst/>
              <a:gdLst>
                <a:gd name="T0" fmla="*/ 34 w 40"/>
                <a:gd name="T1" fmla="*/ 8 h 256"/>
                <a:gd name="T2" fmla="*/ 14 w 40"/>
                <a:gd name="T3" fmla="*/ 0 h 256"/>
                <a:gd name="T4" fmla="*/ 0 w 40"/>
                <a:gd name="T5" fmla="*/ 3 h 256"/>
                <a:gd name="T6" fmla="*/ 17 w 40"/>
                <a:gd name="T7" fmla="*/ 8 h 256"/>
                <a:gd name="T8" fmla="*/ 27 w 40"/>
                <a:gd name="T9" fmla="*/ 21 h 256"/>
                <a:gd name="T10" fmla="*/ 23 w 40"/>
                <a:gd name="T11" fmla="*/ 35 h 256"/>
                <a:gd name="T12" fmla="*/ 4 w 40"/>
                <a:gd name="T13" fmla="*/ 56 h 256"/>
                <a:gd name="T14" fmla="*/ 19 w 40"/>
                <a:gd name="T15" fmla="*/ 256 h 256"/>
                <a:gd name="T16" fmla="*/ 27 w 40"/>
                <a:gd name="T17" fmla="*/ 225 h 256"/>
                <a:gd name="T18" fmla="*/ 25 w 40"/>
                <a:gd name="T19" fmla="*/ 175 h 256"/>
                <a:gd name="T20" fmla="*/ 15 w 40"/>
                <a:gd name="T21" fmla="*/ 59 h 256"/>
                <a:gd name="T22" fmla="*/ 39 w 40"/>
                <a:gd name="T23" fmla="*/ 29 h 256"/>
                <a:gd name="T24" fmla="*/ 34 w 40"/>
                <a:gd name="T25" fmla="*/ 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56">
                  <a:moveTo>
                    <a:pt x="34" y="8"/>
                  </a:moveTo>
                  <a:cubicBezTo>
                    <a:pt x="30" y="3"/>
                    <a:pt x="22" y="0"/>
                    <a:pt x="14" y="0"/>
                  </a:cubicBezTo>
                  <a:cubicBezTo>
                    <a:pt x="10" y="0"/>
                    <a:pt x="5" y="1"/>
                    <a:pt x="0" y="3"/>
                  </a:cubicBezTo>
                  <a:cubicBezTo>
                    <a:pt x="6" y="3"/>
                    <a:pt x="12" y="5"/>
                    <a:pt x="17" y="8"/>
                  </a:cubicBezTo>
                  <a:cubicBezTo>
                    <a:pt x="22" y="11"/>
                    <a:pt x="26" y="16"/>
                    <a:pt x="27" y="21"/>
                  </a:cubicBezTo>
                  <a:cubicBezTo>
                    <a:pt x="27" y="26"/>
                    <a:pt x="26" y="31"/>
                    <a:pt x="23" y="35"/>
                  </a:cubicBezTo>
                  <a:cubicBezTo>
                    <a:pt x="19" y="44"/>
                    <a:pt x="12" y="51"/>
                    <a:pt x="4" y="56"/>
                  </a:cubicBezTo>
                  <a:cubicBezTo>
                    <a:pt x="16" y="122"/>
                    <a:pt x="20" y="189"/>
                    <a:pt x="19" y="256"/>
                  </a:cubicBezTo>
                  <a:cubicBezTo>
                    <a:pt x="22" y="247"/>
                    <a:pt x="25" y="235"/>
                    <a:pt x="27" y="225"/>
                  </a:cubicBezTo>
                  <a:cubicBezTo>
                    <a:pt x="28" y="208"/>
                    <a:pt x="26" y="191"/>
                    <a:pt x="25" y="175"/>
                  </a:cubicBezTo>
                  <a:cubicBezTo>
                    <a:pt x="22" y="136"/>
                    <a:pt x="18" y="97"/>
                    <a:pt x="15" y="59"/>
                  </a:cubicBezTo>
                  <a:cubicBezTo>
                    <a:pt x="23" y="49"/>
                    <a:pt x="32" y="40"/>
                    <a:pt x="39" y="29"/>
                  </a:cubicBezTo>
                  <a:cubicBezTo>
                    <a:pt x="40" y="22"/>
                    <a:pt x="39" y="14"/>
                    <a:pt x="34" y="8"/>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î$ḻîďè">
              <a:extLst>
                <a:ext uri="{FF2B5EF4-FFF2-40B4-BE49-F238E27FC236}">
                  <a16:creationId xmlns:a16="http://schemas.microsoft.com/office/drawing/2014/main" id="{7E6739A3-D806-4B34-9396-2381CDEDBF6D}"/>
                </a:ext>
              </a:extLst>
            </p:cNvPr>
            <p:cNvSpPr/>
            <p:nvPr/>
          </p:nvSpPr>
          <p:spPr bwMode="auto">
            <a:xfrm>
              <a:off x="6371081" y="4165918"/>
              <a:ext cx="755125" cy="454873"/>
            </a:xfrm>
            <a:custGeom>
              <a:avLst/>
              <a:gdLst>
                <a:gd name="T0" fmla="*/ 197 w 202"/>
                <a:gd name="T1" fmla="*/ 18 h 122"/>
                <a:gd name="T2" fmla="*/ 199 w 202"/>
                <a:gd name="T3" fmla="*/ 62 h 122"/>
                <a:gd name="T4" fmla="*/ 175 w 202"/>
                <a:gd name="T5" fmla="*/ 99 h 122"/>
                <a:gd name="T6" fmla="*/ 132 w 202"/>
                <a:gd name="T7" fmla="*/ 115 h 122"/>
                <a:gd name="T8" fmla="*/ 60 w 202"/>
                <a:gd name="T9" fmla="*/ 122 h 122"/>
                <a:gd name="T10" fmla="*/ 59 w 202"/>
                <a:gd name="T11" fmla="*/ 78 h 122"/>
                <a:gd name="T12" fmla="*/ 0 w 202"/>
                <a:gd name="T13" fmla="*/ 52 h 122"/>
                <a:gd name="T14" fmla="*/ 80 w 202"/>
                <a:gd name="T15" fmla="*/ 31 h 122"/>
                <a:gd name="T16" fmla="*/ 86 w 202"/>
                <a:gd name="T17" fmla="*/ 26 h 122"/>
                <a:gd name="T18" fmla="*/ 96 w 202"/>
                <a:gd name="T19" fmla="*/ 13 h 122"/>
                <a:gd name="T20" fmla="*/ 167 w 202"/>
                <a:gd name="T21" fmla="*/ 4 h 122"/>
                <a:gd name="T22" fmla="*/ 197 w 202"/>
                <a:gd name="T23" fmla="*/ 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22">
                  <a:moveTo>
                    <a:pt x="197" y="18"/>
                  </a:moveTo>
                  <a:cubicBezTo>
                    <a:pt x="201" y="32"/>
                    <a:pt x="202" y="48"/>
                    <a:pt x="199" y="62"/>
                  </a:cubicBezTo>
                  <a:cubicBezTo>
                    <a:pt x="195" y="77"/>
                    <a:pt x="187" y="90"/>
                    <a:pt x="175" y="99"/>
                  </a:cubicBezTo>
                  <a:cubicBezTo>
                    <a:pt x="163" y="108"/>
                    <a:pt x="147" y="112"/>
                    <a:pt x="132" y="115"/>
                  </a:cubicBezTo>
                  <a:cubicBezTo>
                    <a:pt x="108" y="119"/>
                    <a:pt x="84" y="120"/>
                    <a:pt x="60" y="122"/>
                  </a:cubicBezTo>
                  <a:cubicBezTo>
                    <a:pt x="66" y="109"/>
                    <a:pt x="63" y="82"/>
                    <a:pt x="59" y="78"/>
                  </a:cubicBezTo>
                  <a:cubicBezTo>
                    <a:pt x="53" y="70"/>
                    <a:pt x="18" y="54"/>
                    <a:pt x="0" y="52"/>
                  </a:cubicBezTo>
                  <a:cubicBezTo>
                    <a:pt x="26" y="42"/>
                    <a:pt x="52" y="33"/>
                    <a:pt x="80" y="31"/>
                  </a:cubicBezTo>
                  <a:cubicBezTo>
                    <a:pt x="81" y="28"/>
                    <a:pt x="83" y="27"/>
                    <a:pt x="86" y="26"/>
                  </a:cubicBezTo>
                  <a:cubicBezTo>
                    <a:pt x="87" y="20"/>
                    <a:pt x="91" y="16"/>
                    <a:pt x="96" y="13"/>
                  </a:cubicBezTo>
                  <a:cubicBezTo>
                    <a:pt x="117" y="0"/>
                    <a:pt x="143" y="2"/>
                    <a:pt x="167" y="4"/>
                  </a:cubicBezTo>
                  <a:cubicBezTo>
                    <a:pt x="177" y="5"/>
                    <a:pt x="193" y="8"/>
                    <a:pt x="197" y="18"/>
                  </a:cubicBezTo>
                  <a:close/>
                </a:path>
              </a:pathLst>
            </a:custGeom>
            <a:solidFill>
              <a:srgbClr val="AE2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ṩ1îďê">
              <a:extLst>
                <a:ext uri="{FF2B5EF4-FFF2-40B4-BE49-F238E27FC236}">
                  <a16:creationId xmlns:a16="http://schemas.microsoft.com/office/drawing/2014/main" id="{4BB3DFEA-A17F-4F3D-96BD-B36445A3BB9C}"/>
                </a:ext>
              </a:extLst>
            </p:cNvPr>
            <p:cNvSpPr/>
            <p:nvPr/>
          </p:nvSpPr>
          <p:spPr bwMode="auto">
            <a:xfrm>
              <a:off x="6617395" y="4241430"/>
              <a:ext cx="490832" cy="361382"/>
            </a:xfrm>
            <a:custGeom>
              <a:avLst/>
              <a:gdLst>
                <a:gd name="T0" fmla="*/ 0 w 131"/>
                <a:gd name="T1" fmla="*/ 55 h 97"/>
                <a:gd name="T2" fmla="*/ 2 w 131"/>
                <a:gd name="T3" fmla="*/ 97 h 97"/>
                <a:gd name="T4" fmla="*/ 104 w 131"/>
                <a:gd name="T5" fmla="*/ 77 h 97"/>
                <a:gd name="T6" fmla="*/ 121 w 131"/>
                <a:gd name="T7" fmla="*/ 54 h 97"/>
                <a:gd name="T8" fmla="*/ 130 w 131"/>
                <a:gd name="T9" fmla="*/ 21 h 97"/>
                <a:gd name="T10" fmla="*/ 126 w 131"/>
                <a:gd name="T11" fmla="*/ 0 h 97"/>
                <a:gd name="T12" fmla="*/ 119 w 131"/>
                <a:gd name="T13" fmla="*/ 31 h 97"/>
                <a:gd name="T14" fmla="*/ 104 w 131"/>
                <a:gd name="T15" fmla="*/ 62 h 97"/>
                <a:gd name="T16" fmla="*/ 62 w 131"/>
                <a:gd name="T17" fmla="*/ 87 h 97"/>
                <a:gd name="T18" fmla="*/ 12 w 131"/>
                <a:gd name="T19" fmla="*/ 92 h 97"/>
                <a:gd name="T20" fmla="*/ 0 w 131"/>
                <a:gd name="T21" fmla="*/ 5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97">
                  <a:moveTo>
                    <a:pt x="0" y="55"/>
                  </a:moveTo>
                  <a:cubicBezTo>
                    <a:pt x="4" y="69"/>
                    <a:pt x="5" y="83"/>
                    <a:pt x="2" y="97"/>
                  </a:cubicBezTo>
                  <a:cubicBezTo>
                    <a:pt x="66" y="95"/>
                    <a:pt x="93" y="85"/>
                    <a:pt x="104" y="77"/>
                  </a:cubicBezTo>
                  <a:cubicBezTo>
                    <a:pt x="112" y="71"/>
                    <a:pt x="117" y="63"/>
                    <a:pt x="121" y="54"/>
                  </a:cubicBezTo>
                  <a:cubicBezTo>
                    <a:pt x="126" y="44"/>
                    <a:pt x="129" y="32"/>
                    <a:pt x="130" y="21"/>
                  </a:cubicBezTo>
                  <a:cubicBezTo>
                    <a:pt x="131" y="14"/>
                    <a:pt x="130" y="6"/>
                    <a:pt x="126" y="0"/>
                  </a:cubicBezTo>
                  <a:cubicBezTo>
                    <a:pt x="127" y="11"/>
                    <a:pt x="122" y="21"/>
                    <a:pt x="119" y="31"/>
                  </a:cubicBezTo>
                  <a:cubicBezTo>
                    <a:pt x="115" y="42"/>
                    <a:pt x="111" y="53"/>
                    <a:pt x="104" y="62"/>
                  </a:cubicBezTo>
                  <a:cubicBezTo>
                    <a:pt x="93" y="75"/>
                    <a:pt x="78" y="83"/>
                    <a:pt x="62" y="87"/>
                  </a:cubicBezTo>
                  <a:cubicBezTo>
                    <a:pt x="45" y="91"/>
                    <a:pt x="29" y="92"/>
                    <a:pt x="12" y="92"/>
                  </a:cubicBezTo>
                  <a:cubicBezTo>
                    <a:pt x="12" y="80"/>
                    <a:pt x="6" y="66"/>
                    <a:pt x="0" y="55"/>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şḷíďè">
              <a:extLst>
                <a:ext uri="{FF2B5EF4-FFF2-40B4-BE49-F238E27FC236}">
                  <a16:creationId xmlns:a16="http://schemas.microsoft.com/office/drawing/2014/main" id="{38ECD5EE-1953-4142-B2BA-BBCFB42FA443}"/>
                </a:ext>
              </a:extLst>
            </p:cNvPr>
            <p:cNvSpPr/>
            <p:nvPr/>
          </p:nvSpPr>
          <p:spPr bwMode="auto">
            <a:xfrm>
              <a:off x="6423220" y="4228844"/>
              <a:ext cx="318232" cy="165408"/>
            </a:xfrm>
            <a:custGeom>
              <a:avLst/>
              <a:gdLst>
                <a:gd name="T0" fmla="*/ 22 w 85"/>
                <a:gd name="T1" fmla="*/ 44 h 44"/>
                <a:gd name="T2" fmla="*/ 0 w 85"/>
                <a:gd name="T3" fmla="*/ 34 h 44"/>
                <a:gd name="T4" fmla="*/ 68 w 85"/>
                <a:gd name="T5" fmla="*/ 18 h 44"/>
                <a:gd name="T6" fmla="*/ 72 w 85"/>
                <a:gd name="T7" fmla="*/ 13 h 44"/>
                <a:gd name="T8" fmla="*/ 80 w 85"/>
                <a:gd name="T9" fmla="*/ 0 h 44"/>
                <a:gd name="T10" fmla="*/ 79 w 85"/>
                <a:gd name="T11" fmla="*/ 9 h 44"/>
                <a:gd name="T12" fmla="*/ 85 w 85"/>
                <a:gd name="T13" fmla="*/ 16 h 44"/>
                <a:gd name="T14" fmla="*/ 76 w 85"/>
                <a:gd name="T15" fmla="*/ 14 h 44"/>
                <a:gd name="T16" fmla="*/ 73 w 85"/>
                <a:gd name="T17" fmla="*/ 14 h 44"/>
                <a:gd name="T18" fmla="*/ 73 w 85"/>
                <a:gd name="T19" fmla="*/ 18 h 44"/>
                <a:gd name="T20" fmla="*/ 78 w 85"/>
                <a:gd name="T21" fmla="*/ 21 h 44"/>
                <a:gd name="T22" fmla="*/ 35 w 85"/>
                <a:gd name="T23" fmla="*/ 28 h 44"/>
                <a:gd name="T24" fmla="*/ 25 w 85"/>
                <a:gd name="T25" fmla="*/ 33 h 44"/>
                <a:gd name="T26" fmla="*/ 22 w 85"/>
                <a:gd name="T2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44">
                  <a:moveTo>
                    <a:pt x="22" y="44"/>
                  </a:moveTo>
                  <a:cubicBezTo>
                    <a:pt x="15" y="39"/>
                    <a:pt x="7" y="36"/>
                    <a:pt x="0" y="34"/>
                  </a:cubicBezTo>
                  <a:cubicBezTo>
                    <a:pt x="22" y="27"/>
                    <a:pt x="45" y="21"/>
                    <a:pt x="68" y="18"/>
                  </a:cubicBezTo>
                  <a:cubicBezTo>
                    <a:pt x="69" y="16"/>
                    <a:pt x="70" y="14"/>
                    <a:pt x="72" y="13"/>
                  </a:cubicBezTo>
                  <a:cubicBezTo>
                    <a:pt x="73" y="8"/>
                    <a:pt x="76" y="3"/>
                    <a:pt x="80" y="0"/>
                  </a:cubicBezTo>
                  <a:cubicBezTo>
                    <a:pt x="79" y="3"/>
                    <a:pt x="78" y="6"/>
                    <a:pt x="79" y="9"/>
                  </a:cubicBezTo>
                  <a:cubicBezTo>
                    <a:pt x="80" y="12"/>
                    <a:pt x="82" y="15"/>
                    <a:pt x="85" y="16"/>
                  </a:cubicBezTo>
                  <a:cubicBezTo>
                    <a:pt x="82" y="15"/>
                    <a:pt x="79" y="14"/>
                    <a:pt x="76" y="14"/>
                  </a:cubicBezTo>
                  <a:cubicBezTo>
                    <a:pt x="75" y="14"/>
                    <a:pt x="74" y="14"/>
                    <a:pt x="73" y="14"/>
                  </a:cubicBezTo>
                  <a:cubicBezTo>
                    <a:pt x="72" y="15"/>
                    <a:pt x="72" y="17"/>
                    <a:pt x="73" y="18"/>
                  </a:cubicBezTo>
                  <a:cubicBezTo>
                    <a:pt x="73" y="20"/>
                    <a:pt x="75" y="21"/>
                    <a:pt x="78" y="21"/>
                  </a:cubicBezTo>
                  <a:cubicBezTo>
                    <a:pt x="63" y="21"/>
                    <a:pt x="48" y="23"/>
                    <a:pt x="35" y="28"/>
                  </a:cubicBezTo>
                  <a:cubicBezTo>
                    <a:pt x="31" y="29"/>
                    <a:pt x="28" y="31"/>
                    <a:pt x="25" y="33"/>
                  </a:cubicBezTo>
                  <a:cubicBezTo>
                    <a:pt x="23" y="36"/>
                    <a:pt x="21" y="40"/>
                    <a:pt x="22" y="44"/>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iṥľïḍe">
              <a:extLst>
                <a:ext uri="{FF2B5EF4-FFF2-40B4-BE49-F238E27FC236}">
                  <a16:creationId xmlns:a16="http://schemas.microsoft.com/office/drawing/2014/main" id="{B41660CD-375E-4A8D-9992-8968A035C925}"/>
                </a:ext>
              </a:extLst>
            </p:cNvPr>
            <p:cNvSpPr/>
            <p:nvPr/>
          </p:nvSpPr>
          <p:spPr bwMode="auto">
            <a:xfrm>
              <a:off x="6565256" y="4329528"/>
              <a:ext cx="287667" cy="64725"/>
            </a:xfrm>
            <a:custGeom>
              <a:avLst/>
              <a:gdLst>
                <a:gd name="T0" fmla="*/ 46 w 77"/>
                <a:gd name="T1" fmla="*/ 0 h 17"/>
                <a:gd name="T2" fmla="*/ 77 w 77"/>
                <a:gd name="T3" fmla="*/ 4 h 17"/>
                <a:gd name="T4" fmla="*/ 0 w 77"/>
                <a:gd name="T5" fmla="*/ 17 h 17"/>
                <a:gd name="T6" fmla="*/ 46 w 77"/>
                <a:gd name="T7" fmla="*/ 0 h 17"/>
              </a:gdLst>
              <a:ahLst/>
              <a:cxnLst>
                <a:cxn ang="0">
                  <a:pos x="T0" y="T1"/>
                </a:cxn>
                <a:cxn ang="0">
                  <a:pos x="T2" y="T3"/>
                </a:cxn>
                <a:cxn ang="0">
                  <a:pos x="T4" y="T5"/>
                </a:cxn>
                <a:cxn ang="0">
                  <a:pos x="T6" y="T7"/>
                </a:cxn>
              </a:cxnLst>
              <a:rect l="0" t="0" r="r" b="b"/>
              <a:pathLst>
                <a:path w="77" h="17">
                  <a:moveTo>
                    <a:pt x="46" y="0"/>
                  </a:moveTo>
                  <a:cubicBezTo>
                    <a:pt x="56" y="4"/>
                    <a:pt x="67" y="5"/>
                    <a:pt x="77" y="4"/>
                  </a:cubicBezTo>
                  <a:cubicBezTo>
                    <a:pt x="52" y="8"/>
                    <a:pt x="26" y="13"/>
                    <a:pt x="0" y="17"/>
                  </a:cubicBezTo>
                  <a:cubicBezTo>
                    <a:pt x="16" y="14"/>
                    <a:pt x="32" y="8"/>
                    <a:pt x="46"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1iḓe">
              <a:extLst>
                <a:ext uri="{FF2B5EF4-FFF2-40B4-BE49-F238E27FC236}">
                  <a16:creationId xmlns:a16="http://schemas.microsoft.com/office/drawing/2014/main" id="{3EA0DE2C-59F7-489A-8E5B-6DEE2E3F59BF}"/>
                </a:ext>
              </a:extLst>
            </p:cNvPr>
            <p:cNvSpPr/>
            <p:nvPr/>
          </p:nvSpPr>
          <p:spPr bwMode="auto">
            <a:xfrm>
              <a:off x="6772016" y="4273793"/>
              <a:ext cx="264294" cy="34161"/>
            </a:xfrm>
            <a:custGeom>
              <a:avLst/>
              <a:gdLst>
                <a:gd name="T0" fmla="*/ 71 w 71"/>
                <a:gd name="T1" fmla="*/ 0 h 9"/>
                <a:gd name="T2" fmla="*/ 0 w 71"/>
                <a:gd name="T3" fmla="*/ 2 h 9"/>
                <a:gd name="T4" fmla="*/ 71 w 71"/>
                <a:gd name="T5" fmla="*/ 0 h 9"/>
              </a:gdLst>
              <a:ahLst/>
              <a:cxnLst>
                <a:cxn ang="0">
                  <a:pos x="T0" y="T1"/>
                </a:cxn>
                <a:cxn ang="0">
                  <a:pos x="T2" y="T3"/>
                </a:cxn>
                <a:cxn ang="0">
                  <a:pos x="T4" y="T5"/>
                </a:cxn>
              </a:cxnLst>
              <a:rect l="0" t="0" r="r" b="b"/>
              <a:pathLst>
                <a:path w="71" h="9">
                  <a:moveTo>
                    <a:pt x="71" y="0"/>
                  </a:moveTo>
                  <a:cubicBezTo>
                    <a:pt x="48" y="9"/>
                    <a:pt x="23" y="9"/>
                    <a:pt x="0" y="2"/>
                  </a:cubicBezTo>
                  <a:cubicBezTo>
                    <a:pt x="24" y="7"/>
                    <a:pt x="47" y="6"/>
                    <a:pt x="71"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ïšľîḑe">
              <a:extLst>
                <a:ext uri="{FF2B5EF4-FFF2-40B4-BE49-F238E27FC236}">
                  <a16:creationId xmlns:a16="http://schemas.microsoft.com/office/drawing/2014/main" id="{54F54F5C-145B-4EE0-AF67-7CC5CAA721BA}"/>
                </a:ext>
              </a:extLst>
            </p:cNvPr>
            <p:cNvSpPr/>
            <p:nvPr/>
          </p:nvSpPr>
          <p:spPr bwMode="auto">
            <a:xfrm>
              <a:off x="6842135" y="4307953"/>
              <a:ext cx="145632" cy="26969"/>
            </a:xfrm>
            <a:custGeom>
              <a:avLst/>
              <a:gdLst>
                <a:gd name="T0" fmla="*/ 39 w 39"/>
                <a:gd name="T1" fmla="*/ 0 h 7"/>
                <a:gd name="T2" fmla="*/ 0 w 39"/>
                <a:gd name="T3" fmla="*/ 3 h 7"/>
                <a:gd name="T4" fmla="*/ 39 w 39"/>
                <a:gd name="T5" fmla="*/ 0 h 7"/>
              </a:gdLst>
              <a:ahLst/>
              <a:cxnLst>
                <a:cxn ang="0">
                  <a:pos x="T0" y="T1"/>
                </a:cxn>
                <a:cxn ang="0">
                  <a:pos x="T2" y="T3"/>
                </a:cxn>
                <a:cxn ang="0">
                  <a:pos x="T4" y="T5"/>
                </a:cxn>
              </a:cxnLst>
              <a:rect l="0" t="0" r="r" b="b"/>
              <a:pathLst>
                <a:path w="39" h="7">
                  <a:moveTo>
                    <a:pt x="39" y="0"/>
                  </a:moveTo>
                  <a:cubicBezTo>
                    <a:pt x="27" y="6"/>
                    <a:pt x="13" y="7"/>
                    <a:pt x="0" y="3"/>
                  </a:cubicBezTo>
                  <a:cubicBezTo>
                    <a:pt x="14" y="4"/>
                    <a:pt x="26" y="3"/>
                    <a:pt x="39"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ľiďê">
              <a:extLst>
                <a:ext uri="{FF2B5EF4-FFF2-40B4-BE49-F238E27FC236}">
                  <a16:creationId xmlns:a16="http://schemas.microsoft.com/office/drawing/2014/main" id="{064E6929-FA99-456B-A0C6-5E94F157F1AB}"/>
                </a:ext>
              </a:extLst>
            </p:cNvPr>
            <p:cNvSpPr/>
            <p:nvPr/>
          </p:nvSpPr>
          <p:spPr bwMode="auto">
            <a:xfrm>
              <a:off x="6831348" y="4293569"/>
              <a:ext cx="176196" cy="25171"/>
            </a:xfrm>
            <a:custGeom>
              <a:avLst/>
              <a:gdLst>
                <a:gd name="T0" fmla="*/ 47 w 47"/>
                <a:gd name="T1" fmla="*/ 0 h 7"/>
                <a:gd name="T2" fmla="*/ 0 w 47"/>
                <a:gd name="T3" fmla="*/ 4 h 7"/>
                <a:gd name="T4" fmla="*/ 47 w 47"/>
                <a:gd name="T5" fmla="*/ 0 h 7"/>
              </a:gdLst>
              <a:ahLst/>
              <a:cxnLst>
                <a:cxn ang="0">
                  <a:pos x="T0" y="T1"/>
                </a:cxn>
                <a:cxn ang="0">
                  <a:pos x="T2" y="T3"/>
                </a:cxn>
                <a:cxn ang="0">
                  <a:pos x="T4" y="T5"/>
                </a:cxn>
              </a:cxnLst>
              <a:rect l="0" t="0" r="r" b="b"/>
              <a:pathLst>
                <a:path w="47" h="7">
                  <a:moveTo>
                    <a:pt x="47" y="0"/>
                  </a:moveTo>
                  <a:cubicBezTo>
                    <a:pt x="31" y="6"/>
                    <a:pt x="16" y="7"/>
                    <a:pt x="0" y="4"/>
                  </a:cubicBezTo>
                  <a:cubicBezTo>
                    <a:pt x="16" y="4"/>
                    <a:pt x="31" y="3"/>
                    <a:pt x="47" y="0"/>
                  </a:cubicBezTo>
                  <a:close/>
                </a:path>
              </a:pathLst>
            </a:custGeom>
            <a:solidFill>
              <a:srgbClr val="812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işḻîḓé">
              <a:extLst>
                <a:ext uri="{FF2B5EF4-FFF2-40B4-BE49-F238E27FC236}">
                  <a16:creationId xmlns:a16="http://schemas.microsoft.com/office/drawing/2014/main" id="{4C11D349-015E-4C15-BC22-444513D1983B}"/>
                </a:ext>
              </a:extLst>
            </p:cNvPr>
            <p:cNvSpPr/>
            <p:nvPr/>
          </p:nvSpPr>
          <p:spPr bwMode="auto">
            <a:xfrm>
              <a:off x="6640769" y="3569009"/>
              <a:ext cx="142036" cy="600504"/>
            </a:xfrm>
            <a:custGeom>
              <a:avLst/>
              <a:gdLst>
                <a:gd name="T0" fmla="*/ 25 w 38"/>
                <a:gd name="T1" fmla="*/ 0 h 161"/>
                <a:gd name="T2" fmla="*/ 1 w 38"/>
                <a:gd name="T3" fmla="*/ 151 h 161"/>
                <a:gd name="T4" fmla="*/ 21 w 38"/>
                <a:gd name="T5" fmla="*/ 161 h 161"/>
                <a:gd name="T6" fmla="*/ 38 w 38"/>
                <a:gd name="T7" fmla="*/ 11 h 161"/>
                <a:gd name="T8" fmla="*/ 25 w 38"/>
                <a:gd name="T9" fmla="*/ 0 h 161"/>
              </a:gdLst>
              <a:ahLst/>
              <a:cxnLst>
                <a:cxn ang="0">
                  <a:pos x="T0" y="T1"/>
                </a:cxn>
                <a:cxn ang="0">
                  <a:pos x="T2" y="T3"/>
                </a:cxn>
                <a:cxn ang="0">
                  <a:pos x="T4" y="T5"/>
                </a:cxn>
                <a:cxn ang="0">
                  <a:pos x="T6" y="T7"/>
                </a:cxn>
                <a:cxn ang="0">
                  <a:pos x="T8" y="T9"/>
                </a:cxn>
              </a:cxnLst>
              <a:rect l="0" t="0" r="r" b="b"/>
              <a:pathLst>
                <a:path w="38" h="161">
                  <a:moveTo>
                    <a:pt x="25" y="0"/>
                  </a:moveTo>
                  <a:cubicBezTo>
                    <a:pt x="8" y="48"/>
                    <a:pt x="0" y="100"/>
                    <a:pt x="1" y="151"/>
                  </a:cubicBezTo>
                  <a:cubicBezTo>
                    <a:pt x="7" y="155"/>
                    <a:pt x="14" y="159"/>
                    <a:pt x="21" y="161"/>
                  </a:cubicBezTo>
                  <a:cubicBezTo>
                    <a:pt x="33" y="112"/>
                    <a:pt x="38" y="62"/>
                    <a:pt x="38" y="11"/>
                  </a:cubicBezTo>
                  <a:cubicBezTo>
                    <a:pt x="38" y="6"/>
                    <a:pt x="29" y="2"/>
                    <a:pt x="25"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íSḻïḑé">
              <a:extLst>
                <a:ext uri="{FF2B5EF4-FFF2-40B4-BE49-F238E27FC236}">
                  <a16:creationId xmlns:a16="http://schemas.microsoft.com/office/drawing/2014/main" id="{A2D6DF62-09DD-450F-9432-C38253063E50}"/>
                </a:ext>
              </a:extLst>
            </p:cNvPr>
            <p:cNvSpPr/>
            <p:nvPr/>
          </p:nvSpPr>
          <p:spPr bwMode="auto">
            <a:xfrm>
              <a:off x="6658748" y="3479114"/>
              <a:ext cx="519598" cy="814457"/>
            </a:xfrm>
            <a:custGeom>
              <a:avLst/>
              <a:gdLst>
                <a:gd name="T0" fmla="*/ 48 w 139"/>
                <a:gd name="T1" fmla="*/ 18 h 218"/>
                <a:gd name="T2" fmla="*/ 56 w 139"/>
                <a:gd name="T3" fmla="*/ 6 h 218"/>
                <a:gd name="T4" fmla="*/ 65 w 139"/>
                <a:gd name="T5" fmla="*/ 22 h 218"/>
                <a:gd name="T6" fmla="*/ 96 w 139"/>
                <a:gd name="T7" fmla="*/ 0 h 218"/>
                <a:gd name="T8" fmla="*/ 101 w 139"/>
                <a:gd name="T9" fmla="*/ 12 h 218"/>
                <a:gd name="T10" fmla="*/ 135 w 139"/>
                <a:gd name="T11" fmla="*/ 15 h 218"/>
                <a:gd name="T12" fmla="*/ 139 w 139"/>
                <a:gd name="T13" fmla="*/ 27 h 218"/>
                <a:gd name="T14" fmla="*/ 112 w 139"/>
                <a:gd name="T15" fmla="*/ 73 h 218"/>
                <a:gd name="T16" fmla="*/ 85 w 139"/>
                <a:gd name="T17" fmla="*/ 132 h 218"/>
                <a:gd name="T18" fmla="*/ 122 w 139"/>
                <a:gd name="T19" fmla="*/ 202 h 218"/>
                <a:gd name="T20" fmla="*/ 69 w 139"/>
                <a:gd name="T21" fmla="*/ 216 h 218"/>
                <a:gd name="T22" fmla="*/ 18 w 139"/>
                <a:gd name="T23" fmla="*/ 199 h 218"/>
                <a:gd name="T24" fmla="*/ 19 w 139"/>
                <a:gd name="T25" fmla="*/ 112 h 218"/>
                <a:gd name="T26" fmla="*/ 0 w 139"/>
                <a:gd name="T27" fmla="*/ 89 h 218"/>
                <a:gd name="T28" fmla="*/ 23 w 139"/>
                <a:gd name="T29" fmla="*/ 44 h 218"/>
                <a:gd name="T30" fmla="*/ 21 w 139"/>
                <a:gd name="T31" fmla="*/ 24 h 218"/>
                <a:gd name="T32" fmla="*/ 48 w 139"/>
                <a:gd name="T33"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218">
                  <a:moveTo>
                    <a:pt x="48" y="18"/>
                  </a:moveTo>
                  <a:cubicBezTo>
                    <a:pt x="49" y="14"/>
                    <a:pt x="53" y="10"/>
                    <a:pt x="56" y="6"/>
                  </a:cubicBezTo>
                  <a:cubicBezTo>
                    <a:pt x="58" y="12"/>
                    <a:pt x="61" y="17"/>
                    <a:pt x="65" y="22"/>
                  </a:cubicBezTo>
                  <a:cubicBezTo>
                    <a:pt x="75" y="14"/>
                    <a:pt x="85" y="8"/>
                    <a:pt x="96" y="0"/>
                  </a:cubicBezTo>
                  <a:cubicBezTo>
                    <a:pt x="98" y="4"/>
                    <a:pt x="99" y="9"/>
                    <a:pt x="101" y="12"/>
                  </a:cubicBezTo>
                  <a:cubicBezTo>
                    <a:pt x="113" y="14"/>
                    <a:pt x="124" y="15"/>
                    <a:pt x="135" y="15"/>
                  </a:cubicBezTo>
                  <a:cubicBezTo>
                    <a:pt x="139" y="18"/>
                    <a:pt x="139" y="23"/>
                    <a:pt x="139" y="27"/>
                  </a:cubicBezTo>
                  <a:cubicBezTo>
                    <a:pt x="139" y="46"/>
                    <a:pt x="129" y="64"/>
                    <a:pt x="112" y="73"/>
                  </a:cubicBezTo>
                  <a:cubicBezTo>
                    <a:pt x="106" y="94"/>
                    <a:pt x="96" y="112"/>
                    <a:pt x="85" y="132"/>
                  </a:cubicBezTo>
                  <a:cubicBezTo>
                    <a:pt x="103" y="150"/>
                    <a:pt x="115" y="177"/>
                    <a:pt x="122" y="202"/>
                  </a:cubicBezTo>
                  <a:cubicBezTo>
                    <a:pt x="107" y="214"/>
                    <a:pt x="87" y="218"/>
                    <a:pt x="69" y="216"/>
                  </a:cubicBezTo>
                  <a:cubicBezTo>
                    <a:pt x="50" y="213"/>
                    <a:pt x="35" y="207"/>
                    <a:pt x="18" y="199"/>
                  </a:cubicBezTo>
                  <a:cubicBezTo>
                    <a:pt x="11" y="173"/>
                    <a:pt x="15" y="139"/>
                    <a:pt x="19" y="112"/>
                  </a:cubicBezTo>
                  <a:cubicBezTo>
                    <a:pt x="12" y="107"/>
                    <a:pt x="3" y="98"/>
                    <a:pt x="0" y="89"/>
                  </a:cubicBezTo>
                  <a:cubicBezTo>
                    <a:pt x="10" y="74"/>
                    <a:pt x="23" y="44"/>
                    <a:pt x="23" y="44"/>
                  </a:cubicBezTo>
                  <a:cubicBezTo>
                    <a:pt x="23" y="44"/>
                    <a:pt x="21" y="30"/>
                    <a:pt x="21" y="24"/>
                  </a:cubicBezTo>
                  <a:cubicBezTo>
                    <a:pt x="29" y="22"/>
                    <a:pt x="39" y="19"/>
                    <a:pt x="48"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îŝḷîḋê">
              <a:extLst>
                <a:ext uri="{FF2B5EF4-FFF2-40B4-BE49-F238E27FC236}">
                  <a16:creationId xmlns:a16="http://schemas.microsoft.com/office/drawing/2014/main" id="{3D634D27-7394-497A-9650-EA7FCA28C44C}"/>
                </a:ext>
              </a:extLst>
            </p:cNvPr>
            <p:cNvSpPr/>
            <p:nvPr/>
          </p:nvSpPr>
          <p:spPr bwMode="auto">
            <a:xfrm>
              <a:off x="6852923" y="3576201"/>
              <a:ext cx="68321" cy="61129"/>
            </a:xfrm>
            <a:custGeom>
              <a:avLst/>
              <a:gdLst>
                <a:gd name="T0" fmla="*/ 0 w 18"/>
                <a:gd name="T1" fmla="*/ 14 h 16"/>
                <a:gd name="T2" fmla="*/ 12 w 18"/>
                <a:gd name="T3" fmla="*/ 0 h 16"/>
                <a:gd name="T4" fmla="*/ 18 w 18"/>
                <a:gd name="T5" fmla="*/ 16 h 16"/>
                <a:gd name="T6" fmla="*/ 10 w 18"/>
                <a:gd name="T7" fmla="*/ 12 h 16"/>
                <a:gd name="T8" fmla="*/ 0 w 18"/>
                <a:gd name="T9" fmla="*/ 14 h 16"/>
              </a:gdLst>
              <a:ahLst/>
              <a:cxnLst>
                <a:cxn ang="0">
                  <a:pos x="T0" y="T1"/>
                </a:cxn>
                <a:cxn ang="0">
                  <a:pos x="T2" y="T3"/>
                </a:cxn>
                <a:cxn ang="0">
                  <a:pos x="T4" y="T5"/>
                </a:cxn>
                <a:cxn ang="0">
                  <a:pos x="T6" y="T7"/>
                </a:cxn>
                <a:cxn ang="0">
                  <a:pos x="T8" y="T9"/>
                </a:cxn>
              </a:cxnLst>
              <a:rect l="0" t="0" r="r" b="b"/>
              <a:pathLst>
                <a:path w="18" h="16">
                  <a:moveTo>
                    <a:pt x="0" y="14"/>
                  </a:moveTo>
                  <a:cubicBezTo>
                    <a:pt x="4" y="9"/>
                    <a:pt x="8" y="5"/>
                    <a:pt x="12" y="0"/>
                  </a:cubicBezTo>
                  <a:cubicBezTo>
                    <a:pt x="16" y="5"/>
                    <a:pt x="17" y="10"/>
                    <a:pt x="18" y="16"/>
                  </a:cubicBezTo>
                  <a:cubicBezTo>
                    <a:pt x="16" y="14"/>
                    <a:pt x="13" y="13"/>
                    <a:pt x="10" y="12"/>
                  </a:cubicBezTo>
                  <a:cubicBezTo>
                    <a:pt x="7" y="11"/>
                    <a:pt x="3" y="12"/>
                    <a:pt x="0" y="14"/>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íṧḷïḑe">
              <a:extLst>
                <a:ext uri="{FF2B5EF4-FFF2-40B4-BE49-F238E27FC236}">
                  <a16:creationId xmlns:a16="http://schemas.microsoft.com/office/drawing/2014/main" id="{2099CBCE-38BC-4A16-B09C-7A3ECE56CBDE}"/>
                </a:ext>
              </a:extLst>
            </p:cNvPr>
            <p:cNvSpPr/>
            <p:nvPr/>
          </p:nvSpPr>
          <p:spPr bwMode="auto">
            <a:xfrm>
              <a:off x="6674929" y="3781164"/>
              <a:ext cx="316433" cy="321828"/>
            </a:xfrm>
            <a:custGeom>
              <a:avLst/>
              <a:gdLst>
                <a:gd name="T0" fmla="*/ 0 w 85"/>
                <a:gd name="T1" fmla="*/ 9 h 86"/>
                <a:gd name="T2" fmla="*/ 45 w 85"/>
                <a:gd name="T3" fmla="*/ 16 h 86"/>
                <a:gd name="T4" fmla="*/ 85 w 85"/>
                <a:gd name="T5" fmla="*/ 0 h 86"/>
                <a:gd name="T6" fmla="*/ 71 w 85"/>
                <a:gd name="T7" fmla="*/ 20 h 86"/>
                <a:gd name="T8" fmla="*/ 64 w 85"/>
                <a:gd name="T9" fmla="*/ 28 h 86"/>
                <a:gd name="T10" fmla="*/ 42 w 85"/>
                <a:gd name="T11" fmla="*/ 35 h 86"/>
                <a:gd name="T12" fmla="*/ 45 w 85"/>
                <a:gd name="T13" fmla="*/ 43 h 86"/>
                <a:gd name="T14" fmla="*/ 42 w 85"/>
                <a:gd name="T15" fmla="*/ 44 h 86"/>
                <a:gd name="T16" fmla="*/ 38 w 85"/>
                <a:gd name="T17" fmla="*/ 50 h 86"/>
                <a:gd name="T18" fmla="*/ 35 w 85"/>
                <a:gd name="T19" fmla="*/ 86 h 86"/>
                <a:gd name="T20" fmla="*/ 23 w 85"/>
                <a:gd name="T21" fmla="*/ 34 h 86"/>
                <a:gd name="T22" fmla="*/ 24 w 85"/>
                <a:gd name="T23" fmla="*/ 33 h 86"/>
                <a:gd name="T24" fmla="*/ 0 w 85"/>
                <a:gd name="T25"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86">
                  <a:moveTo>
                    <a:pt x="0" y="9"/>
                  </a:moveTo>
                  <a:cubicBezTo>
                    <a:pt x="13" y="16"/>
                    <a:pt x="31" y="17"/>
                    <a:pt x="45" y="16"/>
                  </a:cubicBezTo>
                  <a:cubicBezTo>
                    <a:pt x="60" y="14"/>
                    <a:pt x="74" y="9"/>
                    <a:pt x="85" y="0"/>
                  </a:cubicBezTo>
                  <a:cubicBezTo>
                    <a:pt x="80" y="7"/>
                    <a:pt x="76" y="14"/>
                    <a:pt x="71" y="20"/>
                  </a:cubicBezTo>
                  <a:cubicBezTo>
                    <a:pt x="69" y="23"/>
                    <a:pt x="67" y="26"/>
                    <a:pt x="64" y="28"/>
                  </a:cubicBezTo>
                  <a:cubicBezTo>
                    <a:pt x="58" y="33"/>
                    <a:pt x="50" y="34"/>
                    <a:pt x="42" y="35"/>
                  </a:cubicBezTo>
                  <a:cubicBezTo>
                    <a:pt x="43" y="38"/>
                    <a:pt x="44" y="41"/>
                    <a:pt x="45" y="43"/>
                  </a:cubicBezTo>
                  <a:cubicBezTo>
                    <a:pt x="44" y="44"/>
                    <a:pt x="43" y="44"/>
                    <a:pt x="42" y="44"/>
                  </a:cubicBezTo>
                  <a:cubicBezTo>
                    <a:pt x="42" y="47"/>
                    <a:pt x="40" y="49"/>
                    <a:pt x="38" y="50"/>
                  </a:cubicBezTo>
                  <a:cubicBezTo>
                    <a:pt x="35" y="62"/>
                    <a:pt x="34" y="74"/>
                    <a:pt x="35" y="86"/>
                  </a:cubicBezTo>
                  <a:cubicBezTo>
                    <a:pt x="33" y="68"/>
                    <a:pt x="28" y="52"/>
                    <a:pt x="23" y="34"/>
                  </a:cubicBezTo>
                  <a:cubicBezTo>
                    <a:pt x="23" y="34"/>
                    <a:pt x="24" y="33"/>
                    <a:pt x="24" y="33"/>
                  </a:cubicBezTo>
                  <a:cubicBezTo>
                    <a:pt x="16" y="27"/>
                    <a:pt x="5" y="19"/>
                    <a:pt x="0" y="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îSlîḋé">
              <a:extLst>
                <a:ext uri="{FF2B5EF4-FFF2-40B4-BE49-F238E27FC236}">
                  <a16:creationId xmlns:a16="http://schemas.microsoft.com/office/drawing/2014/main" id="{8A98AB44-AF46-4222-BA4D-D7DB91D4EECB}"/>
                </a:ext>
              </a:extLst>
            </p:cNvPr>
            <p:cNvSpPr/>
            <p:nvPr/>
          </p:nvSpPr>
          <p:spPr bwMode="auto">
            <a:xfrm>
              <a:off x="6824156" y="3926794"/>
              <a:ext cx="280475" cy="363179"/>
            </a:xfrm>
            <a:custGeom>
              <a:avLst/>
              <a:gdLst>
                <a:gd name="T0" fmla="*/ 0 w 75"/>
                <a:gd name="T1" fmla="*/ 86 h 97"/>
                <a:gd name="T2" fmla="*/ 75 w 75"/>
                <a:gd name="T3" fmla="*/ 81 h 97"/>
                <a:gd name="T4" fmla="*/ 41 w 75"/>
                <a:gd name="T5" fmla="*/ 16 h 97"/>
                <a:gd name="T6" fmla="*/ 31 w 75"/>
                <a:gd name="T7" fmla="*/ 16 h 97"/>
                <a:gd name="T8" fmla="*/ 38 w 75"/>
                <a:gd name="T9" fmla="*/ 13 h 97"/>
                <a:gd name="T10" fmla="*/ 33 w 75"/>
                <a:gd name="T11" fmla="*/ 12 h 97"/>
                <a:gd name="T12" fmla="*/ 33 w 75"/>
                <a:gd name="T13" fmla="*/ 11 h 97"/>
                <a:gd name="T14" fmla="*/ 38 w 75"/>
                <a:gd name="T15" fmla="*/ 10 h 97"/>
                <a:gd name="T16" fmla="*/ 44 w 75"/>
                <a:gd name="T17" fmla="*/ 0 h 97"/>
                <a:gd name="T18" fmla="*/ 25 w 75"/>
                <a:gd name="T19" fmla="*/ 12 h 97"/>
                <a:gd name="T20" fmla="*/ 30 w 75"/>
                <a:gd name="T21" fmla="*/ 13 h 97"/>
                <a:gd name="T22" fmla="*/ 25 w 75"/>
                <a:gd name="T23" fmla="*/ 18 h 97"/>
                <a:gd name="T24" fmla="*/ 39 w 75"/>
                <a:gd name="T25" fmla="*/ 20 h 97"/>
                <a:gd name="T26" fmla="*/ 52 w 75"/>
                <a:gd name="T27" fmla="*/ 50 h 97"/>
                <a:gd name="T28" fmla="*/ 57 w 75"/>
                <a:gd name="T29" fmla="*/ 71 h 97"/>
                <a:gd name="T30" fmla="*/ 53 w 75"/>
                <a:gd name="T31" fmla="*/ 83 h 97"/>
                <a:gd name="T32" fmla="*/ 43 w 75"/>
                <a:gd name="T33" fmla="*/ 87 h 97"/>
                <a:gd name="T34" fmla="*/ 0 w 75"/>
                <a:gd name="T35"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97">
                  <a:moveTo>
                    <a:pt x="0" y="86"/>
                  </a:moveTo>
                  <a:cubicBezTo>
                    <a:pt x="24" y="97"/>
                    <a:pt x="53" y="95"/>
                    <a:pt x="75" y="81"/>
                  </a:cubicBezTo>
                  <a:cubicBezTo>
                    <a:pt x="65" y="58"/>
                    <a:pt x="54" y="36"/>
                    <a:pt x="41" y="16"/>
                  </a:cubicBezTo>
                  <a:cubicBezTo>
                    <a:pt x="38" y="15"/>
                    <a:pt x="34" y="15"/>
                    <a:pt x="31" y="16"/>
                  </a:cubicBezTo>
                  <a:cubicBezTo>
                    <a:pt x="34" y="14"/>
                    <a:pt x="35" y="13"/>
                    <a:pt x="38" y="13"/>
                  </a:cubicBezTo>
                  <a:cubicBezTo>
                    <a:pt x="37" y="12"/>
                    <a:pt x="34" y="12"/>
                    <a:pt x="33" y="12"/>
                  </a:cubicBezTo>
                  <a:cubicBezTo>
                    <a:pt x="33" y="12"/>
                    <a:pt x="33" y="11"/>
                    <a:pt x="33" y="11"/>
                  </a:cubicBezTo>
                  <a:cubicBezTo>
                    <a:pt x="34" y="10"/>
                    <a:pt x="36" y="10"/>
                    <a:pt x="38" y="10"/>
                  </a:cubicBezTo>
                  <a:cubicBezTo>
                    <a:pt x="40" y="6"/>
                    <a:pt x="42" y="3"/>
                    <a:pt x="44" y="0"/>
                  </a:cubicBezTo>
                  <a:cubicBezTo>
                    <a:pt x="39" y="5"/>
                    <a:pt x="32" y="10"/>
                    <a:pt x="25" y="12"/>
                  </a:cubicBezTo>
                  <a:cubicBezTo>
                    <a:pt x="27" y="13"/>
                    <a:pt x="28" y="13"/>
                    <a:pt x="30" y="13"/>
                  </a:cubicBezTo>
                  <a:cubicBezTo>
                    <a:pt x="28" y="15"/>
                    <a:pt x="27" y="17"/>
                    <a:pt x="25" y="18"/>
                  </a:cubicBezTo>
                  <a:cubicBezTo>
                    <a:pt x="30" y="19"/>
                    <a:pt x="35" y="19"/>
                    <a:pt x="39" y="20"/>
                  </a:cubicBezTo>
                  <a:cubicBezTo>
                    <a:pt x="44" y="29"/>
                    <a:pt x="48" y="40"/>
                    <a:pt x="52" y="50"/>
                  </a:cubicBezTo>
                  <a:cubicBezTo>
                    <a:pt x="55" y="57"/>
                    <a:pt x="57" y="64"/>
                    <a:pt x="57" y="71"/>
                  </a:cubicBezTo>
                  <a:cubicBezTo>
                    <a:pt x="57" y="76"/>
                    <a:pt x="56" y="80"/>
                    <a:pt x="53" y="83"/>
                  </a:cubicBezTo>
                  <a:cubicBezTo>
                    <a:pt x="51" y="86"/>
                    <a:pt x="47" y="87"/>
                    <a:pt x="43" y="87"/>
                  </a:cubicBezTo>
                  <a:cubicBezTo>
                    <a:pt x="29" y="90"/>
                    <a:pt x="14" y="88"/>
                    <a:pt x="0" y="86"/>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sḷîḓé">
              <a:extLst>
                <a:ext uri="{FF2B5EF4-FFF2-40B4-BE49-F238E27FC236}">
                  <a16:creationId xmlns:a16="http://schemas.microsoft.com/office/drawing/2014/main" id="{6C2CAECA-09FB-475E-ACF0-7E56934278D3}"/>
                </a:ext>
              </a:extLst>
            </p:cNvPr>
            <p:cNvSpPr/>
            <p:nvPr/>
          </p:nvSpPr>
          <p:spPr bwMode="auto">
            <a:xfrm>
              <a:off x="6991362" y="3680480"/>
              <a:ext cx="82704" cy="235528"/>
            </a:xfrm>
            <a:custGeom>
              <a:avLst/>
              <a:gdLst>
                <a:gd name="T0" fmla="*/ 0 w 22"/>
                <a:gd name="T1" fmla="*/ 63 h 63"/>
                <a:gd name="T2" fmla="*/ 22 w 22"/>
                <a:gd name="T3" fmla="*/ 12 h 63"/>
                <a:gd name="T4" fmla="*/ 19 w 22"/>
                <a:gd name="T5" fmla="*/ 0 h 63"/>
                <a:gd name="T6" fmla="*/ 0 w 22"/>
                <a:gd name="T7" fmla="*/ 63 h 63"/>
              </a:gdLst>
              <a:ahLst/>
              <a:cxnLst>
                <a:cxn ang="0">
                  <a:pos x="T0" y="T1"/>
                </a:cxn>
                <a:cxn ang="0">
                  <a:pos x="T2" y="T3"/>
                </a:cxn>
                <a:cxn ang="0">
                  <a:pos x="T4" y="T5"/>
                </a:cxn>
                <a:cxn ang="0">
                  <a:pos x="T6" y="T7"/>
                </a:cxn>
              </a:cxnLst>
              <a:rect l="0" t="0" r="r" b="b"/>
              <a:pathLst>
                <a:path w="22" h="63">
                  <a:moveTo>
                    <a:pt x="0" y="63"/>
                  </a:moveTo>
                  <a:cubicBezTo>
                    <a:pt x="8" y="46"/>
                    <a:pt x="16" y="29"/>
                    <a:pt x="22" y="12"/>
                  </a:cubicBezTo>
                  <a:cubicBezTo>
                    <a:pt x="20" y="8"/>
                    <a:pt x="19" y="4"/>
                    <a:pt x="19" y="0"/>
                  </a:cubicBezTo>
                  <a:cubicBezTo>
                    <a:pt x="15" y="21"/>
                    <a:pt x="9" y="43"/>
                    <a:pt x="0" y="63"/>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íṥľíḑé">
              <a:extLst>
                <a:ext uri="{FF2B5EF4-FFF2-40B4-BE49-F238E27FC236}">
                  <a16:creationId xmlns:a16="http://schemas.microsoft.com/office/drawing/2014/main" id="{B01B776C-FA5E-4518-8708-388B349C4712}"/>
                </a:ext>
              </a:extLst>
            </p:cNvPr>
            <p:cNvSpPr/>
            <p:nvPr/>
          </p:nvSpPr>
          <p:spPr bwMode="auto">
            <a:xfrm>
              <a:off x="7063279" y="3543839"/>
              <a:ext cx="66523" cy="111471"/>
            </a:xfrm>
            <a:custGeom>
              <a:avLst/>
              <a:gdLst>
                <a:gd name="T0" fmla="*/ 0 w 18"/>
                <a:gd name="T1" fmla="*/ 30 h 30"/>
                <a:gd name="T2" fmla="*/ 18 w 18"/>
                <a:gd name="T3" fmla="*/ 3 h 30"/>
                <a:gd name="T4" fmla="*/ 0 w 18"/>
                <a:gd name="T5" fmla="*/ 0 h 30"/>
                <a:gd name="T6" fmla="*/ 5 w 18"/>
                <a:gd name="T7" fmla="*/ 9 h 30"/>
                <a:gd name="T8" fmla="*/ 3 w 18"/>
                <a:gd name="T9" fmla="*/ 19 h 30"/>
                <a:gd name="T10" fmla="*/ 0 w 18"/>
                <a:gd name="T11" fmla="*/ 30 h 30"/>
              </a:gdLst>
              <a:ahLst/>
              <a:cxnLst>
                <a:cxn ang="0">
                  <a:pos x="T0" y="T1"/>
                </a:cxn>
                <a:cxn ang="0">
                  <a:pos x="T2" y="T3"/>
                </a:cxn>
                <a:cxn ang="0">
                  <a:pos x="T4" y="T5"/>
                </a:cxn>
                <a:cxn ang="0">
                  <a:pos x="T6" y="T7"/>
                </a:cxn>
                <a:cxn ang="0">
                  <a:pos x="T8" y="T9"/>
                </a:cxn>
                <a:cxn ang="0">
                  <a:pos x="T10" y="T11"/>
                </a:cxn>
              </a:cxnLst>
              <a:rect l="0" t="0" r="r" b="b"/>
              <a:pathLst>
                <a:path w="18" h="30">
                  <a:moveTo>
                    <a:pt x="0" y="30"/>
                  </a:moveTo>
                  <a:cubicBezTo>
                    <a:pt x="3" y="20"/>
                    <a:pt x="10" y="9"/>
                    <a:pt x="18" y="3"/>
                  </a:cubicBezTo>
                  <a:cubicBezTo>
                    <a:pt x="12" y="3"/>
                    <a:pt x="6" y="3"/>
                    <a:pt x="0" y="0"/>
                  </a:cubicBezTo>
                  <a:cubicBezTo>
                    <a:pt x="3" y="1"/>
                    <a:pt x="5" y="5"/>
                    <a:pt x="5" y="9"/>
                  </a:cubicBezTo>
                  <a:cubicBezTo>
                    <a:pt x="6" y="12"/>
                    <a:pt x="5" y="16"/>
                    <a:pt x="3" y="19"/>
                  </a:cubicBezTo>
                  <a:cubicBezTo>
                    <a:pt x="2" y="22"/>
                    <a:pt x="1" y="27"/>
                    <a:pt x="0" y="3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iSlïďê">
              <a:extLst>
                <a:ext uri="{FF2B5EF4-FFF2-40B4-BE49-F238E27FC236}">
                  <a16:creationId xmlns:a16="http://schemas.microsoft.com/office/drawing/2014/main" id="{96612A43-FB88-4314-8904-3E3E511FF0BB}"/>
                </a:ext>
              </a:extLst>
            </p:cNvPr>
            <p:cNvSpPr/>
            <p:nvPr/>
          </p:nvSpPr>
          <p:spPr bwMode="auto">
            <a:xfrm>
              <a:off x="6719877" y="3964551"/>
              <a:ext cx="59332" cy="276879"/>
            </a:xfrm>
            <a:custGeom>
              <a:avLst/>
              <a:gdLst>
                <a:gd name="T0" fmla="*/ 3 w 16"/>
                <a:gd name="T1" fmla="*/ 0 h 74"/>
                <a:gd name="T2" fmla="*/ 4 w 16"/>
                <a:gd name="T3" fmla="*/ 66 h 74"/>
                <a:gd name="T4" fmla="*/ 16 w 16"/>
                <a:gd name="T5" fmla="*/ 74 h 74"/>
                <a:gd name="T6" fmla="*/ 2 w 16"/>
                <a:gd name="T7" fmla="*/ 40 h 74"/>
                <a:gd name="T8" fmla="*/ 3 w 16"/>
                <a:gd name="T9" fmla="*/ 0 h 74"/>
              </a:gdLst>
              <a:ahLst/>
              <a:cxnLst>
                <a:cxn ang="0">
                  <a:pos x="T0" y="T1"/>
                </a:cxn>
                <a:cxn ang="0">
                  <a:pos x="T2" y="T3"/>
                </a:cxn>
                <a:cxn ang="0">
                  <a:pos x="T4" y="T5"/>
                </a:cxn>
                <a:cxn ang="0">
                  <a:pos x="T6" y="T7"/>
                </a:cxn>
                <a:cxn ang="0">
                  <a:pos x="T8" y="T9"/>
                </a:cxn>
              </a:cxnLst>
              <a:rect l="0" t="0" r="r" b="b"/>
              <a:pathLst>
                <a:path w="16" h="74">
                  <a:moveTo>
                    <a:pt x="3" y="0"/>
                  </a:moveTo>
                  <a:cubicBezTo>
                    <a:pt x="0" y="22"/>
                    <a:pt x="0" y="44"/>
                    <a:pt x="4" y="66"/>
                  </a:cubicBezTo>
                  <a:cubicBezTo>
                    <a:pt x="8" y="69"/>
                    <a:pt x="12" y="71"/>
                    <a:pt x="16" y="74"/>
                  </a:cubicBezTo>
                  <a:cubicBezTo>
                    <a:pt x="8" y="65"/>
                    <a:pt x="4" y="52"/>
                    <a:pt x="2" y="40"/>
                  </a:cubicBezTo>
                  <a:cubicBezTo>
                    <a:pt x="1" y="27"/>
                    <a:pt x="2" y="13"/>
                    <a:pt x="3"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íṣḻîḓe">
              <a:extLst>
                <a:ext uri="{FF2B5EF4-FFF2-40B4-BE49-F238E27FC236}">
                  <a16:creationId xmlns:a16="http://schemas.microsoft.com/office/drawing/2014/main" id="{6146A336-2C42-4701-A58D-1FD1AECB6749}"/>
                </a:ext>
              </a:extLst>
            </p:cNvPr>
            <p:cNvSpPr/>
            <p:nvPr/>
          </p:nvSpPr>
          <p:spPr bwMode="auto">
            <a:xfrm>
              <a:off x="6779208" y="3651714"/>
              <a:ext cx="97087" cy="152823"/>
            </a:xfrm>
            <a:custGeom>
              <a:avLst/>
              <a:gdLst>
                <a:gd name="T0" fmla="*/ 0 w 26"/>
                <a:gd name="T1" fmla="*/ 41 h 41"/>
                <a:gd name="T2" fmla="*/ 26 w 26"/>
                <a:gd name="T3" fmla="*/ 0 h 41"/>
                <a:gd name="T4" fmla="*/ 0 w 26"/>
                <a:gd name="T5" fmla="*/ 41 h 41"/>
              </a:gdLst>
              <a:ahLst/>
              <a:cxnLst>
                <a:cxn ang="0">
                  <a:pos x="T0" y="T1"/>
                </a:cxn>
                <a:cxn ang="0">
                  <a:pos x="T2" y="T3"/>
                </a:cxn>
                <a:cxn ang="0">
                  <a:pos x="T4" y="T5"/>
                </a:cxn>
              </a:cxnLst>
              <a:rect l="0" t="0" r="r" b="b"/>
              <a:pathLst>
                <a:path w="26" h="41">
                  <a:moveTo>
                    <a:pt x="0" y="41"/>
                  </a:moveTo>
                  <a:cubicBezTo>
                    <a:pt x="9" y="26"/>
                    <a:pt x="17" y="15"/>
                    <a:pt x="26" y="0"/>
                  </a:cubicBezTo>
                  <a:cubicBezTo>
                    <a:pt x="19" y="16"/>
                    <a:pt x="11" y="28"/>
                    <a:pt x="0" y="41"/>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i$lïdê">
              <a:extLst>
                <a:ext uri="{FF2B5EF4-FFF2-40B4-BE49-F238E27FC236}">
                  <a16:creationId xmlns:a16="http://schemas.microsoft.com/office/drawing/2014/main" id="{FC33EC06-FECC-4277-A31D-E1973F6E827B}"/>
                </a:ext>
              </a:extLst>
            </p:cNvPr>
            <p:cNvSpPr/>
            <p:nvPr/>
          </p:nvSpPr>
          <p:spPr bwMode="auto">
            <a:xfrm>
              <a:off x="6932031" y="3551030"/>
              <a:ext cx="82704" cy="77311"/>
            </a:xfrm>
            <a:custGeom>
              <a:avLst/>
              <a:gdLst>
                <a:gd name="T0" fmla="*/ 22 w 22"/>
                <a:gd name="T1" fmla="*/ 0 h 21"/>
                <a:gd name="T2" fmla="*/ 0 w 22"/>
                <a:gd name="T3" fmla="*/ 21 h 21"/>
                <a:gd name="T4" fmla="*/ 22 w 22"/>
                <a:gd name="T5" fmla="*/ 0 h 21"/>
              </a:gdLst>
              <a:ahLst/>
              <a:cxnLst>
                <a:cxn ang="0">
                  <a:pos x="T0" y="T1"/>
                </a:cxn>
                <a:cxn ang="0">
                  <a:pos x="T2" y="T3"/>
                </a:cxn>
                <a:cxn ang="0">
                  <a:pos x="T4" y="T5"/>
                </a:cxn>
              </a:cxnLst>
              <a:rect l="0" t="0" r="r" b="b"/>
              <a:pathLst>
                <a:path w="22" h="21">
                  <a:moveTo>
                    <a:pt x="22" y="0"/>
                  </a:moveTo>
                  <a:cubicBezTo>
                    <a:pt x="15" y="8"/>
                    <a:pt x="8" y="15"/>
                    <a:pt x="0" y="21"/>
                  </a:cubicBezTo>
                  <a:cubicBezTo>
                    <a:pt x="6" y="13"/>
                    <a:pt x="13" y="6"/>
                    <a:pt x="22"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íŝḻiďè">
              <a:extLst>
                <a:ext uri="{FF2B5EF4-FFF2-40B4-BE49-F238E27FC236}">
                  <a16:creationId xmlns:a16="http://schemas.microsoft.com/office/drawing/2014/main" id="{DA5B880E-66BD-455E-AB6E-583D3ADDCE50}"/>
                </a:ext>
              </a:extLst>
            </p:cNvPr>
            <p:cNvSpPr/>
            <p:nvPr/>
          </p:nvSpPr>
          <p:spPr bwMode="auto">
            <a:xfrm>
              <a:off x="6838540" y="3561818"/>
              <a:ext cx="10787" cy="55736"/>
            </a:xfrm>
            <a:custGeom>
              <a:avLst/>
              <a:gdLst>
                <a:gd name="T0" fmla="*/ 2 w 3"/>
                <a:gd name="T1" fmla="*/ 15 h 15"/>
                <a:gd name="T2" fmla="*/ 1 w 3"/>
                <a:gd name="T3" fmla="*/ 0 h 15"/>
                <a:gd name="T4" fmla="*/ 2 w 3"/>
                <a:gd name="T5" fmla="*/ 15 h 15"/>
              </a:gdLst>
              <a:ahLst/>
              <a:cxnLst>
                <a:cxn ang="0">
                  <a:pos x="T0" y="T1"/>
                </a:cxn>
                <a:cxn ang="0">
                  <a:pos x="T2" y="T3"/>
                </a:cxn>
                <a:cxn ang="0">
                  <a:pos x="T4" y="T5"/>
                </a:cxn>
              </a:cxnLst>
              <a:rect l="0" t="0" r="r" b="b"/>
              <a:pathLst>
                <a:path w="3" h="15">
                  <a:moveTo>
                    <a:pt x="2" y="15"/>
                  </a:moveTo>
                  <a:cubicBezTo>
                    <a:pt x="0" y="10"/>
                    <a:pt x="0" y="5"/>
                    <a:pt x="1" y="0"/>
                  </a:cubicBezTo>
                  <a:cubicBezTo>
                    <a:pt x="2" y="5"/>
                    <a:pt x="3" y="10"/>
                    <a:pt x="2" y="15"/>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Sḻiḍê">
              <a:extLst>
                <a:ext uri="{FF2B5EF4-FFF2-40B4-BE49-F238E27FC236}">
                  <a16:creationId xmlns:a16="http://schemas.microsoft.com/office/drawing/2014/main" id="{21F5D79F-881A-4023-9F9B-349E60D77B1A}"/>
                </a:ext>
              </a:extLst>
            </p:cNvPr>
            <p:cNvSpPr/>
            <p:nvPr/>
          </p:nvSpPr>
          <p:spPr bwMode="auto">
            <a:xfrm>
              <a:off x="6626385" y="4058043"/>
              <a:ext cx="235528" cy="160015"/>
            </a:xfrm>
            <a:custGeom>
              <a:avLst/>
              <a:gdLst>
                <a:gd name="T0" fmla="*/ 62 w 63"/>
                <a:gd name="T1" fmla="*/ 20 h 43"/>
                <a:gd name="T2" fmla="*/ 50 w 63"/>
                <a:gd name="T3" fmla="*/ 18 h 43"/>
                <a:gd name="T4" fmla="*/ 19 w 63"/>
                <a:gd name="T5" fmla="*/ 0 h 43"/>
                <a:gd name="T6" fmla="*/ 0 w 63"/>
                <a:gd name="T7" fmla="*/ 13 h 43"/>
                <a:gd name="T8" fmla="*/ 7 w 63"/>
                <a:gd name="T9" fmla="*/ 22 h 43"/>
                <a:gd name="T10" fmla="*/ 14 w 63"/>
                <a:gd name="T11" fmla="*/ 38 h 43"/>
                <a:gd name="T12" fmla="*/ 38 w 63"/>
                <a:gd name="T13" fmla="*/ 43 h 43"/>
                <a:gd name="T14" fmla="*/ 51 w 63"/>
                <a:gd name="T15" fmla="*/ 30 h 43"/>
                <a:gd name="T16" fmla="*/ 63 w 63"/>
                <a:gd name="T17" fmla="*/ 27 h 43"/>
                <a:gd name="T18" fmla="*/ 62 w 63"/>
                <a:gd name="T19"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3">
                  <a:moveTo>
                    <a:pt x="62" y="20"/>
                  </a:moveTo>
                  <a:cubicBezTo>
                    <a:pt x="58" y="19"/>
                    <a:pt x="54" y="19"/>
                    <a:pt x="50" y="18"/>
                  </a:cubicBezTo>
                  <a:cubicBezTo>
                    <a:pt x="41" y="10"/>
                    <a:pt x="30" y="4"/>
                    <a:pt x="19" y="0"/>
                  </a:cubicBezTo>
                  <a:cubicBezTo>
                    <a:pt x="12" y="3"/>
                    <a:pt x="6" y="8"/>
                    <a:pt x="0" y="13"/>
                  </a:cubicBezTo>
                  <a:cubicBezTo>
                    <a:pt x="1" y="17"/>
                    <a:pt x="4" y="20"/>
                    <a:pt x="7" y="22"/>
                  </a:cubicBezTo>
                  <a:cubicBezTo>
                    <a:pt x="8" y="27"/>
                    <a:pt x="10" y="33"/>
                    <a:pt x="14" y="38"/>
                  </a:cubicBezTo>
                  <a:cubicBezTo>
                    <a:pt x="22" y="40"/>
                    <a:pt x="30" y="42"/>
                    <a:pt x="38" y="43"/>
                  </a:cubicBezTo>
                  <a:cubicBezTo>
                    <a:pt x="44" y="40"/>
                    <a:pt x="48" y="36"/>
                    <a:pt x="51" y="30"/>
                  </a:cubicBezTo>
                  <a:cubicBezTo>
                    <a:pt x="55" y="29"/>
                    <a:pt x="59" y="28"/>
                    <a:pt x="63" y="27"/>
                  </a:cubicBezTo>
                  <a:cubicBezTo>
                    <a:pt x="63" y="25"/>
                    <a:pt x="62" y="22"/>
                    <a:pt x="62" y="20"/>
                  </a:cubicBezTo>
                  <a:close/>
                </a:path>
              </a:pathLst>
            </a:custGeom>
            <a:solidFill>
              <a:srgbClr val="FFB5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íṧliḓé">
              <a:extLst>
                <a:ext uri="{FF2B5EF4-FFF2-40B4-BE49-F238E27FC236}">
                  <a16:creationId xmlns:a16="http://schemas.microsoft.com/office/drawing/2014/main" id="{01B54862-D897-466D-A7C9-28DA261C251C}"/>
                </a:ext>
              </a:extLst>
            </p:cNvPr>
            <p:cNvSpPr/>
            <p:nvPr/>
          </p:nvSpPr>
          <p:spPr bwMode="auto">
            <a:xfrm>
              <a:off x="6640769" y="4092203"/>
              <a:ext cx="89896" cy="100683"/>
            </a:xfrm>
            <a:custGeom>
              <a:avLst/>
              <a:gdLst>
                <a:gd name="T0" fmla="*/ 11 w 24"/>
                <a:gd name="T1" fmla="*/ 27 h 27"/>
                <a:gd name="T2" fmla="*/ 5 w 24"/>
                <a:gd name="T3" fmla="*/ 13 h 27"/>
                <a:gd name="T4" fmla="*/ 12 w 24"/>
                <a:gd name="T5" fmla="*/ 6 h 27"/>
                <a:gd name="T6" fmla="*/ 4 w 24"/>
                <a:gd name="T7" fmla="*/ 11 h 27"/>
                <a:gd name="T8" fmla="*/ 0 w 24"/>
                <a:gd name="T9" fmla="*/ 9 h 27"/>
                <a:gd name="T10" fmla="*/ 13 w 24"/>
                <a:gd name="T11" fmla="*/ 0 h 27"/>
                <a:gd name="T12" fmla="*/ 24 w 24"/>
                <a:gd name="T13" fmla="*/ 20 h 27"/>
                <a:gd name="T14" fmla="*/ 11 w 2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7">
                  <a:moveTo>
                    <a:pt x="11" y="27"/>
                  </a:moveTo>
                  <a:cubicBezTo>
                    <a:pt x="8" y="23"/>
                    <a:pt x="6" y="18"/>
                    <a:pt x="5" y="13"/>
                  </a:cubicBezTo>
                  <a:cubicBezTo>
                    <a:pt x="7" y="11"/>
                    <a:pt x="10" y="8"/>
                    <a:pt x="12" y="6"/>
                  </a:cubicBezTo>
                  <a:cubicBezTo>
                    <a:pt x="9" y="7"/>
                    <a:pt x="7" y="9"/>
                    <a:pt x="4" y="11"/>
                  </a:cubicBezTo>
                  <a:cubicBezTo>
                    <a:pt x="3" y="10"/>
                    <a:pt x="1" y="9"/>
                    <a:pt x="0" y="9"/>
                  </a:cubicBezTo>
                  <a:cubicBezTo>
                    <a:pt x="4" y="6"/>
                    <a:pt x="9" y="3"/>
                    <a:pt x="13" y="0"/>
                  </a:cubicBezTo>
                  <a:cubicBezTo>
                    <a:pt x="15" y="7"/>
                    <a:pt x="19" y="14"/>
                    <a:pt x="24" y="20"/>
                  </a:cubicBezTo>
                  <a:cubicBezTo>
                    <a:pt x="21" y="23"/>
                    <a:pt x="15" y="25"/>
                    <a:pt x="11" y="27"/>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îṣ1íḋé">
              <a:extLst>
                <a:ext uri="{FF2B5EF4-FFF2-40B4-BE49-F238E27FC236}">
                  <a16:creationId xmlns:a16="http://schemas.microsoft.com/office/drawing/2014/main" id="{73533BA9-B5C9-44A0-8B98-1AF34FBDD3B3}"/>
                </a:ext>
              </a:extLst>
            </p:cNvPr>
            <p:cNvSpPr/>
            <p:nvPr/>
          </p:nvSpPr>
          <p:spPr bwMode="auto">
            <a:xfrm>
              <a:off x="6741452" y="4158726"/>
              <a:ext cx="100683" cy="55736"/>
            </a:xfrm>
            <a:custGeom>
              <a:avLst/>
              <a:gdLst>
                <a:gd name="T0" fmla="*/ 27 w 27"/>
                <a:gd name="T1" fmla="*/ 0 h 15"/>
                <a:gd name="T2" fmla="*/ 20 w 27"/>
                <a:gd name="T3" fmla="*/ 2 h 15"/>
                <a:gd name="T4" fmla="*/ 7 w 27"/>
                <a:gd name="T5" fmla="*/ 14 h 15"/>
                <a:gd name="T6" fmla="*/ 0 w 27"/>
                <a:gd name="T7" fmla="*/ 13 h 15"/>
                <a:gd name="T8" fmla="*/ 18 w 27"/>
                <a:gd name="T9" fmla="*/ 1 h 15"/>
                <a:gd name="T10" fmla="*/ 27 w 27"/>
                <a:gd name="T11" fmla="*/ 0 h 15"/>
              </a:gdLst>
              <a:ahLst/>
              <a:cxnLst>
                <a:cxn ang="0">
                  <a:pos x="T0" y="T1"/>
                </a:cxn>
                <a:cxn ang="0">
                  <a:pos x="T2" y="T3"/>
                </a:cxn>
                <a:cxn ang="0">
                  <a:pos x="T4" y="T5"/>
                </a:cxn>
                <a:cxn ang="0">
                  <a:pos x="T6" y="T7"/>
                </a:cxn>
                <a:cxn ang="0">
                  <a:pos x="T8" y="T9"/>
                </a:cxn>
                <a:cxn ang="0">
                  <a:pos x="T10" y="T11"/>
                </a:cxn>
              </a:cxnLst>
              <a:rect l="0" t="0" r="r" b="b"/>
              <a:pathLst>
                <a:path w="27" h="15">
                  <a:moveTo>
                    <a:pt x="27" y="0"/>
                  </a:moveTo>
                  <a:cubicBezTo>
                    <a:pt x="25" y="1"/>
                    <a:pt x="22" y="1"/>
                    <a:pt x="20" y="2"/>
                  </a:cubicBezTo>
                  <a:cubicBezTo>
                    <a:pt x="16" y="7"/>
                    <a:pt x="12" y="11"/>
                    <a:pt x="7" y="14"/>
                  </a:cubicBezTo>
                  <a:cubicBezTo>
                    <a:pt x="5" y="15"/>
                    <a:pt x="2" y="14"/>
                    <a:pt x="0" y="13"/>
                  </a:cubicBezTo>
                  <a:cubicBezTo>
                    <a:pt x="7" y="11"/>
                    <a:pt x="14" y="6"/>
                    <a:pt x="18" y="1"/>
                  </a:cubicBezTo>
                  <a:cubicBezTo>
                    <a:pt x="21" y="1"/>
                    <a:pt x="25" y="0"/>
                    <a:pt x="27" y="0"/>
                  </a:cubicBezTo>
                  <a:close/>
                </a:path>
              </a:pathLst>
            </a:custGeom>
            <a:solidFill>
              <a:srgbClr val="EB98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ïṡlîḑé">
              <a:extLst>
                <a:ext uri="{FF2B5EF4-FFF2-40B4-BE49-F238E27FC236}">
                  <a16:creationId xmlns:a16="http://schemas.microsoft.com/office/drawing/2014/main" id="{55869E43-5007-4E16-B114-0CF9C95ECEE1}"/>
                </a:ext>
              </a:extLst>
            </p:cNvPr>
            <p:cNvSpPr/>
            <p:nvPr/>
          </p:nvSpPr>
          <p:spPr bwMode="auto">
            <a:xfrm>
              <a:off x="6827752" y="3547434"/>
              <a:ext cx="384754" cy="641857"/>
            </a:xfrm>
            <a:custGeom>
              <a:avLst/>
              <a:gdLst>
                <a:gd name="T0" fmla="*/ 68 w 103"/>
                <a:gd name="T1" fmla="*/ 134 h 172"/>
                <a:gd name="T2" fmla="*/ 65 w 103"/>
                <a:gd name="T3" fmla="*/ 42 h 172"/>
                <a:gd name="T4" fmla="*/ 87 w 103"/>
                <a:gd name="T5" fmla="*/ 1 h 172"/>
                <a:gd name="T6" fmla="*/ 91 w 103"/>
                <a:gd name="T7" fmla="*/ 1 h 172"/>
                <a:gd name="T8" fmla="*/ 93 w 103"/>
                <a:gd name="T9" fmla="*/ 5 h 172"/>
                <a:gd name="T10" fmla="*/ 103 w 103"/>
                <a:gd name="T11" fmla="*/ 28 h 172"/>
                <a:gd name="T12" fmla="*/ 91 w 103"/>
                <a:gd name="T13" fmla="*/ 164 h 172"/>
                <a:gd name="T14" fmla="*/ 4 w 103"/>
                <a:gd name="T15" fmla="*/ 172 h 172"/>
                <a:gd name="T16" fmla="*/ 0 w 103"/>
                <a:gd name="T17" fmla="*/ 154 h 172"/>
                <a:gd name="T18" fmla="*/ 68 w 103"/>
                <a:gd name="T19" fmla="*/ 13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72">
                  <a:moveTo>
                    <a:pt x="68" y="134"/>
                  </a:moveTo>
                  <a:cubicBezTo>
                    <a:pt x="69" y="104"/>
                    <a:pt x="65" y="42"/>
                    <a:pt x="65" y="42"/>
                  </a:cubicBezTo>
                  <a:cubicBezTo>
                    <a:pt x="65" y="42"/>
                    <a:pt x="68" y="14"/>
                    <a:pt x="87" y="1"/>
                  </a:cubicBezTo>
                  <a:cubicBezTo>
                    <a:pt x="88" y="0"/>
                    <a:pt x="89" y="1"/>
                    <a:pt x="91" y="1"/>
                  </a:cubicBezTo>
                  <a:cubicBezTo>
                    <a:pt x="92" y="2"/>
                    <a:pt x="93" y="3"/>
                    <a:pt x="93" y="5"/>
                  </a:cubicBezTo>
                  <a:cubicBezTo>
                    <a:pt x="97" y="12"/>
                    <a:pt x="103" y="28"/>
                    <a:pt x="103" y="28"/>
                  </a:cubicBezTo>
                  <a:cubicBezTo>
                    <a:pt x="103" y="28"/>
                    <a:pt x="91" y="119"/>
                    <a:pt x="91" y="164"/>
                  </a:cubicBezTo>
                  <a:cubicBezTo>
                    <a:pt x="63" y="169"/>
                    <a:pt x="33" y="172"/>
                    <a:pt x="4" y="172"/>
                  </a:cubicBezTo>
                  <a:cubicBezTo>
                    <a:pt x="4" y="165"/>
                    <a:pt x="2" y="159"/>
                    <a:pt x="0" y="154"/>
                  </a:cubicBezTo>
                  <a:cubicBezTo>
                    <a:pt x="22" y="147"/>
                    <a:pt x="46" y="143"/>
                    <a:pt x="68" y="13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iṡľîdê">
              <a:extLst>
                <a:ext uri="{FF2B5EF4-FFF2-40B4-BE49-F238E27FC236}">
                  <a16:creationId xmlns:a16="http://schemas.microsoft.com/office/drawing/2014/main" id="{195D3EFB-E33A-4135-A187-ED532802FE7B}"/>
                </a:ext>
              </a:extLst>
            </p:cNvPr>
            <p:cNvSpPr/>
            <p:nvPr/>
          </p:nvSpPr>
          <p:spPr bwMode="auto">
            <a:xfrm>
              <a:off x="7081258" y="3583393"/>
              <a:ext cx="59332" cy="505215"/>
            </a:xfrm>
            <a:custGeom>
              <a:avLst/>
              <a:gdLst>
                <a:gd name="T0" fmla="*/ 16 w 16"/>
                <a:gd name="T1" fmla="*/ 0 h 135"/>
                <a:gd name="T2" fmla="*/ 0 w 16"/>
                <a:gd name="T3" fmla="*/ 32 h 135"/>
                <a:gd name="T4" fmla="*/ 4 w 16"/>
                <a:gd name="T5" fmla="*/ 125 h 135"/>
                <a:gd name="T6" fmla="*/ 5 w 16"/>
                <a:gd name="T7" fmla="*/ 128 h 135"/>
                <a:gd name="T8" fmla="*/ 2 w 16"/>
                <a:gd name="T9" fmla="*/ 127 h 135"/>
                <a:gd name="T10" fmla="*/ 7 w 16"/>
                <a:gd name="T11" fmla="*/ 135 h 135"/>
                <a:gd name="T12" fmla="*/ 7 w 16"/>
                <a:gd name="T13" fmla="*/ 131 h 135"/>
                <a:gd name="T14" fmla="*/ 8 w 16"/>
                <a:gd name="T15" fmla="*/ 132 h 135"/>
                <a:gd name="T16" fmla="*/ 6 w 16"/>
                <a:gd name="T17" fmla="*/ 124 h 135"/>
                <a:gd name="T18" fmla="*/ 16 w 16"/>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5">
                  <a:moveTo>
                    <a:pt x="16" y="0"/>
                  </a:moveTo>
                  <a:cubicBezTo>
                    <a:pt x="9" y="10"/>
                    <a:pt x="0" y="32"/>
                    <a:pt x="0" y="32"/>
                  </a:cubicBezTo>
                  <a:cubicBezTo>
                    <a:pt x="0" y="32"/>
                    <a:pt x="3" y="94"/>
                    <a:pt x="4" y="125"/>
                  </a:cubicBezTo>
                  <a:cubicBezTo>
                    <a:pt x="4" y="126"/>
                    <a:pt x="5" y="127"/>
                    <a:pt x="5" y="128"/>
                  </a:cubicBezTo>
                  <a:cubicBezTo>
                    <a:pt x="4" y="128"/>
                    <a:pt x="3" y="127"/>
                    <a:pt x="2" y="127"/>
                  </a:cubicBezTo>
                  <a:cubicBezTo>
                    <a:pt x="4" y="130"/>
                    <a:pt x="6" y="132"/>
                    <a:pt x="7" y="135"/>
                  </a:cubicBezTo>
                  <a:cubicBezTo>
                    <a:pt x="8" y="134"/>
                    <a:pt x="7" y="133"/>
                    <a:pt x="7" y="131"/>
                  </a:cubicBezTo>
                  <a:cubicBezTo>
                    <a:pt x="7" y="132"/>
                    <a:pt x="8" y="132"/>
                    <a:pt x="8" y="132"/>
                  </a:cubicBezTo>
                  <a:cubicBezTo>
                    <a:pt x="8" y="129"/>
                    <a:pt x="7" y="126"/>
                    <a:pt x="6" y="124"/>
                  </a:cubicBezTo>
                  <a:cubicBezTo>
                    <a:pt x="7" y="83"/>
                    <a:pt x="9" y="41"/>
                    <a:pt x="16"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îSlïďê">
              <a:extLst>
                <a:ext uri="{FF2B5EF4-FFF2-40B4-BE49-F238E27FC236}">
                  <a16:creationId xmlns:a16="http://schemas.microsoft.com/office/drawing/2014/main" id="{02AC0D24-FE20-4C82-B059-2B3D5EB2C7C8}"/>
                </a:ext>
              </a:extLst>
            </p:cNvPr>
            <p:cNvSpPr/>
            <p:nvPr/>
          </p:nvSpPr>
          <p:spPr bwMode="auto">
            <a:xfrm>
              <a:off x="6869104" y="4013094"/>
              <a:ext cx="294858" cy="160015"/>
            </a:xfrm>
            <a:custGeom>
              <a:avLst/>
              <a:gdLst>
                <a:gd name="T0" fmla="*/ 0 w 79"/>
                <a:gd name="T1" fmla="*/ 32 h 43"/>
                <a:gd name="T2" fmla="*/ 2 w 79"/>
                <a:gd name="T3" fmla="*/ 43 h 43"/>
                <a:gd name="T4" fmla="*/ 75 w 79"/>
                <a:gd name="T5" fmla="*/ 37 h 43"/>
                <a:gd name="T6" fmla="*/ 78 w 79"/>
                <a:gd name="T7" fmla="*/ 0 h 43"/>
                <a:gd name="T8" fmla="*/ 75 w 79"/>
                <a:gd name="T9" fmla="*/ 19 h 43"/>
                <a:gd name="T10" fmla="*/ 67 w 79"/>
                <a:gd name="T11" fmla="*/ 35 h 43"/>
                <a:gd name="T12" fmla="*/ 56 w 79"/>
                <a:gd name="T13" fmla="*/ 38 h 43"/>
                <a:gd name="T14" fmla="*/ 11 w 79"/>
                <a:gd name="T15" fmla="*/ 39 h 43"/>
                <a:gd name="T16" fmla="*/ 5 w 79"/>
                <a:gd name="T17" fmla="*/ 37 h 43"/>
                <a:gd name="T18" fmla="*/ 0 w 79"/>
                <a:gd name="T19"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3">
                  <a:moveTo>
                    <a:pt x="0" y="32"/>
                  </a:moveTo>
                  <a:cubicBezTo>
                    <a:pt x="1" y="36"/>
                    <a:pt x="1" y="39"/>
                    <a:pt x="2" y="43"/>
                  </a:cubicBezTo>
                  <a:cubicBezTo>
                    <a:pt x="26" y="41"/>
                    <a:pt x="51" y="39"/>
                    <a:pt x="75" y="37"/>
                  </a:cubicBezTo>
                  <a:cubicBezTo>
                    <a:pt x="77" y="25"/>
                    <a:pt x="79" y="12"/>
                    <a:pt x="78" y="0"/>
                  </a:cubicBezTo>
                  <a:cubicBezTo>
                    <a:pt x="77" y="6"/>
                    <a:pt x="76" y="12"/>
                    <a:pt x="75" y="19"/>
                  </a:cubicBezTo>
                  <a:cubicBezTo>
                    <a:pt x="74" y="25"/>
                    <a:pt x="72" y="31"/>
                    <a:pt x="67" y="35"/>
                  </a:cubicBezTo>
                  <a:cubicBezTo>
                    <a:pt x="63" y="37"/>
                    <a:pt x="60" y="38"/>
                    <a:pt x="56" y="38"/>
                  </a:cubicBezTo>
                  <a:cubicBezTo>
                    <a:pt x="41" y="40"/>
                    <a:pt x="26" y="40"/>
                    <a:pt x="11" y="39"/>
                  </a:cubicBezTo>
                  <a:cubicBezTo>
                    <a:pt x="9" y="39"/>
                    <a:pt x="7" y="38"/>
                    <a:pt x="5" y="37"/>
                  </a:cubicBezTo>
                  <a:cubicBezTo>
                    <a:pt x="2" y="36"/>
                    <a:pt x="0" y="34"/>
                    <a:pt x="0" y="32"/>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 name="标题 1">
            <a:extLst>
              <a:ext uri="{FF2B5EF4-FFF2-40B4-BE49-F238E27FC236}">
                <a16:creationId xmlns:a16="http://schemas.microsoft.com/office/drawing/2014/main" id="{79099F8F-C13E-4294-9C8D-3690BA81E3F6}"/>
              </a:ext>
            </a:extLst>
          </p:cNvPr>
          <p:cNvSpPr>
            <a:spLocks noGrp="1"/>
          </p:cNvSpPr>
          <p:nvPr>
            <p:ph type="title"/>
          </p:nvPr>
        </p:nvSpPr>
        <p:spPr/>
        <p:txBody>
          <a:bodyPr/>
          <a:lstStyle/>
          <a:p>
            <a:r>
              <a:rPr lang="en-US" altLang="zh-CN" dirty="0"/>
              <a:t>Project meeting</a:t>
            </a:r>
            <a:endParaRPr lang="zh-CN" altLang="en-US" dirty="0"/>
          </a:p>
        </p:txBody>
      </p:sp>
      <p:sp>
        <p:nvSpPr>
          <p:cNvPr id="4" name="灯片编号占位符 3">
            <a:extLst>
              <a:ext uri="{FF2B5EF4-FFF2-40B4-BE49-F238E27FC236}">
                <a16:creationId xmlns:a16="http://schemas.microsoft.com/office/drawing/2014/main" id="{76B862B6-5F68-4F10-BAD8-113695AA17AE}"/>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39" name="117300a8-8bb0-4700-bc9d-a1b8820e48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E6D6977-1485-4251-90F5-905364574F12}"/>
              </a:ext>
            </a:extLst>
          </p:cNvPr>
          <p:cNvGrpSpPr>
            <a:grpSpLocks noChangeAspect="1"/>
          </p:cNvGrpSpPr>
          <p:nvPr>
            <p:custDataLst>
              <p:tags r:id="rId3"/>
            </p:custDataLst>
          </p:nvPr>
        </p:nvGrpSpPr>
        <p:grpSpPr>
          <a:xfrm>
            <a:off x="332121" y="1189904"/>
            <a:ext cx="11239083" cy="2998825"/>
            <a:chOff x="519902" y="1929588"/>
            <a:chExt cx="11239083" cy="2998825"/>
          </a:xfrm>
        </p:grpSpPr>
        <p:grpSp>
          <p:nvGrpSpPr>
            <p:cNvPr id="40" name="îṧḷïḑè">
              <a:extLst>
                <a:ext uri="{FF2B5EF4-FFF2-40B4-BE49-F238E27FC236}">
                  <a16:creationId xmlns:a16="http://schemas.microsoft.com/office/drawing/2014/main" id="{8BA719C2-3668-481E-92C3-ABEAF9006A88}"/>
                </a:ext>
              </a:extLst>
            </p:cNvPr>
            <p:cNvGrpSpPr/>
            <p:nvPr/>
          </p:nvGrpSpPr>
          <p:grpSpPr>
            <a:xfrm>
              <a:off x="4813282" y="1929588"/>
              <a:ext cx="1485000" cy="1754225"/>
              <a:chOff x="1122994" y="1541013"/>
              <a:chExt cx="1485000" cy="1754225"/>
            </a:xfrm>
          </p:grpSpPr>
          <p:grpSp>
            <p:nvGrpSpPr>
              <p:cNvPr id="51" name="ïṥliḑê">
                <a:extLst>
                  <a:ext uri="{FF2B5EF4-FFF2-40B4-BE49-F238E27FC236}">
                    <a16:creationId xmlns:a16="http://schemas.microsoft.com/office/drawing/2014/main" id="{88F4E8DF-1B1F-4444-B223-C6DD3DCD44A0}"/>
                  </a:ext>
                </a:extLst>
              </p:cNvPr>
              <p:cNvGrpSpPr/>
              <p:nvPr/>
            </p:nvGrpSpPr>
            <p:grpSpPr>
              <a:xfrm>
                <a:off x="1122994" y="1541013"/>
                <a:ext cx="1485000" cy="1754225"/>
                <a:chOff x="4521000" y="1775837"/>
                <a:chExt cx="1155326" cy="1364782"/>
              </a:xfrm>
            </p:grpSpPr>
            <p:sp>
              <p:nvSpPr>
                <p:cNvPr id="53" name="iṥľîďe">
                  <a:extLst>
                    <a:ext uri="{FF2B5EF4-FFF2-40B4-BE49-F238E27FC236}">
                      <a16:creationId xmlns:a16="http://schemas.microsoft.com/office/drawing/2014/main" id="{EABB0A1F-6EF8-4E60-9C46-262DB652AA97}"/>
                    </a:ext>
                  </a:extLst>
                </p:cNvPr>
                <p:cNvSpPr/>
                <p:nvPr/>
              </p:nvSpPr>
              <p:spPr bwMode="auto">
                <a:xfrm>
                  <a:off x="4521000" y="1775837"/>
                  <a:ext cx="1155326" cy="1364782"/>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iṡḻíde">
                  <a:extLst>
                    <a:ext uri="{FF2B5EF4-FFF2-40B4-BE49-F238E27FC236}">
                      <a16:creationId xmlns:a16="http://schemas.microsoft.com/office/drawing/2014/main" id="{8754C6A3-D036-4E64-9F50-9562ECCE146E}"/>
                    </a:ext>
                  </a:extLst>
                </p:cNvPr>
                <p:cNvSpPr/>
                <p:nvPr/>
              </p:nvSpPr>
              <p:spPr>
                <a:xfrm>
                  <a:off x="5284213" y="1845900"/>
                  <a:ext cx="304421" cy="307777"/>
                </a:xfrm>
                <a:prstGeom prst="rect">
                  <a:avLst/>
                </a:prstGeom>
              </p:spPr>
              <p:txBody>
                <a:bodyPr wrap="none" anchor="ctr">
                  <a:normAutofit/>
                </a:bodyPr>
                <a:lstStyle/>
                <a:p>
                  <a:pPr algn="ctr"/>
                  <a:r>
                    <a:rPr lang="en-US" altLang="zh-CN" sz="1600" b="1" dirty="0"/>
                    <a:t>01</a:t>
                  </a:r>
                  <a:endParaRPr lang="ru-RU" sz="1600" b="1" dirty="0"/>
                </a:p>
              </p:txBody>
            </p:sp>
          </p:grpSp>
          <p:sp>
            <p:nvSpPr>
              <p:cNvPr id="52" name="ïṩlíḍé">
                <a:extLst>
                  <a:ext uri="{FF2B5EF4-FFF2-40B4-BE49-F238E27FC236}">
                    <a16:creationId xmlns:a16="http://schemas.microsoft.com/office/drawing/2014/main" id="{99082021-9E33-462F-A9A6-B8AE13D3C4BA}"/>
                  </a:ext>
                </a:extLst>
              </p:cNvPr>
              <p:cNvSpPr/>
              <p:nvPr/>
            </p:nvSpPr>
            <p:spPr bwMode="auto">
              <a:xfrm>
                <a:off x="1446138" y="239526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grpSp>
          <p:nvGrpSpPr>
            <p:cNvPr id="41" name="íṧ1îḋê">
              <a:extLst>
                <a:ext uri="{FF2B5EF4-FFF2-40B4-BE49-F238E27FC236}">
                  <a16:creationId xmlns:a16="http://schemas.microsoft.com/office/drawing/2014/main" id="{4523EE86-E30A-469B-99B9-C6645BFEDC08}"/>
                </a:ext>
              </a:extLst>
            </p:cNvPr>
            <p:cNvGrpSpPr/>
            <p:nvPr/>
          </p:nvGrpSpPr>
          <p:grpSpPr>
            <a:xfrm>
              <a:off x="5893719" y="3174188"/>
              <a:ext cx="1485000" cy="1754225"/>
              <a:chOff x="2203431" y="2785613"/>
              <a:chExt cx="1485000" cy="1754225"/>
            </a:xfrm>
          </p:grpSpPr>
          <p:sp>
            <p:nvSpPr>
              <p:cNvPr id="48" name="iŝlîḍé">
                <a:extLst>
                  <a:ext uri="{FF2B5EF4-FFF2-40B4-BE49-F238E27FC236}">
                    <a16:creationId xmlns:a16="http://schemas.microsoft.com/office/drawing/2014/main" id="{888B4B3A-AFD2-4ED0-ADFE-977A847DEC24}"/>
                  </a:ext>
                </a:extLst>
              </p:cNvPr>
              <p:cNvSpPr/>
              <p:nvPr/>
            </p:nvSpPr>
            <p:spPr bwMode="auto">
              <a:xfrm flipV="1">
                <a:off x="2203431" y="2785613"/>
                <a:ext cx="1485000" cy="1754225"/>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íṣḷíḑe">
                <a:extLst>
                  <a:ext uri="{FF2B5EF4-FFF2-40B4-BE49-F238E27FC236}">
                    <a16:creationId xmlns:a16="http://schemas.microsoft.com/office/drawing/2014/main" id="{A4210BCE-D76C-4E20-B9B6-2A7086771D7A}"/>
                  </a:ext>
                </a:extLst>
              </p:cNvPr>
              <p:cNvSpPr/>
              <p:nvPr/>
            </p:nvSpPr>
            <p:spPr>
              <a:xfrm>
                <a:off x="3184428" y="4054181"/>
                <a:ext cx="391288" cy="395602"/>
              </a:xfrm>
              <a:prstGeom prst="rect">
                <a:avLst/>
              </a:prstGeom>
            </p:spPr>
            <p:txBody>
              <a:bodyPr wrap="none" anchor="ctr">
                <a:normAutofit/>
              </a:bodyPr>
              <a:lstStyle/>
              <a:p>
                <a:pPr algn="ctr"/>
                <a:r>
                  <a:rPr lang="en-US" altLang="zh-CN" sz="1600" b="1" dirty="0"/>
                  <a:t>02</a:t>
                </a:r>
                <a:endParaRPr lang="ru-RU" altLang="zh-CN" sz="1600" b="1" dirty="0"/>
              </a:p>
            </p:txBody>
          </p:sp>
          <p:sp>
            <p:nvSpPr>
              <p:cNvPr id="50" name="ïṣľíḋê">
                <a:extLst>
                  <a:ext uri="{FF2B5EF4-FFF2-40B4-BE49-F238E27FC236}">
                    <a16:creationId xmlns:a16="http://schemas.microsoft.com/office/drawing/2014/main" id="{721518A9-7865-409B-A3C2-AD70CC54B897}"/>
                  </a:ext>
                </a:extLst>
              </p:cNvPr>
              <p:cNvSpPr/>
              <p:nvPr/>
            </p:nvSpPr>
            <p:spPr bwMode="auto">
              <a:xfrm>
                <a:off x="2555265" y="303534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cxnSp>
          <p:nvCxnSpPr>
            <p:cNvPr id="42" name="直接连接符 41">
              <a:extLst>
                <a:ext uri="{FF2B5EF4-FFF2-40B4-BE49-F238E27FC236}">
                  <a16:creationId xmlns:a16="http://schemas.microsoft.com/office/drawing/2014/main" id="{85896E78-99CD-494F-8114-3955FB0BB6A4}"/>
                </a:ext>
              </a:extLst>
            </p:cNvPr>
            <p:cNvCxnSpPr/>
            <p:nvPr/>
          </p:nvCxnSpPr>
          <p:spPr>
            <a:xfrm>
              <a:off x="6411000" y="2217445"/>
              <a:ext cx="510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4D01DEB-BFC4-4380-8782-10E127E80866}"/>
                </a:ext>
              </a:extLst>
            </p:cNvPr>
            <p:cNvCxnSpPr/>
            <p:nvPr/>
          </p:nvCxnSpPr>
          <p:spPr>
            <a:xfrm flipH="1">
              <a:off x="669925" y="4640557"/>
              <a:ext cx="596629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4" name="ïṣľíḑè">
              <a:extLst>
                <a:ext uri="{FF2B5EF4-FFF2-40B4-BE49-F238E27FC236}">
                  <a16:creationId xmlns:a16="http://schemas.microsoft.com/office/drawing/2014/main" id="{D1F0E421-CCAB-4ECC-8B7E-07B029E23A73}"/>
                </a:ext>
              </a:extLst>
            </p:cNvPr>
            <p:cNvSpPr/>
            <p:nvPr/>
          </p:nvSpPr>
          <p:spPr bwMode="auto">
            <a:xfrm>
              <a:off x="519902" y="3460314"/>
              <a:ext cx="3847900" cy="122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just">
                <a:lnSpc>
                  <a:spcPct val="150000"/>
                </a:lnSpc>
                <a:spcBef>
                  <a:spcPct val="0"/>
                </a:spcBef>
                <a:buFont typeface="Arial" panose="020B0604020202020204" pitchFamily="34" charset="0"/>
                <a:buChar char="•"/>
              </a:pPr>
              <a:r>
                <a:rPr lang="en-US" altLang="zh-CN" dirty="0"/>
                <a:t>Every Friday 14:00-15:00 The project holds a management meeting, including flying car project director, project manager, and small group leader. </a:t>
              </a:r>
              <a:endParaRPr lang="en-US" altLang="zh-CN" sz="1100" dirty="0"/>
            </a:p>
          </p:txBody>
        </p:sp>
        <p:sp>
          <p:nvSpPr>
            <p:cNvPr id="46" name="íṡľíḑé">
              <a:extLst>
                <a:ext uri="{FF2B5EF4-FFF2-40B4-BE49-F238E27FC236}">
                  <a16:creationId xmlns:a16="http://schemas.microsoft.com/office/drawing/2014/main" id="{E2F86272-CBD6-4B58-85E2-E361E2CD3342}"/>
                </a:ext>
              </a:extLst>
            </p:cNvPr>
            <p:cNvSpPr/>
            <p:nvPr/>
          </p:nvSpPr>
          <p:spPr bwMode="auto">
            <a:xfrm>
              <a:off x="7866085" y="2217443"/>
              <a:ext cx="3892900" cy="130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just">
                <a:lnSpc>
                  <a:spcPct val="150000"/>
                </a:lnSpc>
                <a:spcBef>
                  <a:spcPct val="0"/>
                </a:spcBef>
                <a:buFont typeface="Arial" panose="020B0604020202020204" pitchFamily="34" charset="0"/>
                <a:buChar char="•"/>
              </a:pPr>
              <a:r>
                <a:rPr lang="en-US" altLang="zh-CN" dirty="0"/>
                <a:t>Every Thursday 14:00-15:00 All members of the project team will meet once. The meeting was hosted by the project manager and worked for the past week. </a:t>
              </a:r>
              <a:endParaRPr lang="en-US" altLang="zh-CN" sz="1100" dirty="0"/>
            </a:p>
          </p:txBody>
        </p:sp>
      </p:grpSp>
    </p:spTree>
    <p:extLst>
      <p:ext uri="{BB962C8B-B14F-4D97-AF65-F5344CB8AC3E}">
        <p14:creationId xmlns:p14="http://schemas.microsoft.com/office/powerpoint/2010/main" val="2056643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bbf64372-3296-4c25-b4d2-2cdb7dec74de"/>
</p:tagLst>
</file>

<file path=ppt/tags/tag2.xml><?xml version="1.0" encoding="utf-8"?>
<p:tagLst xmlns:a="http://schemas.openxmlformats.org/drawingml/2006/main" xmlns:r="http://schemas.openxmlformats.org/officeDocument/2006/relationships" xmlns:p="http://schemas.openxmlformats.org/presentationml/2006/main">
  <p:tag name="ISLIDE.VECTOR" val="fa1b984b-1be9-4f3d-b9aa-f4ce01680ff2"/>
</p:tagLst>
</file>

<file path=ppt/tags/tag3.xml><?xml version="1.0" encoding="utf-8"?>
<p:tagLst xmlns:a="http://schemas.openxmlformats.org/drawingml/2006/main" xmlns:r="http://schemas.openxmlformats.org/officeDocument/2006/relationships" xmlns:p="http://schemas.openxmlformats.org/presentationml/2006/main">
  <p:tag name="ISLIDE.DIAGRAM" val="117300a8-8bb0-4700-bc9d-a1b8820e4837"/>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292</TotalTime>
  <Words>305</Words>
  <Application>Microsoft Office PowerPoint</Application>
  <PresentationFormat>宽屏</PresentationFormat>
  <Paragraphs>75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vt:i4>
      </vt:variant>
    </vt:vector>
  </HeadingPairs>
  <TitlesOfParts>
    <vt:vector size="17" baseType="lpstr">
      <vt:lpstr>等线</vt:lpstr>
      <vt:lpstr>宋体</vt:lpstr>
      <vt:lpstr>微软雅黑</vt:lpstr>
      <vt:lpstr>Arial</vt:lpstr>
      <vt:lpstr>Calibri</vt:lpstr>
      <vt:lpstr>Impact</vt:lpstr>
      <vt:lpstr>Segoe UI Light</vt:lpstr>
      <vt:lpstr>Times New Roman</vt:lpstr>
      <vt:lpstr>Wingdings</vt:lpstr>
      <vt:lpstr>主题5</vt:lpstr>
      <vt:lpstr>OfficePLUS</vt:lpstr>
      <vt:lpstr>Project Document Management</vt:lpstr>
      <vt:lpstr>Importance of project document management</vt:lpstr>
      <vt:lpstr>Project document system</vt:lpstr>
      <vt:lpstr>Project Communication Management</vt:lpstr>
      <vt:lpstr>Project decision process</vt:lpstr>
      <vt:lpstr>Project meeting</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18822607311@sina.cn</cp:lastModifiedBy>
  <cp:revision>22</cp:revision>
  <cp:lastPrinted>2018-02-05T16:00:00Z</cp:lastPrinted>
  <dcterms:created xsi:type="dcterms:W3CDTF">2018-02-05T16:00:00Z</dcterms:created>
  <dcterms:modified xsi:type="dcterms:W3CDTF">2019-03-24T11:06:07Z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2018-11-06T07:54:46.0303480Z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