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ags/tag3.xml" ContentType="application/vnd.openxmlformats-officedocument.presentationml.tags+xml"/>
  <Override PartName="/ppt/theme/themeOverride5.xml" ContentType="application/vnd.openxmlformats-officedocument.themeOverride+xml"/>
  <Override PartName="/ppt/tags/tag4.xml" ContentType="application/vnd.openxmlformats-officedocument.presentationml.tags+xml"/>
  <Override PartName="/ppt/theme/themeOverride6.xml" ContentType="application/vnd.openxmlformats-officedocument.themeOverride+xml"/>
  <Override PartName="/ppt/tags/tag5.xml" ContentType="application/vnd.openxmlformats-officedocument.presentationml.tags+xml"/>
  <Override PartName="/ppt/theme/themeOverride7.xml" ContentType="application/vnd.openxmlformats-officedocument.themeOverride+xml"/>
  <Override PartName="/ppt/tags/tag6.xml" ContentType="application/vnd.openxmlformats-officedocument.presentationml.tags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ags/tag7.xml" ContentType="application/vnd.openxmlformats-officedocument.presentationml.tags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ags/tag8.xml" ContentType="application/vnd.openxmlformats-officedocument.presentationml.tags+xml"/>
  <Override PartName="/ppt/theme/themeOverride12.xml" ContentType="application/vnd.openxmlformats-officedocument.themeOverride+xml"/>
  <Override PartName="/ppt/tags/tag9.xml" ContentType="application/vnd.openxmlformats-officedocument.presentationml.tags+xml"/>
  <Override PartName="/ppt/theme/themeOverride13.xml" ContentType="application/vnd.openxmlformats-officedocument.themeOverride+xml"/>
  <Override PartName="/ppt/tags/tag10.xml" ContentType="application/vnd.openxmlformats-officedocument.presentationml.tags+xml"/>
  <Override PartName="/ppt/theme/themeOverride14.xml" ContentType="application/vnd.openxmlformats-officedocument.themeOverride+xml"/>
  <Override PartName="/ppt/tags/tag11.xml" ContentType="application/vnd.openxmlformats-officedocument.presentationml.tags+xml"/>
  <Override PartName="/ppt/theme/themeOverride15.xml" ContentType="application/vnd.openxmlformats-officedocument.themeOverride+xml"/>
  <Override PartName="/ppt/tags/tag12.xml" ContentType="application/vnd.openxmlformats-officedocument.presentationml.tags+xml"/>
  <Override PartName="/ppt/theme/themeOverride16.xml" ContentType="application/vnd.openxmlformats-officedocument.themeOverride+xml"/>
  <Override PartName="/ppt/tags/tag13.xml" ContentType="application/vnd.openxmlformats-officedocument.presentationml.tags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ags/tag14.xml" ContentType="application/vnd.openxmlformats-officedocument.presentationml.tags+xml"/>
  <Override PartName="/ppt/theme/themeOverride19.xml" ContentType="application/vnd.openxmlformats-officedocument.themeOverride+xml"/>
  <Override PartName="/ppt/tags/tag15.xml" ContentType="application/vnd.openxmlformats-officedocument.presentationml.tags+xml"/>
  <Override PartName="/ppt/theme/themeOverride20.xml" ContentType="application/vnd.openxmlformats-officedocument.themeOverride+xml"/>
  <Override PartName="/ppt/tags/tag16.xml" ContentType="application/vnd.openxmlformats-officedocument.presentationml.tags+xml"/>
  <Override PartName="/ppt/theme/themeOverride21.xml" ContentType="application/vnd.openxmlformats-officedocument.themeOverride+xml"/>
  <Override PartName="/ppt/tags/tag17.xml" ContentType="application/vnd.openxmlformats-officedocument.presentationml.tags+xml"/>
  <Override PartName="/ppt/theme/themeOverride22.xml" ContentType="application/vnd.openxmlformats-officedocument.themeOverride+xml"/>
  <Override PartName="/ppt/tags/tag18.xml" ContentType="application/vnd.openxmlformats-officedocument.presentationml.tags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ags/tag19.xml" ContentType="application/vnd.openxmlformats-officedocument.presentationml.tags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ags/tag20.xml" ContentType="application/vnd.openxmlformats-officedocument.presentationml.tags+xml"/>
  <Override PartName="/ppt/theme/themeOverride29.xml" ContentType="application/vnd.openxmlformats-officedocument.themeOverride+xml"/>
  <Override PartName="/ppt/tags/tag21.xml" ContentType="application/vnd.openxmlformats-officedocument.presentationml.tags+xml"/>
  <Override PartName="/ppt/theme/themeOverride30.xml" ContentType="application/vnd.openxmlformats-officedocument.themeOverride+xml"/>
  <Override PartName="/ppt/tags/tag22.xml" ContentType="application/vnd.openxmlformats-officedocument.presentationml.tags+xml"/>
  <Override PartName="/ppt/theme/themeOverride31.xml" ContentType="application/vnd.openxmlformats-officedocument.themeOverride+xml"/>
  <Override PartName="/ppt/tags/tag23.xml" ContentType="application/vnd.openxmlformats-officedocument.presentationml.tags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notesSlides/notesSlide1.xml" ContentType="application/vnd.openxmlformats-officedocument.presentationml.notesSlide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42"/>
  </p:notesMasterIdLst>
  <p:sldIdLst>
    <p:sldId id="256" r:id="rId3"/>
    <p:sldId id="275" r:id="rId4"/>
    <p:sldId id="258" r:id="rId5"/>
    <p:sldId id="276" r:id="rId6"/>
    <p:sldId id="277" r:id="rId7"/>
    <p:sldId id="278" r:id="rId8"/>
    <p:sldId id="279" r:id="rId9"/>
    <p:sldId id="280" r:id="rId10"/>
    <p:sldId id="281" r:id="rId11"/>
    <p:sldId id="272" r:id="rId12"/>
    <p:sldId id="282" r:id="rId13"/>
    <p:sldId id="283" r:id="rId14"/>
    <p:sldId id="284" r:id="rId15"/>
    <p:sldId id="285" r:id="rId16"/>
    <p:sldId id="286" r:id="rId17"/>
    <p:sldId id="287" r:id="rId18"/>
    <p:sldId id="273" r:id="rId19"/>
    <p:sldId id="288" r:id="rId20"/>
    <p:sldId id="289" r:id="rId21"/>
    <p:sldId id="290" r:id="rId22"/>
    <p:sldId id="291" r:id="rId23"/>
    <p:sldId id="292" r:id="rId24"/>
    <p:sldId id="297" r:id="rId25"/>
    <p:sldId id="274" r:id="rId26"/>
    <p:sldId id="304" r:id="rId27"/>
    <p:sldId id="300" r:id="rId28"/>
    <p:sldId id="294" r:id="rId29"/>
    <p:sldId id="295" r:id="rId30"/>
    <p:sldId id="296" r:id="rId31"/>
    <p:sldId id="293" r:id="rId32"/>
    <p:sldId id="298" r:id="rId33"/>
    <p:sldId id="299" r:id="rId34"/>
    <p:sldId id="261" r:id="rId35"/>
    <p:sldId id="302" r:id="rId36"/>
    <p:sldId id="257" r:id="rId37"/>
    <p:sldId id="303" r:id="rId38"/>
    <p:sldId id="259" r:id="rId39"/>
    <p:sldId id="263" r:id="rId40"/>
    <p:sldId id="301" r:id="rId41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108" d="100"/>
          <a:sy n="108" d="100"/>
        </p:scale>
        <p:origin x="138" y="2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2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gs" Target="tags/tag1.xml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祖国的花朵" userId="e5b1ea1338e2808f" providerId="LiveId" clId="{52B21417-8FA9-40C9-B086-3AA1E9C5E97C}"/>
    <pc:docChg chg="delSld">
      <pc:chgData name="祖国的花朵" userId="e5b1ea1338e2808f" providerId="LiveId" clId="{52B21417-8FA9-40C9-B086-3AA1E9C5E97C}" dt="2018-02-05T03:09:24.905" v="5" actId="2696"/>
      <pc:docMkLst>
        <pc:docMk/>
      </pc:docMkLst>
      <pc:sldChg chg="del">
        <pc:chgData name="祖国的花朵" userId="e5b1ea1338e2808f" providerId="LiveId" clId="{52B21417-8FA9-40C9-B086-3AA1E9C5E97C}" dt="2018-02-05T03:09:24.896" v="4" actId="2696"/>
        <pc:sldMkLst>
          <pc:docMk/>
          <pc:sldMk cId="3964850045" sldId="262"/>
        </pc:sldMkLst>
      </pc:sldChg>
      <pc:sldChg chg="del">
        <pc:chgData name="祖国的花朵" userId="e5b1ea1338e2808f" providerId="LiveId" clId="{52B21417-8FA9-40C9-B086-3AA1E9C5E97C}" dt="2018-02-05T03:09:24.861" v="0" actId="2696"/>
        <pc:sldMkLst>
          <pc:docMk/>
          <pc:sldMk cId="421116698" sldId="263"/>
        </pc:sldMkLst>
      </pc:sldChg>
      <pc:sldChg chg="del">
        <pc:chgData name="祖国的花朵" userId="e5b1ea1338e2808f" providerId="LiveId" clId="{52B21417-8FA9-40C9-B086-3AA1E9C5E97C}" dt="2018-02-05T03:09:24.870" v="1" actId="2696"/>
        <pc:sldMkLst>
          <pc:docMk/>
          <pc:sldMk cId="1293452542" sldId="264"/>
        </pc:sldMkLst>
      </pc:sldChg>
      <pc:sldChg chg="del">
        <pc:chgData name="祖国的花朵" userId="e5b1ea1338e2808f" providerId="LiveId" clId="{52B21417-8FA9-40C9-B086-3AA1E9C5E97C}" dt="2018-02-05T03:09:24.877" v="2" actId="2696"/>
        <pc:sldMkLst>
          <pc:docMk/>
          <pc:sldMk cId="3549919198" sldId="265"/>
        </pc:sldMkLst>
      </pc:sldChg>
      <pc:sldChg chg="del">
        <pc:chgData name="祖国的花朵" userId="e5b1ea1338e2808f" providerId="LiveId" clId="{52B21417-8FA9-40C9-B086-3AA1E9C5E97C}" dt="2018-02-05T03:09:24.886" v="3" actId="2696"/>
        <pc:sldMkLst>
          <pc:docMk/>
          <pc:sldMk cId="563727837" sldId="266"/>
        </pc:sldMkLst>
      </pc:sldChg>
      <pc:sldChg chg="del">
        <pc:chgData name="祖国的花朵" userId="e5b1ea1338e2808f" providerId="LiveId" clId="{52B21417-8FA9-40C9-B086-3AA1E9C5E97C}" dt="2018-02-05T03:09:24.905" v="5" actId="2696"/>
        <pc:sldMkLst>
          <pc:docMk/>
          <pc:sldMk cId="4194186191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，让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设计简单起来！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PowerPoint Design Simple!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96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本素材由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提供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尊重知识产权并注重保护用户享有的各项权利。郑重提醒您：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插件中提供的任何信息内容的所有权、知识产权归其原始权利人或权利受让人所有，您免费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购买获得的是信息内容的使用权，并受下述条款的约束；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禁止在接入互联网或移动互联网的任何网站、平台、应用或程序上以任何方式为他人提供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插件资源内容的下载。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resource is supplied by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respects all intellectual property rights and protects all the rights its users acquired. Solemnly remind you: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ownership and intellectual property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belongs to its owner or the assignee of this ownership. you only acquired the usage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Add-in, as well as respected the following restrain terms: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2.You are not permitted to provide the resource of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in any website, platform, application access to the Internet or mobile Internet.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006825" y="3430235"/>
            <a:ext cx="5513663" cy="4810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006825" y="2044578"/>
            <a:ext cx="5513663" cy="1351049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006825" y="4531620"/>
            <a:ext cx="5513663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006825" y="4811020"/>
            <a:ext cx="5513663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0631E3FB-2E94-4606-939B-44F294F6B4C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33400" y="1352550"/>
            <a:ext cx="4684342" cy="4400550"/>
            <a:chOff x="1584" y="580"/>
            <a:chExt cx="3879" cy="3644"/>
          </a:xfrm>
          <a:solidFill>
            <a:schemeClr val="accent1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550F5054-C557-43AE-92DC-5484E6BF3E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1" y="830"/>
              <a:ext cx="487" cy="486"/>
            </a:xfrm>
            <a:custGeom>
              <a:avLst/>
              <a:gdLst>
                <a:gd name="T0" fmla="*/ 0 w 340"/>
                <a:gd name="T1" fmla="*/ 170 h 340"/>
                <a:gd name="T2" fmla="*/ 170 w 340"/>
                <a:gd name="T3" fmla="*/ 340 h 340"/>
                <a:gd name="T4" fmla="*/ 340 w 340"/>
                <a:gd name="T5" fmla="*/ 170 h 340"/>
                <a:gd name="T6" fmla="*/ 170 w 340"/>
                <a:gd name="T7" fmla="*/ 0 h 340"/>
                <a:gd name="T8" fmla="*/ 0 w 340"/>
                <a:gd name="T9" fmla="*/ 170 h 340"/>
                <a:gd name="T10" fmla="*/ 293 w 340"/>
                <a:gd name="T11" fmla="*/ 170 h 340"/>
                <a:gd name="T12" fmla="*/ 170 w 340"/>
                <a:gd name="T13" fmla="*/ 293 h 340"/>
                <a:gd name="T14" fmla="*/ 47 w 340"/>
                <a:gd name="T15" fmla="*/ 170 h 340"/>
                <a:gd name="T16" fmla="*/ 170 w 340"/>
                <a:gd name="T17" fmla="*/ 47 h 340"/>
                <a:gd name="T18" fmla="*/ 293 w 340"/>
                <a:gd name="T19" fmla="*/ 17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0">
                  <a:moveTo>
                    <a:pt x="0" y="170"/>
                  </a:moveTo>
                  <a:cubicBezTo>
                    <a:pt x="0" y="264"/>
                    <a:pt x="76" y="340"/>
                    <a:pt x="170" y="340"/>
                  </a:cubicBezTo>
                  <a:cubicBezTo>
                    <a:pt x="264" y="340"/>
                    <a:pt x="340" y="264"/>
                    <a:pt x="340" y="170"/>
                  </a:cubicBezTo>
                  <a:cubicBezTo>
                    <a:pt x="340" y="76"/>
                    <a:pt x="264" y="0"/>
                    <a:pt x="170" y="0"/>
                  </a:cubicBezTo>
                  <a:cubicBezTo>
                    <a:pt x="76" y="0"/>
                    <a:pt x="0" y="76"/>
                    <a:pt x="0" y="170"/>
                  </a:cubicBezTo>
                  <a:close/>
                  <a:moveTo>
                    <a:pt x="293" y="170"/>
                  </a:moveTo>
                  <a:cubicBezTo>
                    <a:pt x="293" y="238"/>
                    <a:pt x="238" y="293"/>
                    <a:pt x="170" y="293"/>
                  </a:cubicBezTo>
                  <a:cubicBezTo>
                    <a:pt x="102" y="293"/>
                    <a:pt x="47" y="238"/>
                    <a:pt x="47" y="170"/>
                  </a:cubicBezTo>
                  <a:cubicBezTo>
                    <a:pt x="47" y="102"/>
                    <a:pt x="102" y="47"/>
                    <a:pt x="170" y="47"/>
                  </a:cubicBezTo>
                  <a:cubicBezTo>
                    <a:pt x="238" y="47"/>
                    <a:pt x="293" y="102"/>
                    <a:pt x="293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9DEFCDAE-58C6-402C-A4A1-471E8B58C4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4" y="580"/>
              <a:ext cx="3879" cy="3644"/>
            </a:xfrm>
            <a:custGeom>
              <a:avLst/>
              <a:gdLst>
                <a:gd name="T0" fmla="*/ 1044 w 2711"/>
                <a:gd name="T1" fmla="*/ 280 h 2547"/>
                <a:gd name="T2" fmla="*/ 780 w 2711"/>
                <a:gd name="T3" fmla="*/ 583 h 2547"/>
                <a:gd name="T4" fmla="*/ 0 w 2711"/>
                <a:gd name="T5" fmla="*/ 933 h 2547"/>
                <a:gd name="T6" fmla="*/ 407 w 2711"/>
                <a:gd name="T7" fmla="*/ 1572 h 2547"/>
                <a:gd name="T8" fmla="*/ 309 w 2711"/>
                <a:gd name="T9" fmla="*/ 1937 h 2547"/>
                <a:gd name="T10" fmla="*/ 918 w 2711"/>
                <a:gd name="T11" fmla="*/ 1954 h 2547"/>
                <a:gd name="T12" fmla="*/ 1402 w 2711"/>
                <a:gd name="T13" fmla="*/ 2411 h 2547"/>
                <a:gd name="T14" fmla="*/ 1572 w 2711"/>
                <a:gd name="T15" fmla="*/ 2279 h 2547"/>
                <a:gd name="T16" fmla="*/ 2013 w 2711"/>
                <a:gd name="T17" fmla="*/ 2536 h 2547"/>
                <a:gd name="T18" fmla="*/ 2365 w 2711"/>
                <a:gd name="T19" fmla="*/ 1816 h 2547"/>
                <a:gd name="T20" fmla="*/ 2711 w 2711"/>
                <a:gd name="T21" fmla="*/ 1850 h 2547"/>
                <a:gd name="T22" fmla="*/ 2597 w 2711"/>
                <a:gd name="T23" fmla="*/ 1501 h 2547"/>
                <a:gd name="T24" fmla="*/ 2221 w 2711"/>
                <a:gd name="T25" fmla="*/ 993 h 2547"/>
                <a:gd name="T26" fmla="*/ 2311 w 2711"/>
                <a:gd name="T27" fmla="*/ 825 h 2547"/>
                <a:gd name="T28" fmla="*/ 2221 w 2711"/>
                <a:gd name="T29" fmla="*/ 735 h 2547"/>
                <a:gd name="T30" fmla="*/ 2115 w 2711"/>
                <a:gd name="T31" fmla="*/ 770 h 2547"/>
                <a:gd name="T32" fmla="*/ 1882 w 2711"/>
                <a:gd name="T33" fmla="*/ 228 h 2547"/>
                <a:gd name="T34" fmla="*/ 1637 w 2711"/>
                <a:gd name="T35" fmla="*/ 2411 h 2547"/>
                <a:gd name="T36" fmla="*/ 1538 w 2711"/>
                <a:gd name="T37" fmla="*/ 2312 h 2547"/>
                <a:gd name="T38" fmla="*/ 1143 w 2711"/>
                <a:gd name="T39" fmla="*/ 1212 h 2547"/>
                <a:gd name="T40" fmla="*/ 1389 w 2711"/>
                <a:gd name="T41" fmla="*/ 1458 h 2547"/>
                <a:gd name="T42" fmla="*/ 1123 w 2711"/>
                <a:gd name="T43" fmla="*/ 1432 h 2547"/>
                <a:gd name="T44" fmla="*/ 1115 w 2711"/>
                <a:gd name="T45" fmla="*/ 868 h 2547"/>
                <a:gd name="T46" fmla="*/ 1025 w 2711"/>
                <a:gd name="T47" fmla="*/ 778 h 2547"/>
                <a:gd name="T48" fmla="*/ 973 w 2711"/>
                <a:gd name="T49" fmla="*/ 1190 h 2547"/>
                <a:gd name="T50" fmla="*/ 1038 w 2711"/>
                <a:gd name="T51" fmla="*/ 1125 h 2547"/>
                <a:gd name="T52" fmla="*/ 1269 w 2711"/>
                <a:gd name="T53" fmla="*/ 647 h 2547"/>
                <a:gd name="T54" fmla="*/ 1324 w 2711"/>
                <a:gd name="T55" fmla="*/ 55 h 2547"/>
                <a:gd name="T56" fmla="*/ 1098 w 2711"/>
                <a:gd name="T57" fmla="*/ 280 h 2547"/>
                <a:gd name="T58" fmla="*/ 1134 w 2711"/>
                <a:gd name="T59" fmla="*/ 583 h 2547"/>
                <a:gd name="T60" fmla="*/ 836 w 2711"/>
                <a:gd name="T61" fmla="*/ 647 h 2547"/>
                <a:gd name="T62" fmla="*/ 62 w 2711"/>
                <a:gd name="T63" fmla="*/ 933 h 2547"/>
                <a:gd name="T64" fmla="*/ 467 w 2711"/>
                <a:gd name="T65" fmla="*/ 1337 h 2547"/>
                <a:gd name="T66" fmla="*/ 676 w 2711"/>
                <a:gd name="T67" fmla="*/ 1526 h 2547"/>
                <a:gd name="T68" fmla="*/ 560 w 2711"/>
                <a:gd name="T69" fmla="*/ 1410 h 2547"/>
                <a:gd name="T70" fmla="*/ 309 w 2711"/>
                <a:gd name="T71" fmla="*/ 1600 h 2547"/>
                <a:gd name="T72" fmla="*/ 698 w 2711"/>
                <a:gd name="T73" fmla="*/ 2052 h 2547"/>
                <a:gd name="T74" fmla="*/ 891 w 2711"/>
                <a:gd name="T75" fmla="*/ 1860 h 2547"/>
                <a:gd name="T76" fmla="*/ 954 w 2711"/>
                <a:gd name="T77" fmla="*/ 1914 h 2547"/>
                <a:gd name="T78" fmla="*/ 1345 w 2711"/>
                <a:gd name="T79" fmla="*/ 2306 h 2547"/>
                <a:gd name="T80" fmla="*/ 1728 w 2711"/>
                <a:gd name="T81" fmla="*/ 2215 h 2547"/>
                <a:gd name="T82" fmla="*/ 2674 w 2711"/>
                <a:gd name="T83" fmla="*/ 1850 h 2547"/>
                <a:gd name="T84" fmla="*/ 2536 w 2711"/>
                <a:gd name="T85" fmla="*/ 1713 h 2547"/>
                <a:gd name="T86" fmla="*/ 2674 w 2711"/>
                <a:gd name="T87" fmla="*/ 1608 h 2547"/>
                <a:gd name="T88" fmla="*/ 2563 w 2711"/>
                <a:gd name="T89" fmla="*/ 1677 h 2547"/>
                <a:gd name="T90" fmla="*/ 2597 w 2711"/>
                <a:gd name="T91" fmla="*/ 1530 h 2547"/>
                <a:gd name="T92" fmla="*/ 1650 w 2711"/>
                <a:gd name="T93" fmla="*/ 1442 h 2547"/>
                <a:gd name="T94" fmla="*/ 2183 w 2711"/>
                <a:gd name="T95" fmla="*/ 965 h 2547"/>
                <a:gd name="T96" fmla="*/ 2273 w 2711"/>
                <a:gd name="T97" fmla="*/ 875 h 2547"/>
                <a:gd name="T98" fmla="*/ 2376 w 2711"/>
                <a:gd name="T99" fmla="*/ 735 h 2547"/>
                <a:gd name="T100" fmla="*/ 2311 w 2711"/>
                <a:gd name="T101" fmla="*/ 670 h 2547"/>
                <a:gd name="T102" fmla="*/ 1445 w 2711"/>
                <a:gd name="T103" fmla="*/ 708 h 2547"/>
                <a:gd name="T104" fmla="*/ 1838 w 2711"/>
                <a:gd name="T105" fmla="*/ 228 h 2547"/>
                <a:gd name="T106" fmla="*/ 1722 w 2711"/>
                <a:gd name="T107" fmla="*/ 112 h 2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11" h="2547">
                  <a:moveTo>
                    <a:pt x="1577" y="161"/>
                  </a:moveTo>
                  <a:cubicBezTo>
                    <a:pt x="1532" y="66"/>
                    <a:pt x="1436" y="0"/>
                    <a:pt x="1324" y="0"/>
                  </a:cubicBezTo>
                  <a:cubicBezTo>
                    <a:pt x="1169" y="0"/>
                    <a:pt x="1044" y="125"/>
                    <a:pt x="1044" y="280"/>
                  </a:cubicBezTo>
                  <a:cubicBezTo>
                    <a:pt x="1044" y="327"/>
                    <a:pt x="1056" y="372"/>
                    <a:pt x="1076" y="411"/>
                  </a:cubicBezTo>
                  <a:cubicBezTo>
                    <a:pt x="1047" y="394"/>
                    <a:pt x="1014" y="385"/>
                    <a:pt x="978" y="385"/>
                  </a:cubicBezTo>
                  <a:cubicBezTo>
                    <a:pt x="868" y="385"/>
                    <a:pt x="780" y="474"/>
                    <a:pt x="780" y="583"/>
                  </a:cubicBezTo>
                  <a:cubicBezTo>
                    <a:pt x="780" y="584"/>
                    <a:pt x="780" y="585"/>
                    <a:pt x="780" y="587"/>
                  </a:cubicBezTo>
                  <a:cubicBezTo>
                    <a:pt x="697" y="512"/>
                    <a:pt x="587" y="466"/>
                    <a:pt x="467" y="466"/>
                  </a:cubicBezTo>
                  <a:cubicBezTo>
                    <a:pt x="209" y="466"/>
                    <a:pt x="0" y="675"/>
                    <a:pt x="0" y="933"/>
                  </a:cubicBezTo>
                  <a:cubicBezTo>
                    <a:pt x="0" y="1189"/>
                    <a:pt x="207" y="1397"/>
                    <a:pt x="462" y="1399"/>
                  </a:cubicBezTo>
                  <a:cubicBezTo>
                    <a:pt x="425" y="1429"/>
                    <a:pt x="400" y="1474"/>
                    <a:pt x="400" y="1526"/>
                  </a:cubicBezTo>
                  <a:cubicBezTo>
                    <a:pt x="400" y="1542"/>
                    <a:pt x="403" y="1557"/>
                    <a:pt x="407" y="1572"/>
                  </a:cubicBezTo>
                  <a:cubicBezTo>
                    <a:pt x="378" y="1555"/>
                    <a:pt x="345" y="1546"/>
                    <a:pt x="309" y="1546"/>
                  </a:cubicBezTo>
                  <a:cubicBezTo>
                    <a:pt x="201" y="1546"/>
                    <a:pt x="114" y="1633"/>
                    <a:pt x="114" y="1741"/>
                  </a:cubicBezTo>
                  <a:cubicBezTo>
                    <a:pt x="114" y="1849"/>
                    <a:pt x="201" y="1937"/>
                    <a:pt x="309" y="1937"/>
                  </a:cubicBezTo>
                  <a:cubicBezTo>
                    <a:pt x="369" y="1937"/>
                    <a:pt x="423" y="1910"/>
                    <a:pt x="459" y="1867"/>
                  </a:cubicBezTo>
                  <a:cubicBezTo>
                    <a:pt x="463" y="1996"/>
                    <a:pt x="568" y="2099"/>
                    <a:pt x="698" y="2099"/>
                  </a:cubicBezTo>
                  <a:cubicBezTo>
                    <a:pt x="796" y="2099"/>
                    <a:pt x="881" y="2039"/>
                    <a:pt x="918" y="1954"/>
                  </a:cubicBezTo>
                  <a:cubicBezTo>
                    <a:pt x="938" y="2173"/>
                    <a:pt x="1122" y="2344"/>
                    <a:pt x="1345" y="2344"/>
                  </a:cubicBezTo>
                  <a:cubicBezTo>
                    <a:pt x="1372" y="2344"/>
                    <a:pt x="1398" y="2341"/>
                    <a:pt x="1424" y="2337"/>
                  </a:cubicBezTo>
                  <a:cubicBezTo>
                    <a:pt x="1410" y="2358"/>
                    <a:pt x="1402" y="2384"/>
                    <a:pt x="1402" y="2411"/>
                  </a:cubicBezTo>
                  <a:cubicBezTo>
                    <a:pt x="1402" y="2486"/>
                    <a:pt x="1463" y="2547"/>
                    <a:pt x="1538" y="2547"/>
                  </a:cubicBezTo>
                  <a:cubicBezTo>
                    <a:pt x="1613" y="2547"/>
                    <a:pt x="1674" y="2486"/>
                    <a:pt x="1674" y="2411"/>
                  </a:cubicBezTo>
                  <a:cubicBezTo>
                    <a:pt x="1674" y="2347"/>
                    <a:pt x="1631" y="2294"/>
                    <a:pt x="1572" y="2279"/>
                  </a:cubicBezTo>
                  <a:cubicBezTo>
                    <a:pt x="1620" y="2249"/>
                    <a:pt x="1662" y="2210"/>
                    <a:pt x="1695" y="2163"/>
                  </a:cubicBezTo>
                  <a:cubicBezTo>
                    <a:pt x="1692" y="2180"/>
                    <a:pt x="1691" y="2197"/>
                    <a:pt x="1691" y="2215"/>
                  </a:cubicBezTo>
                  <a:cubicBezTo>
                    <a:pt x="1691" y="2392"/>
                    <a:pt x="1835" y="2536"/>
                    <a:pt x="2013" y="2536"/>
                  </a:cubicBezTo>
                  <a:cubicBezTo>
                    <a:pt x="2190" y="2536"/>
                    <a:pt x="2334" y="2392"/>
                    <a:pt x="2334" y="2215"/>
                  </a:cubicBezTo>
                  <a:cubicBezTo>
                    <a:pt x="2334" y="2074"/>
                    <a:pt x="2244" y="1955"/>
                    <a:pt x="2118" y="1911"/>
                  </a:cubicBezTo>
                  <a:cubicBezTo>
                    <a:pt x="2211" y="1903"/>
                    <a:pt x="2295" y="1869"/>
                    <a:pt x="2365" y="1816"/>
                  </a:cubicBezTo>
                  <a:cubicBezTo>
                    <a:pt x="2363" y="1827"/>
                    <a:pt x="2362" y="1839"/>
                    <a:pt x="2362" y="1850"/>
                  </a:cubicBezTo>
                  <a:cubicBezTo>
                    <a:pt x="2362" y="1947"/>
                    <a:pt x="2440" y="2025"/>
                    <a:pt x="2536" y="2025"/>
                  </a:cubicBezTo>
                  <a:cubicBezTo>
                    <a:pt x="2633" y="2025"/>
                    <a:pt x="2711" y="1947"/>
                    <a:pt x="2711" y="1850"/>
                  </a:cubicBezTo>
                  <a:cubicBezTo>
                    <a:pt x="2711" y="1791"/>
                    <a:pt x="2682" y="1739"/>
                    <a:pt x="2637" y="1707"/>
                  </a:cubicBezTo>
                  <a:cubicBezTo>
                    <a:pt x="2676" y="1691"/>
                    <a:pt x="2704" y="1653"/>
                    <a:pt x="2704" y="1608"/>
                  </a:cubicBezTo>
                  <a:cubicBezTo>
                    <a:pt x="2704" y="1548"/>
                    <a:pt x="2656" y="1501"/>
                    <a:pt x="2597" y="1501"/>
                  </a:cubicBezTo>
                  <a:cubicBezTo>
                    <a:pt x="2578" y="1501"/>
                    <a:pt x="2560" y="1505"/>
                    <a:pt x="2545" y="1514"/>
                  </a:cubicBezTo>
                  <a:cubicBezTo>
                    <a:pt x="2548" y="1491"/>
                    <a:pt x="2550" y="1467"/>
                    <a:pt x="2550" y="1442"/>
                  </a:cubicBezTo>
                  <a:cubicBezTo>
                    <a:pt x="2550" y="1232"/>
                    <a:pt x="2412" y="1053"/>
                    <a:pt x="2221" y="993"/>
                  </a:cubicBezTo>
                  <a:cubicBezTo>
                    <a:pt x="2271" y="977"/>
                    <a:pt x="2308" y="930"/>
                    <a:pt x="2308" y="875"/>
                  </a:cubicBezTo>
                  <a:cubicBezTo>
                    <a:pt x="2308" y="856"/>
                    <a:pt x="2304" y="839"/>
                    <a:pt x="2296" y="823"/>
                  </a:cubicBezTo>
                  <a:cubicBezTo>
                    <a:pt x="2301" y="824"/>
                    <a:pt x="2306" y="825"/>
                    <a:pt x="2311" y="825"/>
                  </a:cubicBezTo>
                  <a:cubicBezTo>
                    <a:pt x="2361" y="825"/>
                    <a:pt x="2401" y="784"/>
                    <a:pt x="2401" y="735"/>
                  </a:cubicBezTo>
                  <a:cubicBezTo>
                    <a:pt x="2401" y="685"/>
                    <a:pt x="2361" y="645"/>
                    <a:pt x="2311" y="645"/>
                  </a:cubicBezTo>
                  <a:cubicBezTo>
                    <a:pt x="2262" y="645"/>
                    <a:pt x="2221" y="685"/>
                    <a:pt x="2221" y="735"/>
                  </a:cubicBezTo>
                  <a:cubicBezTo>
                    <a:pt x="2221" y="743"/>
                    <a:pt x="2222" y="750"/>
                    <a:pt x="2224" y="757"/>
                  </a:cubicBezTo>
                  <a:cubicBezTo>
                    <a:pt x="2211" y="753"/>
                    <a:pt x="2197" y="750"/>
                    <a:pt x="2183" y="750"/>
                  </a:cubicBezTo>
                  <a:cubicBezTo>
                    <a:pt x="2158" y="750"/>
                    <a:pt x="2135" y="757"/>
                    <a:pt x="2115" y="770"/>
                  </a:cubicBezTo>
                  <a:cubicBezTo>
                    <a:pt x="2119" y="750"/>
                    <a:pt x="2121" y="729"/>
                    <a:pt x="2121" y="708"/>
                  </a:cubicBezTo>
                  <a:cubicBezTo>
                    <a:pt x="2121" y="530"/>
                    <a:pt x="1989" y="382"/>
                    <a:pt x="1817" y="356"/>
                  </a:cubicBezTo>
                  <a:cubicBezTo>
                    <a:pt x="1857" y="327"/>
                    <a:pt x="1882" y="280"/>
                    <a:pt x="1882" y="228"/>
                  </a:cubicBezTo>
                  <a:cubicBezTo>
                    <a:pt x="1882" y="139"/>
                    <a:pt x="1810" y="68"/>
                    <a:pt x="1722" y="68"/>
                  </a:cubicBezTo>
                  <a:cubicBezTo>
                    <a:pt x="1658" y="68"/>
                    <a:pt x="1602" y="106"/>
                    <a:pt x="1577" y="161"/>
                  </a:cubicBezTo>
                  <a:close/>
                  <a:moveTo>
                    <a:pt x="1637" y="2411"/>
                  </a:moveTo>
                  <a:cubicBezTo>
                    <a:pt x="1637" y="2466"/>
                    <a:pt x="1592" y="2510"/>
                    <a:pt x="1538" y="2510"/>
                  </a:cubicBezTo>
                  <a:cubicBezTo>
                    <a:pt x="1483" y="2510"/>
                    <a:pt x="1439" y="2466"/>
                    <a:pt x="1439" y="2411"/>
                  </a:cubicBezTo>
                  <a:cubicBezTo>
                    <a:pt x="1439" y="2356"/>
                    <a:pt x="1483" y="2312"/>
                    <a:pt x="1538" y="2312"/>
                  </a:cubicBezTo>
                  <a:cubicBezTo>
                    <a:pt x="1592" y="2312"/>
                    <a:pt x="1637" y="2356"/>
                    <a:pt x="1637" y="2411"/>
                  </a:cubicBezTo>
                  <a:close/>
                  <a:moveTo>
                    <a:pt x="1389" y="1458"/>
                  </a:moveTo>
                  <a:cubicBezTo>
                    <a:pt x="1253" y="1458"/>
                    <a:pt x="1143" y="1348"/>
                    <a:pt x="1143" y="1212"/>
                  </a:cubicBezTo>
                  <a:cubicBezTo>
                    <a:pt x="1143" y="1076"/>
                    <a:pt x="1253" y="966"/>
                    <a:pt x="1389" y="966"/>
                  </a:cubicBezTo>
                  <a:cubicBezTo>
                    <a:pt x="1525" y="966"/>
                    <a:pt x="1635" y="1076"/>
                    <a:pt x="1635" y="1212"/>
                  </a:cubicBezTo>
                  <a:cubicBezTo>
                    <a:pt x="1635" y="1348"/>
                    <a:pt x="1525" y="1458"/>
                    <a:pt x="1389" y="1458"/>
                  </a:cubicBezTo>
                  <a:close/>
                  <a:moveTo>
                    <a:pt x="732" y="1432"/>
                  </a:moveTo>
                  <a:cubicBezTo>
                    <a:pt x="732" y="1324"/>
                    <a:pt x="819" y="1237"/>
                    <a:pt x="927" y="1237"/>
                  </a:cubicBezTo>
                  <a:cubicBezTo>
                    <a:pt x="1035" y="1237"/>
                    <a:pt x="1123" y="1324"/>
                    <a:pt x="1123" y="1432"/>
                  </a:cubicBezTo>
                  <a:cubicBezTo>
                    <a:pt x="1123" y="1540"/>
                    <a:pt x="1035" y="1628"/>
                    <a:pt x="927" y="1628"/>
                  </a:cubicBezTo>
                  <a:cubicBezTo>
                    <a:pt x="819" y="1628"/>
                    <a:pt x="732" y="1540"/>
                    <a:pt x="732" y="1432"/>
                  </a:cubicBezTo>
                  <a:close/>
                  <a:moveTo>
                    <a:pt x="1115" y="868"/>
                  </a:moveTo>
                  <a:cubicBezTo>
                    <a:pt x="1115" y="918"/>
                    <a:pt x="1074" y="959"/>
                    <a:pt x="1025" y="959"/>
                  </a:cubicBezTo>
                  <a:cubicBezTo>
                    <a:pt x="975" y="959"/>
                    <a:pt x="934" y="918"/>
                    <a:pt x="934" y="868"/>
                  </a:cubicBezTo>
                  <a:cubicBezTo>
                    <a:pt x="934" y="818"/>
                    <a:pt x="975" y="778"/>
                    <a:pt x="1025" y="778"/>
                  </a:cubicBezTo>
                  <a:cubicBezTo>
                    <a:pt x="1074" y="778"/>
                    <a:pt x="1115" y="818"/>
                    <a:pt x="1115" y="868"/>
                  </a:cubicBezTo>
                  <a:close/>
                  <a:moveTo>
                    <a:pt x="1038" y="1125"/>
                  </a:moveTo>
                  <a:cubicBezTo>
                    <a:pt x="1038" y="1161"/>
                    <a:pt x="1009" y="1190"/>
                    <a:pt x="973" y="1190"/>
                  </a:cubicBezTo>
                  <a:cubicBezTo>
                    <a:pt x="937" y="1190"/>
                    <a:pt x="908" y="1161"/>
                    <a:pt x="908" y="1125"/>
                  </a:cubicBezTo>
                  <a:cubicBezTo>
                    <a:pt x="908" y="1089"/>
                    <a:pt x="937" y="1060"/>
                    <a:pt x="973" y="1060"/>
                  </a:cubicBezTo>
                  <a:cubicBezTo>
                    <a:pt x="1009" y="1060"/>
                    <a:pt x="1038" y="1089"/>
                    <a:pt x="1038" y="1125"/>
                  </a:cubicBezTo>
                  <a:close/>
                  <a:moveTo>
                    <a:pt x="1269" y="893"/>
                  </a:moveTo>
                  <a:cubicBezTo>
                    <a:pt x="1201" y="893"/>
                    <a:pt x="1146" y="838"/>
                    <a:pt x="1146" y="770"/>
                  </a:cubicBezTo>
                  <a:cubicBezTo>
                    <a:pt x="1146" y="702"/>
                    <a:pt x="1201" y="647"/>
                    <a:pt x="1269" y="647"/>
                  </a:cubicBezTo>
                  <a:cubicBezTo>
                    <a:pt x="1337" y="647"/>
                    <a:pt x="1392" y="702"/>
                    <a:pt x="1392" y="770"/>
                  </a:cubicBezTo>
                  <a:cubicBezTo>
                    <a:pt x="1392" y="838"/>
                    <a:pt x="1337" y="893"/>
                    <a:pt x="1269" y="893"/>
                  </a:cubicBezTo>
                  <a:close/>
                  <a:moveTo>
                    <a:pt x="1324" y="55"/>
                  </a:moveTo>
                  <a:cubicBezTo>
                    <a:pt x="1448" y="55"/>
                    <a:pt x="1549" y="156"/>
                    <a:pt x="1549" y="280"/>
                  </a:cubicBezTo>
                  <a:cubicBezTo>
                    <a:pt x="1549" y="405"/>
                    <a:pt x="1448" y="505"/>
                    <a:pt x="1324" y="505"/>
                  </a:cubicBezTo>
                  <a:cubicBezTo>
                    <a:pt x="1199" y="505"/>
                    <a:pt x="1098" y="405"/>
                    <a:pt x="1098" y="280"/>
                  </a:cubicBezTo>
                  <a:cubicBezTo>
                    <a:pt x="1098" y="156"/>
                    <a:pt x="1199" y="55"/>
                    <a:pt x="1324" y="55"/>
                  </a:cubicBezTo>
                  <a:close/>
                  <a:moveTo>
                    <a:pt x="978" y="427"/>
                  </a:moveTo>
                  <a:cubicBezTo>
                    <a:pt x="1064" y="427"/>
                    <a:pt x="1134" y="497"/>
                    <a:pt x="1134" y="583"/>
                  </a:cubicBezTo>
                  <a:cubicBezTo>
                    <a:pt x="1134" y="669"/>
                    <a:pt x="1064" y="739"/>
                    <a:pt x="978" y="739"/>
                  </a:cubicBezTo>
                  <a:cubicBezTo>
                    <a:pt x="934" y="739"/>
                    <a:pt x="895" y="721"/>
                    <a:pt x="867" y="692"/>
                  </a:cubicBezTo>
                  <a:cubicBezTo>
                    <a:pt x="857" y="677"/>
                    <a:pt x="847" y="662"/>
                    <a:pt x="836" y="647"/>
                  </a:cubicBezTo>
                  <a:cubicBezTo>
                    <a:pt x="827" y="628"/>
                    <a:pt x="822" y="606"/>
                    <a:pt x="822" y="583"/>
                  </a:cubicBezTo>
                  <a:cubicBezTo>
                    <a:pt x="822" y="497"/>
                    <a:pt x="892" y="427"/>
                    <a:pt x="978" y="427"/>
                  </a:cubicBezTo>
                  <a:close/>
                  <a:moveTo>
                    <a:pt x="62" y="933"/>
                  </a:moveTo>
                  <a:cubicBezTo>
                    <a:pt x="62" y="709"/>
                    <a:pt x="243" y="528"/>
                    <a:pt x="467" y="528"/>
                  </a:cubicBezTo>
                  <a:cubicBezTo>
                    <a:pt x="690" y="528"/>
                    <a:pt x="871" y="709"/>
                    <a:pt x="871" y="933"/>
                  </a:cubicBezTo>
                  <a:cubicBezTo>
                    <a:pt x="871" y="1156"/>
                    <a:pt x="690" y="1337"/>
                    <a:pt x="467" y="1337"/>
                  </a:cubicBezTo>
                  <a:cubicBezTo>
                    <a:pt x="243" y="1337"/>
                    <a:pt x="62" y="1156"/>
                    <a:pt x="62" y="933"/>
                  </a:cubicBezTo>
                  <a:close/>
                  <a:moveTo>
                    <a:pt x="560" y="1410"/>
                  </a:moveTo>
                  <a:cubicBezTo>
                    <a:pt x="624" y="1410"/>
                    <a:pt x="676" y="1462"/>
                    <a:pt x="676" y="1526"/>
                  </a:cubicBezTo>
                  <a:cubicBezTo>
                    <a:pt x="676" y="1590"/>
                    <a:pt x="624" y="1641"/>
                    <a:pt x="560" y="1641"/>
                  </a:cubicBezTo>
                  <a:cubicBezTo>
                    <a:pt x="496" y="1641"/>
                    <a:pt x="444" y="1590"/>
                    <a:pt x="444" y="1526"/>
                  </a:cubicBezTo>
                  <a:cubicBezTo>
                    <a:pt x="444" y="1462"/>
                    <a:pt x="496" y="1410"/>
                    <a:pt x="560" y="1410"/>
                  </a:cubicBezTo>
                  <a:close/>
                  <a:moveTo>
                    <a:pt x="309" y="1883"/>
                  </a:moveTo>
                  <a:cubicBezTo>
                    <a:pt x="231" y="1883"/>
                    <a:pt x="168" y="1819"/>
                    <a:pt x="168" y="1741"/>
                  </a:cubicBezTo>
                  <a:cubicBezTo>
                    <a:pt x="168" y="1663"/>
                    <a:pt x="231" y="1600"/>
                    <a:pt x="309" y="1600"/>
                  </a:cubicBezTo>
                  <a:cubicBezTo>
                    <a:pt x="388" y="1600"/>
                    <a:pt x="451" y="1663"/>
                    <a:pt x="451" y="1741"/>
                  </a:cubicBezTo>
                  <a:cubicBezTo>
                    <a:pt x="451" y="1819"/>
                    <a:pt x="388" y="1883"/>
                    <a:pt x="309" y="1883"/>
                  </a:cubicBezTo>
                  <a:close/>
                  <a:moveTo>
                    <a:pt x="698" y="2052"/>
                  </a:moveTo>
                  <a:cubicBezTo>
                    <a:pt x="592" y="2052"/>
                    <a:pt x="505" y="1966"/>
                    <a:pt x="505" y="1860"/>
                  </a:cubicBezTo>
                  <a:cubicBezTo>
                    <a:pt x="505" y="1754"/>
                    <a:pt x="592" y="1667"/>
                    <a:pt x="698" y="1667"/>
                  </a:cubicBezTo>
                  <a:cubicBezTo>
                    <a:pt x="804" y="1667"/>
                    <a:pt x="891" y="1754"/>
                    <a:pt x="891" y="1860"/>
                  </a:cubicBezTo>
                  <a:cubicBezTo>
                    <a:pt x="891" y="1966"/>
                    <a:pt x="804" y="2052"/>
                    <a:pt x="698" y="2052"/>
                  </a:cubicBezTo>
                  <a:close/>
                  <a:moveTo>
                    <a:pt x="1345" y="2306"/>
                  </a:moveTo>
                  <a:cubicBezTo>
                    <a:pt x="1129" y="2306"/>
                    <a:pt x="954" y="2131"/>
                    <a:pt x="954" y="1914"/>
                  </a:cubicBezTo>
                  <a:cubicBezTo>
                    <a:pt x="954" y="1698"/>
                    <a:pt x="1129" y="1523"/>
                    <a:pt x="1345" y="1523"/>
                  </a:cubicBezTo>
                  <a:cubicBezTo>
                    <a:pt x="1561" y="1523"/>
                    <a:pt x="1737" y="1698"/>
                    <a:pt x="1737" y="1914"/>
                  </a:cubicBezTo>
                  <a:cubicBezTo>
                    <a:pt x="1737" y="2131"/>
                    <a:pt x="1561" y="2306"/>
                    <a:pt x="1345" y="2306"/>
                  </a:cubicBezTo>
                  <a:close/>
                  <a:moveTo>
                    <a:pt x="2298" y="2215"/>
                  </a:moveTo>
                  <a:cubicBezTo>
                    <a:pt x="2298" y="2372"/>
                    <a:pt x="2170" y="2500"/>
                    <a:pt x="2013" y="2500"/>
                  </a:cubicBezTo>
                  <a:cubicBezTo>
                    <a:pt x="1855" y="2500"/>
                    <a:pt x="1728" y="2372"/>
                    <a:pt x="1728" y="2215"/>
                  </a:cubicBezTo>
                  <a:cubicBezTo>
                    <a:pt x="1728" y="2057"/>
                    <a:pt x="1855" y="1930"/>
                    <a:pt x="2013" y="1930"/>
                  </a:cubicBezTo>
                  <a:cubicBezTo>
                    <a:pt x="2170" y="1930"/>
                    <a:pt x="2298" y="2057"/>
                    <a:pt x="2298" y="2215"/>
                  </a:cubicBezTo>
                  <a:close/>
                  <a:moveTo>
                    <a:pt x="2674" y="1850"/>
                  </a:moveTo>
                  <a:cubicBezTo>
                    <a:pt x="2674" y="1926"/>
                    <a:pt x="2612" y="1988"/>
                    <a:pt x="2536" y="1988"/>
                  </a:cubicBezTo>
                  <a:cubicBezTo>
                    <a:pt x="2461" y="1988"/>
                    <a:pt x="2399" y="1926"/>
                    <a:pt x="2399" y="1850"/>
                  </a:cubicBezTo>
                  <a:cubicBezTo>
                    <a:pt x="2399" y="1774"/>
                    <a:pt x="2461" y="1713"/>
                    <a:pt x="2536" y="1713"/>
                  </a:cubicBezTo>
                  <a:cubicBezTo>
                    <a:pt x="2612" y="1713"/>
                    <a:pt x="2674" y="1774"/>
                    <a:pt x="2674" y="1850"/>
                  </a:cubicBezTo>
                  <a:close/>
                  <a:moveTo>
                    <a:pt x="2597" y="1530"/>
                  </a:moveTo>
                  <a:cubicBezTo>
                    <a:pt x="2639" y="1530"/>
                    <a:pt x="2674" y="1565"/>
                    <a:pt x="2674" y="1608"/>
                  </a:cubicBezTo>
                  <a:cubicBezTo>
                    <a:pt x="2674" y="1650"/>
                    <a:pt x="2639" y="1685"/>
                    <a:pt x="2597" y="1685"/>
                  </a:cubicBezTo>
                  <a:cubicBezTo>
                    <a:pt x="2596" y="1685"/>
                    <a:pt x="2595" y="1685"/>
                    <a:pt x="2594" y="1685"/>
                  </a:cubicBezTo>
                  <a:cubicBezTo>
                    <a:pt x="2584" y="1682"/>
                    <a:pt x="2574" y="1679"/>
                    <a:pt x="2563" y="1677"/>
                  </a:cubicBezTo>
                  <a:cubicBezTo>
                    <a:pt x="2538" y="1665"/>
                    <a:pt x="2520" y="1640"/>
                    <a:pt x="2519" y="1610"/>
                  </a:cubicBezTo>
                  <a:cubicBezTo>
                    <a:pt x="2525" y="1594"/>
                    <a:pt x="2531" y="1578"/>
                    <a:pt x="2535" y="1561"/>
                  </a:cubicBezTo>
                  <a:cubicBezTo>
                    <a:pt x="2549" y="1542"/>
                    <a:pt x="2571" y="1530"/>
                    <a:pt x="2597" y="1530"/>
                  </a:cubicBezTo>
                  <a:close/>
                  <a:moveTo>
                    <a:pt x="2509" y="1442"/>
                  </a:moveTo>
                  <a:cubicBezTo>
                    <a:pt x="2509" y="1679"/>
                    <a:pt x="2317" y="1872"/>
                    <a:pt x="2080" y="1872"/>
                  </a:cubicBezTo>
                  <a:cubicBezTo>
                    <a:pt x="1843" y="1872"/>
                    <a:pt x="1650" y="1679"/>
                    <a:pt x="1650" y="1442"/>
                  </a:cubicBezTo>
                  <a:cubicBezTo>
                    <a:pt x="1650" y="1205"/>
                    <a:pt x="1843" y="1013"/>
                    <a:pt x="2080" y="1013"/>
                  </a:cubicBezTo>
                  <a:cubicBezTo>
                    <a:pt x="2317" y="1013"/>
                    <a:pt x="2509" y="1205"/>
                    <a:pt x="2509" y="1442"/>
                  </a:cubicBezTo>
                  <a:close/>
                  <a:moveTo>
                    <a:pt x="2183" y="965"/>
                  </a:moveTo>
                  <a:cubicBezTo>
                    <a:pt x="2133" y="965"/>
                    <a:pt x="2093" y="925"/>
                    <a:pt x="2093" y="875"/>
                  </a:cubicBezTo>
                  <a:cubicBezTo>
                    <a:pt x="2093" y="825"/>
                    <a:pt x="2133" y="784"/>
                    <a:pt x="2183" y="784"/>
                  </a:cubicBezTo>
                  <a:cubicBezTo>
                    <a:pt x="2233" y="784"/>
                    <a:pt x="2273" y="825"/>
                    <a:pt x="2273" y="875"/>
                  </a:cubicBezTo>
                  <a:cubicBezTo>
                    <a:pt x="2273" y="925"/>
                    <a:pt x="2233" y="965"/>
                    <a:pt x="2183" y="965"/>
                  </a:cubicBezTo>
                  <a:close/>
                  <a:moveTo>
                    <a:pt x="2311" y="670"/>
                  </a:moveTo>
                  <a:cubicBezTo>
                    <a:pt x="2347" y="670"/>
                    <a:pt x="2376" y="699"/>
                    <a:pt x="2376" y="735"/>
                  </a:cubicBezTo>
                  <a:cubicBezTo>
                    <a:pt x="2376" y="771"/>
                    <a:pt x="2347" y="800"/>
                    <a:pt x="2311" y="800"/>
                  </a:cubicBezTo>
                  <a:cubicBezTo>
                    <a:pt x="2275" y="800"/>
                    <a:pt x="2246" y="771"/>
                    <a:pt x="2246" y="735"/>
                  </a:cubicBezTo>
                  <a:cubicBezTo>
                    <a:pt x="2246" y="699"/>
                    <a:pt x="2275" y="670"/>
                    <a:pt x="2311" y="670"/>
                  </a:cubicBezTo>
                  <a:close/>
                  <a:moveTo>
                    <a:pt x="2083" y="708"/>
                  </a:moveTo>
                  <a:cubicBezTo>
                    <a:pt x="2083" y="885"/>
                    <a:pt x="1940" y="1028"/>
                    <a:pt x="1764" y="1028"/>
                  </a:cubicBezTo>
                  <a:cubicBezTo>
                    <a:pt x="1588" y="1028"/>
                    <a:pt x="1445" y="885"/>
                    <a:pt x="1445" y="708"/>
                  </a:cubicBezTo>
                  <a:cubicBezTo>
                    <a:pt x="1445" y="532"/>
                    <a:pt x="1588" y="389"/>
                    <a:pt x="1764" y="389"/>
                  </a:cubicBezTo>
                  <a:cubicBezTo>
                    <a:pt x="1940" y="389"/>
                    <a:pt x="2083" y="532"/>
                    <a:pt x="2083" y="708"/>
                  </a:cubicBezTo>
                  <a:close/>
                  <a:moveTo>
                    <a:pt x="1838" y="228"/>
                  </a:moveTo>
                  <a:cubicBezTo>
                    <a:pt x="1838" y="291"/>
                    <a:pt x="1786" y="343"/>
                    <a:pt x="1722" y="343"/>
                  </a:cubicBezTo>
                  <a:cubicBezTo>
                    <a:pt x="1658" y="343"/>
                    <a:pt x="1607" y="291"/>
                    <a:pt x="1607" y="228"/>
                  </a:cubicBezTo>
                  <a:cubicBezTo>
                    <a:pt x="1607" y="164"/>
                    <a:pt x="1658" y="112"/>
                    <a:pt x="1722" y="112"/>
                  </a:cubicBezTo>
                  <a:cubicBezTo>
                    <a:pt x="1786" y="112"/>
                    <a:pt x="1838" y="164"/>
                    <a:pt x="1838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5" name="图片占位符 4">
            <a:extLst>
              <a:ext uri="{FF2B5EF4-FFF2-40B4-BE49-F238E27FC236}">
                <a16:creationId xmlns:a16="http://schemas.microsoft.com/office/drawing/2014/main" id="{F8D8A76B-CFE6-4768-875E-9563A43C04E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58165" y="2256595"/>
            <a:ext cx="1419225" cy="1419225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图片</a:t>
            </a:r>
          </a:p>
        </p:txBody>
      </p:sp>
      <p:sp>
        <p:nvSpPr>
          <p:cNvPr id="16" name="图片占位符 4">
            <a:extLst>
              <a:ext uri="{FF2B5EF4-FFF2-40B4-BE49-F238E27FC236}">
                <a16:creationId xmlns:a16="http://schemas.microsoft.com/office/drawing/2014/main" id="{4786C9CF-565C-4D7D-8256-D1AA9410E9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50135" y="3067051"/>
            <a:ext cx="1464765" cy="1464765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图片</a:t>
            </a:r>
          </a:p>
        </p:txBody>
      </p:sp>
      <p:sp>
        <p:nvSpPr>
          <p:cNvPr id="17" name="图片占位符 4">
            <a:extLst>
              <a:ext uri="{FF2B5EF4-FFF2-40B4-BE49-F238E27FC236}">
                <a16:creationId xmlns:a16="http://schemas.microsoft.com/office/drawing/2014/main" id="{315EF6A1-48DA-44EF-B5D9-96C10E5A579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60700" y="1994817"/>
            <a:ext cx="1113207" cy="1113207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图片</a:t>
            </a:r>
          </a:p>
        </p:txBody>
      </p:sp>
      <p:sp>
        <p:nvSpPr>
          <p:cNvPr id="18" name="图片占位符 4">
            <a:extLst>
              <a:ext uri="{FF2B5EF4-FFF2-40B4-BE49-F238E27FC236}">
                <a16:creationId xmlns:a16="http://schemas.microsoft.com/office/drawing/2014/main" id="{00DC8B24-CC7E-4298-9A8E-A9C3B47A0CE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375410" y="4267006"/>
            <a:ext cx="692150" cy="692150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图片</a:t>
            </a:r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4962475" y="3237281"/>
            <a:ext cx="6558013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4953861" y="4155563"/>
            <a:ext cx="6566351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A1F13E5-FC76-47FA-A165-B206BF336AE9}"/>
              </a:ext>
            </a:extLst>
          </p:cNvPr>
          <p:cNvGrpSpPr/>
          <p:nvPr userDrawn="1"/>
        </p:nvGrpSpPr>
        <p:grpSpPr>
          <a:xfrm>
            <a:off x="884086" y="458977"/>
            <a:ext cx="3668250" cy="4847210"/>
            <a:chOff x="10659270" y="609600"/>
            <a:chExt cx="1092870" cy="144411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AC5BE90-BBF5-4678-90C9-111351DD83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52055" y="812147"/>
              <a:ext cx="289240" cy="28864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B126BA7-2F7A-433C-807E-911100D588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79424" y="609600"/>
              <a:ext cx="403121" cy="40229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93070F03-8270-4B0D-AB75-D6E983C4F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59270" y="755231"/>
              <a:ext cx="566895" cy="56573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3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3E42B6D-62CA-4261-B465-B1B8474C16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44994" y="1148431"/>
              <a:ext cx="907146" cy="90528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3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9" name="图片占位符 4">
            <a:extLst>
              <a:ext uri="{FF2B5EF4-FFF2-40B4-BE49-F238E27FC236}">
                <a16:creationId xmlns:a16="http://schemas.microsoft.com/office/drawing/2014/main" id="{B48A473C-3B60-4F8B-A9AF-AEEE55D45E5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92334" y="2349312"/>
            <a:ext cx="2875142" cy="2875142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图片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2019/3/24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2019/3/24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5" y="2897291"/>
            <a:ext cx="5426076" cy="1063417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69925" y="4334564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9925" y="4645435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45DAB4-CB6B-46C0-BF33-B85526C606D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438900" y="1352550"/>
            <a:ext cx="4684342" cy="4400550"/>
            <a:chOff x="1584" y="580"/>
            <a:chExt cx="3879" cy="3644"/>
          </a:xfrm>
          <a:solidFill>
            <a:schemeClr val="accent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E432CAC-0D9B-4FDC-9B2E-8F3C9EA39F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1" y="830"/>
              <a:ext cx="487" cy="486"/>
            </a:xfrm>
            <a:custGeom>
              <a:avLst/>
              <a:gdLst>
                <a:gd name="T0" fmla="*/ 0 w 340"/>
                <a:gd name="T1" fmla="*/ 170 h 340"/>
                <a:gd name="T2" fmla="*/ 170 w 340"/>
                <a:gd name="T3" fmla="*/ 340 h 340"/>
                <a:gd name="T4" fmla="*/ 340 w 340"/>
                <a:gd name="T5" fmla="*/ 170 h 340"/>
                <a:gd name="T6" fmla="*/ 170 w 340"/>
                <a:gd name="T7" fmla="*/ 0 h 340"/>
                <a:gd name="T8" fmla="*/ 0 w 340"/>
                <a:gd name="T9" fmla="*/ 170 h 340"/>
                <a:gd name="T10" fmla="*/ 293 w 340"/>
                <a:gd name="T11" fmla="*/ 170 h 340"/>
                <a:gd name="T12" fmla="*/ 170 w 340"/>
                <a:gd name="T13" fmla="*/ 293 h 340"/>
                <a:gd name="T14" fmla="*/ 47 w 340"/>
                <a:gd name="T15" fmla="*/ 170 h 340"/>
                <a:gd name="T16" fmla="*/ 170 w 340"/>
                <a:gd name="T17" fmla="*/ 47 h 340"/>
                <a:gd name="T18" fmla="*/ 293 w 340"/>
                <a:gd name="T19" fmla="*/ 17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0">
                  <a:moveTo>
                    <a:pt x="0" y="170"/>
                  </a:moveTo>
                  <a:cubicBezTo>
                    <a:pt x="0" y="264"/>
                    <a:pt x="76" y="340"/>
                    <a:pt x="170" y="340"/>
                  </a:cubicBezTo>
                  <a:cubicBezTo>
                    <a:pt x="264" y="340"/>
                    <a:pt x="340" y="264"/>
                    <a:pt x="340" y="170"/>
                  </a:cubicBezTo>
                  <a:cubicBezTo>
                    <a:pt x="340" y="76"/>
                    <a:pt x="264" y="0"/>
                    <a:pt x="170" y="0"/>
                  </a:cubicBezTo>
                  <a:cubicBezTo>
                    <a:pt x="76" y="0"/>
                    <a:pt x="0" y="76"/>
                    <a:pt x="0" y="170"/>
                  </a:cubicBezTo>
                  <a:close/>
                  <a:moveTo>
                    <a:pt x="293" y="170"/>
                  </a:moveTo>
                  <a:cubicBezTo>
                    <a:pt x="293" y="238"/>
                    <a:pt x="238" y="293"/>
                    <a:pt x="170" y="293"/>
                  </a:cubicBezTo>
                  <a:cubicBezTo>
                    <a:pt x="102" y="293"/>
                    <a:pt x="47" y="238"/>
                    <a:pt x="47" y="170"/>
                  </a:cubicBezTo>
                  <a:cubicBezTo>
                    <a:pt x="47" y="102"/>
                    <a:pt x="102" y="47"/>
                    <a:pt x="170" y="47"/>
                  </a:cubicBezTo>
                  <a:cubicBezTo>
                    <a:pt x="238" y="47"/>
                    <a:pt x="293" y="102"/>
                    <a:pt x="293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B4F624B-B0EB-4185-B613-DC61B39A5D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4" y="580"/>
              <a:ext cx="3879" cy="3644"/>
            </a:xfrm>
            <a:custGeom>
              <a:avLst/>
              <a:gdLst>
                <a:gd name="T0" fmla="*/ 1044 w 2711"/>
                <a:gd name="T1" fmla="*/ 280 h 2547"/>
                <a:gd name="T2" fmla="*/ 780 w 2711"/>
                <a:gd name="T3" fmla="*/ 583 h 2547"/>
                <a:gd name="T4" fmla="*/ 0 w 2711"/>
                <a:gd name="T5" fmla="*/ 933 h 2547"/>
                <a:gd name="T6" fmla="*/ 407 w 2711"/>
                <a:gd name="T7" fmla="*/ 1572 h 2547"/>
                <a:gd name="T8" fmla="*/ 309 w 2711"/>
                <a:gd name="T9" fmla="*/ 1937 h 2547"/>
                <a:gd name="T10" fmla="*/ 918 w 2711"/>
                <a:gd name="T11" fmla="*/ 1954 h 2547"/>
                <a:gd name="T12" fmla="*/ 1402 w 2711"/>
                <a:gd name="T13" fmla="*/ 2411 h 2547"/>
                <a:gd name="T14" fmla="*/ 1572 w 2711"/>
                <a:gd name="T15" fmla="*/ 2279 h 2547"/>
                <a:gd name="T16" fmla="*/ 2013 w 2711"/>
                <a:gd name="T17" fmla="*/ 2536 h 2547"/>
                <a:gd name="T18" fmla="*/ 2365 w 2711"/>
                <a:gd name="T19" fmla="*/ 1816 h 2547"/>
                <a:gd name="T20" fmla="*/ 2711 w 2711"/>
                <a:gd name="T21" fmla="*/ 1850 h 2547"/>
                <a:gd name="T22" fmla="*/ 2597 w 2711"/>
                <a:gd name="T23" fmla="*/ 1501 h 2547"/>
                <a:gd name="T24" fmla="*/ 2221 w 2711"/>
                <a:gd name="T25" fmla="*/ 993 h 2547"/>
                <a:gd name="T26" fmla="*/ 2311 w 2711"/>
                <a:gd name="T27" fmla="*/ 825 h 2547"/>
                <a:gd name="T28" fmla="*/ 2221 w 2711"/>
                <a:gd name="T29" fmla="*/ 735 h 2547"/>
                <a:gd name="T30" fmla="*/ 2115 w 2711"/>
                <a:gd name="T31" fmla="*/ 770 h 2547"/>
                <a:gd name="T32" fmla="*/ 1882 w 2711"/>
                <a:gd name="T33" fmla="*/ 228 h 2547"/>
                <a:gd name="T34" fmla="*/ 1637 w 2711"/>
                <a:gd name="T35" fmla="*/ 2411 h 2547"/>
                <a:gd name="T36" fmla="*/ 1538 w 2711"/>
                <a:gd name="T37" fmla="*/ 2312 h 2547"/>
                <a:gd name="T38" fmla="*/ 1143 w 2711"/>
                <a:gd name="T39" fmla="*/ 1212 h 2547"/>
                <a:gd name="T40" fmla="*/ 1389 w 2711"/>
                <a:gd name="T41" fmla="*/ 1458 h 2547"/>
                <a:gd name="T42" fmla="*/ 1123 w 2711"/>
                <a:gd name="T43" fmla="*/ 1432 h 2547"/>
                <a:gd name="T44" fmla="*/ 1115 w 2711"/>
                <a:gd name="T45" fmla="*/ 868 h 2547"/>
                <a:gd name="T46" fmla="*/ 1025 w 2711"/>
                <a:gd name="T47" fmla="*/ 778 h 2547"/>
                <a:gd name="T48" fmla="*/ 973 w 2711"/>
                <a:gd name="T49" fmla="*/ 1190 h 2547"/>
                <a:gd name="T50" fmla="*/ 1038 w 2711"/>
                <a:gd name="T51" fmla="*/ 1125 h 2547"/>
                <a:gd name="T52" fmla="*/ 1269 w 2711"/>
                <a:gd name="T53" fmla="*/ 647 h 2547"/>
                <a:gd name="T54" fmla="*/ 1324 w 2711"/>
                <a:gd name="T55" fmla="*/ 55 h 2547"/>
                <a:gd name="T56" fmla="*/ 1098 w 2711"/>
                <a:gd name="T57" fmla="*/ 280 h 2547"/>
                <a:gd name="T58" fmla="*/ 1134 w 2711"/>
                <a:gd name="T59" fmla="*/ 583 h 2547"/>
                <a:gd name="T60" fmla="*/ 836 w 2711"/>
                <a:gd name="T61" fmla="*/ 647 h 2547"/>
                <a:gd name="T62" fmla="*/ 62 w 2711"/>
                <a:gd name="T63" fmla="*/ 933 h 2547"/>
                <a:gd name="T64" fmla="*/ 467 w 2711"/>
                <a:gd name="T65" fmla="*/ 1337 h 2547"/>
                <a:gd name="T66" fmla="*/ 676 w 2711"/>
                <a:gd name="T67" fmla="*/ 1526 h 2547"/>
                <a:gd name="T68" fmla="*/ 560 w 2711"/>
                <a:gd name="T69" fmla="*/ 1410 h 2547"/>
                <a:gd name="T70" fmla="*/ 309 w 2711"/>
                <a:gd name="T71" fmla="*/ 1600 h 2547"/>
                <a:gd name="T72" fmla="*/ 698 w 2711"/>
                <a:gd name="T73" fmla="*/ 2052 h 2547"/>
                <a:gd name="T74" fmla="*/ 891 w 2711"/>
                <a:gd name="T75" fmla="*/ 1860 h 2547"/>
                <a:gd name="T76" fmla="*/ 954 w 2711"/>
                <a:gd name="T77" fmla="*/ 1914 h 2547"/>
                <a:gd name="T78" fmla="*/ 1345 w 2711"/>
                <a:gd name="T79" fmla="*/ 2306 h 2547"/>
                <a:gd name="T80" fmla="*/ 1728 w 2711"/>
                <a:gd name="T81" fmla="*/ 2215 h 2547"/>
                <a:gd name="T82" fmla="*/ 2674 w 2711"/>
                <a:gd name="T83" fmla="*/ 1850 h 2547"/>
                <a:gd name="T84" fmla="*/ 2536 w 2711"/>
                <a:gd name="T85" fmla="*/ 1713 h 2547"/>
                <a:gd name="T86" fmla="*/ 2674 w 2711"/>
                <a:gd name="T87" fmla="*/ 1608 h 2547"/>
                <a:gd name="T88" fmla="*/ 2563 w 2711"/>
                <a:gd name="T89" fmla="*/ 1677 h 2547"/>
                <a:gd name="T90" fmla="*/ 2597 w 2711"/>
                <a:gd name="T91" fmla="*/ 1530 h 2547"/>
                <a:gd name="T92" fmla="*/ 1650 w 2711"/>
                <a:gd name="T93" fmla="*/ 1442 h 2547"/>
                <a:gd name="T94" fmla="*/ 2183 w 2711"/>
                <a:gd name="T95" fmla="*/ 965 h 2547"/>
                <a:gd name="T96" fmla="*/ 2273 w 2711"/>
                <a:gd name="T97" fmla="*/ 875 h 2547"/>
                <a:gd name="T98" fmla="*/ 2376 w 2711"/>
                <a:gd name="T99" fmla="*/ 735 h 2547"/>
                <a:gd name="T100" fmla="*/ 2311 w 2711"/>
                <a:gd name="T101" fmla="*/ 670 h 2547"/>
                <a:gd name="T102" fmla="*/ 1445 w 2711"/>
                <a:gd name="T103" fmla="*/ 708 h 2547"/>
                <a:gd name="T104" fmla="*/ 1838 w 2711"/>
                <a:gd name="T105" fmla="*/ 228 h 2547"/>
                <a:gd name="T106" fmla="*/ 1722 w 2711"/>
                <a:gd name="T107" fmla="*/ 112 h 2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11" h="2547">
                  <a:moveTo>
                    <a:pt x="1577" y="161"/>
                  </a:moveTo>
                  <a:cubicBezTo>
                    <a:pt x="1532" y="66"/>
                    <a:pt x="1436" y="0"/>
                    <a:pt x="1324" y="0"/>
                  </a:cubicBezTo>
                  <a:cubicBezTo>
                    <a:pt x="1169" y="0"/>
                    <a:pt x="1044" y="125"/>
                    <a:pt x="1044" y="280"/>
                  </a:cubicBezTo>
                  <a:cubicBezTo>
                    <a:pt x="1044" y="327"/>
                    <a:pt x="1056" y="372"/>
                    <a:pt x="1076" y="411"/>
                  </a:cubicBezTo>
                  <a:cubicBezTo>
                    <a:pt x="1047" y="394"/>
                    <a:pt x="1014" y="385"/>
                    <a:pt x="978" y="385"/>
                  </a:cubicBezTo>
                  <a:cubicBezTo>
                    <a:pt x="868" y="385"/>
                    <a:pt x="780" y="474"/>
                    <a:pt x="780" y="583"/>
                  </a:cubicBezTo>
                  <a:cubicBezTo>
                    <a:pt x="780" y="584"/>
                    <a:pt x="780" y="585"/>
                    <a:pt x="780" y="587"/>
                  </a:cubicBezTo>
                  <a:cubicBezTo>
                    <a:pt x="697" y="512"/>
                    <a:pt x="587" y="466"/>
                    <a:pt x="467" y="466"/>
                  </a:cubicBezTo>
                  <a:cubicBezTo>
                    <a:pt x="209" y="466"/>
                    <a:pt x="0" y="675"/>
                    <a:pt x="0" y="933"/>
                  </a:cubicBezTo>
                  <a:cubicBezTo>
                    <a:pt x="0" y="1189"/>
                    <a:pt x="207" y="1397"/>
                    <a:pt x="462" y="1399"/>
                  </a:cubicBezTo>
                  <a:cubicBezTo>
                    <a:pt x="425" y="1429"/>
                    <a:pt x="400" y="1474"/>
                    <a:pt x="400" y="1526"/>
                  </a:cubicBezTo>
                  <a:cubicBezTo>
                    <a:pt x="400" y="1542"/>
                    <a:pt x="403" y="1557"/>
                    <a:pt x="407" y="1572"/>
                  </a:cubicBezTo>
                  <a:cubicBezTo>
                    <a:pt x="378" y="1555"/>
                    <a:pt x="345" y="1546"/>
                    <a:pt x="309" y="1546"/>
                  </a:cubicBezTo>
                  <a:cubicBezTo>
                    <a:pt x="201" y="1546"/>
                    <a:pt x="114" y="1633"/>
                    <a:pt x="114" y="1741"/>
                  </a:cubicBezTo>
                  <a:cubicBezTo>
                    <a:pt x="114" y="1849"/>
                    <a:pt x="201" y="1937"/>
                    <a:pt x="309" y="1937"/>
                  </a:cubicBezTo>
                  <a:cubicBezTo>
                    <a:pt x="369" y="1937"/>
                    <a:pt x="423" y="1910"/>
                    <a:pt x="459" y="1867"/>
                  </a:cubicBezTo>
                  <a:cubicBezTo>
                    <a:pt x="463" y="1996"/>
                    <a:pt x="568" y="2099"/>
                    <a:pt x="698" y="2099"/>
                  </a:cubicBezTo>
                  <a:cubicBezTo>
                    <a:pt x="796" y="2099"/>
                    <a:pt x="881" y="2039"/>
                    <a:pt x="918" y="1954"/>
                  </a:cubicBezTo>
                  <a:cubicBezTo>
                    <a:pt x="938" y="2173"/>
                    <a:pt x="1122" y="2344"/>
                    <a:pt x="1345" y="2344"/>
                  </a:cubicBezTo>
                  <a:cubicBezTo>
                    <a:pt x="1372" y="2344"/>
                    <a:pt x="1398" y="2341"/>
                    <a:pt x="1424" y="2337"/>
                  </a:cubicBezTo>
                  <a:cubicBezTo>
                    <a:pt x="1410" y="2358"/>
                    <a:pt x="1402" y="2384"/>
                    <a:pt x="1402" y="2411"/>
                  </a:cubicBezTo>
                  <a:cubicBezTo>
                    <a:pt x="1402" y="2486"/>
                    <a:pt x="1463" y="2547"/>
                    <a:pt x="1538" y="2547"/>
                  </a:cubicBezTo>
                  <a:cubicBezTo>
                    <a:pt x="1613" y="2547"/>
                    <a:pt x="1674" y="2486"/>
                    <a:pt x="1674" y="2411"/>
                  </a:cubicBezTo>
                  <a:cubicBezTo>
                    <a:pt x="1674" y="2347"/>
                    <a:pt x="1631" y="2294"/>
                    <a:pt x="1572" y="2279"/>
                  </a:cubicBezTo>
                  <a:cubicBezTo>
                    <a:pt x="1620" y="2249"/>
                    <a:pt x="1662" y="2210"/>
                    <a:pt x="1695" y="2163"/>
                  </a:cubicBezTo>
                  <a:cubicBezTo>
                    <a:pt x="1692" y="2180"/>
                    <a:pt x="1691" y="2197"/>
                    <a:pt x="1691" y="2215"/>
                  </a:cubicBezTo>
                  <a:cubicBezTo>
                    <a:pt x="1691" y="2392"/>
                    <a:pt x="1835" y="2536"/>
                    <a:pt x="2013" y="2536"/>
                  </a:cubicBezTo>
                  <a:cubicBezTo>
                    <a:pt x="2190" y="2536"/>
                    <a:pt x="2334" y="2392"/>
                    <a:pt x="2334" y="2215"/>
                  </a:cubicBezTo>
                  <a:cubicBezTo>
                    <a:pt x="2334" y="2074"/>
                    <a:pt x="2244" y="1955"/>
                    <a:pt x="2118" y="1911"/>
                  </a:cubicBezTo>
                  <a:cubicBezTo>
                    <a:pt x="2211" y="1903"/>
                    <a:pt x="2295" y="1869"/>
                    <a:pt x="2365" y="1816"/>
                  </a:cubicBezTo>
                  <a:cubicBezTo>
                    <a:pt x="2363" y="1827"/>
                    <a:pt x="2362" y="1839"/>
                    <a:pt x="2362" y="1850"/>
                  </a:cubicBezTo>
                  <a:cubicBezTo>
                    <a:pt x="2362" y="1947"/>
                    <a:pt x="2440" y="2025"/>
                    <a:pt x="2536" y="2025"/>
                  </a:cubicBezTo>
                  <a:cubicBezTo>
                    <a:pt x="2633" y="2025"/>
                    <a:pt x="2711" y="1947"/>
                    <a:pt x="2711" y="1850"/>
                  </a:cubicBezTo>
                  <a:cubicBezTo>
                    <a:pt x="2711" y="1791"/>
                    <a:pt x="2682" y="1739"/>
                    <a:pt x="2637" y="1707"/>
                  </a:cubicBezTo>
                  <a:cubicBezTo>
                    <a:pt x="2676" y="1691"/>
                    <a:pt x="2704" y="1653"/>
                    <a:pt x="2704" y="1608"/>
                  </a:cubicBezTo>
                  <a:cubicBezTo>
                    <a:pt x="2704" y="1548"/>
                    <a:pt x="2656" y="1501"/>
                    <a:pt x="2597" y="1501"/>
                  </a:cubicBezTo>
                  <a:cubicBezTo>
                    <a:pt x="2578" y="1501"/>
                    <a:pt x="2560" y="1505"/>
                    <a:pt x="2545" y="1514"/>
                  </a:cubicBezTo>
                  <a:cubicBezTo>
                    <a:pt x="2548" y="1491"/>
                    <a:pt x="2550" y="1467"/>
                    <a:pt x="2550" y="1442"/>
                  </a:cubicBezTo>
                  <a:cubicBezTo>
                    <a:pt x="2550" y="1232"/>
                    <a:pt x="2412" y="1053"/>
                    <a:pt x="2221" y="993"/>
                  </a:cubicBezTo>
                  <a:cubicBezTo>
                    <a:pt x="2271" y="977"/>
                    <a:pt x="2308" y="930"/>
                    <a:pt x="2308" y="875"/>
                  </a:cubicBezTo>
                  <a:cubicBezTo>
                    <a:pt x="2308" y="856"/>
                    <a:pt x="2304" y="839"/>
                    <a:pt x="2296" y="823"/>
                  </a:cubicBezTo>
                  <a:cubicBezTo>
                    <a:pt x="2301" y="824"/>
                    <a:pt x="2306" y="825"/>
                    <a:pt x="2311" y="825"/>
                  </a:cubicBezTo>
                  <a:cubicBezTo>
                    <a:pt x="2361" y="825"/>
                    <a:pt x="2401" y="784"/>
                    <a:pt x="2401" y="735"/>
                  </a:cubicBezTo>
                  <a:cubicBezTo>
                    <a:pt x="2401" y="685"/>
                    <a:pt x="2361" y="645"/>
                    <a:pt x="2311" y="645"/>
                  </a:cubicBezTo>
                  <a:cubicBezTo>
                    <a:pt x="2262" y="645"/>
                    <a:pt x="2221" y="685"/>
                    <a:pt x="2221" y="735"/>
                  </a:cubicBezTo>
                  <a:cubicBezTo>
                    <a:pt x="2221" y="743"/>
                    <a:pt x="2222" y="750"/>
                    <a:pt x="2224" y="757"/>
                  </a:cubicBezTo>
                  <a:cubicBezTo>
                    <a:pt x="2211" y="753"/>
                    <a:pt x="2197" y="750"/>
                    <a:pt x="2183" y="750"/>
                  </a:cubicBezTo>
                  <a:cubicBezTo>
                    <a:pt x="2158" y="750"/>
                    <a:pt x="2135" y="757"/>
                    <a:pt x="2115" y="770"/>
                  </a:cubicBezTo>
                  <a:cubicBezTo>
                    <a:pt x="2119" y="750"/>
                    <a:pt x="2121" y="729"/>
                    <a:pt x="2121" y="708"/>
                  </a:cubicBezTo>
                  <a:cubicBezTo>
                    <a:pt x="2121" y="530"/>
                    <a:pt x="1989" y="382"/>
                    <a:pt x="1817" y="356"/>
                  </a:cubicBezTo>
                  <a:cubicBezTo>
                    <a:pt x="1857" y="327"/>
                    <a:pt x="1882" y="280"/>
                    <a:pt x="1882" y="228"/>
                  </a:cubicBezTo>
                  <a:cubicBezTo>
                    <a:pt x="1882" y="139"/>
                    <a:pt x="1810" y="68"/>
                    <a:pt x="1722" y="68"/>
                  </a:cubicBezTo>
                  <a:cubicBezTo>
                    <a:pt x="1658" y="68"/>
                    <a:pt x="1602" y="106"/>
                    <a:pt x="1577" y="161"/>
                  </a:cubicBezTo>
                  <a:close/>
                  <a:moveTo>
                    <a:pt x="1637" y="2411"/>
                  </a:moveTo>
                  <a:cubicBezTo>
                    <a:pt x="1637" y="2466"/>
                    <a:pt x="1592" y="2510"/>
                    <a:pt x="1538" y="2510"/>
                  </a:cubicBezTo>
                  <a:cubicBezTo>
                    <a:pt x="1483" y="2510"/>
                    <a:pt x="1439" y="2466"/>
                    <a:pt x="1439" y="2411"/>
                  </a:cubicBezTo>
                  <a:cubicBezTo>
                    <a:pt x="1439" y="2356"/>
                    <a:pt x="1483" y="2312"/>
                    <a:pt x="1538" y="2312"/>
                  </a:cubicBezTo>
                  <a:cubicBezTo>
                    <a:pt x="1592" y="2312"/>
                    <a:pt x="1637" y="2356"/>
                    <a:pt x="1637" y="2411"/>
                  </a:cubicBezTo>
                  <a:close/>
                  <a:moveTo>
                    <a:pt x="1389" y="1458"/>
                  </a:moveTo>
                  <a:cubicBezTo>
                    <a:pt x="1253" y="1458"/>
                    <a:pt x="1143" y="1348"/>
                    <a:pt x="1143" y="1212"/>
                  </a:cubicBezTo>
                  <a:cubicBezTo>
                    <a:pt x="1143" y="1076"/>
                    <a:pt x="1253" y="966"/>
                    <a:pt x="1389" y="966"/>
                  </a:cubicBezTo>
                  <a:cubicBezTo>
                    <a:pt x="1525" y="966"/>
                    <a:pt x="1635" y="1076"/>
                    <a:pt x="1635" y="1212"/>
                  </a:cubicBezTo>
                  <a:cubicBezTo>
                    <a:pt x="1635" y="1348"/>
                    <a:pt x="1525" y="1458"/>
                    <a:pt x="1389" y="1458"/>
                  </a:cubicBezTo>
                  <a:close/>
                  <a:moveTo>
                    <a:pt x="732" y="1432"/>
                  </a:moveTo>
                  <a:cubicBezTo>
                    <a:pt x="732" y="1324"/>
                    <a:pt x="819" y="1237"/>
                    <a:pt x="927" y="1237"/>
                  </a:cubicBezTo>
                  <a:cubicBezTo>
                    <a:pt x="1035" y="1237"/>
                    <a:pt x="1123" y="1324"/>
                    <a:pt x="1123" y="1432"/>
                  </a:cubicBezTo>
                  <a:cubicBezTo>
                    <a:pt x="1123" y="1540"/>
                    <a:pt x="1035" y="1628"/>
                    <a:pt x="927" y="1628"/>
                  </a:cubicBezTo>
                  <a:cubicBezTo>
                    <a:pt x="819" y="1628"/>
                    <a:pt x="732" y="1540"/>
                    <a:pt x="732" y="1432"/>
                  </a:cubicBezTo>
                  <a:close/>
                  <a:moveTo>
                    <a:pt x="1115" y="868"/>
                  </a:moveTo>
                  <a:cubicBezTo>
                    <a:pt x="1115" y="918"/>
                    <a:pt x="1074" y="959"/>
                    <a:pt x="1025" y="959"/>
                  </a:cubicBezTo>
                  <a:cubicBezTo>
                    <a:pt x="975" y="959"/>
                    <a:pt x="934" y="918"/>
                    <a:pt x="934" y="868"/>
                  </a:cubicBezTo>
                  <a:cubicBezTo>
                    <a:pt x="934" y="818"/>
                    <a:pt x="975" y="778"/>
                    <a:pt x="1025" y="778"/>
                  </a:cubicBezTo>
                  <a:cubicBezTo>
                    <a:pt x="1074" y="778"/>
                    <a:pt x="1115" y="818"/>
                    <a:pt x="1115" y="868"/>
                  </a:cubicBezTo>
                  <a:close/>
                  <a:moveTo>
                    <a:pt x="1038" y="1125"/>
                  </a:moveTo>
                  <a:cubicBezTo>
                    <a:pt x="1038" y="1161"/>
                    <a:pt x="1009" y="1190"/>
                    <a:pt x="973" y="1190"/>
                  </a:cubicBezTo>
                  <a:cubicBezTo>
                    <a:pt x="937" y="1190"/>
                    <a:pt x="908" y="1161"/>
                    <a:pt x="908" y="1125"/>
                  </a:cubicBezTo>
                  <a:cubicBezTo>
                    <a:pt x="908" y="1089"/>
                    <a:pt x="937" y="1060"/>
                    <a:pt x="973" y="1060"/>
                  </a:cubicBezTo>
                  <a:cubicBezTo>
                    <a:pt x="1009" y="1060"/>
                    <a:pt x="1038" y="1089"/>
                    <a:pt x="1038" y="1125"/>
                  </a:cubicBezTo>
                  <a:close/>
                  <a:moveTo>
                    <a:pt x="1269" y="893"/>
                  </a:moveTo>
                  <a:cubicBezTo>
                    <a:pt x="1201" y="893"/>
                    <a:pt x="1146" y="838"/>
                    <a:pt x="1146" y="770"/>
                  </a:cubicBezTo>
                  <a:cubicBezTo>
                    <a:pt x="1146" y="702"/>
                    <a:pt x="1201" y="647"/>
                    <a:pt x="1269" y="647"/>
                  </a:cubicBezTo>
                  <a:cubicBezTo>
                    <a:pt x="1337" y="647"/>
                    <a:pt x="1392" y="702"/>
                    <a:pt x="1392" y="770"/>
                  </a:cubicBezTo>
                  <a:cubicBezTo>
                    <a:pt x="1392" y="838"/>
                    <a:pt x="1337" y="893"/>
                    <a:pt x="1269" y="893"/>
                  </a:cubicBezTo>
                  <a:close/>
                  <a:moveTo>
                    <a:pt x="1324" y="55"/>
                  </a:moveTo>
                  <a:cubicBezTo>
                    <a:pt x="1448" y="55"/>
                    <a:pt x="1549" y="156"/>
                    <a:pt x="1549" y="280"/>
                  </a:cubicBezTo>
                  <a:cubicBezTo>
                    <a:pt x="1549" y="405"/>
                    <a:pt x="1448" y="505"/>
                    <a:pt x="1324" y="505"/>
                  </a:cubicBezTo>
                  <a:cubicBezTo>
                    <a:pt x="1199" y="505"/>
                    <a:pt x="1098" y="405"/>
                    <a:pt x="1098" y="280"/>
                  </a:cubicBezTo>
                  <a:cubicBezTo>
                    <a:pt x="1098" y="156"/>
                    <a:pt x="1199" y="55"/>
                    <a:pt x="1324" y="55"/>
                  </a:cubicBezTo>
                  <a:close/>
                  <a:moveTo>
                    <a:pt x="978" y="427"/>
                  </a:moveTo>
                  <a:cubicBezTo>
                    <a:pt x="1064" y="427"/>
                    <a:pt x="1134" y="497"/>
                    <a:pt x="1134" y="583"/>
                  </a:cubicBezTo>
                  <a:cubicBezTo>
                    <a:pt x="1134" y="669"/>
                    <a:pt x="1064" y="739"/>
                    <a:pt x="978" y="739"/>
                  </a:cubicBezTo>
                  <a:cubicBezTo>
                    <a:pt x="934" y="739"/>
                    <a:pt x="895" y="721"/>
                    <a:pt x="867" y="692"/>
                  </a:cubicBezTo>
                  <a:cubicBezTo>
                    <a:pt x="857" y="677"/>
                    <a:pt x="847" y="662"/>
                    <a:pt x="836" y="647"/>
                  </a:cubicBezTo>
                  <a:cubicBezTo>
                    <a:pt x="827" y="628"/>
                    <a:pt x="822" y="606"/>
                    <a:pt x="822" y="583"/>
                  </a:cubicBezTo>
                  <a:cubicBezTo>
                    <a:pt x="822" y="497"/>
                    <a:pt x="892" y="427"/>
                    <a:pt x="978" y="427"/>
                  </a:cubicBezTo>
                  <a:close/>
                  <a:moveTo>
                    <a:pt x="62" y="933"/>
                  </a:moveTo>
                  <a:cubicBezTo>
                    <a:pt x="62" y="709"/>
                    <a:pt x="243" y="528"/>
                    <a:pt x="467" y="528"/>
                  </a:cubicBezTo>
                  <a:cubicBezTo>
                    <a:pt x="690" y="528"/>
                    <a:pt x="871" y="709"/>
                    <a:pt x="871" y="933"/>
                  </a:cubicBezTo>
                  <a:cubicBezTo>
                    <a:pt x="871" y="1156"/>
                    <a:pt x="690" y="1337"/>
                    <a:pt x="467" y="1337"/>
                  </a:cubicBezTo>
                  <a:cubicBezTo>
                    <a:pt x="243" y="1337"/>
                    <a:pt x="62" y="1156"/>
                    <a:pt x="62" y="933"/>
                  </a:cubicBezTo>
                  <a:close/>
                  <a:moveTo>
                    <a:pt x="560" y="1410"/>
                  </a:moveTo>
                  <a:cubicBezTo>
                    <a:pt x="624" y="1410"/>
                    <a:pt x="676" y="1462"/>
                    <a:pt x="676" y="1526"/>
                  </a:cubicBezTo>
                  <a:cubicBezTo>
                    <a:pt x="676" y="1590"/>
                    <a:pt x="624" y="1641"/>
                    <a:pt x="560" y="1641"/>
                  </a:cubicBezTo>
                  <a:cubicBezTo>
                    <a:pt x="496" y="1641"/>
                    <a:pt x="444" y="1590"/>
                    <a:pt x="444" y="1526"/>
                  </a:cubicBezTo>
                  <a:cubicBezTo>
                    <a:pt x="444" y="1462"/>
                    <a:pt x="496" y="1410"/>
                    <a:pt x="560" y="1410"/>
                  </a:cubicBezTo>
                  <a:close/>
                  <a:moveTo>
                    <a:pt x="309" y="1883"/>
                  </a:moveTo>
                  <a:cubicBezTo>
                    <a:pt x="231" y="1883"/>
                    <a:pt x="168" y="1819"/>
                    <a:pt x="168" y="1741"/>
                  </a:cubicBezTo>
                  <a:cubicBezTo>
                    <a:pt x="168" y="1663"/>
                    <a:pt x="231" y="1600"/>
                    <a:pt x="309" y="1600"/>
                  </a:cubicBezTo>
                  <a:cubicBezTo>
                    <a:pt x="388" y="1600"/>
                    <a:pt x="451" y="1663"/>
                    <a:pt x="451" y="1741"/>
                  </a:cubicBezTo>
                  <a:cubicBezTo>
                    <a:pt x="451" y="1819"/>
                    <a:pt x="388" y="1883"/>
                    <a:pt x="309" y="1883"/>
                  </a:cubicBezTo>
                  <a:close/>
                  <a:moveTo>
                    <a:pt x="698" y="2052"/>
                  </a:moveTo>
                  <a:cubicBezTo>
                    <a:pt x="592" y="2052"/>
                    <a:pt x="505" y="1966"/>
                    <a:pt x="505" y="1860"/>
                  </a:cubicBezTo>
                  <a:cubicBezTo>
                    <a:pt x="505" y="1754"/>
                    <a:pt x="592" y="1667"/>
                    <a:pt x="698" y="1667"/>
                  </a:cubicBezTo>
                  <a:cubicBezTo>
                    <a:pt x="804" y="1667"/>
                    <a:pt x="891" y="1754"/>
                    <a:pt x="891" y="1860"/>
                  </a:cubicBezTo>
                  <a:cubicBezTo>
                    <a:pt x="891" y="1966"/>
                    <a:pt x="804" y="2052"/>
                    <a:pt x="698" y="2052"/>
                  </a:cubicBezTo>
                  <a:close/>
                  <a:moveTo>
                    <a:pt x="1345" y="2306"/>
                  </a:moveTo>
                  <a:cubicBezTo>
                    <a:pt x="1129" y="2306"/>
                    <a:pt x="954" y="2131"/>
                    <a:pt x="954" y="1914"/>
                  </a:cubicBezTo>
                  <a:cubicBezTo>
                    <a:pt x="954" y="1698"/>
                    <a:pt x="1129" y="1523"/>
                    <a:pt x="1345" y="1523"/>
                  </a:cubicBezTo>
                  <a:cubicBezTo>
                    <a:pt x="1561" y="1523"/>
                    <a:pt x="1737" y="1698"/>
                    <a:pt x="1737" y="1914"/>
                  </a:cubicBezTo>
                  <a:cubicBezTo>
                    <a:pt x="1737" y="2131"/>
                    <a:pt x="1561" y="2306"/>
                    <a:pt x="1345" y="2306"/>
                  </a:cubicBezTo>
                  <a:close/>
                  <a:moveTo>
                    <a:pt x="2298" y="2215"/>
                  </a:moveTo>
                  <a:cubicBezTo>
                    <a:pt x="2298" y="2372"/>
                    <a:pt x="2170" y="2500"/>
                    <a:pt x="2013" y="2500"/>
                  </a:cubicBezTo>
                  <a:cubicBezTo>
                    <a:pt x="1855" y="2500"/>
                    <a:pt x="1728" y="2372"/>
                    <a:pt x="1728" y="2215"/>
                  </a:cubicBezTo>
                  <a:cubicBezTo>
                    <a:pt x="1728" y="2057"/>
                    <a:pt x="1855" y="1930"/>
                    <a:pt x="2013" y="1930"/>
                  </a:cubicBezTo>
                  <a:cubicBezTo>
                    <a:pt x="2170" y="1930"/>
                    <a:pt x="2298" y="2057"/>
                    <a:pt x="2298" y="2215"/>
                  </a:cubicBezTo>
                  <a:close/>
                  <a:moveTo>
                    <a:pt x="2674" y="1850"/>
                  </a:moveTo>
                  <a:cubicBezTo>
                    <a:pt x="2674" y="1926"/>
                    <a:pt x="2612" y="1988"/>
                    <a:pt x="2536" y="1988"/>
                  </a:cubicBezTo>
                  <a:cubicBezTo>
                    <a:pt x="2461" y="1988"/>
                    <a:pt x="2399" y="1926"/>
                    <a:pt x="2399" y="1850"/>
                  </a:cubicBezTo>
                  <a:cubicBezTo>
                    <a:pt x="2399" y="1774"/>
                    <a:pt x="2461" y="1713"/>
                    <a:pt x="2536" y="1713"/>
                  </a:cubicBezTo>
                  <a:cubicBezTo>
                    <a:pt x="2612" y="1713"/>
                    <a:pt x="2674" y="1774"/>
                    <a:pt x="2674" y="1850"/>
                  </a:cubicBezTo>
                  <a:close/>
                  <a:moveTo>
                    <a:pt x="2597" y="1530"/>
                  </a:moveTo>
                  <a:cubicBezTo>
                    <a:pt x="2639" y="1530"/>
                    <a:pt x="2674" y="1565"/>
                    <a:pt x="2674" y="1608"/>
                  </a:cubicBezTo>
                  <a:cubicBezTo>
                    <a:pt x="2674" y="1650"/>
                    <a:pt x="2639" y="1685"/>
                    <a:pt x="2597" y="1685"/>
                  </a:cubicBezTo>
                  <a:cubicBezTo>
                    <a:pt x="2596" y="1685"/>
                    <a:pt x="2595" y="1685"/>
                    <a:pt x="2594" y="1685"/>
                  </a:cubicBezTo>
                  <a:cubicBezTo>
                    <a:pt x="2584" y="1682"/>
                    <a:pt x="2574" y="1679"/>
                    <a:pt x="2563" y="1677"/>
                  </a:cubicBezTo>
                  <a:cubicBezTo>
                    <a:pt x="2538" y="1665"/>
                    <a:pt x="2520" y="1640"/>
                    <a:pt x="2519" y="1610"/>
                  </a:cubicBezTo>
                  <a:cubicBezTo>
                    <a:pt x="2525" y="1594"/>
                    <a:pt x="2531" y="1578"/>
                    <a:pt x="2535" y="1561"/>
                  </a:cubicBezTo>
                  <a:cubicBezTo>
                    <a:pt x="2549" y="1542"/>
                    <a:pt x="2571" y="1530"/>
                    <a:pt x="2597" y="1530"/>
                  </a:cubicBezTo>
                  <a:close/>
                  <a:moveTo>
                    <a:pt x="2509" y="1442"/>
                  </a:moveTo>
                  <a:cubicBezTo>
                    <a:pt x="2509" y="1679"/>
                    <a:pt x="2317" y="1872"/>
                    <a:pt x="2080" y="1872"/>
                  </a:cubicBezTo>
                  <a:cubicBezTo>
                    <a:pt x="1843" y="1872"/>
                    <a:pt x="1650" y="1679"/>
                    <a:pt x="1650" y="1442"/>
                  </a:cubicBezTo>
                  <a:cubicBezTo>
                    <a:pt x="1650" y="1205"/>
                    <a:pt x="1843" y="1013"/>
                    <a:pt x="2080" y="1013"/>
                  </a:cubicBezTo>
                  <a:cubicBezTo>
                    <a:pt x="2317" y="1013"/>
                    <a:pt x="2509" y="1205"/>
                    <a:pt x="2509" y="1442"/>
                  </a:cubicBezTo>
                  <a:close/>
                  <a:moveTo>
                    <a:pt x="2183" y="965"/>
                  </a:moveTo>
                  <a:cubicBezTo>
                    <a:pt x="2133" y="965"/>
                    <a:pt x="2093" y="925"/>
                    <a:pt x="2093" y="875"/>
                  </a:cubicBezTo>
                  <a:cubicBezTo>
                    <a:pt x="2093" y="825"/>
                    <a:pt x="2133" y="784"/>
                    <a:pt x="2183" y="784"/>
                  </a:cubicBezTo>
                  <a:cubicBezTo>
                    <a:pt x="2233" y="784"/>
                    <a:pt x="2273" y="825"/>
                    <a:pt x="2273" y="875"/>
                  </a:cubicBezTo>
                  <a:cubicBezTo>
                    <a:pt x="2273" y="925"/>
                    <a:pt x="2233" y="965"/>
                    <a:pt x="2183" y="965"/>
                  </a:cubicBezTo>
                  <a:close/>
                  <a:moveTo>
                    <a:pt x="2311" y="670"/>
                  </a:moveTo>
                  <a:cubicBezTo>
                    <a:pt x="2347" y="670"/>
                    <a:pt x="2376" y="699"/>
                    <a:pt x="2376" y="735"/>
                  </a:cubicBezTo>
                  <a:cubicBezTo>
                    <a:pt x="2376" y="771"/>
                    <a:pt x="2347" y="800"/>
                    <a:pt x="2311" y="800"/>
                  </a:cubicBezTo>
                  <a:cubicBezTo>
                    <a:pt x="2275" y="800"/>
                    <a:pt x="2246" y="771"/>
                    <a:pt x="2246" y="735"/>
                  </a:cubicBezTo>
                  <a:cubicBezTo>
                    <a:pt x="2246" y="699"/>
                    <a:pt x="2275" y="670"/>
                    <a:pt x="2311" y="670"/>
                  </a:cubicBezTo>
                  <a:close/>
                  <a:moveTo>
                    <a:pt x="2083" y="708"/>
                  </a:moveTo>
                  <a:cubicBezTo>
                    <a:pt x="2083" y="885"/>
                    <a:pt x="1940" y="1028"/>
                    <a:pt x="1764" y="1028"/>
                  </a:cubicBezTo>
                  <a:cubicBezTo>
                    <a:pt x="1588" y="1028"/>
                    <a:pt x="1445" y="885"/>
                    <a:pt x="1445" y="708"/>
                  </a:cubicBezTo>
                  <a:cubicBezTo>
                    <a:pt x="1445" y="532"/>
                    <a:pt x="1588" y="389"/>
                    <a:pt x="1764" y="389"/>
                  </a:cubicBezTo>
                  <a:cubicBezTo>
                    <a:pt x="1940" y="389"/>
                    <a:pt x="2083" y="532"/>
                    <a:pt x="2083" y="708"/>
                  </a:cubicBezTo>
                  <a:close/>
                  <a:moveTo>
                    <a:pt x="1838" y="228"/>
                  </a:moveTo>
                  <a:cubicBezTo>
                    <a:pt x="1838" y="291"/>
                    <a:pt x="1786" y="343"/>
                    <a:pt x="1722" y="343"/>
                  </a:cubicBezTo>
                  <a:cubicBezTo>
                    <a:pt x="1658" y="343"/>
                    <a:pt x="1607" y="291"/>
                    <a:pt x="1607" y="228"/>
                  </a:cubicBezTo>
                  <a:cubicBezTo>
                    <a:pt x="1607" y="164"/>
                    <a:pt x="1658" y="112"/>
                    <a:pt x="1722" y="112"/>
                  </a:cubicBezTo>
                  <a:cubicBezTo>
                    <a:pt x="1786" y="112"/>
                    <a:pt x="1838" y="164"/>
                    <a:pt x="1838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8" name="图片占位符 4">
            <a:extLst>
              <a:ext uri="{FF2B5EF4-FFF2-40B4-BE49-F238E27FC236}">
                <a16:creationId xmlns:a16="http://schemas.microsoft.com/office/drawing/2014/main" id="{80D70EF6-C8F0-4C3B-B9EC-26E3A1150B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63665" y="2256595"/>
            <a:ext cx="1419225" cy="1419225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图片</a:t>
            </a:r>
          </a:p>
        </p:txBody>
      </p:sp>
      <p:sp>
        <p:nvSpPr>
          <p:cNvPr id="9" name="图片占位符 4">
            <a:extLst>
              <a:ext uri="{FF2B5EF4-FFF2-40B4-BE49-F238E27FC236}">
                <a16:creationId xmlns:a16="http://schemas.microsoft.com/office/drawing/2014/main" id="{69B6811F-3B0B-4CDE-992D-61032CA6674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355635" y="3067051"/>
            <a:ext cx="1464765" cy="1464765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图片</a:t>
            </a:r>
          </a:p>
        </p:txBody>
      </p:sp>
      <p:sp>
        <p:nvSpPr>
          <p:cNvPr id="10" name="图片占位符 4">
            <a:extLst>
              <a:ext uri="{FF2B5EF4-FFF2-40B4-BE49-F238E27FC236}">
                <a16:creationId xmlns:a16="http://schemas.microsoft.com/office/drawing/2014/main" id="{19C8E766-9E4E-4ECB-8DA2-D37761A876E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966200" y="1994817"/>
            <a:ext cx="1113207" cy="1113207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图片</a:t>
            </a:r>
          </a:p>
        </p:txBody>
      </p:sp>
      <p:sp>
        <p:nvSpPr>
          <p:cNvPr id="11" name="图片占位符 4">
            <a:extLst>
              <a:ext uri="{FF2B5EF4-FFF2-40B4-BE49-F238E27FC236}">
                <a16:creationId xmlns:a16="http://schemas.microsoft.com/office/drawing/2014/main" id="{84BB0527-C435-4126-9D2B-65BCA7DD281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80910" y="4267006"/>
            <a:ext cx="692150" cy="692150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图片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090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232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5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1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6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7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9.xml"/><Relationship Id="rId1" Type="http://schemas.openxmlformats.org/officeDocument/2006/relationships/themeOverride" Target="../theme/themeOverride25.xml"/><Relationship Id="rId4" Type="http://schemas.openxmlformats.org/officeDocument/2006/relationships/image" Target="../media/image17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.xml"/><Relationship Id="rId1" Type="http://schemas.openxmlformats.org/officeDocument/2006/relationships/themeOverride" Target="../theme/themeOverr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1.xml"/><Relationship Id="rId1" Type="http://schemas.openxmlformats.org/officeDocument/2006/relationships/themeOverride" Target="../theme/themeOverr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2.xml"/><Relationship Id="rId1" Type="http://schemas.openxmlformats.org/officeDocument/2006/relationships/themeOverride" Target="../theme/themeOverr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3.xml"/><Relationship Id="rId1" Type="http://schemas.openxmlformats.org/officeDocument/2006/relationships/themeOverride" Target="../theme/themeOverr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2.xml"/><Relationship Id="rId6" Type="http://schemas.openxmlformats.org/officeDocument/2006/relationships/image" Target="../media/image18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hyperlink" Target="https://www.islide.cc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Subtitle here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iSlide</a:t>
            </a:r>
            <a:r>
              <a:rPr lang="en-US" altLang="zh-CN" baseline="30000" dirty="0"/>
              <a:t>®</a:t>
            </a:r>
            <a:r>
              <a:rPr lang="en-US" altLang="zh-CN" dirty="0"/>
              <a:t> PowerPoint standard template.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pic>
        <p:nvPicPr>
          <p:cNvPr id="15" name="图片占位符 14">
            <a:extLst>
              <a:ext uri="{FF2B5EF4-FFF2-40B4-BE49-F238E27FC236}">
                <a16:creationId xmlns:a16="http://schemas.microsoft.com/office/drawing/2014/main" id="{E902EF68-874C-4022-94CE-686F850BA5E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9" r="16699"/>
          <a:stretch>
            <a:fillRect/>
          </a:stretch>
        </p:blipFill>
        <p:spPr/>
      </p:pic>
      <p:pic>
        <p:nvPicPr>
          <p:cNvPr id="19" name="图片占位符 18">
            <a:extLst>
              <a:ext uri="{FF2B5EF4-FFF2-40B4-BE49-F238E27FC236}">
                <a16:creationId xmlns:a16="http://schemas.microsoft.com/office/drawing/2014/main" id="{124ABBDB-394C-4EB5-AD72-55A885902E2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9" r="16089"/>
          <a:stretch>
            <a:fillRect/>
          </a:stretch>
        </p:blipFill>
        <p:spPr/>
      </p:pic>
      <p:pic>
        <p:nvPicPr>
          <p:cNvPr id="17" name="图片占位符 16">
            <a:extLst>
              <a:ext uri="{FF2B5EF4-FFF2-40B4-BE49-F238E27FC236}">
                <a16:creationId xmlns:a16="http://schemas.microsoft.com/office/drawing/2014/main" id="{317C861B-AD49-4ADC-9957-B0B1237DD52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5" r="12465"/>
          <a:stretch>
            <a:fillRect/>
          </a:stretch>
        </p:blipFill>
        <p:spPr/>
      </p:pic>
      <p:pic>
        <p:nvPicPr>
          <p:cNvPr id="21" name="图片占位符 20">
            <a:extLst>
              <a:ext uri="{FF2B5EF4-FFF2-40B4-BE49-F238E27FC236}">
                <a16:creationId xmlns:a16="http://schemas.microsoft.com/office/drawing/2014/main" id="{E1CD329F-34CA-44B2-A075-583E3DCD8F5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0" r="166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pic>
        <p:nvPicPr>
          <p:cNvPr id="10" name="图片占位符 9">
            <a:extLst>
              <a:ext uri="{FF2B5EF4-FFF2-40B4-BE49-F238E27FC236}">
                <a16:creationId xmlns:a16="http://schemas.microsoft.com/office/drawing/2014/main" id="{963B2B6D-4544-4357-9DFE-146E97F85C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5" r="16675"/>
          <a:stretch>
            <a:fillRect/>
          </a:stretch>
        </p:blipFill>
        <p:spPr/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072484" y="266160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F138B57-BED9-4093-8A72-1DC824FBB8CC}"/>
              </a:ext>
            </a:extLst>
          </p:cNvPr>
          <p:cNvCxnSpPr/>
          <p:nvPr/>
        </p:nvCxnSpPr>
        <p:spPr>
          <a:xfrm>
            <a:off x="5016414" y="3608778"/>
            <a:ext cx="475138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90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60" name="4da78c0c-94bf-4188-a5be-bc25ffb19aa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148181" y="1820224"/>
            <a:ext cx="9895638" cy="3753200"/>
            <a:chOff x="1148181" y="1820224"/>
            <a:chExt cx="9895638" cy="3753200"/>
          </a:xfrm>
        </p:grpSpPr>
        <p:sp>
          <p:nvSpPr>
            <p:cNvPr id="61" name="îŝ1ïďê"/>
            <p:cNvSpPr/>
            <p:nvPr/>
          </p:nvSpPr>
          <p:spPr bwMode="auto">
            <a:xfrm>
              <a:off x="3761634" y="4627872"/>
              <a:ext cx="1234992" cy="348665"/>
            </a:xfrm>
            <a:custGeom>
              <a:avLst/>
              <a:gdLst>
                <a:gd name="T0" fmla="*/ 36 w 641"/>
                <a:gd name="T1" fmla="*/ 0 h 181"/>
                <a:gd name="T2" fmla="*/ 28 w 641"/>
                <a:gd name="T3" fmla="*/ 0 h 181"/>
                <a:gd name="T4" fmla="*/ 28 w 641"/>
                <a:gd name="T5" fmla="*/ 109 h 181"/>
                <a:gd name="T6" fmla="*/ 0 w 641"/>
                <a:gd name="T7" fmla="*/ 144 h 181"/>
                <a:gd name="T8" fmla="*/ 36 w 641"/>
                <a:gd name="T9" fmla="*/ 181 h 181"/>
                <a:gd name="T10" fmla="*/ 73 w 641"/>
                <a:gd name="T11" fmla="*/ 144 h 181"/>
                <a:gd name="T12" fmla="*/ 44 w 641"/>
                <a:gd name="T13" fmla="*/ 108 h 181"/>
                <a:gd name="T14" fmla="*/ 44 w 641"/>
                <a:gd name="T15" fmla="*/ 16 h 181"/>
                <a:gd name="T16" fmla="*/ 641 w 641"/>
                <a:gd name="T17" fmla="*/ 16 h 181"/>
                <a:gd name="T18" fmla="*/ 641 w 641"/>
                <a:gd name="T19" fmla="*/ 0 h 181"/>
                <a:gd name="T20" fmla="*/ 44 w 641"/>
                <a:gd name="T21" fmla="*/ 0 h 181"/>
                <a:gd name="T22" fmla="*/ 36 w 641"/>
                <a:gd name="T2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1" h="181">
                  <a:moveTo>
                    <a:pt x="3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12" y="113"/>
                    <a:pt x="0" y="127"/>
                    <a:pt x="0" y="144"/>
                  </a:cubicBezTo>
                  <a:cubicBezTo>
                    <a:pt x="0" y="164"/>
                    <a:pt x="16" y="181"/>
                    <a:pt x="36" y="181"/>
                  </a:cubicBezTo>
                  <a:cubicBezTo>
                    <a:pt x="57" y="181"/>
                    <a:pt x="73" y="164"/>
                    <a:pt x="73" y="144"/>
                  </a:cubicBezTo>
                  <a:cubicBezTo>
                    <a:pt x="73" y="126"/>
                    <a:pt x="60" y="112"/>
                    <a:pt x="44" y="108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641" y="16"/>
                    <a:pt x="641" y="16"/>
                    <a:pt x="641" y="16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ŝļîḍe"/>
            <p:cNvSpPr/>
            <p:nvPr/>
          </p:nvSpPr>
          <p:spPr bwMode="auto">
            <a:xfrm>
              <a:off x="3761634" y="2491389"/>
              <a:ext cx="1234992" cy="329114"/>
            </a:xfrm>
            <a:custGeom>
              <a:avLst/>
              <a:gdLst>
                <a:gd name="T0" fmla="*/ 44 w 641"/>
                <a:gd name="T1" fmla="*/ 72 h 171"/>
                <a:gd name="T2" fmla="*/ 73 w 641"/>
                <a:gd name="T3" fmla="*/ 36 h 171"/>
                <a:gd name="T4" fmla="*/ 36 w 641"/>
                <a:gd name="T5" fmla="*/ 0 h 171"/>
                <a:gd name="T6" fmla="*/ 0 w 641"/>
                <a:gd name="T7" fmla="*/ 36 h 171"/>
                <a:gd name="T8" fmla="*/ 28 w 641"/>
                <a:gd name="T9" fmla="*/ 71 h 171"/>
                <a:gd name="T10" fmla="*/ 28 w 641"/>
                <a:gd name="T11" fmla="*/ 171 h 171"/>
                <a:gd name="T12" fmla="*/ 36 w 641"/>
                <a:gd name="T13" fmla="*/ 171 h 171"/>
                <a:gd name="T14" fmla="*/ 44 w 641"/>
                <a:gd name="T15" fmla="*/ 171 h 171"/>
                <a:gd name="T16" fmla="*/ 641 w 641"/>
                <a:gd name="T17" fmla="*/ 171 h 171"/>
                <a:gd name="T18" fmla="*/ 641 w 641"/>
                <a:gd name="T19" fmla="*/ 155 h 171"/>
                <a:gd name="T20" fmla="*/ 44 w 641"/>
                <a:gd name="T21" fmla="*/ 155 h 171"/>
                <a:gd name="T22" fmla="*/ 44 w 641"/>
                <a:gd name="T23" fmla="*/ 7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1" h="171">
                  <a:moveTo>
                    <a:pt x="44" y="72"/>
                  </a:moveTo>
                  <a:cubicBezTo>
                    <a:pt x="60" y="69"/>
                    <a:pt x="73" y="54"/>
                    <a:pt x="73" y="36"/>
                  </a:cubicBezTo>
                  <a:cubicBezTo>
                    <a:pt x="73" y="16"/>
                    <a:pt x="57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3"/>
                    <a:pt x="12" y="67"/>
                    <a:pt x="28" y="71"/>
                  </a:cubicBezTo>
                  <a:cubicBezTo>
                    <a:pt x="28" y="171"/>
                    <a:pt x="28" y="171"/>
                    <a:pt x="28" y="171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641" y="171"/>
                    <a:pt x="641" y="171"/>
                    <a:pt x="641" y="171"/>
                  </a:cubicBezTo>
                  <a:cubicBezTo>
                    <a:pt x="641" y="155"/>
                    <a:pt x="641" y="155"/>
                    <a:pt x="641" y="155"/>
                  </a:cubicBezTo>
                  <a:cubicBezTo>
                    <a:pt x="44" y="155"/>
                    <a:pt x="44" y="155"/>
                    <a:pt x="44" y="155"/>
                  </a:cubicBezTo>
                  <a:lnTo>
                    <a:pt x="44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š1ïḋè"/>
            <p:cNvSpPr/>
            <p:nvPr/>
          </p:nvSpPr>
          <p:spPr bwMode="auto">
            <a:xfrm>
              <a:off x="7096764" y="2473467"/>
              <a:ext cx="1236621" cy="347036"/>
            </a:xfrm>
            <a:custGeom>
              <a:avLst/>
              <a:gdLst>
                <a:gd name="T0" fmla="*/ 606 w 642"/>
                <a:gd name="T1" fmla="*/ 180 h 180"/>
                <a:gd name="T2" fmla="*/ 614 w 642"/>
                <a:gd name="T3" fmla="*/ 180 h 180"/>
                <a:gd name="T4" fmla="*/ 614 w 642"/>
                <a:gd name="T5" fmla="*/ 71 h 180"/>
                <a:gd name="T6" fmla="*/ 642 w 642"/>
                <a:gd name="T7" fmla="*/ 36 h 180"/>
                <a:gd name="T8" fmla="*/ 606 w 642"/>
                <a:gd name="T9" fmla="*/ 0 h 180"/>
                <a:gd name="T10" fmla="*/ 569 w 642"/>
                <a:gd name="T11" fmla="*/ 36 h 180"/>
                <a:gd name="T12" fmla="*/ 598 w 642"/>
                <a:gd name="T13" fmla="*/ 71 h 180"/>
                <a:gd name="T14" fmla="*/ 598 w 642"/>
                <a:gd name="T15" fmla="*/ 164 h 180"/>
                <a:gd name="T16" fmla="*/ 0 w 642"/>
                <a:gd name="T17" fmla="*/ 164 h 180"/>
                <a:gd name="T18" fmla="*/ 0 w 642"/>
                <a:gd name="T19" fmla="*/ 180 h 180"/>
                <a:gd name="T20" fmla="*/ 598 w 642"/>
                <a:gd name="T21" fmla="*/ 180 h 180"/>
                <a:gd name="T22" fmla="*/ 606 w 642"/>
                <a:gd name="T23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2" h="180">
                  <a:moveTo>
                    <a:pt x="606" y="180"/>
                  </a:moveTo>
                  <a:cubicBezTo>
                    <a:pt x="614" y="180"/>
                    <a:pt x="614" y="180"/>
                    <a:pt x="614" y="180"/>
                  </a:cubicBezTo>
                  <a:cubicBezTo>
                    <a:pt x="614" y="71"/>
                    <a:pt x="614" y="71"/>
                    <a:pt x="614" y="71"/>
                  </a:cubicBezTo>
                  <a:cubicBezTo>
                    <a:pt x="630" y="68"/>
                    <a:pt x="642" y="53"/>
                    <a:pt x="642" y="36"/>
                  </a:cubicBezTo>
                  <a:cubicBezTo>
                    <a:pt x="642" y="16"/>
                    <a:pt x="626" y="0"/>
                    <a:pt x="606" y="0"/>
                  </a:cubicBezTo>
                  <a:cubicBezTo>
                    <a:pt x="585" y="0"/>
                    <a:pt x="569" y="16"/>
                    <a:pt x="569" y="36"/>
                  </a:cubicBezTo>
                  <a:cubicBezTo>
                    <a:pt x="569" y="53"/>
                    <a:pt x="581" y="68"/>
                    <a:pt x="598" y="71"/>
                  </a:cubicBezTo>
                  <a:cubicBezTo>
                    <a:pt x="598" y="164"/>
                    <a:pt x="598" y="164"/>
                    <a:pt x="598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598" y="180"/>
                    <a:pt x="598" y="180"/>
                    <a:pt x="598" y="180"/>
                  </a:cubicBezTo>
                  <a:lnTo>
                    <a:pt x="606" y="1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ś1iḑe"/>
            <p:cNvSpPr/>
            <p:nvPr/>
          </p:nvSpPr>
          <p:spPr bwMode="auto">
            <a:xfrm>
              <a:off x="7096764" y="4627872"/>
              <a:ext cx="1236621" cy="348665"/>
            </a:xfrm>
            <a:custGeom>
              <a:avLst/>
              <a:gdLst>
                <a:gd name="T0" fmla="*/ 614 w 642"/>
                <a:gd name="T1" fmla="*/ 109 h 181"/>
                <a:gd name="T2" fmla="*/ 614 w 642"/>
                <a:gd name="T3" fmla="*/ 0 h 181"/>
                <a:gd name="T4" fmla="*/ 606 w 642"/>
                <a:gd name="T5" fmla="*/ 0 h 181"/>
                <a:gd name="T6" fmla="*/ 598 w 642"/>
                <a:gd name="T7" fmla="*/ 0 h 181"/>
                <a:gd name="T8" fmla="*/ 0 w 642"/>
                <a:gd name="T9" fmla="*/ 0 h 181"/>
                <a:gd name="T10" fmla="*/ 0 w 642"/>
                <a:gd name="T11" fmla="*/ 16 h 181"/>
                <a:gd name="T12" fmla="*/ 598 w 642"/>
                <a:gd name="T13" fmla="*/ 16 h 181"/>
                <a:gd name="T14" fmla="*/ 598 w 642"/>
                <a:gd name="T15" fmla="*/ 109 h 181"/>
                <a:gd name="T16" fmla="*/ 569 w 642"/>
                <a:gd name="T17" fmla="*/ 144 h 181"/>
                <a:gd name="T18" fmla="*/ 606 w 642"/>
                <a:gd name="T19" fmla="*/ 181 h 181"/>
                <a:gd name="T20" fmla="*/ 642 w 642"/>
                <a:gd name="T21" fmla="*/ 144 h 181"/>
                <a:gd name="T22" fmla="*/ 614 w 642"/>
                <a:gd name="T23" fmla="*/ 10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2" h="181">
                  <a:moveTo>
                    <a:pt x="614" y="109"/>
                  </a:moveTo>
                  <a:cubicBezTo>
                    <a:pt x="614" y="0"/>
                    <a:pt x="614" y="0"/>
                    <a:pt x="614" y="0"/>
                  </a:cubicBezTo>
                  <a:cubicBezTo>
                    <a:pt x="606" y="0"/>
                    <a:pt x="606" y="0"/>
                    <a:pt x="606" y="0"/>
                  </a:cubicBezTo>
                  <a:cubicBezTo>
                    <a:pt x="598" y="0"/>
                    <a:pt x="598" y="0"/>
                    <a:pt x="5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598" y="16"/>
                    <a:pt x="598" y="16"/>
                    <a:pt x="598" y="16"/>
                  </a:cubicBezTo>
                  <a:cubicBezTo>
                    <a:pt x="598" y="109"/>
                    <a:pt x="598" y="109"/>
                    <a:pt x="598" y="109"/>
                  </a:cubicBezTo>
                  <a:cubicBezTo>
                    <a:pt x="581" y="112"/>
                    <a:pt x="569" y="127"/>
                    <a:pt x="569" y="144"/>
                  </a:cubicBezTo>
                  <a:cubicBezTo>
                    <a:pt x="569" y="164"/>
                    <a:pt x="585" y="181"/>
                    <a:pt x="606" y="181"/>
                  </a:cubicBezTo>
                  <a:cubicBezTo>
                    <a:pt x="626" y="181"/>
                    <a:pt x="642" y="164"/>
                    <a:pt x="642" y="144"/>
                  </a:cubicBezTo>
                  <a:cubicBezTo>
                    <a:pt x="642" y="127"/>
                    <a:pt x="630" y="112"/>
                    <a:pt x="614" y="1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5" name="išľídé"/>
            <p:cNvGrpSpPr/>
            <p:nvPr/>
          </p:nvGrpSpPr>
          <p:grpSpPr>
            <a:xfrm>
              <a:off x="4965554" y="1820224"/>
              <a:ext cx="2162653" cy="3650700"/>
              <a:chOff x="4972653" y="1597720"/>
              <a:chExt cx="2162653" cy="3650700"/>
            </a:xfrm>
          </p:grpSpPr>
          <p:sp>
            <p:nvSpPr>
              <p:cNvPr id="92" name="ïşḻîďè"/>
              <p:cNvSpPr/>
              <p:nvPr/>
            </p:nvSpPr>
            <p:spPr bwMode="auto">
              <a:xfrm>
                <a:off x="5765166" y="4490406"/>
                <a:ext cx="577627" cy="729428"/>
              </a:xfrm>
              <a:custGeom>
                <a:avLst/>
                <a:gdLst>
                  <a:gd name="T0" fmla="*/ 148 w 248"/>
                  <a:gd name="T1" fmla="*/ 313 h 313"/>
                  <a:gd name="T2" fmla="*/ 100 w 248"/>
                  <a:gd name="T3" fmla="*/ 313 h 313"/>
                  <a:gd name="T4" fmla="*/ 0 w 248"/>
                  <a:gd name="T5" fmla="*/ 213 h 313"/>
                  <a:gd name="T6" fmla="*/ 0 w 248"/>
                  <a:gd name="T7" fmla="*/ 100 h 313"/>
                  <a:gd name="T8" fmla="*/ 100 w 248"/>
                  <a:gd name="T9" fmla="*/ 0 h 313"/>
                  <a:gd name="T10" fmla="*/ 148 w 248"/>
                  <a:gd name="T11" fmla="*/ 0 h 313"/>
                  <a:gd name="T12" fmla="*/ 248 w 248"/>
                  <a:gd name="T13" fmla="*/ 100 h 313"/>
                  <a:gd name="T14" fmla="*/ 248 w 248"/>
                  <a:gd name="T15" fmla="*/ 213 h 313"/>
                  <a:gd name="T16" fmla="*/ 148 w 248"/>
                  <a:gd name="T17" fmla="*/ 31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8" h="313">
                    <a:moveTo>
                      <a:pt x="148" y="313"/>
                    </a:moveTo>
                    <a:cubicBezTo>
                      <a:pt x="100" y="313"/>
                      <a:pt x="100" y="313"/>
                      <a:pt x="100" y="313"/>
                    </a:cubicBezTo>
                    <a:cubicBezTo>
                      <a:pt x="45" y="313"/>
                      <a:pt x="0" y="268"/>
                      <a:pt x="0" y="213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203" y="0"/>
                      <a:pt x="248" y="45"/>
                      <a:pt x="248" y="100"/>
                    </a:cubicBezTo>
                    <a:cubicBezTo>
                      <a:pt x="248" y="213"/>
                      <a:pt x="248" y="213"/>
                      <a:pt x="248" y="213"/>
                    </a:cubicBezTo>
                    <a:cubicBezTo>
                      <a:pt x="248" y="268"/>
                      <a:pt x="203" y="313"/>
                      <a:pt x="148" y="313"/>
                    </a:cubicBezTo>
                    <a:close/>
                  </a:path>
                </a:pathLst>
              </a:custGeom>
              <a:solidFill>
                <a:srgbClr val="9B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íşļíḓè"/>
              <p:cNvSpPr/>
              <p:nvPr/>
            </p:nvSpPr>
            <p:spPr bwMode="auto">
              <a:xfrm>
                <a:off x="5685323" y="4481534"/>
                <a:ext cx="737313" cy="174471"/>
              </a:xfrm>
              <a:custGeom>
                <a:avLst/>
                <a:gdLst>
                  <a:gd name="T0" fmla="*/ 284 w 316"/>
                  <a:gd name="T1" fmla="*/ 75 h 75"/>
                  <a:gd name="T2" fmla="*/ 32 w 316"/>
                  <a:gd name="T3" fmla="*/ 75 h 75"/>
                  <a:gd name="T4" fmla="*/ 0 w 316"/>
                  <a:gd name="T5" fmla="*/ 43 h 75"/>
                  <a:gd name="T6" fmla="*/ 0 w 316"/>
                  <a:gd name="T7" fmla="*/ 32 h 75"/>
                  <a:gd name="T8" fmla="*/ 32 w 316"/>
                  <a:gd name="T9" fmla="*/ 0 h 75"/>
                  <a:gd name="T10" fmla="*/ 284 w 316"/>
                  <a:gd name="T11" fmla="*/ 0 h 75"/>
                  <a:gd name="T12" fmla="*/ 316 w 316"/>
                  <a:gd name="T13" fmla="*/ 32 h 75"/>
                  <a:gd name="T14" fmla="*/ 316 w 316"/>
                  <a:gd name="T15" fmla="*/ 43 h 75"/>
                  <a:gd name="T16" fmla="*/ 284 w 316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5">
                    <a:moveTo>
                      <a:pt x="284" y="75"/>
                    </a:moveTo>
                    <a:cubicBezTo>
                      <a:pt x="32" y="75"/>
                      <a:pt x="32" y="75"/>
                      <a:pt x="32" y="75"/>
                    </a:cubicBezTo>
                    <a:cubicBezTo>
                      <a:pt x="15" y="75"/>
                      <a:pt x="0" y="61"/>
                      <a:pt x="0" y="4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5" y="0"/>
                      <a:pt x="3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301" y="0"/>
                      <a:pt x="316" y="15"/>
                      <a:pt x="316" y="32"/>
                    </a:cubicBezTo>
                    <a:cubicBezTo>
                      <a:pt x="316" y="43"/>
                      <a:pt x="316" y="43"/>
                      <a:pt x="316" y="43"/>
                    </a:cubicBezTo>
                    <a:cubicBezTo>
                      <a:pt x="316" y="61"/>
                      <a:pt x="301" y="75"/>
                      <a:pt x="284" y="75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íSļïḋè"/>
              <p:cNvSpPr/>
              <p:nvPr/>
            </p:nvSpPr>
            <p:spPr bwMode="auto">
              <a:xfrm>
                <a:off x="5685323" y="4721063"/>
                <a:ext cx="737313" cy="175457"/>
              </a:xfrm>
              <a:custGeom>
                <a:avLst/>
                <a:gdLst>
                  <a:gd name="T0" fmla="*/ 284 w 316"/>
                  <a:gd name="T1" fmla="*/ 75 h 75"/>
                  <a:gd name="T2" fmla="*/ 32 w 316"/>
                  <a:gd name="T3" fmla="*/ 75 h 75"/>
                  <a:gd name="T4" fmla="*/ 0 w 316"/>
                  <a:gd name="T5" fmla="*/ 43 h 75"/>
                  <a:gd name="T6" fmla="*/ 0 w 316"/>
                  <a:gd name="T7" fmla="*/ 32 h 75"/>
                  <a:gd name="T8" fmla="*/ 32 w 316"/>
                  <a:gd name="T9" fmla="*/ 0 h 75"/>
                  <a:gd name="T10" fmla="*/ 284 w 316"/>
                  <a:gd name="T11" fmla="*/ 0 h 75"/>
                  <a:gd name="T12" fmla="*/ 316 w 316"/>
                  <a:gd name="T13" fmla="*/ 32 h 75"/>
                  <a:gd name="T14" fmla="*/ 316 w 316"/>
                  <a:gd name="T15" fmla="*/ 43 h 75"/>
                  <a:gd name="T16" fmla="*/ 284 w 316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5">
                    <a:moveTo>
                      <a:pt x="284" y="75"/>
                    </a:moveTo>
                    <a:cubicBezTo>
                      <a:pt x="32" y="75"/>
                      <a:pt x="32" y="75"/>
                      <a:pt x="32" y="75"/>
                    </a:cubicBezTo>
                    <a:cubicBezTo>
                      <a:pt x="15" y="75"/>
                      <a:pt x="0" y="61"/>
                      <a:pt x="0" y="4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5" y="0"/>
                      <a:pt x="3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301" y="0"/>
                      <a:pt x="316" y="15"/>
                      <a:pt x="316" y="32"/>
                    </a:cubicBezTo>
                    <a:cubicBezTo>
                      <a:pt x="316" y="43"/>
                      <a:pt x="316" y="43"/>
                      <a:pt x="316" y="43"/>
                    </a:cubicBezTo>
                    <a:cubicBezTo>
                      <a:pt x="316" y="61"/>
                      <a:pt x="301" y="75"/>
                      <a:pt x="284" y="75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îṩlïḓé"/>
              <p:cNvSpPr/>
              <p:nvPr/>
            </p:nvSpPr>
            <p:spPr bwMode="auto">
              <a:xfrm>
                <a:off x="5685323" y="4954677"/>
                <a:ext cx="737313" cy="174471"/>
              </a:xfrm>
              <a:custGeom>
                <a:avLst/>
                <a:gdLst>
                  <a:gd name="T0" fmla="*/ 284 w 316"/>
                  <a:gd name="T1" fmla="*/ 75 h 75"/>
                  <a:gd name="T2" fmla="*/ 32 w 316"/>
                  <a:gd name="T3" fmla="*/ 75 h 75"/>
                  <a:gd name="T4" fmla="*/ 0 w 316"/>
                  <a:gd name="T5" fmla="*/ 43 h 75"/>
                  <a:gd name="T6" fmla="*/ 0 w 316"/>
                  <a:gd name="T7" fmla="*/ 32 h 75"/>
                  <a:gd name="T8" fmla="*/ 32 w 316"/>
                  <a:gd name="T9" fmla="*/ 0 h 75"/>
                  <a:gd name="T10" fmla="*/ 284 w 316"/>
                  <a:gd name="T11" fmla="*/ 0 h 75"/>
                  <a:gd name="T12" fmla="*/ 316 w 316"/>
                  <a:gd name="T13" fmla="*/ 32 h 75"/>
                  <a:gd name="T14" fmla="*/ 316 w 316"/>
                  <a:gd name="T15" fmla="*/ 43 h 75"/>
                  <a:gd name="T16" fmla="*/ 284 w 316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5">
                    <a:moveTo>
                      <a:pt x="284" y="75"/>
                    </a:moveTo>
                    <a:cubicBezTo>
                      <a:pt x="32" y="75"/>
                      <a:pt x="32" y="75"/>
                      <a:pt x="32" y="75"/>
                    </a:cubicBezTo>
                    <a:cubicBezTo>
                      <a:pt x="15" y="75"/>
                      <a:pt x="0" y="60"/>
                      <a:pt x="0" y="4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5" y="0"/>
                      <a:pt x="3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301" y="0"/>
                      <a:pt x="316" y="15"/>
                      <a:pt x="316" y="32"/>
                    </a:cubicBezTo>
                    <a:cubicBezTo>
                      <a:pt x="316" y="43"/>
                      <a:pt x="316" y="43"/>
                      <a:pt x="316" y="43"/>
                    </a:cubicBezTo>
                    <a:cubicBezTo>
                      <a:pt x="316" y="60"/>
                      <a:pt x="301" y="75"/>
                      <a:pt x="284" y="75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îšḻïḑê"/>
              <p:cNvSpPr/>
              <p:nvPr/>
            </p:nvSpPr>
            <p:spPr bwMode="auto">
              <a:xfrm>
                <a:off x="5985965" y="5219834"/>
                <a:ext cx="136028" cy="28586"/>
              </a:xfrm>
              <a:custGeom>
                <a:avLst/>
                <a:gdLst>
                  <a:gd name="T0" fmla="*/ 0 w 58"/>
                  <a:gd name="T1" fmla="*/ 0 h 12"/>
                  <a:gd name="T2" fmla="*/ 29 w 58"/>
                  <a:gd name="T3" fmla="*/ 12 h 12"/>
                  <a:gd name="T4" fmla="*/ 58 w 58"/>
                  <a:gd name="T5" fmla="*/ 0 h 12"/>
                  <a:gd name="T6" fmla="*/ 0 w 58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12">
                    <a:moveTo>
                      <a:pt x="0" y="0"/>
                    </a:moveTo>
                    <a:cubicBezTo>
                      <a:pt x="4" y="7"/>
                      <a:pt x="15" y="12"/>
                      <a:pt x="29" y="12"/>
                    </a:cubicBezTo>
                    <a:cubicBezTo>
                      <a:pt x="43" y="12"/>
                      <a:pt x="54" y="7"/>
                      <a:pt x="5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5A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ïṩliḓe"/>
              <p:cNvSpPr/>
              <p:nvPr/>
            </p:nvSpPr>
            <p:spPr bwMode="auto">
              <a:xfrm>
                <a:off x="5147124" y="2103390"/>
                <a:ext cx="1813710" cy="864470"/>
              </a:xfrm>
              <a:custGeom>
                <a:avLst/>
                <a:gdLst>
                  <a:gd name="T0" fmla="*/ 778 w 778"/>
                  <a:gd name="T1" fmla="*/ 371 h 371"/>
                  <a:gd name="T2" fmla="*/ 389 w 778"/>
                  <a:gd name="T3" fmla="*/ 0 h 371"/>
                  <a:gd name="T4" fmla="*/ 0 w 778"/>
                  <a:gd name="T5" fmla="*/ 371 h 371"/>
                  <a:gd name="T6" fmla="*/ 778 w 778"/>
                  <a:gd name="T7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8" h="371">
                    <a:moveTo>
                      <a:pt x="778" y="371"/>
                    </a:moveTo>
                    <a:cubicBezTo>
                      <a:pt x="769" y="164"/>
                      <a:pt x="598" y="0"/>
                      <a:pt x="389" y="0"/>
                    </a:cubicBezTo>
                    <a:cubicBezTo>
                      <a:pt x="180" y="0"/>
                      <a:pt x="9" y="164"/>
                      <a:pt x="0" y="371"/>
                    </a:cubicBezTo>
                    <a:lnTo>
                      <a:pt x="778" y="3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işḻiḋè"/>
              <p:cNvSpPr/>
              <p:nvPr/>
            </p:nvSpPr>
            <p:spPr bwMode="auto">
              <a:xfrm>
                <a:off x="5606466" y="4049793"/>
                <a:ext cx="895026" cy="431743"/>
              </a:xfrm>
              <a:custGeom>
                <a:avLst/>
                <a:gdLst>
                  <a:gd name="T0" fmla="*/ 0 w 384"/>
                  <a:gd name="T1" fmla="*/ 0 h 185"/>
                  <a:gd name="T2" fmla="*/ 81 w 384"/>
                  <a:gd name="T3" fmla="*/ 185 h 185"/>
                  <a:gd name="T4" fmla="*/ 173 w 384"/>
                  <a:gd name="T5" fmla="*/ 185 h 185"/>
                  <a:gd name="T6" fmla="*/ 192 w 384"/>
                  <a:gd name="T7" fmla="*/ 185 h 185"/>
                  <a:gd name="T8" fmla="*/ 211 w 384"/>
                  <a:gd name="T9" fmla="*/ 185 h 185"/>
                  <a:gd name="T10" fmla="*/ 303 w 384"/>
                  <a:gd name="T11" fmla="*/ 185 h 185"/>
                  <a:gd name="T12" fmla="*/ 384 w 384"/>
                  <a:gd name="T13" fmla="*/ 0 h 185"/>
                  <a:gd name="T14" fmla="*/ 0 w 384"/>
                  <a:gd name="T15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4" h="185">
                    <a:moveTo>
                      <a:pt x="0" y="0"/>
                    </a:moveTo>
                    <a:cubicBezTo>
                      <a:pt x="40" y="63"/>
                      <a:pt x="77" y="135"/>
                      <a:pt x="81" y="185"/>
                    </a:cubicBezTo>
                    <a:cubicBezTo>
                      <a:pt x="173" y="185"/>
                      <a:pt x="173" y="185"/>
                      <a:pt x="173" y="185"/>
                    </a:cubicBezTo>
                    <a:cubicBezTo>
                      <a:pt x="192" y="185"/>
                      <a:pt x="192" y="185"/>
                      <a:pt x="192" y="185"/>
                    </a:cubicBezTo>
                    <a:cubicBezTo>
                      <a:pt x="211" y="185"/>
                      <a:pt x="211" y="185"/>
                      <a:pt x="211" y="185"/>
                    </a:cubicBezTo>
                    <a:cubicBezTo>
                      <a:pt x="303" y="185"/>
                      <a:pt x="303" y="185"/>
                      <a:pt x="303" y="185"/>
                    </a:cubicBezTo>
                    <a:cubicBezTo>
                      <a:pt x="307" y="135"/>
                      <a:pt x="344" y="63"/>
                      <a:pt x="38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íS1îḑè"/>
              <p:cNvSpPr/>
              <p:nvPr/>
            </p:nvSpPr>
            <p:spPr bwMode="auto">
              <a:xfrm>
                <a:off x="5785865" y="1597720"/>
                <a:ext cx="119271" cy="405127"/>
              </a:xfrm>
              <a:custGeom>
                <a:avLst/>
                <a:gdLst>
                  <a:gd name="T0" fmla="*/ 41 w 51"/>
                  <a:gd name="T1" fmla="*/ 173 h 174"/>
                  <a:gd name="T2" fmla="*/ 41 w 51"/>
                  <a:gd name="T3" fmla="*/ 173 h 174"/>
                  <a:gd name="T4" fmla="*/ 28 w 51"/>
                  <a:gd name="T5" fmla="*/ 164 h 174"/>
                  <a:gd name="T6" fmla="*/ 1 w 51"/>
                  <a:gd name="T7" fmla="*/ 14 h 174"/>
                  <a:gd name="T8" fmla="*/ 11 w 51"/>
                  <a:gd name="T9" fmla="*/ 1 h 174"/>
                  <a:gd name="T10" fmla="*/ 11 w 51"/>
                  <a:gd name="T11" fmla="*/ 1 h 174"/>
                  <a:gd name="T12" fmla="*/ 24 w 51"/>
                  <a:gd name="T13" fmla="*/ 10 h 174"/>
                  <a:gd name="T14" fmla="*/ 50 w 51"/>
                  <a:gd name="T15" fmla="*/ 160 h 174"/>
                  <a:gd name="T16" fmla="*/ 41 w 51"/>
                  <a:gd name="T17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174">
                    <a:moveTo>
                      <a:pt x="41" y="173"/>
                    </a:moveTo>
                    <a:cubicBezTo>
                      <a:pt x="41" y="173"/>
                      <a:pt x="41" y="173"/>
                      <a:pt x="41" y="173"/>
                    </a:cubicBezTo>
                    <a:cubicBezTo>
                      <a:pt x="35" y="174"/>
                      <a:pt x="29" y="170"/>
                      <a:pt x="28" y="16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8"/>
                      <a:pt x="4" y="2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7" y="0"/>
                      <a:pt x="23" y="4"/>
                      <a:pt x="24" y="10"/>
                    </a:cubicBezTo>
                    <a:cubicBezTo>
                      <a:pt x="50" y="160"/>
                      <a:pt x="50" y="160"/>
                      <a:pt x="50" y="160"/>
                    </a:cubicBezTo>
                    <a:cubicBezTo>
                      <a:pt x="51" y="166"/>
                      <a:pt x="47" y="172"/>
                      <a:pt x="41" y="1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îṡ1ïḍe"/>
              <p:cNvSpPr/>
              <p:nvPr/>
            </p:nvSpPr>
            <p:spPr bwMode="auto">
              <a:xfrm>
                <a:off x="5336381" y="1758391"/>
                <a:ext cx="237557" cy="367671"/>
              </a:xfrm>
              <a:custGeom>
                <a:avLst/>
                <a:gdLst>
                  <a:gd name="T0" fmla="*/ 95 w 102"/>
                  <a:gd name="T1" fmla="*/ 154 h 158"/>
                  <a:gd name="T2" fmla="*/ 95 w 102"/>
                  <a:gd name="T3" fmla="*/ 154 h 158"/>
                  <a:gd name="T4" fmla="*/ 79 w 102"/>
                  <a:gd name="T5" fmla="*/ 150 h 158"/>
                  <a:gd name="T6" fmla="*/ 3 w 102"/>
                  <a:gd name="T7" fmla="*/ 19 h 158"/>
                  <a:gd name="T8" fmla="*/ 8 w 102"/>
                  <a:gd name="T9" fmla="*/ 3 h 158"/>
                  <a:gd name="T10" fmla="*/ 8 w 102"/>
                  <a:gd name="T11" fmla="*/ 3 h 158"/>
                  <a:gd name="T12" fmla="*/ 23 w 102"/>
                  <a:gd name="T13" fmla="*/ 8 h 158"/>
                  <a:gd name="T14" fmla="*/ 99 w 102"/>
                  <a:gd name="T15" fmla="*/ 139 h 158"/>
                  <a:gd name="T16" fmla="*/ 95 w 102"/>
                  <a:gd name="T17" fmla="*/ 154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158">
                    <a:moveTo>
                      <a:pt x="95" y="154"/>
                    </a:moveTo>
                    <a:cubicBezTo>
                      <a:pt x="95" y="154"/>
                      <a:pt x="95" y="154"/>
                      <a:pt x="95" y="154"/>
                    </a:cubicBezTo>
                    <a:cubicBezTo>
                      <a:pt x="89" y="158"/>
                      <a:pt x="82" y="156"/>
                      <a:pt x="79" y="150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0" y="14"/>
                      <a:pt x="2" y="7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3" y="0"/>
                      <a:pt x="20" y="2"/>
                      <a:pt x="23" y="8"/>
                    </a:cubicBezTo>
                    <a:cubicBezTo>
                      <a:pt x="99" y="139"/>
                      <a:pt x="99" y="139"/>
                      <a:pt x="99" y="139"/>
                    </a:cubicBezTo>
                    <a:cubicBezTo>
                      <a:pt x="102" y="144"/>
                      <a:pt x="100" y="151"/>
                      <a:pt x="95" y="1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ïs1idê"/>
              <p:cNvSpPr/>
              <p:nvPr/>
            </p:nvSpPr>
            <p:spPr bwMode="auto">
              <a:xfrm>
                <a:off x="6200850" y="1597720"/>
                <a:ext cx="119271" cy="405127"/>
              </a:xfrm>
              <a:custGeom>
                <a:avLst/>
                <a:gdLst>
                  <a:gd name="T0" fmla="*/ 11 w 51"/>
                  <a:gd name="T1" fmla="*/ 173 h 174"/>
                  <a:gd name="T2" fmla="*/ 11 w 51"/>
                  <a:gd name="T3" fmla="*/ 173 h 174"/>
                  <a:gd name="T4" fmla="*/ 2 w 51"/>
                  <a:gd name="T5" fmla="*/ 160 h 174"/>
                  <a:gd name="T6" fmla="*/ 28 w 51"/>
                  <a:gd name="T7" fmla="*/ 10 h 174"/>
                  <a:gd name="T8" fmla="*/ 41 w 51"/>
                  <a:gd name="T9" fmla="*/ 1 h 174"/>
                  <a:gd name="T10" fmla="*/ 41 w 51"/>
                  <a:gd name="T11" fmla="*/ 1 h 174"/>
                  <a:gd name="T12" fmla="*/ 50 w 51"/>
                  <a:gd name="T13" fmla="*/ 14 h 174"/>
                  <a:gd name="T14" fmla="*/ 24 w 51"/>
                  <a:gd name="T15" fmla="*/ 164 h 174"/>
                  <a:gd name="T16" fmla="*/ 11 w 51"/>
                  <a:gd name="T17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174">
                    <a:moveTo>
                      <a:pt x="11" y="173"/>
                    </a:moveTo>
                    <a:cubicBezTo>
                      <a:pt x="11" y="173"/>
                      <a:pt x="11" y="173"/>
                      <a:pt x="11" y="173"/>
                    </a:cubicBezTo>
                    <a:cubicBezTo>
                      <a:pt x="5" y="172"/>
                      <a:pt x="0" y="166"/>
                      <a:pt x="2" y="16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9" y="4"/>
                      <a:pt x="35" y="0"/>
                      <a:pt x="41" y="1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7" y="2"/>
                      <a:pt x="51" y="8"/>
                      <a:pt x="50" y="14"/>
                    </a:cubicBezTo>
                    <a:cubicBezTo>
                      <a:pt x="24" y="164"/>
                      <a:pt x="24" y="164"/>
                      <a:pt x="24" y="164"/>
                    </a:cubicBezTo>
                    <a:cubicBezTo>
                      <a:pt x="23" y="170"/>
                      <a:pt x="17" y="174"/>
                      <a:pt x="11" y="1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îṥľïḍè"/>
              <p:cNvSpPr/>
              <p:nvPr/>
            </p:nvSpPr>
            <p:spPr bwMode="auto">
              <a:xfrm>
                <a:off x="6534021" y="1758391"/>
                <a:ext cx="235586" cy="367671"/>
              </a:xfrm>
              <a:custGeom>
                <a:avLst/>
                <a:gdLst>
                  <a:gd name="T0" fmla="*/ 7 w 101"/>
                  <a:gd name="T1" fmla="*/ 154 h 158"/>
                  <a:gd name="T2" fmla="*/ 7 w 101"/>
                  <a:gd name="T3" fmla="*/ 154 h 158"/>
                  <a:gd name="T4" fmla="*/ 3 w 101"/>
                  <a:gd name="T5" fmla="*/ 139 h 158"/>
                  <a:gd name="T6" fmla="*/ 78 w 101"/>
                  <a:gd name="T7" fmla="*/ 8 h 158"/>
                  <a:gd name="T8" fmla="*/ 94 w 101"/>
                  <a:gd name="T9" fmla="*/ 3 h 158"/>
                  <a:gd name="T10" fmla="*/ 94 w 101"/>
                  <a:gd name="T11" fmla="*/ 3 h 158"/>
                  <a:gd name="T12" fmla="*/ 98 w 101"/>
                  <a:gd name="T13" fmla="*/ 19 h 158"/>
                  <a:gd name="T14" fmla="*/ 23 w 101"/>
                  <a:gd name="T15" fmla="*/ 150 h 158"/>
                  <a:gd name="T16" fmla="*/ 7 w 101"/>
                  <a:gd name="T17" fmla="*/ 154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" h="158">
                    <a:moveTo>
                      <a:pt x="7" y="154"/>
                    </a:moveTo>
                    <a:cubicBezTo>
                      <a:pt x="7" y="154"/>
                      <a:pt x="7" y="154"/>
                      <a:pt x="7" y="154"/>
                    </a:cubicBezTo>
                    <a:cubicBezTo>
                      <a:pt x="1" y="151"/>
                      <a:pt x="0" y="144"/>
                      <a:pt x="3" y="139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82" y="2"/>
                      <a:pt x="89" y="0"/>
                      <a:pt x="94" y="3"/>
                    </a:cubicBezTo>
                    <a:cubicBezTo>
                      <a:pt x="94" y="3"/>
                      <a:pt x="94" y="3"/>
                      <a:pt x="94" y="3"/>
                    </a:cubicBezTo>
                    <a:cubicBezTo>
                      <a:pt x="100" y="7"/>
                      <a:pt x="101" y="14"/>
                      <a:pt x="98" y="19"/>
                    </a:cubicBezTo>
                    <a:cubicBezTo>
                      <a:pt x="23" y="150"/>
                      <a:pt x="23" y="150"/>
                      <a:pt x="23" y="150"/>
                    </a:cubicBezTo>
                    <a:cubicBezTo>
                      <a:pt x="19" y="156"/>
                      <a:pt x="12" y="158"/>
                      <a:pt x="7" y="1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iṡlîḓe"/>
              <p:cNvSpPr/>
              <p:nvPr/>
            </p:nvSpPr>
            <p:spPr bwMode="auto">
              <a:xfrm>
                <a:off x="6804106" y="2065933"/>
                <a:ext cx="331200" cy="286843"/>
              </a:xfrm>
              <a:custGeom>
                <a:avLst/>
                <a:gdLst>
                  <a:gd name="T0" fmla="*/ 4 w 142"/>
                  <a:gd name="T1" fmla="*/ 118 h 123"/>
                  <a:gd name="T2" fmla="*/ 4 w 142"/>
                  <a:gd name="T3" fmla="*/ 118 h 123"/>
                  <a:gd name="T4" fmla="*/ 6 w 142"/>
                  <a:gd name="T5" fmla="*/ 101 h 123"/>
                  <a:gd name="T6" fmla="*/ 122 w 142"/>
                  <a:gd name="T7" fmla="*/ 4 h 123"/>
                  <a:gd name="T8" fmla="*/ 138 w 142"/>
                  <a:gd name="T9" fmla="*/ 6 h 123"/>
                  <a:gd name="T10" fmla="*/ 138 w 142"/>
                  <a:gd name="T11" fmla="*/ 6 h 123"/>
                  <a:gd name="T12" fmla="*/ 136 w 142"/>
                  <a:gd name="T13" fmla="*/ 22 h 123"/>
                  <a:gd name="T14" fmla="*/ 20 w 142"/>
                  <a:gd name="T15" fmla="*/ 119 h 123"/>
                  <a:gd name="T16" fmla="*/ 4 w 142"/>
                  <a:gd name="T17" fmla="*/ 118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" h="123">
                    <a:moveTo>
                      <a:pt x="4" y="118"/>
                    </a:moveTo>
                    <a:cubicBezTo>
                      <a:pt x="4" y="118"/>
                      <a:pt x="4" y="118"/>
                      <a:pt x="4" y="118"/>
                    </a:cubicBezTo>
                    <a:cubicBezTo>
                      <a:pt x="0" y="113"/>
                      <a:pt x="1" y="106"/>
                      <a:pt x="6" y="101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7" y="0"/>
                      <a:pt x="134" y="1"/>
                      <a:pt x="138" y="6"/>
                    </a:cubicBezTo>
                    <a:cubicBezTo>
                      <a:pt x="138" y="6"/>
                      <a:pt x="138" y="6"/>
                      <a:pt x="138" y="6"/>
                    </a:cubicBezTo>
                    <a:cubicBezTo>
                      <a:pt x="142" y="10"/>
                      <a:pt x="141" y="18"/>
                      <a:pt x="136" y="22"/>
                    </a:cubicBezTo>
                    <a:cubicBezTo>
                      <a:pt x="20" y="119"/>
                      <a:pt x="20" y="119"/>
                      <a:pt x="20" y="119"/>
                    </a:cubicBezTo>
                    <a:cubicBezTo>
                      <a:pt x="16" y="123"/>
                      <a:pt x="8" y="122"/>
                      <a:pt x="4" y="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íṥlïḍê"/>
              <p:cNvSpPr/>
              <p:nvPr/>
            </p:nvSpPr>
            <p:spPr bwMode="auto">
              <a:xfrm>
                <a:off x="4972653" y="2065933"/>
                <a:ext cx="328242" cy="286843"/>
              </a:xfrm>
              <a:custGeom>
                <a:avLst/>
                <a:gdLst>
                  <a:gd name="T0" fmla="*/ 137 w 141"/>
                  <a:gd name="T1" fmla="*/ 118 h 123"/>
                  <a:gd name="T2" fmla="*/ 137 w 141"/>
                  <a:gd name="T3" fmla="*/ 118 h 123"/>
                  <a:gd name="T4" fmla="*/ 121 w 141"/>
                  <a:gd name="T5" fmla="*/ 119 h 123"/>
                  <a:gd name="T6" fmla="*/ 5 w 141"/>
                  <a:gd name="T7" fmla="*/ 22 h 123"/>
                  <a:gd name="T8" fmla="*/ 4 w 141"/>
                  <a:gd name="T9" fmla="*/ 6 h 123"/>
                  <a:gd name="T10" fmla="*/ 4 w 141"/>
                  <a:gd name="T11" fmla="*/ 6 h 123"/>
                  <a:gd name="T12" fmla="*/ 20 w 141"/>
                  <a:gd name="T13" fmla="*/ 4 h 123"/>
                  <a:gd name="T14" fmla="*/ 136 w 141"/>
                  <a:gd name="T15" fmla="*/ 101 h 123"/>
                  <a:gd name="T16" fmla="*/ 137 w 141"/>
                  <a:gd name="T17" fmla="*/ 118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" h="123">
                    <a:moveTo>
                      <a:pt x="137" y="118"/>
                    </a:moveTo>
                    <a:cubicBezTo>
                      <a:pt x="137" y="118"/>
                      <a:pt x="137" y="118"/>
                      <a:pt x="137" y="118"/>
                    </a:cubicBezTo>
                    <a:cubicBezTo>
                      <a:pt x="133" y="122"/>
                      <a:pt x="126" y="123"/>
                      <a:pt x="121" y="119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0" y="18"/>
                      <a:pt x="0" y="10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8" y="1"/>
                      <a:pt x="15" y="0"/>
                      <a:pt x="20" y="4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41" y="106"/>
                      <a:pt x="141" y="113"/>
                      <a:pt x="137" y="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66" name="îşľîde"/>
            <p:cNvSpPr txBox="1"/>
            <p:nvPr/>
          </p:nvSpPr>
          <p:spPr>
            <a:xfrm>
              <a:off x="5144585" y="3332445"/>
              <a:ext cx="1804590" cy="626258"/>
            </a:xfrm>
            <a:prstGeom prst="rect">
              <a:avLst/>
            </a:prstGeom>
            <a:noFill/>
          </p:spPr>
          <p:txBody>
            <a:bodyPr wrap="none" anchor="ctr" anchorCtr="0">
              <a:normAutofit/>
            </a:bodyPr>
            <a:lstStyle/>
            <a:p>
              <a:pPr algn="ctr"/>
              <a:r>
                <a:rPr lang="en-US" altLang="zh-CN" sz="2800" b="1" dirty="0"/>
                <a:t>Keyword</a:t>
              </a:r>
              <a:endParaRPr lang="zh-CN" altLang="en-US" sz="2800" b="1" dirty="0"/>
            </a:p>
          </p:txBody>
        </p:sp>
        <p:grpSp>
          <p:nvGrpSpPr>
            <p:cNvPr id="67" name="îṧľiḋe"/>
            <p:cNvGrpSpPr/>
            <p:nvPr/>
          </p:nvGrpSpPr>
          <p:grpSpPr>
            <a:xfrm>
              <a:off x="8066304" y="5108286"/>
              <a:ext cx="464344" cy="450850"/>
              <a:chOff x="8216107" y="4449763"/>
              <a:chExt cx="464344" cy="450850"/>
            </a:xfrm>
            <a:solidFill>
              <a:schemeClr val="accent4"/>
            </a:solidFill>
          </p:grpSpPr>
          <p:sp>
            <p:nvSpPr>
              <p:cNvPr id="90" name="îs1iḋé"/>
              <p:cNvSpPr/>
              <p:nvPr/>
            </p:nvSpPr>
            <p:spPr bwMode="auto">
              <a:xfrm>
                <a:off x="8448675" y="4696619"/>
                <a:ext cx="57944" cy="587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4841"/>
                      <a:pt x="0" y="10800"/>
                    </a:cubicBezTo>
                    <a:cubicBezTo>
                      <a:pt x="0" y="16758"/>
                      <a:pt x="4838" y="21599"/>
                      <a:pt x="10800" y="21599"/>
                    </a:cubicBezTo>
                    <a:cubicBezTo>
                      <a:pt x="16761" y="21599"/>
                      <a:pt x="21600" y="16758"/>
                      <a:pt x="21600" y="10800"/>
                    </a:cubicBezTo>
                    <a:cubicBezTo>
                      <a:pt x="21600" y="4841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ïšḻïḓé"/>
              <p:cNvSpPr/>
              <p:nvPr/>
            </p:nvSpPr>
            <p:spPr bwMode="auto">
              <a:xfrm>
                <a:off x="8216107" y="4449763"/>
                <a:ext cx="464344" cy="450850"/>
              </a:xfrm>
              <a:custGeom>
                <a:avLst/>
                <a:gdLst>
                  <a:gd name="T0" fmla="*/ 10473 w 20946"/>
                  <a:gd name="T1" fmla="*/ 10800 h 21600"/>
                  <a:gd name="T2" fmla="*/ 10473 w 20946"/>
                  <a:gd name="T3" fmla="*/ 10800 h 21600"/>
                  <a:gd name="T4" fmla="*/ 10473 w 20946"/>
                  <a:gd name="T5" fmla="*/ 10800 h 21600"/>
                  <a:gd name="T6" fmla="*/ 10473 w 20946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46" h="21600">
                    <a:moveTo>
                      <a:pt x="18509" y="15329"/>
                    </a:moveTo>
                    <a:lnTo>
                      <a:pt x="11782" y="15329"/>
                    </a:lnTo>
                    <a:cubicBezTo>
                      <a:pt x="10699" y="15329"/>
                      <a:pt x="9818" y="14391"/>
                      <a:pt x="9818" y="13238"/>
                    </a:cubicBezTo>
                    <a:cubicBezTo>
                      <a:pt x="9818" y="12086"/>
                      <a:pt x="10699" y="11148"/>
                      <a:pt x="11782" y="11148"/>
                    </a:cubicBezTo>
                    <a:lnTo>
                      <a:pt x="17673" y="11148"/>
                    </a:lnTo>
                    <a:cubicBezTo>
                      <a:pt x="18077" y="11142"/>
                      <a:pt x="18477" y="10934"/>
                      <a:pt x="18721" y="10588"/>
                    </a:cubicBezTo>
                    <a:cubicBezTo>
                      <a:pt x="18789" y="10491"/>
                      <a:pt x="18842" y="10381"/>
                      <a:pt x="18885" y="10267"/>
                    </a:cubicBezTo>
                    <a:cubicBezTo>
                      <a:pt x="18890" y="10251"/>
                      <a:pt x="18901" y="10239"/>
                      <a:pt x="18906" y="10224"/>
                    </a:cubicBezTo>
                    <a:cubicBezTo>
                      <a:pt x="19377" y="10880"/>
                      <a:pt x="19636" y="11686"/>
                      <a:pt x="19636" y="12541"/>
                    </a:cubicBezTo>
                    <a:cubicBezTo>
                      <a:pt x="19636" y="13613"/>
                      <a:pt x="19230" y="14607"/>
                      <a:pt x="18509" y="15329"/>
                    </a:cubicBezTo>
                    <a:moveTo>
                      <a:pt x="17673" y="17767"/>
                    </a:moveTo>
                    <a:cubicBezTo>
                      <a:pt x="17673" y="19114"/>
                      <a:pt x="16647" y="20206"/>
                      <a:pt x="15382" y="20206"/>
                    </a:cubicBezTo>
                    <a:lnTo>
                      <a:pt x="3600" y="20206"/>
                    </a:lnTo>
                    <a:cubicBezTo>
                      <a:pt x="2334" y="20206"/>
                      <a:pt x="1309" y="19114"/>
                      <a:pt x="1309" y="17767"/>
                    </a:cubicBezTo>
                    <a:lnTo>
                      <a:pt x="1309" y="6786"/>
                    </a:lnTo>
                    <a:cubicBezTo>
                      <a:pt x="1931" y="7334"/>
                      <a:pt x="2730" y="7664"/>
                      <a:pt x="3600" y="7664"/>
                    </a:cubicBezTo>
                    <a:lnTo>
                      <a:pt x="14400" y="7664"/>
                    </a:lnTo>
                    <a:lnTo>
                      <a:pt x="17018" y="7664"/>
                    </a:lnTo>
                    <a:cubicBezTo>
                      <a:pt x="17379" y="7664"/>
                      <a:pt x="17673" y="7976"/>
                      <a:pt x="17673" y="8361"/>
                    </a:cubicBezTo>
                    <a:lnTo>
                      <a:pt x="17673" y="9754"/>
                    </a:lnTo>
                    <a:lnTo>
                      <a:pt x="11782" y="9754"/>
                    </a:lnTo>
                    <a:cubicBezTo>
                      <a:pt x="9974" y="9754"/>
                      <a:pt x="8509" y="11314"/>
                      <a:pt x="8509" y="13238"/>
                    </a:cubicBezTo>
                    <a:cubicBezTo>
                      <a:pt x="8509" y="15163"/>
                      <a:pt x="9974" y="16722"/>
                      <a:pt x="11782" y="16722"/>
                    </a:cubicBezTo>
                    <a:lnTo>
                      <a:pt x="17673" y="16722"/>
                    </a:lnTo>
                    <a:cubicBezTo>
                      <a:pt x="17673" y="16722"/>
                      <a:pt x="17673" y="17767"/>
                      <a:pt x="17673" y="17767"/>
                    </a:cubicBezTo>
                    <a:close/>
                    <a:moveTo>
                      <a:pt x="16363" y="5574"/>
                    </a:moveTo>
                    <a:lnTo>
                      <a:pt x="16363" y="6270"/>
                    </a:lnTo>
                    <a:lnTo>
                      <a:pt x="14400" y="6270"/>
                    </a:lnTo>
                    <a:lnTo>
                      <a:pt x="3600" y="6270"/>
                    </a:lnTo>
                    <a:cubicBezTo>
                      <a:pt x="3246" y="6270"/>
                      <a:pt x="2916" y="6179"/>
                      <a:pt x="2617" y="6027"/>
                    </a:cubicBezTo>
                    <a:lnTo>
                      <a:pt x="2617" y="5574"/>
                    </a:lnTo>
                    <a:cubicBezTo>
                      <a:pt x="2617" y="5574"/>
                      <a:pt x="16363" y="5574"/>
                      <a:pt x="16363" y="5574"/>
                    </a:cubicBezTo>
                    <a:close/>
                    <a:moveTo>
                      <a:pt x="16363" y="4877"/>
                    </a:moveTo>
                    <a:lnTo>
                      <a:pt x="2617" y="4877"/>
                    </a:lnTo>
                    <a:lnTo>
                      <a:pt x="2617" y="4180"/>
                    </a:lnTo>
                    <a:lnTo>
                      <a:pt x="16363" y="4180"/>
                    </a:lnTo>
                    <a:cubicBezTo>
                      <a:pt x="16363" y="4180"/>
                      <a:pt x="16363" y="4877"/>
                      <a:pt x="16363" y="4877"/>
                    </a:cubicBezTo>
                    <a:close/>
                    <a:moveTo>
                      <a:pt x="16363" y="3483"/>
                    </a:moveTo>
                    <a:lnTo>
                      <a:pt x="2617" y="3483"/>
                    </a:lnTo>
                    <a:lnTo>
                      <a:pt x="2617" y="2787"/>
                    </a:lnTo>
                    <a:lnTo>
                      <a:pt x="16363" y="2787"/>
                    </a:lnTo>
                    <a:cubicBezTo>
                      <a:pt x="16363" y="2787"/>
                      <a:pt x="16363" y="3483"/>
                      <a:pt x="16363" y="3483"/>
                    </a:cubicBezTo>
                    <a:close/>
                    <a:moveTo>
                      <a:pt x="3600" y="1393"/>
                    </a:moveTo>
                    <a:lnTo>
                      <a:pt x="14400" y="1393"/>
                    </a:lnTo>
                    <a:lnTo>
                      <a:pt x="17018" y="1393"/>
                    </a:lnTo>
                    <a:cubicBezTo>
                      <a:pt x="17379" y="1393"/>
                      <a:pt x="17673" y="1705"/>
                      <a:pt x="17673" y="2090"/>
                    </a:cubicBezTo>
                    <a:lnTo>
                      <a:pt x="17673" y="3832"/>
                    </a:lnTo>
                    <a:lnTo>
                      <a:pt x="17673" y="4180"/>
                    </a:lnTo>
                    <a:lnTo>
                      <a:pt x="17673" y="6398"/>
                    </a:lnTo>
                    <a:cubicBezTo>
                      <a:pt x="17466" y="6321"/>
                      <a:pt x="17249" y="6270"/>
                      <a:pt x="17018" y="6270"/>
                    </a:cubicBezTo>
                    <a:lnTo>
                      <a:pt x="17018" y="5574"/>
                    </a:lnTo>
                    <a:lnTo>
                      <a:pt x="17018" y="4180"/>
                    </a:lnTo>
                    <a:lnTo>
                      <a:pt x="17018" y="2787"/>
                    </a:lnTo>
                    <a:cubicBezTo>
                      <a:pt x="17018" y="2401"/>
                      <a:pt x="16724" y="2090"/>
                      <a:pt x="16363" y="2090"/>
                    </a:cubicBezTo>
                    <a:lnTo>
                      <a:pt x="2617" y="2090"/>
                    </a:lnTo>
                    <a:cubicBezTo>
                      <a:pt x="2256" y="2090"/>
                      <a:pt x="1963" y="2401"/>
                      <a:pt x="1963" y="2787"/>
                    </a:cubicBezTo>
                    <a:lnTo>
                      <a:pt x="1963" y="4180"/>
                    </a:lnTo>
                    <a:lnTo>
                      <a:pt x="1963" y="5534"/>
                    </a:lnTo>
                    <a:cubicBezTo>
                      <a:pt x="1559" y="5094"/>
                      <a:pt x="1309" y="4495"/>
                      <a:pt x="1309" y="3832"/>
                    </a:cubicBezTo>
                    <a:cubicBezTo>
                      <a:pt x="1309" y="2485"/>
                      <a:pt x="2334" y="1393"/>
                      <a:pt x="3600" y="1393"/>
                    </a:cubicBezTo>
                    <a:moveTo>
                      <a:pt x="18983" y="8361"/>
                    </a:moveTo>
                    <a:lnTo>
                      <a:pt x="18982" y="8361"/>
                    </a:lnTo>
                    <a:lnTo>
                      <a:pt x="18982" y="4180"/>
                    </a:lnTo>
                    <a:lnTo>
                      <a:pt x="18982" y="3832"/>
                    </a:lnTo>
                    <a:lnTo>
                      <a:pt x="18982" y="2090"/>
                    </a:lnTo>
                    <a:cubicBezTo>
                      <a:pt x="18982" y="935"/>
                      <a:pt x="18102" y="0"/>
                      <a:pt x="17018" y="0"/>
                    </a:cubicBezTo>
                    <a:lnTo>
                      <a:pt x="14400" y="0"/>
                    </a:lnTo>
                    <a:lnTo>
                      <a:pt x="3600" y="0"/>
                    </a:lnTo>
                    <a:cubicBezTo>
                      <a:pt x="1614" y="0"/>
                      <a:pt x="0" y="1719"/>
                      <a:pt x="0" y="3832"/>
                    </a:cubicBezTo>
                    <a:lnTo>
                      <a:pt x="0" y="17767"/>
                    </a:lnTo>
                    <a:cubicBezTo>
                      <a:pt x="0" y="19880"/>
                      <a:pt x="1614" y="21600"/>
                      <a:pt x="3600" y="21600"/>
                    </a:cubicBezTo>
                    <a:lnTo>
                      <a:pt x="15382" y="21600"/>
                    </a:lnTo>
                    <a:cubicBezTo>
                      <a:pt x="17366" y="21600"/>
                      <a:pt x="18982" y="19880"/>
                      <a:pt x="18982" y="17767"/>
                    </a:cubicBezTo>
                    <a:lnTo>
                      <a:pt x="18982" y="16722"/>
                    </a:lnTo>
                    <a:lnTo>
                      <a:pt x="18983" y="16722"/>
                    </a:lnTo>
                    <a:cubicBezTo>
                      <a:pt x="21600" y="14631"/>
                      <a:pt x="21600" y="10452"/>
                      <a:pt x="18983" y="836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8" name="íṧlíḋê"/>
            <p:cNvGrpSpPr/>
            <p:nvPr/>
          </p:nvGrpSpPr>
          <p:grpSpPr>
            <a:xfrm>
              <a:off x="3689817" y="5108286"/>
              <a:ext cx="319088" cy="465138"/>
              <a:chOff x="5441157" y="4440238"/>
              <a:chExt cx="319088" cy="465138"/>
            </a:xfrm>
            <a:solidFill>
              <a:schemeClr val="accent5"/>
            </a:solidFill>
          </p:grpSpPr>
          <p:sp>
            <p:nvSpPr>
              <p:cNvPr id="87" name="ïṣļîḍe"/>
              <p:cNvSpPr/>
              <p:nvPr/>
            </p:nvSpPr>
            <p:spPr bwMode="auto">
              <a:xfrm>
                <a:off x="5441157" y="4440238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sļïḋê"/>
              <p:cNvSpPr/>
              <p:nvPr/>
            </p:nvSpPr>
            <p:spPr bwMode="auto">
              <a:xfrm>
                <a:off x="5571332" y="4483894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ïšḷíḓe"/>
              <p:cNvSpPr/>
              <p:nvPr/>
            </p:nvSpPr>
            <p:spPr bwMode="auto">
              <a:xfrm>
                <a:off x="5586413" y="4847432"/>
                <a:ext cx="285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9" name="ïṧ1íďé"/>
            <p:cNvGrpSpPr/>
            <p:nvPr/>
          </p:nvGrpSpPr>
          <p:grpSpPr>
            <a:xfrm>
              <a:off x="8007567" y="1930234"/>
              <a:ext cx="465138" cy="435769"/>
              <a:chOff x="5368132" y="3540125"/>
              <a:chExt cx="465138" cy="435769"/>
            </a:xfrm>
            <a:solidFill>
              <a:schemeClr val="accent3"/>
            </a:solidFill>
          </p:grpSpPr>
          <p:sp>
            <p:nvSpPr>
              <p:cNvPr id="85" name="îṧľidè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iS1îḓê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0" name="îśľídê"/>
            <p:cNvGrpSpPr/>
            <p:nvPr/>
          </p:nvGrpSpPr>
          <p:grpSpPr>
            <a:xfrm>
              <a:off x="3647155" y="1860757"/>
              <a:ext cx="319088" cy="465138"/>
              <a:chOff x="3582988" y="3510757"/>
              <a:chExt cx="319088" cy="465138"/>
            </a:xfrm>
            <a:solidFill>
              <a:schemeClr val="accent2"/>
            </a:solidFill>
          </p:grpSpPr>
          <p:sp>
            <p:nvSpPr>
              <p:cNvPr id="83" name="íṥḷîďê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išļiḓê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1" name="îSḷîḓè"/>
            <p:cNvGrpSpPr/>
            <p:nvPr/>
          </p:nvGrpSpPr>
          <p:grpSpPr>
            <a:xfrm>
              <a:off x="8935756" y="2491389"/>
              <a:ext cx="2108063" cy="944997"/>
              <a:chOff x="8638517" y="1666958"/>
              <a:chExt cx="2108063" cy="944997"/>
            </a:xfrm>
          </p:grpSpPr>
          <p:sp>
            <p:nvSpPr>
              <p:cNvPr id="81" name="îšḻíḍ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8638517" y="2054556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82" name="ïṥlïḍê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8638517" y="1666958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72" name="í$ľîďê"/>
            <p:cNvGrpSpPr/>
            <p:nvPr/>
          </p:nvGrpSpPr>
          <p:grpSpPr>
            <a:xfrm>
              <a:off x="8935756" y="4031540"/>
              <a:ext cx="2108063" cy="944997"/>
              <a:chOff x="8638517" y="4878509"/>
              <a:chExt cx="2108063" cy="944997"/>
            </a:xfrm>
          </p:grpSpPr>
          <p:sp>
            <p:nvSpPr>
              <p:cNvPr id="79" name="iṧļíḍ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8638517" y="5266107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80" name="i$ľïḍê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8638517" y="4878509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73" name="ïśļîḍe"/>
            <p:cNvGrpSpPr/>
            <p:nvPr/>
          </p:nvGrpSpPr>
          <p:grpSpPr>
            <a:xfrm>
              <a:off x="1148181" y="4031540"/>
              <a:ext cx="2108063" cy="944997"/>
              <a:chOff x="1155280" y="4878509"/>
              <a:chExt cx="2108063" cy="944997"/>
            </a:xfrm>
          </p:grpSpPr>
          <p:sp>
            <p:nvSpPr>
              <p:cNvPr id="77" name="isḻiḋê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155280" y="5266107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78" name="íṩ1íḓe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155280" y="4878509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74" name="ïślidé"/>
            <p:cNvGrpSpPr/>
            <p:nvPr/>
          </p:nvGrpSpPr>
          <p:grpSpPr>
            <a:xfrm>
              <a:off x="1148181" y="2491389"/>
              <a:ext cx="2108063" cy="944997"/>
              <a:chOff x="1155280" y="1626425"/>
              <a:chExt cx="2108063" cy="944997"/>
            </a:xfrm>
          </p:grpSpPr>
          <p:sp>
            <p:nvSpPr>
              <p:cNvPr id="75" name="íşḷïď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155280" y="201402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76" name="îṥ1ïḍe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155280" y="1626425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8417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99F8F-C13E-4294-9C8D-3690BA81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A4B140-AE9D-4E8B-B3D4-BDD547FE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B862B6-5F68-4F10-BAD8-113695AA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39" name="117300a8-8bb0-4700-bc9d-a1b8820e483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E6D6977-1485-4251-90F5-905364574F12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9925" y="1726494"/>
            <a:ext cx="10850563" cy="3761088"/>
            <a:chOff x="669925" y="1726494"/>
            <a:chExt cx="10850563" cy="3761088"/>
          </a:xfrm>
        </p:grpSpPr>
        <p:grpSp>
          <p:nvGrpSpPr>
            <p:cNvPr id="40" name="îṧḷïḑè">
              <a:extLst>
                <a:ext uri="{FF2B5EF4-FFF2-40B4-BE49-F238E27FC236}">
                  <a16:creationId xmlns:a16="http://schemas.microsoft.com/office/drawing/2014/main" id="{8BA719C2-3668-481E-92C3-ABEAF9006A88}"/>
                </a:ext>
              </a:extLst>
            </p:cNvPr>
            <p:cNvGrpSpPr/>
            <p:nvPr/>
          </p:nvGrpSpPr>
          <p:grpSpPr>
            <a:xfrm>
              <a:off x="4813282" y="1929588"/>
              <a:ext cx="1485000" cy="1754225"/>
              <a:chOff x="1122994" y="1541013"/>
              <a:chExt cx="1485000" cy="1754225"/>
            </a:xfrm>
          </p:grpSpPr>
          <p:grpSp>
            <p:nvGrpSpPr>
              <p:cNvPr id="51" name="ïṥliḑê">
                <a:extLst>
                  <a:ext uri="{FF2B5EF4-FFF2-40B4-BE49-F238E27FC236}">
                    <a16:creationId xmlns:a16="http://schemas.microsoft.com/office/drawing/2014/main" id="{88F4E8DF-1B1F-4444-B223-C6DD3DCD44A0}"/>
                  </a:ext>
                </a:extLst>
              </p:cNvPr>
              <p:cNvGrpSpPr/>
              <p:nvPr/>
            </p:nvGrpSpPr>
            <p:grpSpPr>
              <a:xfrm>
                <a:off x="1122994" y="1541013"/>
                <a:ext cx="1485000" cy="1754225"/>
                <a:chOff x="4521000" y="1775837"/>
                <a:chExt cx="1155326" cy="1364782"/>
              </a:xfrm>
            </p:grpSpPr>
            <p:sp>
              <p:nvSpPr>
                <p:cNvPr id="53" name="iṥľîďe">
                  <a:extLst>
                    <a:ext uri="{FF2B5EF4-FFF2-40B4-BE49-F238E27FC236}">
                      <a16:creationId xmlns:a16="http://schemas.microsoft.com/office/drawing/2014/main" id="{EABB0A1F-6EF8-4E60-9C46-262DB652AA97}"/>
                    </a:ext>
                  </a:extLst>
                </p:cNvPr>
                <p:cNvSpPr/>
                <p:nvPr/>
              </p:nvSpPr>
              <p:spPr bwMode="auto">
                <a:xfrm>
                  <a:off x="4521000" y="1775837"/>
                  <a:ext cx="1155326" cy="1364782"/>
                </a:xfrm>
                <a:custGeom>
                  <a:avLst/>
                  <a:gdLst>
                    <a:gd name="T0" fmla="*/ 2750 w 3657"/>
                    <a:gd name="T1" fmla="*/ 198 h 4320"/>
                    <a:gd name="T2" fmla="*/ 2581 w 3657"/>
                    <a:gd name="T3" fmla="*/ 275 h 4320"/>
                    <a:gd name="T4" fmla="*/ 2451 w 3657"/>
                    <a:gd name="T5" fmla="*/ 406 h 4320"/>
                    <a:gd name="T6" fmla="*/ 2373 w 3657"/>
                    <a:gd name="T7" fmla="*/ 575 h 4320"/>
                    <a:gd name="T8" fmla="*/ 2361 w 3657"/>
                    <a:gd name="T9" fmla="*/ 768 h 4320"/>
                    <a:gd name="T10" fmla="*/ 2419 w 3657"/>
                    <a:gd name="T11" fmla="*/ 948 h 4320"/>
                    <a:gd name="T12" fmla="*/ 2532 w 3657"/>
                    <a:gd name="T13" fmla="*/ 1093 h 4320"/>
                    <a:gd name="T14" fmla="*/ 2690 w 3657"/>
                    <a:gd name="T15" fmla="*/ 1189 h 4320"/>
                    <a:gd name="T16" fmla="*/ 2878 w 3657"/>
                    <a:gd name="T17" fmla="*/ 1224 h 4320"/>
                    <a:gd name="T18" fmla="*/ 3066 w 3657"/>
                    <a:gd name="T19" fmla="*/ 1189 h 4320"/>
                    <a:gd name="T20" fmla="*/ 3225 w 3657"/>
                    <a:gd name="T21" fmla="*/ 1093 h 4320"/>
                    <a:gd name="T22" fmla="*/ 3339 w 3657"/>
                    <a:gd name="T23" fmla="*/ 948 h 4320"/>
                    <a:gd name="T24" fmla="*/ 3395 w 3657"/>
                    <a:gd name="T25" fmla="*/ 768 h 4320"/>
                    <a:gd name="T26" fmla="*/ 3383 w 3657"/>
                    <a:gd name="T27" fmla="*/ 575 h 4320"/>
                    <a:gd name="T28" fmla="*/ 3306 w 3657"/>
                    <a:gd name="T29" fmla="*/ 406 h 4320"/>
                    <a:gd name="T30" fmla="*/ 3176 w 3657"/>
                    <a:gd name="T31" fmla="*/ 275 h 4320"/>
                    <a:gd name="T32" fmla="*/ 3006 w 3657"/>
                    <a:gd name="T33" fmla="*/ 198 h 4320"/>
                    <a:gd name="T34" fmla="*/ 2603 w 3657"/>
                    <a:gd name="T35" fmla="*/ 0 h 4320"/>
                    <a:gd name="T36" fmla="*/ 3231 w 3657"/>
                    <a:gd name="T37" fmla="*/ 14 h 4320"/>
                    <a:gd name="T38" fmla="*/ 3327 w 3657"/>
                    <a:gd name="T39" fmla="*/ 81 h 4320"/>
                    <a:gd name="T40" fmla="*/ 3642 w 3657"/>
                    <a:gd name="T41" fmla="*/ 626 h 4320"/>
                    <a:gd name="T42" fmla="*/ 3653 w 3657"/>
                    <a:gd name="T43" fmla="*/ 742 h 4320"/>
                    <a:gd name="T44" fmla="*/ 3350 w 3657"/>
                    <a:gd name="T45" fmla="*/ 1293 h 4320"/>
                    <a:gd name="T46" fmla="*/ 3268 w 3657"/>
                    <a:gd name="T47" fmla="*/ 1377 h 4320"/>
                    <a:gd name="T48" fmla="*/ 3154 w 3657"/>
                    <a:gd name="T49" fmla="*/ 1409 h 4320"/>
                    <a:gd name="T50" fmla="*/ 2738 w 3657"/>
                    <a:gd name="T51" fmla="*/ 1409 h 4320"/>
                    <a:gd name="T52" fmla="*/ 2703 w 3657"/>
                    <a:gd name="T53" fmla="*/ 1416 h 4320"/>
                    <a:gd name="T54" fmla="*/ 2650 w 3657"/>
                    <a:gd name="T55" fmla="*/ 1437 h 4320"/>
                    <a:gd name="T56" fmla="*/ 2594 w 3657"/>
                    <a:gd name="T57" fmla="*/ 1478 h 4320"/>
                    <a:gd name="T58" fmla="*/ 2549 w 3657"/>
                    <a:gd name="T59" fmla="*/ 1543 h 4320"/>
                    <a:gd name="T60" fmla="*/ 2530 w 3657"/>
                    <a:gd name="T61" fmla="*/ 1640 h 4320"/>
                    <a:gd name="T62" fmla="*/ 3078 w 3657"/>
                    <a:gd name="T63" fmla="*/ 2661 h 4320"/>
                    <a:gd name="T64" fmla="*/ 3133 w 3657"/>
                    <a:gd name="T65" fmla="*/ 2812 h 4320"/>
                    <a:gd name="T66" fmla="*/ 3133 w 3657"/>
                    <a:gd name="T67" fmla="*/ 2970 h 4320"/>
                    <a:gd name="T68" fmla="*/ 3078 w 3657"/>
                    <a:gd name="T69" fmla="*/ 3122 h 4320"/>
                    <a:gd name="T70" fmla="*/ 2459 w 3657"/>
                    <a:gd name="T71" fmla="*/ 4172 h 4320"/>
                    <a:gd name="T72" fmla="*/ 2332 w 3657"/>
                    <a:gd name="T73" fmla="*/ 4269 h 4320"/>
                    <a:gd name="T74" fmla="*/ 2179 w 3657"/>
                    <a:gd name="T75" fmla="*/ 4316 h 4320"/>
                    <a:gd name="T76" fmla="*/ 959 w 3657"/>
                    <a:gd name="T77" fmla="*/ 4316 h 4320"/>
                    <a:gd name="T78" fmla="*/ 808 w 3657"/>
                    <a:gd name="T79" fmla="*/ 4269 h 4320"/>
                    <a:gd name="T80" fmla="*/ 681 w 3657"/>
                    <a:gd name="T81" fmla="*/ 4172 h 4320"/>
                    <a:gd name="T82" fmla="*/ 60 w 3657"/>
                    <a:gd name="T83" fmla="*/ 3121 h 4320"/>
                    <a:gd name="T84" fmla="*/ 5 w 3657"/>
                    <a:gd name="T85" fmla="*/ 2970 h 4320"/>
                    <a:gd name="T86" fmla="*/ 5 w 3657"/>
                    <a:gd name="T87" fmla="*/ 2812 h 4320"/>
                    <a:gd name="T88" fmla="*/ 60 w 3657"/>
                    <a:gd name="T89" fmla="*/ 2661 h 4320"/>
                    <a:gd name="T90" fmla="*/ 681 w 3657"/>
                    <a:gd name="T91" fmla="*/ 1618 h 4320"/>
                    <a:gd name="T92" fmla="*/ 808 w 3657"/>
                    <a:gd name="T93" fmla="*/ 1526 h 4320"/>
                    <a:gd name="T94" fmla="*/ 959 w 3657"/>
                    <a:gd name="T95" fmla="*/ 1483 h 4320"/>
                    <a:gd name="T96" fmla="*/ 2171 w 3657"/>
                    <a:gd name="T97" fmla="*/ 1474 h 4320"/>
                    <a:gd name="T98" fmla="*/ 2272 w 3657"/>
                    <a:gd name="T99" fmla="*/ 1437 h 4320"/>
                    <a:gd name="T100" fmla="*/ 2328 w 3657"/>
                    <a:gd name="T101" fmla="*/ 1382 h 4320"/>
                    <a:gd name="T102" fmla="*/ 2352 w 3657"/>
                    <a:gd name="T103" fmla="*/ 1317 h 4320"/>
                    <a:gd name="T104" fmla="*/ 2352 w 3657"/>
                    <a:gd name="T105" fmla="*/ 1253 h 4320"/>
                    <a:gd name="T106" fmla="*/ 2341 w 3657"/>
                    <a:gd name="T107" fmla="*/ 1199 h 4320"/>
                    <a:gd name="T108" fmla="*/ 2328 w 3657"/>
                    <a:gd name="T109" fmla="*/ 1164 h 4320"/>
                    <a:gd name="T110" fmla="*/ 2132 w 3657"/>
                    <a:gd name="T111" fmla="*/ 817 h 4320"/>
                    <a:gd name="T112" fmla="*/ 2101 w 3657"/>
                    <a:gd name="T113" fmla="*/ 703 h 4320"/>
                    <a:gd name="T114" fmla="*/ 2132 w 3657"/>
                    <a:gd name="T115" fmla="*/ 589 h 4320"/>
                    <a:gd name="T116" fmla="*/ 2458 w 3657"/>
                    <a:gd name="T117" fmla="*/ 52 h 4320"/>
                    <a:gd name="T118" fmla="*/ 2563 w 3657"/>
                    <a:gd name="T119" fmla="*/ 4 h 4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657" h="4320">
                      <a:moveTo>
                        <a:pt x="2878" y="182"/>
                      </a:moveTo>
                      <a:lnTo>
                        <a:pt x="2813" y="186"/>
                      </a:lnTo>
                      <a:lnTo>
                        <a:pt x="2750" y="198"/>
                      </a:lnTo>
                      <a:lnTo>
                        <a:pt x="2690" y="217"/>
                      </a:lnTo>
                      <a:lnTo>
                        <a:pt x="2633" y="243"/>
                      </a:lnTo>
                      <a:lnTo>
                        <a:pt x="2581" y="275"/>
                      </a:lnTo>
                      <a:lnTo>
                        <a:pt x="2532" y="313"/>
                      </a:lnTo>
                      <a:lnTo>
                        <a:pt x="2489" y="357"/>
                      </a:lnTo>
                      <a:lnTo>
                        <a:pt x="2451" y="406"/>
                      </a:lnTo>
                      <a:lnTo>
                        <a:pt x="2419" y="458"/>
                      </a:lnTo>
                      <a:lnTo>
                        <a:pt x="2392" y="514"/>
                      </a:lnTo>
                      <a:lnTo>
                        <a:pt x="2373" y="575"/>
                      </a:lnTo>
                      <a:lnTo>
                        <a:pt x="2361" y="638"/>
                      </a:lnTo>
                      <a:lnTo>
                        <a:pt x="2357" y="703"/>
                      </a:lnTo>
                      <a:lnTo>
                        <a:pt x="2361" y="768"/>
                      </a:lnTo>
                      <a:lnTo>
                        <a:pt x="2373" y="831"/>
                      </a:lnTo>
                      <a:lnTo>
                        <a:pt x="2392" y="891"/>
                      </a:lnTo>
                      <a:lnTo>
                        <a:pt x="2419" y="948"/>
                      </a:lnTo>
                      <a:lnTo>
                        <a:pt x="2451" y="1001"/>
                      </a:lnTo>
                      <a:lnTo>
                        <a:pt x="2489" y="1049"/>
                      </a:lnTo>
                      <a:lnTo>
                        <a:pt x="2532" y="1093"/>
                      </a:lnTo>
                      <a:lnTo>
                        <a:pt x="2581" y="1131"/>
                      </a:lnTo>
                      <a:lnTo>
                        <a:pt x="2633" y="1164"/>
                      </a:lnTo>
                      <a:lnTo>
                        <a:pt x="2690" y="1189"/>
                      </a:lnTo>
                      <a:lnTo>
                        <a:pt x="2750" y="1208"/>
                      </a:lnTo>
                      <a:lnTo>
                        <a:pt x="2813" y="1220"/>
                      </a:lnTo>
                      <a:lnTo>
                        <a:pt x="2878" y="1224"/>
                      </a:lnTo>
                      <a:lnTo>
                        <a:pt x="2943" y="1220"/>
                      </a:lnTo>
                      <a:lnTo>
                        <a:pt x="3006" y="1208"/>
                      </a:lnTo>
                      <a:lnTo>
                        <a:pt x="3066" y="1189"/>
                      </a:lnTo>
                      <a:lnTo>
                        <a:pt x="3123" y="1164"/>
                      </a:lnTo>
                      <a:lnTo>
                        <a:pt x="3176" y="1131"/>
                      </a:lnTo>
                      <a:lnTo>
                        <a:pt x="3225" y="1093"/>
                      </a:lnTo>
                      <a:lnTo>
                        <a:pt x="3268" y="1049"/>
                      </a:lnTo>
                      <a:lnTo>
                        <a:pt x="3306" y="1001"/>
                      </a:lnTo>
                      <a:lnTo>
                        <a:pt x="3339" y="948"/>
                      </a:lnTo>
                      <a:lnTo>
                        <a:pt x="3365" y="891"/>
                      </a:lnTo>
                      <a:lnTo>
                        <a:pt x="3383" y="831"/>
                      </a:lnTo>
                      <a:lnTo>
                        <a:pt x="3395" y="768"/>
                      </a:lnTo>
                      <a:lnTo>
                        <a:pt x="3399" y="703"/>
                      </a:lnTo>
                      <a:lnTo>
                        <a:pt x="3395" y="638"/>
                      </a:lnTo>
                      <a:lnTo>
                        <a:pt x="3383" y="575"/>
                      </a:lnTo>
                      <a:lnTo>
                        <a:pt x="3365" y="514"/>
                      </a:lnTo>
                      <a:lnTo>
                        <a:pt x="3339" y="458"/>
                      </a:lnTo>
                      <a:lnTo>
                        <a:pt x="3306" y="406"/>
                      </a:lnTo>
                      <a:lnTo>
                        <a:pt x="3268" y="357"/>
                      </a:lnTo>
                      <a:lnTo>
                        <a:pt x="3225" y="313"/>
                      </a:lnTo>
                      <a:lnTo>
                        <a:pt x="3176" y="275"/>
                      </a:lnTo>
                      <a:lnTo>
                        <a:pt x="3123" y="243"/>
                      </a:lnTo>
                      <a:lnTo>
                        <a:pt x="3066" y="217"/>
                      </a:lnTo>
                      <a:lnTo>
                        <a:pt x="3006" y="198"/>
                      </a:lnTo>
                      <a:lnTo>
                        <a:pt x="2943" y="186"/>
                      </a:lnTo>
                      <a:lnTo>
                        <a:pt x="2878" y="182"/>
                      </a:lnTo>
                      <a:close/>
                      <a:moveTo>
                        <a:pt x="2603" y="0"/>
                      </a:moveTo>
                      <a:lnTo>
                        <a:pt x="3154" y="0"/>
                      </a:lnTo>
                      <a:lnTo>
                        <a:pt x="3193" y="4"/>
                      </a:lnTo>
                      <a:lnTo>
                        <a:pt x="3231" y="14"/>
                      </a:lnTo>
                      <a:lnTo>
                        <a:pt x="3268" y="30"/>
                      </a:lnTo>
                      <a:lnTo>
                        <a:pt x="3299" y="52"/>
                      </a:lnTo>
                      <a:lnTo>
                        <a:pt x="3327" y="81"/>
                      </a:lnTo>
                      <a:lnTo>
                        <a:pt x="3350" y="114"/>
                      </a:lnTo>
                      <a:lnTo>
                        <a:pt x="3625" y="589"/>
                      </a:lnTo>
                      <a:lnTo>
                        <a:pt x="3642" y="626"/>
                      </a:lnTo>
                      <a:lnTo>
                        <a:pt x="3653" y="664"/>
                      </a:lnTo>
                      <a:lnTo>
                        <a:pt x="3657" y="703"/>
                      </a:lnTo>
                      <a:lnTo>
                        <a:pt x="3653" y="742"/>
                      </a:lnTo>
                      <a:lnTo>
                        <a:pt x="3642" y="782"/>
                      </a:lnTo>
                      <a:lnTo>
                        <a:pt x="3625" y="817"/>
                      </a:lnTo>
                      <a:lnTo>
                        <a:pt x="3350" y="1293"/>
                      </a:lnTo>
                      <a:lnTo>
                        <a:pt x="3327" y="1326"/>
                      </a:lnTo>
                      <a:lnTo>
                        <a:pt x="3299" y="1355"/>
                      </a:lnTo>
                      <a:lnTo>
                        <a:pt x="3268" y="1377"/>
                      </a:lnTo>
                      <a:lnTo>
                        <a:pt x="3231" y="1394"/>
                      </a:lnTo>
                      <a:lnTo>
                        <a:pt x="3193" y="1405"/>
                      </a:lnTo>
                      <a:lnTo>
                        <a:pt x="3154" y="1409"/>
                      </a:lnTo>
                      <a:lnTo>
                        <a:pt x="2747" y="1409"/>
                      </a:lnTo>
                      <a:lnTo>
                        <a:pt x="2744" y="1409"/>
                      </a:lnTo>
                      <a:lnTo>
                        <a:pt x="2738" y="1409"/>
                      </a:lnTo>
                      <a:lnTo>
                        <a:pt x="2729" y="1411"/>
                      </a:lnTo>
                      <a:lnTo>
                        <a:pt x="2717" y="1413"/>
                      </a:lnTo>
                      <a:lnTo>
                        <a:pt x="2703" y="1416"/>
                      </a:lnTo>
                      <a:lnTo>
                        <a:pt x="2686" y="1422"/>
                      </a:lnTo>
                      <a:lnTo>
                        <a:pt x="2669" y="1430"/>
                      </a:lnTo>
                      <a:lnTo>
                        <a:pt x="2650" y="1437"/>
                      </a:lnTo>
                      <a:lnTo>
                        <a:pt x="2631" y="1449"/>
                      </a:lnTo>
                      <a:lnTo>
                        <a:pt x="2612" y="1462"/>
                      </a:lnTo>
                      <a:lnTo>
                        <a:pt x="2594" y="1478"/>
                      </a:lnTo>
                      <a:lnTo>
                        <a:pt x="2578" y="1496"/>
                      </a:lnTo>
                      <a:lnTo>
                        <a:pt x="2563" y="1519"/>
                      </a:lnTo>
                      <a:lnTo>
                        <a:pt x="2549" y="1543"/>
                      </a:lnTo>
                      <a:lnTo>
                        <a:pt x="2540" y="1572"/>
                      </a:lnTo>
                      <a:lnTo>
                        <a:pt x="2532" y="1604"/>
                      </a:lnTo>
                      <a:lnTo>
                        <a:pt x="2530" y="1640"/>
                      </a:lnTo>
                      <a:lnTo>
                        <a:pt x="2531" y="1681"/>
                      </a:lnTo>
                      <a:lnTo>
                        <a:pt x="2536" y="1725"/>
                      </a:lnTo>
                      <a:lnTo>
                        <a:pt x="3078" y="2661"/>
                      </a:lnTo>
                      <a:lnTo>
                        <a:pt x="3103" y="2710"/>
                      </a:lnTo>
                      <a:lnTo>
                        <a:pt x="3121" y="2760"/>
                      </a:lnTo>
                      <a:lnTo>
                        <a:pt x="3133" y="2812"/>
                      </a:lnTo>
                      <a:lnTo>
                        <a:pt x="3140" y="2864"/>
                      </a:lnTo>
                      <a:lnTo>
                        <a:pt x="3140" y="2918"/>
                      </a:lnTo>
                      <a:lnTo>
                        <a:pt x="3133" y="2970"/>
                      </a:lnTo>
                      <a:lnTo>
                        <a:pt x="3121" y="3023"/>
                      </a:lnTo>
                      <a:lnTo>
                        <a:pt x="3103" y="3074"/>
                      </a:lnTo>
                      <a:lnTo>
                        <a:pt x="3078" y="3122"/>
                      </a:lnTo>
                      <a:lnTo>
                        <a:pt x="2523" y="4086"/>
                      </a:lnTo>
                      <a:lnTo>
                        <a:pt x="2493" y="4130"/>
                      </a:lnTo>
                      <a:lnTo>
                        <a:pt x="2459" y="4172"/>
                      </a:lnTo>
                      <a:lnTo>
                        <a:pt x="2420" y="4209"/>
                      </a:lnTo>
                      <a:lnTo>
                        <a:pt x="2378" y="4241"/>
                      </a:lnTo>
                      <a:lnTo>
                        <a:pt x="2332" y="4269"/>
                      </a:lnTo>
                      <a:lnTo>
                        <a:pt x="2284" y="4291"/>
                      </a:lnTo>
                      <a:lnTo>
                        <a:pt x="2233" y="4307"/>
                      </a:lnTo>
                      <a:lnTo>
                        <a:pt x="2179" y="4316"/>
                      </a:lnTo>
                      <a:lnTo>
                        <a:pt x="2125" y="4320"/>
                      </a:lnTo>
                      <a:lnTo>
                        <a:pt x="1013" y="4320"/>
                      </a:lnTo>
                      <a:lnTo>
                        <a:pt x="959" y="4316"/>
                      </a:lnTo>
                      <a:lnTo>
                        <a:pt x="907" y="4307"/>
                      </a:lnTo>
                      <a:lnTo>
                        <a:pt x="856" y="4291"/>
                      </a:lnTo>
                      <a:lnTo>
                        <a:pt x="808" y="4269"/>
                      </a:lnTo>
                      <a:lnTo>
                        <a:pt x="762" y="4241"/>
                      </a:lnTo>
                      <a:lnTo>
                        <a:pt x="719" y="4210"/>
                      </a:lnTo>
                      <a:lnTo>
                        <a:pt x="681" y="4172"/>
                      </a:lnTo>
                      <a:lnTo>
                        <a:pt x="647" y="4131"/>
                      </a:lnTo>
                      <a:lnTo>
                        <a:pt x="616" y="4086"/>
                      </a:lnTo>
                      <a:lnTo>
                        <a:pt x="60" y="3121"/>
                      </a:lnTo>
                      <a:lnTo>
                        <a:pt x="37" y="3072"/>
                      </a:lnTo>
                      <a:lnTo>
                        <a:pt x="18" y="3021"/>
                      </a:lnTo>
                      <a:lnTo>
                        <a:pt x="5" y="2970"/>
                      </a:lnTo>
                      <a:lnTo>
                        <a:pt x="0" y="2918"/>
                      </a:lnTo>
                      <a:lnTo>
                        <a:pt x="0" y="2864"/>
                      </a:lnTo>
                      <a:lnTo>
                        <a:pt x="5" y="2812"/>
                      </a:lnTo>
                      <a:lnTo>
                        <a:pt x="18" y="2761"/>
                      </a:lnTo>
                      <a:lnTo>
                        <a:pt x="37" y="2710"/>
                      </a:lnTo>
                      <a:lnTo>
                        <a:pt x="60" y="2661"/>
                      </a:lnTo>
                      <a:lnTo>
                        <a:pt x="616" y="1704"/>
                      </a:lnTo>
                      <a:lnTo>
                        <a:pt x="647" y="1659"/>
                      </a:lnTo>
                      <a:lnTo>
                        <a:pt x="681" y="1618"/>
                      </a:lnTo>
                      <a:lnTo>
                        <a:pt x="719" y="1583"/>
                      </a:lnTo>
                      <a:lnTo>
                        <a:pt x="762" y="1553"/>
                      </a:lnTo>
                      <a:lnTo>
                        <a:pt x="808" y="1526"/>
                      </a:lnTo>
                      <a:lnTo>
                        <a:pt x="856" y="1507"/>
                      </a:lnTo>
                      <a:lnTo>
                        <a:pt x="907" y="1492"/>
                      </a:lnTo>
                      <a:lnTo>
                        <a:pt x="959" y="1483"/>
                      </a:lnTo>
                      <a:lnTo>
                        <a:pt x="1013" y="1479"/>
                      </a:lnTo>
                      <a:lnTo>
                        <a:pt x="2125" y="1479"/>
                      </a:lnTo>
                      <a:lnTo>
                        <a:pt x="2171" y="1474"/>
                      </a:lnTo>
                      <a:lnTo>
                        <a:pt x="2211" y="1464"/>
                      </a:lnTo>
                      <a:lnTo>
                        <a:pt x="2243" y="1452"/>
                      </a:lnTo>
                      <a:lnTo>
                        <a:pt x="2272" y="1437"/>
                      </a:lnTo>
                      <a:lnTo>
                        <a:pt x="2296" y="1420"/>
                      </a:lnTo>
                      <a:lnTo>
                        <a:pt x="2314" y="1402"/>
                      </a:lnTo>
                      <a:lnTo>
                        <a:pt x="2328" y="1382"/>
                      </a:lnTo>
                      <a:lnTo>
                        <a:pt x="2339" y="1361"/>
                      </a:lnTo>
                      <a:lnTo>
                        <a:pt x="2347" y="1339"/>
                      </a:lnTo>
                      <a:lnTo>
                        <a:pt x="2352" y="1317"/>
                      </a:lnTo>
                      <a:lnTo>
                        <a:pt x="2353" y="1295"/>
                      </a:lnTo>
                      <a:lnTo>
                        <a:pt x="2353" y="1274"/>
                      </a:lnTo>
                      <a:lnTo>
                        <a:pt x="2352" y="1253"/>
                      </a:lnTo>
                      <a:lnTo>
                        <a:pt x="2349" y="1233"/>
                      </a:lnTo>
                      <a:lnTo>
                        <a:pt x="2345" y="1215"/>
                      </a:lnTo>
                      <a:lnTo>
                        <a:pt x="2341" y="1199"/>
                      </a:lnTo>
                      <a:lnTo>
                        <a:pt x="2336" y="1185"/>
                      </a:lnTo>
                      <a:lnTo>
                        <a:pt x="2332" y="1173"/>
                      </a:lnTo>
                      <a:lnTo>
                        <a:pt x="2328" y="1164"/>
                      </a:lnTo>
                      <a:lnTo>
                        <a:pt x="2326" y="1159"/>
                      </a:lnTo>
                      <a:lnTo>
                        <a:pt x="2326" y="1157"/>
                      </a:lnTo>
                      <a:lnTo>
                        <a:pt x="2132" y="817"/>
                      </a:lnTo>
                      <a:lnTo>
                        <a:pt x="2115" y="780"/>
                      </a:lnTo>
                      <a:lnTo>
                        <a:pt x="2104" y="742"/>
                      </a:lnTo>
                      <a:lnTo>
                        <a:pt x="2101" y="703"/>
                      </a:lnTo>
                      <a:lnTo>
                        <a:pt x="2104" y="664"/>
                      </a:lnTo>
                      <a:lnTo>
                        <a:pt x="2115" y="626"/>
                      </a:lnTo>
                      <a:lnTo>
                        <a:pt x="2132" y="589"/>
                      </a:lnTo>
                      <a:lnTo>
                        <a:pt x="2407" y="114"/>
                      </a:lnTo>
                      <a:lnTo>
                        <a:pt x="2429" y="81"/>
                      </a:lnTo>
                      <a:lnTo>
                        <a:pt x="2458" y="52"/>
                      </a:lnTo>
                      <a:lnTo>
                        <a:pt x="2489" y="30"/>
                      </a:lnTo>
                      <a:lnTo>
                        <a:pt x="2525" y="14"/>
                      </a:lnTo>
                      <a:lnTo>
                        <a:pt x="2563" y="4"/>
                      </a:lnTo>
                      <a:lnTo>
                        <a:pt x="2603" y="0"/>
                      </a:ln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4" name="iṡḻíde">
                  <a:extLst>
                    <a:ext uri="{FF2B5EF4-FFF2-40B4-BE49-F238E27FC236}">
                      <a16:creationId xmlns:a16="http://schemas.microsoft.com/office/drawing/2014/main" id="{8754C6A3-D036-4E64-9F50-9562ECCE146E}"/>
                    </a:ext>
                  </a:extLst>
                </p:cNvPr>
                <p:cNvSpPr/>
                <p:nvPr/>
              </p:nvSpPr>
              <p:spPr>
                <a:xfrm>
                  <a:off x="5284213" y="1845900"/>
                  <a:ext cx="304421" cy="307777"/>
                </a:xfrm>
                <a:prstGeom prst="rect">
                  <a:avLst/>
                </a:prstGeom>
              </p:spPr>
              <p:txBody>
                <a:bodyPr wrap="none" anchor="ctr">
                  <a:normAutofit/>
                </a:bodyPr>
                <a:lstStyle/>
                <a:p>
                  <a:pPr algn="ctr"/>
                  <a:r>
                    <a:rPr lang="en-US" altLang="zh-CN" sz="1600" b="1" dirty="0"/>
                    <a:t>01</a:t>
                  </a:r>
                  <a:endParaRPr lang="ru-RU" sz="1600" b="1" dirty="0"/>
                </a:p>
              </p:txBody>
            </p:sp>
          </p:grpSp>
          <p:sp>
            <p:nvSpPr>
              <p:cNvPr id="52" name="ïṩlíḍé">
                <a:extLst>
                  <a:ext uri="{FF2B5EF4-FFF2-40B4-BE49-F238E27FC236}">
                    <a16:creationId xmlns:a16="http://schemas.microsoft.com/office/drawing/2014/main" id="{99082021-9E33-462F-A9A6-B8AE13D3C4BA}"/>
                  </a:ext>
                </a:extLst>
              </p:cNvPr>
              <p:cNvSpPr/>
              <p:nvPr/>
            </p:nvSpPr>
            <p:spPr bwMode="auto">
              <a:xfrm>
                <a:off x="1446138" y="2395265"/>
                <a:ext cx="592947" cy="609685"/>
              </a:xfrm>
              <a:custGeom>
                <a:avLst/>
                <a:gdLst>
                  <a:gd name="connsiteX0" fmla="*/ 275280 w 590140"/>
                  <a:gd name="connsiteY0" fmla="*/ 496336 h 606798"/>
                  <a:gd name="connsiteX1" fmla="*/ 314935 w 590140"/>
                  <a:gd name="connsiteY1" fmla="*/ 496336 h 606798"/>
                  <a:gd name="connsiteX2" fmla="*/ 314935 w 590140"/>
                  <a:gd name="connsiteY2" fmla="*/ 542822 h 606798"/>
                  <a:gd name="connsiteX3" fmla="*/ 347213 w 590140"/>
                  <a:gd name="connsiteY3" fmla="*/ 542822 h 606798"/>
                  <a:gd name="connsiteX4" fmla="*/ 347213 w 590140"/>
                  <a:gd name="connsiteY4" fmla="*/ 554789 h 606798"/>
                  <a:gd name="connsiteX5" fmla="*/ 458801 w 590140"/>
                  <a:gd name="connsiteY5" fmla="*/ 554789 h 606798"/>
                  <a:gd name="connsiteX6" fmla="*/ 458801 w 590140"/>
                  <a:gd name="connsiteY6" fmla="*/ 594831 h 606798"/>
                  <a:gd name="connsiteX7" fmla="*/ 347213 w 590140"/>
                  <a:gd name="connsiteY7" fmla="*/ 594831 h 606798"/>
                  <a:gd name="connsiteX8" fmla="*/ 347213 w 590140"/>
                  <a:gd name="connsiteY8" fmla="*/ 606798 h 606798"/>
                  <a:gd name="connsiteX9" fmla="*/ 243463 w 590140"/>
                  <a:gd name="connsiteY9" fmla="*/ 606798 h 606798"/>
                  <a:gd name="connsiteX10" fmla="*/ 243463 w 590140"/>
                  <a:gd name="connsiteY10" fmla="*/ 594831 h 606798"/>
                  <a:gd name="connsiteX11" fmla="*/ 131414 w 590140"/>
                  <a:gd name="connsiteY11" fmla="*/ 594831 h 606798"/>
                  <a:gd name="connsiteX12" fmla="*/ 131414 w 590140"/>
                  <a:gd name="connsiteY12" fmla="*/ 554789 h 606798"/>
                  <a:gd name="connsiteX13" fmla="*/ 243463 w 590140"/>
                  <a:gd name="connsiteY13" fmla="*/ 554789 h 606798"/>
                  <a:gd name="connsiteX14" fmla="*/ 243463 w 590140"/>
                  <a:gd name="connsiteY14" fmla="*/ 542822 h 606798"/>
                  <a:gd name="connsiteX15" fmla="*/ 275280 w 590140"/>
                  <a:gd name="connsiteY15" fmla="*/ 542822 h 606798"/>
                  <a:gd name="connsiteX16" fmla="*/ 341174 w 590140"/>
                  <a:gd name="connsiteY16" fmla="*/ 439218 h 606798"/>
                  <a:gd name="connsiteX17" fmla="*/ 341174 w 590140"/>
                  <a:gd name="connsiteY17" fmla="*/ 464548 h 606798"/>
                  <a:gd name="connsiteX18" fmla="*/ 416785 w 590140"/>
                  <a:gd name="connsiteY18" fmla="*/ 464548 h 606798"/>
                  <a:gd name="connsiteX19" fmla="*/ 416785 w 590140"/>
                  <a:gd name="connsiteY19" fmla="*/ 439218 h 606798"/>
                  <a:gd name="connsiteX20" fmla="*/ 159063 w 590140"/>
                  <a:gd name="connsiteY20" fmla="*/ 412046 h 606798"/>
                  <a:gd name="connsiteX21" fmla="*/ 148459 w 590140"/>
                  <a:gd name="connsiteY21" fmla="*/ 422638 h 606798"/>
                  <a:gd name="connsiteX22" fmla="*/ 159063 w 590140"/>
                  <a:gd name="connsiteY22" fmla="*/ 433692 h 606798"/>
                  <a:gd name="connsiteX23" fmla="*/ 169667 w 590140"/>
                  <a:gd name="connsiteY23" fmla="*/ 422638 h 606798"/>
                  <a:gd name="connsiteX24" fmla="*/ 159063 w 590140"/>
                  <a:gd name="connsiteY24" fmla="*/ 412046 h 606798"/>
                  <a:gd name="connsiteX25" fmla="*/ 145232 w 590140"/>
                  <a:gd name="connsiteY25" fmla="*/ 392242 h 606798"/>
                  <a:gd name="connsiteX26" fmla="*/ 445369 w 590140"/>
                  <a:gd name="connsiteY26" fmla="*/ 392242 h 606798"/>
                  <a:gd name="connsiteX27" fmla="*/ 462428 w 590140"/>
                  <a:gd name="connsiteY27" fmla="*/ 409743 h 606798"/>
                  <a:gd name="connsiteX28" fmla="*/ 462428 w 590140"/>
                  <a:gd name="connsiteY28" fmla="*/ 468693 h 606798"/>
                  <a:gd name="connsiteX29" fmla="*/ 445369 w 590140"/>
                  <a:gd name="connsiteY29" fmla="*/ 486194 h 606798"/>
                  <a:gd name="connsiteX30" fmla="*/ 145232 w 590140"/>
                  <a:gd name="connsiteY30" fmla="*/ 486194 h 606798"/>
                  <a:gd name="connsiteX31" fmla="*/ 127712 w 590140"/>
                  <a:gd name="connsiteY31" fmla="*/ 468693 h 606798"/>
                  <a:gd name="connsiteX32" fmla="*/ 127712 w 590140"/>
                  <a:gd name="connsiteY32" fmla="*/ 409743 h 606798"/>
                  <a:gd name="connsiteX33" fmla="*/ 145232 w 590140"/>
                  <a:gd name="connsiteY33" fmla="*/ 392242 h 606798"/>
                  <a:gd name="connsiteX34" fmla="*/ 341174 w 590140"/>
                  <a:gd name="connsiteY34" fmla="*/ 336094 h 606798"/>
                  <a:gd name="connsiteX35" fmla="*/ 341174 w 590140"/>
                  <a:gd name="connsiteY35" fmla="*/ 360968 h 606798"/>
                  <a:gd name="connsiteX36" fmla="*/ 416785 w 590140"/>
                  <a:gd name="connsiteY36" fmla="*/ 360968 h 606798"/>
                  <a:gd name="connsiteX37" fmla="*/ 416785 w 590140"/>
                  <a:gd name="connsiteY37" fmla="*/ 336094 h 606798"/>
                  <a:gd name="connsiteX38" fmla="*/ 159063 w 590140"/>
                  <a:gd name="connsiteY38" fmla="*/ 308917 h 606798"/>
                  <a:gd name="connsiteX39" fmla="*/ 148459 w 590140"/>
                  <a:gd name="connsiteY39" fmla="*/ 319511 h 606798"/>
                  <a:gd name="connsiteX40" fmla="*/ 159063 w 590140"/>
                  <a:gd name="connsiteY40" fmla="*/ 330106 h 606798"/>
                  <a:gd name="connsiteX41" fmla="*/ 169667 w 590140"/>
                  <a:gd name="connsiteY41" fmla="*/ 319511 h 606798"/>
                  <a:gd name="connsiteX42" fmla="*/ 159063 w 590140"/>
                  <a:gd name="connsiteY42" fmla="*/ 308917 h 606798"/>
                  <a:gd name="connsiteX43" fmla="*/ 145232 w 590140"/>
                  <a:gd name="connsiteY43" fmla="*/ 289110 h 606798"/>
                  <a:gd name="connsiteX44" fmla="*/ 445369 w 590140"/>
                  <a:gd name="connsiteY44" fmla="*/ 289110 h 606798"/>
                  <a:gd name="connsiteX45" fmla="*/ 462428 w 590140"/>
                  <a:gd name="connsiteY45" fmla="*/ 306153 h 606798"/>
                  <a:gd name="connsiteX46" fmla="*/ 462428 w 590140"/>
                  <a:gd name="connsiteY46" fmla="*/ 365574 h 606798"/>
                  <a:gd name="connsiteX47" fmla="*/ 445369 w 590140"/>
                  <a:gd name="connsiteY47" fmla="*/ 382617 h 606798"/>
                  <a:gd name="connsiteX48" fmla="*/ 145232 w 590140"/>
                  <a:gd name="connsiteY48" fmla="*/ 382617 h 606798"/>
                  <a:gd name="connsiteX49" fmla="*/ 127712 w 590140"/>
                  <a:gd name="connsiteY49" fmla="*/ 365574 h 606798"/>
                  <a:gd name="connsiteX50" fmla="*/ 127712 w 590140"/>
                  <a:gd name="connsiteY50" fmla="*/ 306153 h 606798"/>
                  <a:gd name="connsiteX51" fmla="*/ 145232 w 590140"/>
                  <a:gd name="connsiteY51" fmla="*/ 289110 h 606798"/>
                  <a:gd name="connsiteX52" fmla="*/ 341174 w 590140"/>
                  <a:gd name="connsiteY52" fmla="*/ 232510 h 606798"/>
                  <a:gd name="connsiteX53" fmla="*/ 341174 w 590140"/>
                  <a:gd name="connsiteY53" fmla="*/ 257840 h 606798"/>
                  <a:gd name="connsiteX54" fmla="*/ 416785 w 590140"/>
                  <a:gd name="connsiteY54" fmla="*/ 257840 h 606798"/>
                  <a:gd name="connsiteX55" fmla="*/ 416785 w 590140"/>
                  <a:gd name="connsiteY55" fmla="*/ 232510 h 606798"/>
                  <a:gd name="connsiteX56" fmla="*/ 159063 w 590140"/>
                  <a:gd name="connsiteY56" fmla="*/ 205338 h 606798"/>
                  <a:gd name="connsiteX57" fmla="*/ 148459 w 590140"/>
                  <a:gd name="connsiteY57" fmla="*/ 215930 h 606798"/>
                  <a:gd name="connsiteX58" fmla="*/ 159063 w 590140"/>
                  <a:gd name="connsiteY58" fmla="*/ 226984 h 606798"/>
                  <a:gd name="connsiteX59" fmla="*/ 169667 w 590140"/>
                  <a:gd name="connsiteY59" fmla="*/ 215930 h 606798"/>
                  <a:gd name="connsiteX60" fmla="*/ 159063 w 590140"/>
                  <a:gd name="connsiteY60" fmla="*/ 205338 h 606798"/>
                  <a:gd name="connsiteX61" fmla="*/ 145232 w 590140"/>
                  <a:gd name="connsiteY61" fmla="*/ 185534 h 606798"/>
                  <a:gd name="connsiteX62" fmla="*/ 445369 w 590140"/>
                  <a:gd name="connsiteY62" fmla="*/ 185534 h 606798"/>
                  <a:gd name="connsiteX63" fmla="*/ 462428 w 590140"/>
                  <a:gd name="connsiteY63" fmla="*/ 203035 h 606798"/>
                  <a:gd name="connsiteX64" fmla="*/ 462428 w 590140"/>
                  <a:gd name="connsiteY64" fmla="*/ 261985 h 606798"/>
                  <a:gd name="connsiteX65" fmla="*/ 445369 w 590140"/>
                  <a:gd name="connsiteY65" fmla="*/ 279486 h 606798"/>
                  <a:gd name="connsiteX66" fmla="*/ 145232 w 590140"/>
                  <a:gd name="connsiteY66" fmla="*/ 279486 h 606798"/>
                  <a:gd name="connsiteX67" fmla="*/ 127712 w 590140"/>
                  <a:gd name="connsiteY67" fmla="*/ 261985 h 606798"/>
                  <a:gd name="connsiteX68" fmla="*/ 127712 w 590140"/>
                  <a:gd name="connsiteY68" fmla="*/ 203035 h 606798"/>
                  <a:gd name="connsiteX69" fmla="*/ 145232 w 590140"/>
                  <a:gd name="connsiteY69" fmla="*/ 185534 h 606798"/>
                  <a:gd name="connsiteX70" fmla="*/ 253115 w 590140"/>
                  <a:gd name="connsiteY70" fmla="*/ 0 h 606798"/>
                  <a:gd name="connsiteX71" fmla="*/ 340253 w 590140"/>
                  <a:gd name="connsiteY71" fmla="*/ 29007 h 606798"/>
                  <a:gd name="connsiteX72" fmla="*/ 349935 w 590140"/>
                  <a:gd name="connsiteY72" fmla="*/ 32230 h 606798"/>
                  <a:gd name="connsiteX73" fmla="*/ 357772 w 590140"/>
                  <a:gd name="connsiteY73" fmla="*/ 31770 h 606798"/>
                  <a:gd name="connsiteX74" fmla="*/ 461508 w 590140"/>
                  <a:gd name="connsiteY74" fmla="*/ 84258 h 606798"/>
                  <a:gd name="connsiteX75" fmla="*/ 472112 w 590140"/>
                  <a:gd name="connsiteY75" fmla="*/ 90244 h 606798"/>
                  <a:gd name="connsiteX76" fmla="*/ 590140 w 590140"/>
                  <a:gd name="connsiteY76" fmla="*/ 218702 h 606798"/>
                  <a:gd name="connsiteX77" fmla="*/ 487788 w 590140"/>
                  <a:gd name="connsiteY77" fmla="*/ 344399 h 606798"/>
                  <a:gd name="connsiteX78" fmla="*/ 487788 w 590140"/>
                  <a:gd name="connsiteY78" fmla="*/ 306183 h 606798"/>
                  <a:gd name="connsiteX79" fmla="*/ 485482 w 590140"/>
                  <a:gd name="connsiteY79" fmla="*/ 292831 h 606798"/>
                  <a:gd name="connsiteX80" fmla="*/ 539425 w 590140"/>
                  <a:gd name="connsiteY80" fmla="*/ 218702 h 606798"/>
                  <a:gd name="connsiteX81" fmla="*/ 461508 w 590140"/>
                  <a:gd name="connsiteY81" fmla="*/ 140430 h 606798"/>
                  <a:gd name="connsiteX82" fmla="*/ 453670 w 590140"/>
                  <a:gd name="connsiteY82" fmla="*/ 140890 h 606798"/>
                  <a:gd name="connsiteX83" fmla="*/ 428313 w 590140"/>
                  <a:gd name="connsiteY83" fmla="*/ 126617 h 606798"/>
                  <a:gd name="connsiteX84" fmla="*/ 357772 w 590140"/>
                  <a:gd name="connsiteY84" fmla="*/ 82416 h 606798"/>
                  <a:gd name="connsiteX85" fmla="*/ 341636 w 590140"/>
                  <a:gd name="connsiteY85" fmla="*/ 84258 h 606798"/>
                  <a:gd name="connsiteX86" fmla="*/ 318583 w 590140"/>
                  <a:gd name="connsiteY86" fmla="*/ 77352 h 606798"/>
                  <a:gd name="connsiteX87" fmla="*/ 253115 w 590140"/>
                  <a:gd name="connsiteY87" fmla="*/ 50647 h 606798"/>
                  <a:gd name="connsiteX88" fmla="*/ 161827 w 590140"/>
                  <a:gd name="connsiteY88" fmla="*/ 122013 h 606798"/>
                  <a:gd name="connsiteX89" fmla="*/ 135087 w 590140"/>
                  <a:gd name="connsiteY89" fmla="*/ 140890 h 606798"/>
                  <a:gd name="connsiteX90" fmla="*/ 129093 w 590140"/>
                  <a:gd name="connsiteY90" fmla="*/ 140430 h 606798"/>
                  <a:gd name="connsiteX91" fmla="*/ 50715 w 590140"/>
                  <a:gd name="connsiteY91" fmla="*/ 218702 h 606798"/>
                  <a:gd name="connsiteX92" fmla="*/ 104658 w 590140"/>
                  <a:gd name="connsiteY92" fmla="*/ 292831 h 606798"/>
                  <a:gd name="connsiteX93" fmla="*/ 102352 w 590140"/>
                  <a:gd name="connsiteY93" fmla="*/ 306183 h 606798"/>
                  <a:gd name="connsiteX94" fmla="*/ 102352 w 590140"/>
                  <a:gd name="connsiteY94" fmla="*/ 344859 h 606798"/>
                  <a:gd name="connsiteX95" fmla="*/ 0 w 590140"/>
                  <a:gd name="connsiteY95" fmla="*/ 218702 h 606798"/>
                  <a:gd name="connsiteX96" fmla="*/ 110651 w 590140"/>
                  <a:gd name="connsiteY96" fmla="*/ 91164 h 606798"/>
                  <a:gd name="connsiteX97" fmla="*/ 122177 w 590140"/>
                  <a:gd name="connsiteY97" fmla="*/ 82416 h 606798"/>
                  <a:gd name="connsiteX98" fmla="*/ 253115 w 590140"/>
                  <a:gd name="connsiteY98" fmla="*/ 0 h 606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590140" h="606798">
                    <a:moveTo>
                      <a:pt x="275280" y="496336"/>
                    </a:moveTo>
                    <a:lnTo>
                      <a:pt x="314935" y="496336"/>
                    </a:lnTo>
                    <a:lnTo>
                      <a:pt x="314935" y="542822"/>
                    </a:lnTo>
                    <a:lnTo>
                      <a:pt x="347213" y="542822"/>
                    </a:lnTo>
                    <a:lnTo>
                      <a:pt x="347213" y="554789"/>
                    </a:lnTo>
                    <a:lnTo>
                      <a:pt x="458801" y="554789"/>
                    </a:lnTo>
                    <a:lnTo>
                      <a:pt x="458801" y="594831"/>
                    </a:lnTo>
                    <a:lnTo>
                      <a:pt x="347213" y="594831"/>
                    </a:lnTo>
                    <a:lnTo>
                      <a:pt x="347213" y="606798"/>
                    </a:lnTo>
                    <a:lnTo>
                      <a:pt x="243463" y="606798"/>
                    </a:lnTo>
                    <a:lnTo>
                      <a:pt x="243463" y="594831"/>
                    </a:lnTo>
                    <a:lnTo>
                      <a:pt x="131414" y="594831"/>
                    </a:lnTo>
                    <a:lnTo>
                      <a:pt x="131414" y="554789"/>
                    </a:lnTo>
                    <a:lnTo>
                      <a:pt x="243463" y="554789"/>
                    </a:lnTo>
                    <a:lnTo>
                      <a:pt x="243463" y="542822"/>
                    </a:lnTo>
                    <a:lnTo>
                      <a:pt x="275280" y="542822"/>
                    </a:lnTo>
                    <a:close/>
                    <a:moveTo>
                      <a:pt x="341174" y="439218"/>
                    </a:moveTo>
                    <a:lnTo>
                      <a:pt x="341174" y="464548"/>
                    </a:lnTo>
                    <a:lnTo>
                      <a:pt x="416785" y="464548"/>
                    </a:lnTo>
                    <a:lnTo>
                      <a:pt x="416785" y="439218"/>
                    </a:lnTo>
                    <a:close/>
                    <a:moveTo>
                      <a:pt x="159063" y="412046"/>
                    </a:moveTo>
                    <a:cubicBezTo>
                      <a:pt x="153069" y="412046"/>
                      <a:pt x="148459" y="416651"/>
                      <a:pt x="148459" y="422638"/>
                    </a:cubicBezTo>
                    <a:cubicBezTo>
                      <a:pt x="148459" y="428625"/>
                      <a:pt x="153069" y="433692"/>
                      <a:pt x="159063" y="433692"/>
                    </a:cubicBezTo>
                    <a:cubicBezTo>
                      <a:pt x="165056" y="433692"/>
                      <a:pt x="169667" y="428625"/>
                      <a:pt x="169667" y="422638"/>
                    </a:cubicBezTo>
                    <a:cubicBezTo>
                      <a:pt x="169667" y="416651"/>
                      <a:pt x="165056" y="412046"/>
                      <a:pt x="159063" y="412046"/>
                    </a:cubicBezTo>
                    <a:close/>
                    <a:moveTo>
                      <a:pt x="145232" y="392242"/>
                    </a:moveTo>
                    <a:lnTo>
                      <a:pt x="445369" y="392242"/>
                    </a:lnTo>
                    <a:cubicBezTo>
                      <a:pt x="454590" y="392242"/>
                      <a:pt x="462428" y="400071"/>
                      <a:pt x="462428" y="409743"/>
                    </a:cubicBezTo>
                    <a:lnTo>
                      <a:pt x="462428" y="468693"/>
                    </a:lnTo>
                    <a:cubicBezTo>
                      <a:pt x="462428" y="478365"/>
                      <a:pt x="454590" y="486194"/>
                      <a:pt x="445369" y="486194"/>
                    </a:cubicBezTo>
                    <a:lnTo>
                      <a:pt x="145232" y="486194"/>
                    </a:lnTo>
                    <a:cubicBezTo>
                      <a:pt x="135550" y="486194"/>
                      <a:pt x="127712" y="478365"/>
                      <a:pt x="127712" y="468693"/>
                    </a:cubicBezTo>
                    <a:lnTo>
                      <a:pt x="127712" y="409743"/>
                    </a:lnTo>
                    <a:cubicBezTo>
                      <a:pt x="127712" y="400071"/>
                      <a:pt x="135550" y="392242"/>
                      <a:pt x="145232" y="392242"/>
                    </a:cubicBezTo>
                    <a:close/>
                    <a:moveTo>
                      <a:pt x="341174" y="336094"/>
                    </a:moveTo>
                    <a:lnTo>
                      <a:pt x="341174" y="360968"/>
                    </a:lnTo>
                    <a:lnTo>
                      <a:pt x="416785" y="360968"/>
                    </a:lnTo>
                    <a:lnTo>
                      <a:pt x="416785" y="336094"/>
                    </a:lnTo>
                    <a:close/>
                    <a:moveTo>
                      <a:pt x="159063" y="308917"/>
                    </a:moveTo>
                    <a:cubicBezTo>
                      <a:pt x="153069" y="308917"/>
                      <a:pt x="148459" y="313523"/>
                      <a:pt x="148459" y="319511"/>
                    </a:cubicBezTo>
                    <a:cubicBezTo>
                      <a:pt x="148459" y="325500"/>
                      <a:pt x="153069" y="330106"/>
                      <a:pt x="159063" y="330106"/>
                    </a:cubicBezTo>
                    <a:cubicBezTo>
                      <a:pt x="165056" y="330106"/>
                      <a:pt x="169667" y="325500"/>
                      <a:pt x="169667" y="319511"/>
                    </a:cubicBezTo>
                    <a:cubicBezTo>
                      <a:pt x="169667" y="313523"/>
                      <a:pt x="165056" y="308917"/>
                      <a:pt x="159063" y="308917"/>
                    </a:cubicBezTo>
                    <a:close/>
                    <a:moveTo>
                      <a:pt x="145232" y="289110"/>
                    </a:moveTo>
                    <a:lnTo>
                      <a:pt x="445369" y="289110"/>
                    </a:lnTo>
                    <a:cubicBezTo>
                      <a:pt x="454590" y="289110"/>
                      <a:pt x="462428" y="296941"/>
                      <a:pt x="462428" y="306153"/>
                    </a:cubicBezTo>
                    <a:lnTo>
                      <a:pt x="462428" y="365574"/>
                    </a:lnTo>
                    <a:cubicBezTo>
                      <a:pt x="462428" y="375247"/>
                      <a:pt x="454590" y="382617"/>
                      <a:pt x="445369" y="382617"/>
                    </a:cubicBezTo>
                    <a:lnTo>
                      <a:pt x="145232" y="382617"/>
                    </a:lnTo>
                    <a:cubicBezTo>
                      <a:pt x="135550" y="382617"/>
                      <a:pt x="127712" y="375247"/>
                      <a:pt x="127712" y="365574"/>
                    </a:cubicBezTo>
                    <a:lnTo>
                      <a:pt x="127712" y="306153"/>
                    </a:lnTo>
                    <a:cubicBezTo>
                      <a:pt x="127712" y="296941"/>
                      <a:pt x="135550" y="289110"/>
                      <a:pt x="145232" y="289110"/>
                    </a:cubicBezTo>
                    <a:close/>
                    <a:moveTo>
                      <a:pt x="341174" y="232510"/>
                    </a:moveTo>
                    <a:lnTo>
                      <a:pt x="341174" y="257840"/>
                    </a:lnTo>
                    <a:lnTo>
                      <a:pt x="416785" y="257840"/>
                    </a:lnTo>
                    <a:lnTo>
                      <a:pt x="416785" y="232510"/>
                    </a:lnTo>
                    <a:close/>
                    <a:moveTo>
                      <a:pt x="159063" y="205338"/>
                    </a:moveTo>
                    <a:cubicBezTo>
                      <a:pt x="153069" y="205338"/>
                      <a:pt x="148459" y="209943"/>
                      <a:pt x="148459" y="215930"/>
                    </a:cubicBezTo>
                    <a:cubicBezTo>
                      <a:pt x="148459" y="221917"/>
                      <a:pt x="153069" y="226984"/>
                      <a:pt x="159063" y="226984"/>
                    </a:cubicBezTo>
                    <a:cubicBezTo>
                      <a:pt x="165056" y="226984"/>
                      <a:pt x="169667" y="221917"/>
                      <a:pt x="169667" y="215930"/>
                    </a:cubicBezTo>
                    <a:cubicBezTo>
                      <a:pt x="169667" y="209943"/>
                      <a:pt x="165056" y="205338"/>
                      <a:pt x="159063" y="205338"/>
                    </a:cubicBezTo>
                    <a:close/>
                    <a:moveTo>
                      <a:pt x="145232" y="185534"/>
                    </a:moveTo>
                    <a:lnTo>
                      <a:pt x="445369" y="185534"/>
                    </a:lnTo>
                    <a:cubicBezTo>
                      <a:pt x="454590" y="185534"/>
                      <a:pt x="462428" y="193363"/>
                      <a:pt x="462428" y="203035"/>
                    </a:cubicBezTo>
                    <a:lnTo>
                      <a:pt x="462428" y="261985"/>
                    </a:lnTo>
                    <a:cubicBezTo>
                      <a:pt x="462428" y="271657"/>
                      <a:pt x="454590" y="279486"/>
                      <a:pt x="445369" y="279486"/>
                    </a:cubicBezTo>
                    <a:lnTo>
                      <a:pt x="145232" y="279486"/>
                    </a:lnTo>
                    <a:cubicBezTo>
                      <a:pt x="135550" y="279486"/>
                      <a:pt x="127712" y="271657"/>
                      <a:pt x="127712" y="261985"/>
                    </a:cubicBezTo>
                    <a:lnTo>
                      <a:pt x="127712" y="203035"/>
                    </a:lnTo>
                    <a:cubicBezTo>
                      <a:pt x="127712" y="193363"/>
                      <a:pt x="135550" y="185534"/>
                      <a:pt x="145232" y="185534"/>
                    </a:cubicBezTo>
                    <a:close/>
                    <a:moveTo>
                      <a:pt x="253115" y="0"/>
                    </a:moveTo>
                    <a:cubicBezTo>
                      <a:pt x="284927" y="0"/>
                      <a:pt x="315356" y="10129"/>
                      <a:pt x="340253" y="29007"/>
                    </a:cubicBezTo>
                    <a:cubicBezTo>
                      <a:pt x="343019" y="31309"/>
                      <a:pt x="346707" y="32230"/>
                      <a:pt x="349935" y="32230"/>
                    </a:cubicBezTo>
                    <a:cubicBezTo>
                      <a:pt x="352701" y="31770"/>
                      <a:pt x="355006" y="31770"/>
                      <a:pt x="357772" y="31770"/>
                    </a:cubicBezTo>
                    <a:cubicBezTo>
                      <a:pt x="398806" y="31770"/>
                      <a:pt x="437533" y="52028"/>
                      <a:pt x="461508" y="84258"/>
                    </a:cubicBezTo>
                    <a:cubicBezTo>
                      <a:pt x="463813" y="87941"/>
                      <a:pt x="467963" y="89783"/>
                      <a:pt x="472112" y="90244"/>
                    </a:cubicBezTo>
                    <a:cubicBezTo>
                      <a:pt x="538503" y="95769"/>
                      <a:pt x="590140" y="151480"/>
                      <a:pt x="590140" y="218702"/>
                    </a:cubicBezTo>
                    <a:cubicBezTo>
                      <a:pt x="590140" y="280400"/>
                      <a:pt x="546341" y="332428"/>
                      <a:pt x="487788" y="344399"/>
                    </a:cubicBezTo>
                    <a:lnTo>
                      <a:pt x="487788" y="306183"/>
                    </a:lnTo>
                    <a:cubicBezTo>
                      <a:pt x="487788" y="301579"/>
                      <a:pt x="487327" y="296975"/>
                      <a:pt x="485482" y="292831"/>
                    </a:cubicBezTo>
                    <a:cubicBezTo>
                      <a:pt x="516834" y="282702"/>
                      <a:pt x="539425" y="253234"/>
                      <a:pt x="539425" y="218702"/>
                    </a:cubicBezTo>
                    <a:cubicBezTo>
                      <a:pt x="539425" y="175422"/>
                      <a:pt x="504385" y="140430"/>
                      <a:pt x="461508" y="140430"/>
                    </a:cubicBezTo>
                    <a:cubicBezTo>
                      <a:pt x="458742" y="140430"/>
                      <a:pt x="455975" y="140890"/>
                      <a:pt x="453670" y="140890"/>
                    </a:cubicBezTo>
                    <a:cubicBezTo>
                      <a:pt x="443066" y="142272"/>
                      <a:pt x="432923" y="136286"/>
                      <a:pt x="428313" y="126617"/>
                    </a:cubicBezTo>
                    <a:cubicBezTo>
                      <a:pt x="414942" y="99452"/>
                      <a:pt x="387740" y="82416"/>
                      <a:pt x="357772" y="82416"/>
                    </a:cubicBezTo>
                    <a:cubicBezTo>
                      <a:pt x="352240" y="82416"/>
                      <a:pt x="347168" y="82877"/>
                      <a:pt x="341636" y="84258"/>
                    </a:cubicBezTo>
                    <a:cubicBezTo>
                      <a:pt x="333337" y="86100"/>
                      <a:pt x="325038" y="83337"/>
                      <a:pt x="318583" y="77352"/>
                    </a:cubicBezTo>
                    <a:cubicBezTo>
                      <a:pt x="301064" y="60316"/>
                      <a:pt x="277550" y="50647"/>
                      <a:pt x="253115" y="50647"/>
                    </a:cubicBezTo>
                    <a:cubicBezTo>
                      <a:pt x="209776" y="50647"/>
                      <a:pt x="172432" y="80114"/>
                      <a:pt x="161827" y="122013"/>
                    </a:cubicBezTo>
                    <a:cubicBezTo>
                      <a:pt x="159061" y="133984"/>
                      <a:pt x="147535" y="141811"/>
                      <a:pt x="135087" y="140890"/>
                    </a:cubicBezTo>
                    <a:cubicBezTo>
                      <a:pt x="133243" y="140890"/>
                      <a:pt x="130937" y="140430"/>
                      <a:pt x="129093" y="140430"/>
                    </a:cubicBezTo>
                    <a:cubicBezTo>
                      <a:pt x="85755" y="140430"/>
                      <a:pt x="50715" y="175422"/>
                      <a:pt x="50715" y="218702"/>
                    </a:cubicBezTo>
                    <a:cubicBezTo>
                      <a:pt x="50715" y="253234"/>
                      <a:pt x="73306" y="282702"/>
                      <a:pt x="104658" y="292831"/>
                    </a:cubicBezTo>
                    <a:cubicBezTo>
                      <a:pt x="103275" y="296975"/>
                      <a:pt x="102352" y="301579"/>
                      <a:pt x="102352" y="306183"/>
                    </a:cubicBezTo>
                    <a:lnTo>
                      <a:pt x="102352" y="344859"/>
                    </a:lnTo>
                    <a:cubicBezTo>
                      <a:pt x="43799" y="332428"/>
                      <a:pt x="0" y="280400"/>
                      <a:pt x="0" y="218702"/>
                    </a:cubicBezTo>
                    <a:cubicBezTo>
                      <a:pt x="0" y="153782"/>
                      <a:pt x="48410" y="99913"/>
                      <a:pt x="110651" y="91164"/>
                    </a:cubicBezTo>
                    <a:cubicBezTo>
                      <a:pt x="115723" y="90244"/>
                      <a:pt x="120333" y="87021"/>
                      <a:pt x="122177" y="82416"/>
                    </a:cubicBezTo>
                    <a:cubicBezTo>
                      <a:pt x="145691" y="32690"/>
                      <a:pt x="196406" y="0"/>
                      <a:pt x="2531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" name="íṧ1îḋê">
              <a:extLst>
                <a:ext uri="{FF2B5EF4-FFF2-40B4-BE49-F238E27FC236}">
                  <a16:creationId xmlns:a16="http://schemas.microsoft.com/office/drawing/2014/main" id="{4523EE86-E30A-469B-99B9-C6645BFEDC08}"/>
                </a:ext>
              </a:extLst>
            </p:cNvPr>
            <p:cNvGrpSpPr/>
            <p:nvPr/>
          </p:nvGrpSpPr>
          <p:grpSpPr>
            <a:xfrm>
              <a:off x="5893719" y="3174188"/>
              <a:ext cx="1485000" cy="1754225"/>
              <a:chOff x="2203431" y="2785613"/>
              <a:chExt cx="1485000" cy="1754225"/>
            </a:xfrm>
          </p:grpSpPr>
          <p:sp>
            <p:nvSpPr>
              <p:cNvPr id="48" name="iŝlîḍé">
                <a:extLst>
                  <a:ext uri="{FF2B5EF4-FFF2-40B4-BE49-F238E27FC236}">
                    <a16:creationId xmlns:a16="http://schemas.microsoft.com/office/drawing/2014/main" id="{888B4B3A-AFD2-4ED0-ADFE-977A847DEC24}"/>
                  </a:ext>
                </a:extLst>
              </p:cNvPr>
              <p:cNvSpPr/>
              <p:nvPr/>
            </p:nvSpPr>
            <p:spPr bwMode="auto">
              <a:xfrm flipV="1">
                <a:off x="2203431" y="2785613"/>
                <a:ext cx="1485000" cy="1754225"/>
              </a:xfrm>
              <a:custGeom>
                <a:avLst/>
                <a:gdLst>
                  <a:gd name="T0" fmla="*/ 2750 w 3657"/>
                  <a:gd name="T1" fmla="*/ 198 h 4320"/>
                  <a:gd name="T2" fmla="*/ 2581 w 3657"/>
                  <a:gd name="T3" fmla="*/ 275 h 4320"/>
                  <a:gd name="T4" fmla="*/ 2451 w 3657"/>
                  <a:gd name="T5" fmla="*/ 406 h 4320"/>
                  <a:gd name="T6" fmla="*/ 2373 w 3657"/>
                  <a:gd name="T7" fmla="*/ 575 h 4320"/>
                  <a:gd name="T8" fmla="*/ 2361 w 3657"/>
                  <a:gd name="T9" fmla="*/ 768 h 4320"/>
                  <a:gd name="T10" fmla="*/ 2419 w 3657"/>
                  <a:gd name="T11" fmla="*/ 948 h 4320"/>
                  <a:gd name="T12" fmla="*/ 2532 w 3657"/>
                  <a:gd name="T13" fmla="*/ 1093 h 4320"/>
                  <a:gd name="T14" fmla="*/ 2690 w 3657"/>
                  <a:gd name="T15" fmla="*/ 1189 h 4320"/>
                  <a:gd name="T16" fmla="*/ 2878 w 3657"/>
                  <a:gd name="T17" fmla="*/ 1224 h 4320"/>
                  <a:gd name="T18" fmla="*/ 3066 w 3657"/>
                  <a:gd name="T19" fmla="*/ 1189 h 4320"/>
                  <a:gd name="T20" fmla="*/ 3225 w 3657"/>
                  <a:gd name="T21" fmla="*/ 1093 h 4320"/>
                  <a:gd name="T22" fmla="*/ 3339 w 3657"/>
                  <a:gd name="T23" fmla="*/ 948 h 4320"/>
                  <a:gd name="T24" fmla="*/ 3395 w 3657"/>
                  <a:gd name="T25" fmla="*/ 768 h 4320"/>
                  <a:gd name="T26" fmla="*/ 3383 w 3657"/>
                  <a:gd name="T27" fmla="*/ 575 h 4320"/>
                  <a:gd name="T28" fmla="*/ 3306 w 3657"/>
                  <a:gd name="T29" fmla="*/ 406 h 4320"/>
                  <a:gd name="T30" fmla="*/ 3176 w 3657"/>
                  <a:gd name="T31" fmla="*/ 275 h 4320"/>
                  <a:gd name="T32" fmla="*/ 3006 w 3657"/>
                  <a:gd name="T33" fmla="*/ 198 h 4320"/>
                  <a:gd name="T34" fmla="*/ 2603 w 3657"/>
                  <a:gd name="T35" fmla="*/ 0 h 4320"/>
                  <a:gd name="T36" fmla="*/ 3231 w 3657"/>
                  <a:gd name="T37" fmla="*/ 14 h 4320"/>
                  <a:gd name="T38" fmla="*/ 3327 w 3657"/>
                  <a:gd name="T39" fmla="*/ 81 h 4320"/>
                  <a:gd name="T40" fmla="*/ 3642 w 3657"/>
                  <a:gd name="T41" fmla="*/ 626 h 4320"/>
                  <a:gd name="T42" fmla="*/ 3653 w 3657"/>
                  <a:gd name="T43" fmla="*/ 742 h 4320"/>
                  <a:gd name="T44" fmla="*/ 3350 w 3657"/>
                  <a:gd name="T45" fmla="*/ 1293 h 4320"/>
                  <a:gd name="T46" fmla="*/ 3268 w 3657"/>
                  <a:gd name="T47" fmla="*/ 1377 h 4320"/>
                  <a:gd name="T48" fmla="*/ 3154 w 3657"/>
                  <a:gd name="T49" fmla="*/ 1409 h 4320"/>
                  <a:gd name="T50" fmla="*/ 2738 w 3657"/>
                  <a:gd name="T51" fmla="*/ 1409 h 4320"/>
                  <a:gd name="T52" fmla="*/ 2703 w 3657"/>
                  <a:gd name="T53" fmla="*/ 1416 h 4320"/>
                  <a:gd name="T54" fmla="*/ 2650 w 3657"/>
                  <a:gd name="T55" fmla="*/ 1437 h 4320"/>
                  <a:gd name="T56" fmla="*/ 2594 w 3657"/>
                  <a:gd name="T57" fmla="*/ 1478 h 4320"/>
                  <a:gd name="T58" fmla="*/ 2549 w 3657"/>
                  <a:gd name="T59" fmla="*/ 1543 h 4320"/>
                  <a:gd name="T60" fmla="*/ 2530 w 3657"/>
                  <a:gd name="T61" fmla="*/ 1640 h 4320"/>
                  <a:gd name="T62" fmla="*/ 3078 w 3657"/>
                  <a:gd name="T63" fmla="*/ 2661 h 4320"/>
                  <a:gd name="T64" fmla="*/ 3133 w 3657"/>
                  <a:gd name="T65" fmla="*/ 2812 h 4320"/>
                  <a:gd name="T66" fmla="*/ 3133 w 3657"/>
                  <a:gd name="T67" fmla="*/ 2970 h 4320"/>
                  <a:gd name="T68" fmla="*/ 3078 w 3657"/>
                  <a:gd name="T69" fmla="*/ 3122 h 4320"/>
                  <a:gd name="T70" fmla="*/ 2459 w 3657"/>
                  <a:gd name="T71" fmla="*/ 4172 h 4320"/>
                  <a:gd name="T72" fmla="*/ 2332 w 3657"/>
                  <a:gd name="T73" fmla="*/ 4269 h 4320"/>
                  <a:gd name="T74" fmla="*/ 2179 w 3657"/>
                  <a:gd name="T75" fmla="*/ 4316 h 4320"/>
                  <a:gd name="T76" fmla="*/ 959 w 3657"/>
                  <a:gd name="T77" fmla="*/ 4316 h 4320"/>
                  <a:gd name="T78" fmla="*/ 808 w 3657"/>
                  <a:gd name="T79" fmla="*/ 4269 h 4320"/>
                  <a:gd name="T80" fmla="*/ 681 w 3657"/>
                  <a:gd name="T81" fmla="*/ 4172 h 4320"/>
                  <a:gd name="T82" fmla="*/ 60 w 3657"/>
                  <a:gd name="T83" fmla="*/ 3121 h 4320"/>
                  <a:gd name="T84" fmla="*/ 5 w 3657"/>
                  <a:gd name="T85" fmla="*/ 2970 h 4320"/>
                  <a:gd name="T86" fmla="*/ 5 w 3657"/>
                  <a:gd name="T87" fmla="*/ 2812 h 4320"/>
                  <a:gd name="T88" fmla="*/ 60 w 3657"/>
                  <a:gd name="T89" fmla="*/ 2661 h 4320"/>
                  <a:gd name="T90" fmla="*/ 681 w 3657"/>
                  <a:gd name="T91" fmla="*/ 1618 h 4320"/>
                  <a:gd name="T92" fmla="*/ 808 w 3657"/>
                  <a:gd name="T93" fmla="*/ 1526 h 4320"/>
                  <a:gd name="T94" fmla="*/ 959 w 3657"/>
                  <a:gd name="T95" fmla="*/ 1483 h 4320"/>
                  <a:gd name="T96" fmla="*/ 2171 w 3657"/>
                  <a:gd name="T97" fmla="*/ 1474 h 4320"/>
                  <a:gd name="T98" fmla="*/ 2272 w 3657"/>
                  <a:gd name="T99" fmla="*/ 1437 h 4320"/>
                  <a:gd name="T100" fmla="*/ 2328 w 3657"/>
                  <a:gd name="T101" fmla="*/ 1382 h 4320"/>
                  <a:gd name="T102" fmla="*/ 2352 w 3657"/>
                  <a:gd name="T103" fmla="*/ 1317 h 4320"/>
                  <a:gd name="T104" fmla="*/ 2352 w 3657"/>
                  <a:gd name="T105" fmla="*/ 1253 h 4320"/>
                  <a:gd name="T106" fmla="*/ 2341 w 3657"/>
                  <a:gd name="T107" fmla="*/ 1199 h 4320"/>
                  <a:gd name="T108" fmla="*/ 2328 w 3657"/>
                  <a:gd name="T109" fmla="*/ 1164 h 4320"/>
                  <a:gd name="T110" fmla="*/ 2132 w 3657"/>
                  <a:gd name="T111" fmla="*/ 817 h 4320"/>
                  <a:gd name="T112" fmla="*/ 2101 w 3657"/>
                  <a:gd name="T113" fmla="*/ 703 h 4320"/>
                  <a:gd name="T114" fmla="*/ 2132 w 3657"/>
                  <a:gd name="T115" fmla="*/ 589 h 4320"/>
                  <a:gd name="T116" fmla="*/ 2458 w 3657"/>
                  <a:gd name="T117" fmla="*/ 52 h 4320"/>
                  <a:gd name="T118" fmla="*/ 2563 w 3657"/>
                  <a:gd name="T119" fmla="*/ 4 h 4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657" h="4320">
                    <a:moveTo>
                      <a:pt x="2878" y="182"/>
                    </a:moveTo>
                    <a:lnTo>
                      <a:pt x="2813" y="186"/>
                    </a:lnTo>
                    <a:lnTo>
                      <a:pt x="2750" y="198"/>
                    </a:lnTo>
                    <a:lnTo>
                      <a:pt x="2690" y="217"/>
                    </a:lnTo>
                    <a:lnTo>
                      <a:pt x="2633" y="243"/>
                    </a:lnTo>
                    <a:lnTo>
                      <a:pt x="2581" y="275"/>
                    </a:lnTo>
                    <a:lnTo>
                      <a:pt x="2532" y="313"/>
                    </a:lnTo>
                    <a:lnTo>
                      <a:pt x="2489" y="357"/>
                    </a:lnTo>
                    <a:lnTo>
                      <a:pt x="2451" y="406"/>
                    </a:lnTo>
                    <a:lnTo>
                      <a:pt x="2419" y="458"/>
                    </a:lnTo>
                    <a:lnTo>
                      <a:pt x="2392" y="514"/>
                    </a:lnTo>
                    <a:lnTo>
                      <a:pt x="2373" y="575"/>
                    </a:lnTo>
                    <a:lnTo>
                      <a:pt x="2361" y="638"/>
                    </a:lnTo>
                    <a:lnTo>
                      <a:pt x="2357" y="703"/>
                    </a:lnTo>
                    <a:lnTo>
                      <a:pt x="2361" y="768"/>
                    </a:lnTo>
                    <a:lnTo>
                      <a:pt x="2373" y="831"/>
                    </a:lnTo>
                    <a:lnTo>
                      <a:pt x="2392" y="891"/>
                    </a:lnTo>
                    <a:lnTo>
                      <a:pt x="2419" y="948"/>
                    </a:lnTo>
                    <a:lnTo>
                      <a:pt x="2451" y="1001"/>
                    </a:lnTo>
                    <a:lnTo>
                      <a:pt x="2489" y="1049"/>
                    </a:lnTo>
                    <a:lnTo>
                      <a:pt x="2532" y="1093"/>
                    </a:lnTo>
                    <a:lnTo>
                      <a:pt x="2581" y="1131"/>
                    </a:lnTo>
                    <a:lnTo>
                      <a:pt x="2633" y="1164"/>
                    </a:lnTo>
                    <a:lnTo>
                      <a:pt x="2690" y="1189"/>
                    </a:lnTo>
                    <a:lnTo>
                      <a:pt x="2750" y="1208"/>
                    </a:lnTo>
                    <a:lnTo>
                      <a:pt x="2813" y="1220"/>
                    </a:lnTo>
                    <a:lnTo>
                      <a:pt x="2878" y="1224"/>
                    </a:lnTo>
                    <a:lnTo>
                      <a:pt x="2943" y="1220"/>
                    </a:lnTo>
                    <a:lnTo>
                      <a:pt x="3006" y="1208"/>
                    </a:lnTo>
                    <a:lnTo>
                      <a:pt x="3066" y="1189"/>
                    </a:lnTo>
                    <a:lnTo>
                      <a:pt x="3123" y="1164"/>
                    </a:lnTo>
                    <a:lnTo>
                      <a:pt x="3176" y="1131"/>
                    </a:lnTo>
                    <a:lnTo>
                      <a:pt x="3225" y="1093"/>
                    </a:lnTo>
                    <a:lnTo>
                      <a:pt x="3268" y="1049"/>
                    </a:lnTo>
                    <a:lnTo>
                      <a:pt x="3306" y="1001"/>
                    </a:lnTo>
                    <a:lnTo>
                      <a:pt x="3339" y="948"/>
                    </a:lnTo>
                    <a:lnTo>
                      <a:pt x="3365" y="891"/>
                    </a:lnTo>
                    <a:lnTo>
                      <a:pt x="3383" y="831"/>
                    </a:lnTo>
                    <a:lnTo>
                      <a:pt x="3395" y="768"/>
                    </a:lnTo>
                    <a:lnTo>
                      <a:pt x="3399" y="703"/>
                    </a:lnTo>
                    <a:lnTo>
                      <a:pt x="3395" y="638"/>
                    </a:lnTo>
                    <a:lnTo>
                      <a:pt x="3383" y="575"/>
                    </a:lnTo>
                    <a:lnTo>
                      <a:pt x="3365" y="514"/>
                    </a:lnTo>
                    <a:lnTo>
                      <a:pt x="3339" y="458"/>
                    </a:lnTo>
                    <a:lnTo>
                      <a:pt x="3306" y="406"/>
                    </a:lnTo>
                    <a:lnTo>
                      <a:pt x="3268" y="357"/>
                    </a:lnTo>
                    <a:lnTo>
                      <a:pt x="3225" y="313"/>
                    </a:lnTo>
                    <a:lnTo>
                      <a:pt x="3176" y="275"/>
                    </a:lnTo>
                    <a:lnTo>
                      <a:pt x="3123" y="243"/>
                    </a:lnTo>
                    <a:lnTo>
                      <a:pt x="3066" y="217"/>
                    </a:lnTo>
                    <a:lnTo>
                      <a:pt x="3006" y="198"/>
                    </a:lnTo>
                    <a:lnTo>
                      <a:pt x="2943" y="186"/>
                    </a:lnTo>
                    <a:lnTo>
                      <a:pt x="2878" y="182"/>
                    </a:lnTo>
                    <a:close/>
                    <a:moveTo>
                      <a:pt x="2603" y="0"/>
                    </a:moveTo>
                    <a:lnTo>
                      <a:pt x="3154" y="0"/>
                    </a:lnTo>
                    <a:lnTo>
                      <a:pt x="3193" y="4"/>
                    </a:lnTo>
                    <a:lnTo>
                      <a:pt x="3231" y="14"/>
                    </a:lnTo>
                    <a:lnTo>
                      <a:pt x="3268" y="30"/>
                    </a:lnTo>
                    <a:lnTo>
                      <a:pt x="3299" y="52"/>
                    </a:lnTo>
                    <a:lnTo>
                      <a:pt x="3327" y="81"/>
                    </a:lnTo>
                    <a:lnTo>
                      <a:pt x="3350" y="114"/>
                    </a:lnTo>
                    <a:lnTo>
                      <a:pt x="3625" y="589"/>
                    </a:lnTo>
                    <a:lnTo>
                      <a:pt x="3642" y="626"/>
                    </a:lnTo>
                    <a:lnTo>
                      <a:pt x="3653" y="664"/>
                    </a:lnTo>
                    <a:lnTo>
                      <a:pt x="3657" y="703"/>
                    </a:lnTo>
                    <a:lnTo>
                      <a:pt x="3653" y="742"/>
                    </a:lnTo>
                    <a:lnTo>
                      <a:pt x="3642" y="782"/>
                    </a:lnTo>
                    <a:lnTo>
                      <a:pt x="3625" y="817"/>
                    </a:lnTo>
                    <a:lnTo>
                      <a:pt x="3350" y="1293"/>
                    </a:lnTo>
                    <a:lnTo>
                      <a:pt x="3327" y="1326"/>
                    </a:lnTo>
                    <a:lnTo>
                      <a:pt x="3299" y="1355"/>
                    </a:lnTo>
                    <a:lnTo>
                      <a:pt x="3268" y="1377"/>
                    </a:lnTo>
                    <a:lnTo>
                      <a:pt x="3231" y="1394"/>
                    </a:lnTo>
                    <a:lnTo>
                      <a:pt x="3193" y="1405"/>
                    </a:lnTo>
                    <a:lnTo>
                      <a:pt x="3154" y="1409"/>
                    </a:lnTo>
                    <a:lnTo>
                      <a:pt x="2747" y="1409"/>
                    </a:lnTo>
                    <a:lnTo>
                      <a:pt x="2744" y="1409"/>
                    </a:lnTo>
                    <a:lnTo>
                      <a:pt x="2738" y="1409"/>
                    </a:lnTo>
                    <a:lnTo>
                      <a:pt x="2729" y="1411"/>
                    </a:lnTo>
                    <a:lnTo>
                      <a:pt x="2717" y="1413"/>
                    </a:lnTo>
                    <a:lnTo>
                      <a:pt x="2703" y="1416"/>
                    </a:lnTo>
                    <a:lnTo>
                      <a:pt x="2686" y="1422"/>
                    </a:lnTo>
                    <a:lnTo>
                      <a:pt x="2669" y="1430"/>
                    </a:lnTo>
                    <a:lnTo>
                      <a:pt x="2650" y="1437"/>
                    </a:lnTo>
                    <a:lnTo>
                      <a:pt x="2631" y="1449"/>
                    </a:lnTo>
                    <a:lnTo>
                      <a:pt x="2612" y="1462"/>
                    </a:lnTo>
                    <a:lnTo>
                      <a:pt x="2594" y="1478"/>
                    </a:lnTo>
                    <a:lnTo>
                      <a:pt x="2578" y="1496"/>
                    </a:lnTo>
                    <a:lnTo>
                      <a:pt x="2563" y="1519"/>
                    </a:lnTo>
                    <a:lnTo>
                      <a:pt x="2549" y="1543"/>
                    </a:lnTo>
                    <a:lnTo>
                      <a:pt x="2540" y="1572"/>
                    </a:lnTo>
                    <a:lnTo>
                      <a:pt x="2532" y="1604"/>
                    </a:lnTo>
                    <a:lnTo>
                      <a:pt x="2530" y="1640"/>
                    </a:lnTo>
                    <a:lnTo>
                      <a:pt x="2531" y="1681"/>
                    </a:lnTo>
                    <a:lnTo>
                      <a:pt x="2536" y="1725"/>
                    </a:lnTo>
                    <a:lnTo>
                      <a:pt x="3078" y="2661"/>
                    </a:lnTo>
                    <a:lnTo>
                      <a:pt x="3103" y="2710"/>
                    </a:lnTo>
                    <a:lnTo>
                      <a:pt x="3121" y="2760"/>
                    </a:lnTo>
                    <a:lnTo>
                      <a:pt x="3133" y="2812"/>
                    </a:lnTo>
                    <a:lnTo>
                      <a:pt x="3140" y="2864"/>
                    </a:lnTo>
                    <a:lnTo>
                      <a:pt x="3140" y="2918"/>
                    </a:lnTo>
                    <a:lnTo>
                      <a:pt x="3133" y="2970"/>
                    </a:lnTo>
                    <a:lnTo>
                      <a:pt x="3121" y="3023"/>
                    </a:lnTo>
                    <a:lnTo>
                      <a:pt x="3103" y="3074"/>
                    </a:lnTo>
                    <a:lnTo>
                      <a:pt x="3078" y="3122"/>
                    </a:lnTo>
                    <a:lnTo>
                      <a:pt x="2523" y="4086"/>
                    </a:lnTo>
                    <a:lnTo>
                      <a:pt x="2493" y="4130"/>
                    </a:lnTo>
                    <a:lnTo>
                      <a:pt x="2459" y="4172"/>
                    </a:lnTo>
                    <a:lnTo>
                      <a:pt x="2420" y="4209"/>
                    </a:lnTo>
                    <a:lnTo>
                      <a:pt x="2378" y="4241"/>
                    </a:lnTo>
                    <a:lnTo>
                      <a:pt x="2332" y="4269"/>
                    </a:lnTo>
                    <a:lnTo>
                      <a:pt x="2284" y="4291"/>
                    </a:lnTo>
                    <a:lnTo>
                      <a:pt x="2233" y="4307"/>
                    </a:lnTo>
                    <a:lnTo>
                      <a:pt x="2179" y="4316"/>
                    </a:lnTo>
                    <a:lnTo>
                      <a:pt x="2125" y="4320"/>
                    </a:lnTo>
                    <a:lnTo>
                      <a:pt x="1013" y="4320"/>
                    </a:lnTo>
                    <a:lnTo>
                      <a:pt x="959" y="4316"/>
                    </a:lnTo>
                    <a:lnTo>
                      <a:pt x="907" y="4307"/>
                    </a:lnTo>
                    <a:lnTo>
                      <a:pt x="856" y="4291"/>
                    </a:lnTo>
                    <a:lnTo>
                      <a:pt x="808" y="4269"/>
                    </a:lnTo>
                    <a:lnTo>
                      <a:pt x="762" y="4241"/>
                    </a:lnTo>
                    <a:lnTo>
                      <a:pt x="719" y="4210"/>
                    </a:lnTo>
                    <a:lnTo>
                      <a:pt x="681" y="4172"/>
                    </a:lnTo>
                    <a:lnTo>
                      <a:pt x="647" y="4131"/>
                    </a:lnTo>
                    <a:lnTo>
                      <a:pt x="616" y="4086"/>
                    </a:lnTo>
                    <a:lnTo>
                      <a:pt x="60" y="3121"/>
                    </a:lnTo>
                    <a:lnTo>
                      <a:pt x="37" y="3072"/>
                    </a:lnTo>
                    <a:lnTo>
                      <a:pt x="18" y="3021"/>
                    </a:lnTo>
                    <a:lnTo>
                      <a:pt x="5" y="2970"/>
                    </a:lnTo>
                    <a:lnTo>
                      <a:pt x="0" y="2918"/>
                    </a:lnTo>
                    <a:lnTo>
                      <a:pt x="0" y="2864"/>
                    </a:lnTo>
                    <a:lnTo>
                      <a:pt x="5" y="2812"/>
                    </a:lnTo>
                    <a:lnTo>
                      <a:pt x="18" y="2761"/>
                    </a:lnTo>
                    <a:lnTo>
                      <a:pt x="37" y="2710"/>
                    </a:lnTo>
                    <a:lnTo>
                      <a:pt x="60" y="2661"/>
                    </a:lnTo>
                    <a:lnTo>
                      <a:pt x="616" y="1704"/>
                    </a:lnTo>
                    <a:lnTo>
                      <a:pt x="647" y="1659"/>
                    </a:lnTo>
                    <a:lnTo>
                      <a:pt x="681" y="1618"/>
                    </a:lnTo>
                    <a:lnTo>
                      <a:pt x="719" y="1583"/>
                    </a:lnTo>
                    <a:lnTo>
                      <a:pt x="762" y="1553"/>
                    </a:lnTo>
                    <a:lnTo>
                      <a:pt x="808" y="1526"/>
                    </a:lnTo>
                    <a:lnTo>
                      <a:pt x="856" y="1507"/>
                    </a:lnTo>
                    <a:lnTo>
                      <a:pt x="907" y="1492"/>
                    </a:lnTo>
                    <a:lnTo>
                      <a:pt x="959" y="1483"/>
                    </a:lnTo>
                    <a:lnTo>
                      <a:pt x="1013" y="1479"/>
                    </a:lnTo>
                    <a:lnTo>
                      <a:pt x="2125" y="1479"/>
                    </a:lnTo>
                    <a:lnTo>
                      <a:pt x="2171" y="1474"/>
                    </a:lnTo>
                    <a:lnTo>
                      <a:pt x="2211" y="1464"/>
                    </a:lnTo>
                    <a:lnTo>
                      <a:pt x="2243" y="1452"/>
                    </a:lnTo>
                    <a:lnTo>
                      <a:pt x="2272" y="1437"/>
                    </a:lnTo>
                    <a:lnTo>
                      <a:pt x="2296" y="1420"/>
                    </a:lnTo>
                    <a:lnTo>
                      <a:pt x="2314" y="1402"/>
                    </a:lnTo>
                    <a:lnTo>
                      <a:pt x="2328" y="1382"/>
                    </a:lnTo>
                    <a:lnTo>
                      <a:pt x="2339" y="1361"/>
                    </a:lnTo>
                    <a:lnTo>
                      <a:pt x="2347" y="1339"/>
                    </a:lnTo>
                    <a:lnTo>
                      <a:pt x="2352" y="1317"/>
                    </a:lnTo>
                    <a:lnTo>
                      <a:pt x="2353" y="1295"/>
                    </a:lnTo>
                    <a:lnTo>
                      <a:pt x="2353" y="1274"/>
                    </a:lnTo>
                    <a:lnTo>
                      <a:pt x="2352" y="1253"/>
                    </a:lnTo>
                    <a:lnTo>
                      <a:pt x="2349" y="1233"/>
                    </a:lnTo>
                    <a:lnTo>
                      <a:pt x="2345" y="1215"/>
                    </a:lnTo>
                    <a:lnTo>
                      <a:pt x="2341" y="1199"/>
                    </a:lnTo>
                    <a:lnTo>
                      <a:pt x="2336" y="1185"/>
                    </a:lnTo>
                    <a:lnTo>
                      <a:pt x="2332" y="1173"/>
                    </a:lnTo>
                    <a:lnTo>
                      <a:pt x="2328" y="1164"/>
                    </a:lnTo>
                    <a:lnTo>
                      <a:pt x="2326" y="1159"/>
                    </a:lnTo>
                    <a:lnTo>
                      <a:pt x="2326" y="1157"/>
                    </a:lnTo>
                    <a:lnTo>
                      <a:pt x="2132" y="817"/>
                    </a:lnTo>
                    <a:lnTo>
                      <a:pt x="2115" y="780"/>
                    </a:lnTo>
                    <a:lnTo>
                      <a:pt x="2104" y="742"/>
                    </a:lnTo>
                    <a:lnTo>
                      <a:pt x="2101" y="703"/>
                    </a:lnTo>
                    <a:lnTo>
                      <a:pt x="2104" y="664"/>
                    </a:lnTo>
                    <a:lnTo>
                      <a:pt x="2115" y="626"/>
                    </a:lnTo>
                    <a:lnTo>
                      <a:pt x="2132" y="589"/>
                    </a:lnTo>
                    <a:lnTo>
                      <a:pt x="2407" y="114"/>
                    </a:lnTo>
                    <a:lnTo>
                      <a:pt x="2429" y="81"/>
                    </a:lnTo>
                    <a:lnTo>
                      <a:pt x="2458" y="52"/>
                    </a:lnTo>
                    <a:lnTo>
                      <a:pt x="2489" y="30"/>
                    </a:lnTo>
                    <a:lnTo>
                      <a:pt x="2525" y="14"/>
                    </a:lnTo>
                    <a:lnTo>
                      <a:pt x="2563" y="4"/>
                    </a:lnTo>
                    <a:lnTo>
                      <a:pt x="2603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9" name="íṣḷíḑe">
                <a:extLst>
                  <a:ext uri="{FF2B5EF4-FFF2-40B4-BE49-F238E27FC236}">
                    <a16:creationId xmlns:a16="http://schemas.microsoft.com/office/drawing/2014/main" id="{A4210BCE-D76C-4E20-B9B6-2A7086771D7A}"/>
                  </a:ext>
                </a:extLst>
              </p:cNvPr>
              <p:cNvSpPr/>
              <p:nvPr/>
            </p:nvSpPr>
            <p:spPr>
              <a:xfrm>
                <a:off x="3184428" y="4054181"/>
                <a:ext cx="391288" cy="395602"/>
              </a:xfrm>
              <a:prstGeom prst="rect">
                <a:avLst/>
              </a:prstGeom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1600" b="1" dirty="0"/>
                  <a:t>02</a:t>
                </a:r>
                <a:endParaRPr lang="ru-RU" altLang="zh-CN" sz="1600" b="1" dirty="0"/>
              </a:p>
            </p:txBody>
          </p:sp>
          <p:sp>
            <p:nvSpPr>
              <p:cNvPr id="50" name="ïṣľíḋê">
                <a:extLst>
                  <a:ext uri="{FF2B5EF4-FFF2-40B4-BE49-F238E27FC236}">
                    <a16:creationId xmlns:a16="http://schemas.microsoft.com/office/drawing/2014/main" id="{721518A9-7865-409B-A3C2-AD70CC54B897}"/>
                  </a:ext>
                </a:extLst>
              </p:cNvPr>
              <p:cNvSpPr/>
              <p:nvPr/>
            </p:nvSpPr>
            <p:spPr bwMode="auto">
              <a:xfrm>
                <a:off x="2555265" y="3035345"/>
                <a:ext cx="592947" cy="609685"/>
              </a:xfrm>
              <a:custGeom>
                <a:avLst/>
                <a:gdLst>
                  <a:gd name="connsiteX0" fmla="*/ 275280 w 590140"/>
                  <a:gd name="connsiteY0" fmla="*/ 496336 h 606798"/>
                  <a:gd name="connsiteX1" fmla="*/ 314935 w 590140"/>
                  <a:gd name="connsiteY1" fmla="*/ 496336 h 606798"/>
                  <a:gd name="connsiteX2" fmla="*/ 314935 w 590140"/>
                  <a:gd name="connsiteY2" fmla="*/ 542822 h 606798"/>
                  <a:gd name="connsiteX3" fmla="*/ 347213 w 590140"/>
                  <a:gd name="connsiteY3" fmla="*/ 542822 h 606798"/>
                  <a:gd name="connsiteX4" fmla="*/ 347213 w 590140"/>
                  <a:gd name="connsiteY4" fmla="*/ 554789 h 606798"/>
                  <a:gd name="connsiteX5" fmla="*/ 458801 w 590140"/>
                  <a:gd name="connsiteY5" fmla="*/ 554789 h 606798"/>
                  <a:gd name="connsiteX6" fmla="*/ 458801 w 590140"/>
                  <a:gd name="connsiteY6" fmla="*/ 594831 h 606798"/>
                  <a:gd name="connsiteX7" fmla="*/ 347213 w 590140"/>
                  <a:gd name="connsiteY7" fmla="*/ 594831 h 606798"/>
                  <a:gd name="connsiteX8" fmla="*/ 347213 w 590140"/>
                  <a:gd name="connsiteY8" fmla="*/ 606798 h 606798"/>
                  <a:gd name="connsiteX9" fmla="*/ 243463 w 590140"/>
                  <a:gd name="connsiteY9" fmla="*/ 606798 h 606798"/>
                  <a:gd name="connsiteX10" fmla="*/ 243463 w 590140"/>
                  <a:gd name="connsiteY10" fmla="*/ 594831 h 606798"/>
                  <a:gd name="connsiteX11" fmla="*/ 131414 w 590140"/>
                  <a:gd name="connsiteY11" fmla="*/ 594831 h 606798"/>
                  <a:gd name="connsiteX12" fmla="*/ 131414 w 590140"/>
                  <a:gd name="connsiteY12" fmla="*/ 554789 h 606798"/>
                  <a:gd name="connsiteX13" fmla="*/ 243463 w 590140"/>
                  <a:gd name="connsiteY13" fmla="*/ 554789 h 606798"/>
                  <a:gd name="connsiteX14" fmla="*/ 243463 w 590140"/>
                  <a:gd name="connsiteY14" fmla="*/ 542822 h 606798"/>
                  <a:gd name="connsiteX15" fmla="*/ 275280 w 590140"/>
                  <a:gd name="connsiteY15" fmla="*/ 542822 h 606798"/>
                  <a:gd name="connsiteX16" fmla="*/ 341174 w 590140"/>
                  <a:gd name="connsiteY16" fmla="*/ 439218 h 606798"/>
                  <a:gd name="connsiteX17" fmla="*/ 341174 w 590140"/>
                  <a:gd name="connsiteY17" fmla="*/ 464548 h 606798"/>
                  <a:gd name="connsiteX18" fmla="*/ 416785 w 590140"/>
                  <a:gd name="connsiteY18" fmla="*/ 464548 h 606798"/>
                  <a:gd name="connsiteX19" fmla="*/ 416785 w 590140"/>
                  <a:gd name="connsiteY19" fmla="*/ 439218 h 606798"/>
                  <a:gd name="connsiteX20" fmla="*/ 159063 w 590140"/>
                  <a:gd name="connsiteY20" fmla="*/ 412046 h 606798"/>
                  <a:gd name="connsiteX21" fmla="*/ 148459 w 590140"/>
                  <a:gd name="connsiteY21" fmla="*/ 422638 h 606798"/>
                  <a:gd name="connsiteX22" fmla="*/ 159063 w 590140"/>
                  <a:gd name="connsiteY22" fmla="*/ 433692 h 606798"/>
                  <a:gd name="connsiteX23" fmla="*/ 169667 w 590140"/>
                  <a:gd name="connsiteY23" fmla="*/ 422638 h 606798"/>
                  <a:gd name="connsiteX24" fmla="*/ 159063 w 590140"/>
                  <a:gd name="connsiteY24" fmla="*/ 412046 h 606798"/>
                  <a:gd name="connsiteX25" fmla="*/ 145232 w 590140"/>
                  <a:gd name="connsiteY25" fmla="*/ 392242 h 606798"/>
                  <a:gd name="connsiteX26" fmla="*/ 445369 w 590140"/>
                  <a:gd name="connsiteY26" fmla="*/ 392242 h 606798"/>
                  <a:gd name="connsiteX27" fmla="*/ 462428 w 590140"/>
                  <a:gd name="connsiteY27" fmla="*/ 409743 h 606798"/>
                  <a:gd name="connsiteX28" fmla="*/ 462428 w 590140"/>
                  <a:gd name="connsiteY28" fmla="*/ 468693 h 606798"/>
                  <a:gd name="connsiteX29" fmla="*/ 445369 w 590140"/>
                  <a:gd name="connsiteY29" fmla="*/ 486194 h 606798"/>
                  <a:gd name="connsiteX30" fmla="*/ 145232 w 590140"/>
                  <a:gd name="connsiteY30" fmla="*/ 486194 h 606798"/>
                  <a:gd name="connsiteX31" fmla="*/ 127712 w 590140"/>
                  <a:gd name="connsiteY31" fmla="*/ 468693 h 606798"/>
                  <a:gd name="connsiteX32" fmla="*/ 127712 w 590140"/>
                  <a:gd name="connsiteY32" fmla="*/ 409743 h 606798"/>
                  <a:gd name="connsiteX33" fmla="*/ 145232 w 590140"/>
                  <a:gd name="connsiteY33" fmla="*/ 392242 h 606798"/>
                  <a:gd name="connsiteX34" fmla="*/ 341174 w 590140"/>
                  <a:gd name="connsiteY34" fmla="*/ 336094 h 606798"/>
                  <a:gd name="connsiteX35" fmla="*/ 341174 w 590140"/>
                  <a:gd name="connsiteY35" fmla="*/ 360968 h 606798"/>
                  <a:gd name="connsiteX36" fmla="*/ 416785 w 590140"/>
                  <a:gd name="connsiteY36" fmla="*/ 360968 h 606798"/>
                  <a:gd name="connsiteX37" fmla="*/ 416785 w 590140"/>
                  <a:gd name="connsiteY37" fmla="*/ 336094 h 606798"/>
                  <a:gd name="connsiteX38" fmla="*/ 159063 w 590140"/>
                  <a:gd name="connsiteY38" fmla="*/ 308917 h 606798"/>
                  <a:gd name="connsiteX39" fmla="*/ 148459 w 590140"/>
                  <a:gd name="connsiteY39" fmla="*/ 319511 h 606798"/>
                  <a:gd name="connsiteX40" fmla="*/ 159063 w 590140"/>
                  <a:gd name="connsiteY40" fmla="*/ 330106 h 606798"/>
                  <a:gd name="connsiteX41" fmla="*/ 169667 w 590140"/>
                  <a:gd name="connsiteY41" fmla="*/ 319511 h 606798"/>
                  <a:gd name="connsiteX42" fmla="*/ 159063 w 590140"/>
                  <a:gd name="connsiteY42" fmla="*/ 308917 h 606798"/>
                  <a:gd name="connsiteX43" fmla="*/ 145232 w 590140"/>
                  <a:gd name="connsiteY43" fmla="*/ 289110 h 606798"/>
                  <a:gd name="connsiteX44" fmla="*/ 445369 w 590140"/>
                  <a:gd name="connsiteY44" fmla="*/ 289110 h 606798"/>
                  <a:gd name="connsiteX45" fmla="*/ 462428 w 590140"/>
                  <a:gd name="connsiteY45" fmla="*/ 306153 h 606798"/>
                  <a:gd name="connsiteX46" fmla="*/ 462428 w 590140"/>
                  <a:gd name="connsiteY46" fmla="*/ 365574 h 606798"/>
                  <a:gd name="connsiteX47" fmla="*/ 445369 w 590140"/>
                  <a:gd name="connsiteY47" fmla="*/ 382617 h 606798"/>
                  <a:gd name="connsiteX48" fmla="*/ 145232 w 590140"/>
                  <a:gd name="connsiteY48" fmla="*/ 382617 h 606798"/>
                  <a:gd name="connsiteX49" fmla="*/ 127712 w 590140"/>
                  <a:gd name="connsiteY49" fmla="*/ 365574 h 606798"/>
                  <a:gd name="connsiteX50" fmla="*/ 127712 w 590140"/>
                  <a:gd name="connsiteY50" fmla="*/ 306153 h 606798"/>
                  <a:gd name="connsiteX51" fmla="*/ 145232 w 590140"/>
                  <a:gd name="connsiteY51" fmla="*/ 289110 h 606798"/>
                  <a:gd name="connsiteX52" fmla="*/ 341174 w 590140"/>
                  <a:gd name="connsiteY52" fmla="*/ 232510 h 606798"/>
                  <a:gd name="connsiteX53" fmla="*/ 341174 w 590140"/>
                  <a:gd name="connsiteY53" fmla="*/ 257840 h 606798"/>
                  <a:gd name="connsiteX54" fmla="*/ 416785 w 590140"/>
                  <a:gd name="connsiteY54" fmla="*/ 257840 h 606798"/>
                  <a:gd name="connsiteX55" fmla="*/ 416785 w 590140"/>
                  <a:gd name="connsiteY55" fmla="*/ 232510 h 606798"/>
                  <a:gd name="connsiteX56" fmla="*/ 159063 w 590140"/>
                  <a:gd name="connsiteY56" fmla="*/ 205338 h 606798"/>
                  <a:gd name="connsiteX57" fmla="*/ 148459 w 590140"/>
                  <a:gd name="connsiteY57" fmla="*/ 215930 h 606798"/>
                  <a:gd name="connsiteX58" fmla="*/ 159063 w 590140"/>
                  <a:gd name="connsiteY58" fmla="*/ 226984 h 606798"/>
                  <a:gd name="connsiteX59" fmla="*/ 169667 w 590140"/>
                  <a:gd name="connsiteY59" fmla="*/ 215930 h 606798"/>
                  <a:gd name="connsiteX60" fmla="*/ 159063 w 590140"/>
                  <a:gd name="connsiteY60" fmla="*/ 205338 h 606798"/>
                  <a:gd name="connsiteX61" fmla="*/ 145232 w 590140"/>
                  <a:gd name="connsiteY61" fmla="*/ 185534 h 606798"/>
                  <a:gd name="connsiteX62" fmla="*/ 445369 w 590140"/>
                  <a:gd name="connsiteY62" fmla="*/ 185534 h 606798"/>
                  <a:gd name="connsiteX63" fmla="*/ 462428 w 590140"/>
                  <a:gd name="connsiteY63" fmla="*/ 203035 h 606798"/>
                  <a:gd name="connsiteX64" fmla="*/ 462428 w 590140"/>
                  <a:gd name="connsiteY64" fmla="*/ 261985 h 606798"/>
                  <a:gd name="connsiteX65" fmla="*/ 445369 w 590140"/>
                  <a:gd name="connsiteY65" fmla="*/ 279486 h 606798"/>
                  <a:gd name="connsiteX66" fmla="*/ 145232 w 590140"/>
                  <a:gd name="connsiteY66" fmla="*/ 279486 h 606798"/>
                  <a:gd name="connsiteX67" fmla="*/ 127712 w 590140"/>
                  <a:gd name="connsiteY67" fmla="*/ 261985 h 606798"/>
                  <a:gd name="connsiteX68" fmla="*/ 127712 w 590140"/>
                  <a:gd name="connsiteY68" fmla="*/ 203035 h 606798"/>
                  <a:gd name="connsiteX69" fmla="*/ 145232 w 590140"/>
                  <a:gd name="connsiteY69" fmla="*/ 185534 h 606798"/>
                  <a:gd name="connsiteX70" fmla="*/ 253115 w 590140"/>
                  <a:gd name="connsiteY70" fmla="*/ 0 h 606798"/>
                  <a:gd name="connsiteX71" fmla="*/ 340253 w 590140"/>
                  <a:gd name="connsiteY71" fmla="*/ 29007 h 606798"/>
                  <a:gd name="connsiteX72" fmla="*/ 349935 w 590140"/>
                  <a:gd name="connsiteY72" fmla="*/ 32230 h 606798"/>
                  <a:gd name="connsiteX73" fmla="*/ 357772 w 590140"/>
                  <a:gd name="connsiteY73" fmla="*/ 31770 h 606798"/>
                  <a:gd name="connsiteX74" fmla="*/ 461508 w 590140"/>
                  <a:gd name="connsiteY74" fmla="*/ 84258 h 606798"/>
                  <a:gd name="connsiteX75" fmla="*/ 472112 w 590140"/>
                  <a:gd name="connsiteY75" fmla="*/ 90244 h 606798"/>
                  <a:gd name="connsiteX76" fmla="*/ 590140 w 590140"/>
                  <a:gd name="connsiteY76" fmla="*/ 218702 h 606798"/>
                  <a:gd name="connsiteX77" fmla="*/ 487788 w 590140"/>
                  <a:gd name="connsiteY77" fmla="*/ 344399 h 606798"/>
                  <a:gd name="connsiteX78" fmla="*/ 487788 w 590140"/>
                  <a:gd name="connsiteY78" fmla="*/ 306183 h 606798"/>
                  <a:gd name="connsiteX79" fmla="*/ 485482 w 590140"/>
                  <a:gd name="connsiteY79" fmla="*/ 292831 h 606798"/>
                  <a:gd name="connsiteX80" fmla="*/ 539425 w 590140"/>
                  <a:gd name="connsiteY80" fmla="*/ 218702 h 606798"/>
                  <a:gd name="connsiteX81" fmla="*/ 461508 w 590140"/>
                  <a:gd name="connsiteY81" fmla="*/ 140430 h 606798"/>
                  <a:gd name="connsiteX82" fmla="*/ 453670 w 590140"/>
                  <a:gd name="connsiteY82" fmla="*/ 140890 h 606798"/>
                  <a:gd name="connsiteX83" fmla="*/ 428313 w 590140"/>
                  <a:gd name="connsiteY83" fmla="*/ 126617 h 606798"/>
                  <a:gd name="connsiteX84" fmla="*/ 357772 w 590140"/>
                  <a:gd name="connsiteY84" fmla="*/ 82416 h 606798"/>
                  <a:gd name="connsiteX85" fmla="*/ 341636 w 590140"/>
                  <a:gd name="connsiteY85" fmla="*/ 84258 h 606798"/>
                  <a:gd name="connsiteX86" fmla="*/ 318583 w 590140"/>
                  <a:gd name="connsiteY86" fmla="*/ 77352 h 606798"/>
                  <a:gd name="connsiteX87" fmla="*/ 253115 w 590140"/>
                  <a:gd name="connsiteY87" fmla="*/ 50647 h 606798"/>
                  <a:gd name="connsiteX88" fmla="*/ 161827 w 590140"/>
                  <a:gd name="connsiteY88" fmla="*/ 122013 h 606798"/>
                  <a:gd name="connsiteX89" fmla="*/ 135087 w 590140"/>
                  <a:gd name="connsiteY89" fmla="*/ 140890 h 606798"/>
                  <a:gd name="connsiteX90" fmla="*/ 129093 w 590140"/>
                  <a:gd name="connsiteY90" fmla="*/ 140430 h 606798"/>
                  <a:gd name="connsiteX91" fmla="*/ 50715 w 590140"/>
                  <a:gd name="connsiteY91" fmla="*/ 218702 h 606798"/>
                  <a:gd name="connsiteX92" fmla="*/ 104658 w 590140"/>
                  <a:gd name="connsiteY92" fmla="*/ 292831 h 606798"/>
                  <a:gd name="connsiteX93" fmla="*/ 102352 w 590140"/>
                  <a:gd name="connsiteY93" fmla="*/ 306183 h 606798"/>
                  <a:gd name="connsiteX94" fmla="*/ 102352 w 590140"/>
                  <a:gd name="connsiteY94" fmla="*/ 344859 h 606798"/>
                  <a:gd name="connsiteX95" fmla="*/ 0 w 590140"/>
                  <a:gd name="connsiteY95" fmla="*/ 218702 h 606798"/>
                  <a:gd name="connsiteX96" fmla="*/ 110651 w 590140"/>
                  <a:gd name="connsiteY96" fmla="*/ 91164 h 606798"/>
                  <a:gd name="connsiteX97" fmla="*/ 122177 w 590140"/>
                  <a:gd name="connsiteY97" fmla="*/ 82416 h 606798"/>
                  <a:gd name="connsiteX98" fmla="*/ 253115 w 590140"/>
                  <a:gd name="connsiteY98" fmla="*/ 0 h 606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590140" h="606798">
                    <a:moveTo>
                      <a:pt x="275280" y="496336"/>
                    </a:moveTo>
                    <a:lnTo>
                      <a:pt x="314935" y="496336"/>
                    </a:lnTo>
                    <a:lnTo>
                      <a:pt x="314935" y="542822"/>
                    </a:lnTo>
                    <a:lnTo>
                      <a:pt x="347213" y="542822"/>
                    </a:lnTo>
                    <a:lnTo>
                      <a:pt x="347213" y="554789"/>
                    </a:lnTo>
                    <a:lnTo>
                      <a:pt x="458801" y="554789"/>
                    </a:lnTo>
                    <a:lnTo>
                      <a:pt x="458801" y="594831"/>
                    </a:lnTo>
                    <a:lnTo>
                      <a:pt x="347213" y="594831"/>
                    </a:lnTo>
                    <a:lnTo>
                      <a:pt x="347213" y="606798"/>
                    </a:lnTo>
                    <a:lnTo>
                      <a:pt x="243463" y="606798"/>
                    </a:lnTo>
                    <a:lnTo>
                      <a:pt x="243463" y="594831"/>
                    </a:lnTo>
                    <a:lnTo>
                      <a:pt x="131414" y="594831"/>
                    </a:lnTo>
                    <a:lnTo>
                      <a:pt x="131414" y="554789"/>
                    </a:lnTo>
                    <a:lnTo>
                      <a:pt x="243463" y="554789"/>
                    </a:lnTo>
                    <a:lnTo>
                      <a:pt x="243463" y="542822"/>
                    </a:lnTo>
                    <a:lnTo>
                      <a:pt x="275280" y="542822"/>
                    </a:lnTo>
                    <a:close/>
                    <a:moveTo>
                      <a:pt x="341174" y="439218"/>
                    </a:moveTo>
                    <a:lnTo>
                      <a:pt x="341174" y="464548"/>
                    </a:lnTo>
                    <a:lnTo>
                      <a:pt x="416785" y="464548"/>
                    </a:lnTo>
                    <a:lnTo>
                      <a:pt x="416785" y="439218"/>
                    </a:lnTo>
                    <a:close/>
                    <a:moveTo>
                      <a:pt x="159063" y="412046"/>
                    </a:moveTo>
                    <a:cubicBezTo>
                      <a:pt x="153069" y="412046"/>
                      <a:pt x="148459" y="416651"/>
                      <a:pt x="148459" y="422638"/>
                    </a:cubicBezTo>
                    <a:cubicBezTo>
                      <a:pt x="148459" y="428625"/>
                      <a:pt x="153069" y="433692"/>
                      <a:pt x="159063" y="433692"/>
                    </a:cubicBezTo>
                    <a:cubicBezTo>
                      <a:pt x="165056" y="433692"/>
                      <a:pt x="169667" y="428625"/>
                      <a:pt x="169667" y="422638"/>
                    </a:cubicBezTo>
                    <a:cubicBezTo>
                      <a:pt x="169667" y="416651"/>
                      <a:pt x="165056" y="412046"/>
                      <a:pt x="159063" y="412046"/>
                    </a:cubicBezTo>
                    <a:close/>
                    <a:moveTo>
                      <a:pt x="145232" y="392242"/>
                    </a:moveTo>
                    <a:lnTo>
                      <a:pt x="445369" y="392242"/>
                    </a:lnTo>
                    <a:cubicBezTo>
                      <a:pt x="454590" y="392242"/>
                      <a:pt x="462428" y="400071"/>
                      <a:pt x="462428" y="409743"/>
                    </a:cubicBezTo>
                    <a:lnTo>
                      <a:pt x="462428" y="468693"/>
                    </a:lnTo>
                    <a:cubicBezTo>
                      <a:pt x="462428" y="478365"/>
                      <a:pt x="454590" y="486194"/>
                      <a:pt x="445369" y="486194"/>
                    </a:cubicBezTo>
                    <a:lnTo>
                      <a:pt x="145232" y="486194"/>
                    </a:lnTo>
                    <a:cubicBezTo>
                      <a:pt x="135550" y="486194"/>
                      <a:pt x="127712" y="478365"/>
                      <a:pt x="127712" y="468693"/>
                    </a:cubicBezTo>
                    <a:lnTo>
                      <a:pt x="127712" y="409743"/>
                    </a:lnTo>
                    <a:cubicBezTo>
                      <a:pt x="127712" y="400071"/>
                      <a:pt x="135550" y="392242"/>
                      <a:pt x="145232" y="392242"/>
                    </a:cubicBezTo>
                    <a:close/>
                    <a:moveTo>
                      <a:pt x="341174" y="336094"/>
                    </a:moveTo>
                    <a:lnTo>
                      <a:pt x="341174" y="360968"/>
                    </a:lnTo>
                    <a:lnTo>
                      <a:pt x="416785" y="360968"/>
                    </a:lnTo>
                    <a:lnTo>
                      <a:pt x="416785" y="336094"/>
                    </a:lnTo>
                    <a:close/>
                    <a:moveTo>
                      <a:pt x="159063" y="308917"/>
                    </a:moveTo>
                    <a:cubicBezTo>
                      <a:pt x="153069" y="308917"/>
                      <a:pt x="148459" y="313523"/>
                      <a:pt x="148459" y="319511"/>
                    </a:cubicBezTo>
                    <a:cubicBezTo>
                      <a:pt x="148459" y="325500"/>
                      <a:pt x="153069" y="330106"/>
                      <a:pt x="159063" y="330106"/>
                    </a:cubicBezTo>
                    <a:cubicBezTo>
                      <a:pt x="165056" y="330106"/>
                      <a:pt x="169667" y="325500"/>
                      <a:pt x="169667" y="319511"/>
                    </a:cubicBezTo>
                    <a:cubicBezTo>
                      <a:pt x="169667" y="313523"/>
                      <a:pt x="165056" y="308917"/>
                      <a:pt x="159063" y="308917"/>
                    </a:cubicBezTo>
                    <a:close/>
                    <a:moveTo>
                      <a:pt x="145232" y="289110"/>
                    </a:moveTo>
                    <a:lnTo>
                      <a:pt x="445369" y="289110"/>
                    </a:lnTo>
                    <a:cubicBezTo>
                      <a:pt x="454590" y="289110"/>
                      <a:pt x="462428" y="296941"/>
                      <a:pt x="462428" y="306153"/>
                    </a:cubicBezTo>
                    <a:lnTo>
                      <a:pt x="462428" y="365574"/>
                    </a:lnTo>
                    <a:cubicBezTo>
                      <a:pt x="462428" y="375247"/>
                      <a:pt x="454590" y="382617"/>
                      <a:pt x="445369" y="382617"/>
                    </a:cubicBezTo>
                    <a:lnTo>
                      <a:pt x="145232" y="382617"/>
                    </a:lnTo>
                    <a:cubicBezTo>
                      <a:pt x="135550" y="382617"/>
                      <a:pt x="127712" y="375247"/>
                      <a:pt x="127712" y="365574"/>
                    </a:cubicBezTo>
                    <a:lnTo>
                      <a:pt x="127712" y="306153"/>
                    </a:lnTo>
                    <a:cubicBezTo>
                      <a:pt x="127712" y="296941"/>
                      <a:pt x="135550" y="289110"/>
                      <a:pt x="145232" y="289110"/>
                    </a:cubicBezTo>
                    <a:close/>
                    <a:moveTo>
                      <a:pt x="341174" y="232510"/>
                    </a:moveTo>
                    <a:lnTo>
                      <a:pt x="341174" y="257840"/>
                    </a:lnTo>
                    <a:lnTo>
                      <a:pt x="416785" y="257840"/>
                    </a:lnTo>
                    <a:lnTo>
                      <a:pt x="416785" y="232510"/>
                    </a:lnTo>
                    <a:close/>
                    <a:moveTo>
                      <a:pt x="159063" y="205338"/>
                    </a:moveTo>
                    <a:cubicBezTo>
                      <a:pt x="153069" y="205338"/>
                      <a:pt x="148459" y="209943"/>
                      <a:pt x="148459" y="215930"/>
                    </a:cubicBezTo>
                    <a:cubicBezTo>
                      <a:pt x="148459" y="221917"/>
                      <a:pt x="153069" y="226984"/>
                      <a:pt x="159063" y="226984"/>
                    </a:cubicBezTo>
                    <a:cubicBezTo>
                      <a:pt x="165056" y="226984"/>
                      <a:pt x="169667" y="221917"/>
                      <a:pt x="169667" y="215930"/>
                    </a:cubicBezTo>
                    <a:cubicBezTo>
                      <a:pt x="169667" y="209943"/>
                      <a:pt x="165056" y="205338"/>
                      <a:pt x="159063" y="205338"/>
                    </a:cubicBezTo>
                    <a:close/>
                    <a:moveTo>
                      <a:pt x="145232" y="185534"/>
                    </a:moveTo>
                    <a:lnTo>
                      <a:pt x="445369" y="185534"/>
                    </a:lnTo>
                    <a:cubicBezTo>
                      <a:pt x="454590" y="185534"/>
                      <a:pt x="462428" y="193363"/>
                      <a:pt x="462428" y="203035"/>
                    </a:cubicBezTo>
                    <a:lnTo>
                      <a:pt x="462428" y="261985"/>
                    </a:lnTo>
                    <a:cubicBezTo>
                      <a:pt x="462428" y="271657"/>
                      <a:pt x="454590" y="279486"/>
                      <a:pt x="445369" y="279486"/>
                    </a:cubicBezTo>
                    <a:lnTo>
                      <a:pt x="145232" y="279486"/>
                    </a:lnTo>
                    <a:cubicBezTo>
                      <a:pt x="135550" y="279486"/>
                      <a:pt x="127712" y="271657"/>
                      <a:pt x="127712" y="261985"/>
                    </a:cubicBezTo>
                    <a:lnTo>
                      <a:pt x="127712" y="203035"/>
                    </a:lnTo>
                    <a:cubicBezTo>
                      <a:pt x="127712" y="193363"/>
                      <a:pt x="135550" y="185534"/>
                      <a:pt x="145232" y="185534"/>
                    </a:cubicBezTo>
                    <a:close/>
                    <a:moveTo>
                      <a:pt x="253115" y="0"/>
                    </a:moveTo>
                    <a:cubicBezTo>
                      <a:pt x="284927" y="0"/>
                      <a:pt x="315356" y="10129"/>
                      <a:pt x="340253" y="29007"/>
                    </a:cubicBezTo>
                    <a:cubicBezTo>
                      <a:pt x="343019" y="31309"/>
                      <a:pt x="346707" y="32230"/>
                      <a:pt x="349935" y="32230"/>
                    </a:cubicBezTo>
                    <a:cubicBezTo>
                      <a:pt x="352701" y="31770"/>
                      <a:pt x="355006" y="31770"/>
                      <a:pt x="357772" y="31770"/>
                    </a:cubicBezTo>
                    <a:cubicBezTo>
                      <a:pt x="398806" y="31770"/>
                      <a:pt x="437533" y="52028"/>
                      <a:pt x="461508" y="84258"/>
                    </a:cubicBezTo>
                    <a:cubicBezTo>
                      <a:pt x="463813" y="87941"/>
                      <a:pt x="467963" y="89783"/>
                      <a:pt x="472112" y="90244"/>
                    </a:cubicBezTo>
                    <a:cubicBezTo>
                      <a:pt x="538503" y="95769"/>
                      <a:pt x="590140" y="151480"/>
                      <a:pt x="590140" y="218702"/>
                    </a:cubicBezTo>
                    <a:cubicBezTo>
                      <a:pt x="590140" y="280400"/>
                      <a:pt x="546341" y="332428"/>
                      <a:pt x="487788" y="344399"/>
                    </a:cubicBezTo>
                    <a:lnTo>
                      <a:pt x="487788" y="306183"/>
                    </a:lnTo>
                    <a:cubicBezTo>
                      <a:pt x="487788" y="301579"/>
                      <a:pt x="487327" y="296975"/>
                      <a:pt x="485482" y="292831"/>
                    </a:cubicBezTo>
                    <a:cubicBezTo>
                      <a:pt x="516834" y="282702"/>
                      <a:pt x="539425" y="253234"/>
                      <a:pt x="539425" y="218702"/>
                    </a:cubicBezTo>
                    <a:cubicBezTo>
                      <a:pt x="539425" y="175422"/>
                      <a:pt x="504385" y="140430"/>
                      <a:pt x="461508" y="140430"/>
                    </a:cubicBezTo>
                    <a:cubicBezTo>
                      <a:pt x="458742" y="140430"/>
                      <a:pt x="455975" y="140890"/>
                      <a:pt x="453670" y="140890"/>
                    </a:cubicBezTo>
                    <a:cubicBezTo>
                      <a:pt x="443066" y="142272"/>
                      <a:pt x="432923" y="136286"/>
                      <a:pt x="428313" y="126617"/>
                    </a:cubicBezTo>
                    <a:cubicBezTo>
                      <a:pt x="414942" y="99452"/>
                      <a:pt x="387740" y="82416"/>
                      <a:pt x="357772" y="82416"/>
                    </a:cubicBezTo>
                    <a:cubicBezTo>
                      <a:pt x="352240" y="82416"/>
                      <a:pt x="347168" y="82877"/>
                      <a:pt x="341636" y="84258"/>
                    </a:cubicBezTo>
                    <a:cubicBezTo>
                      <a:pt x="333337" y="86100"/>
                      <a:pt x="325038" y="83337"/>
                      <a:pt x="318583" y="77352"/>
                    </a:cubicBezTo>
                    <a:cubicBezTo>
                      <a:pt x="301064" y="60316"/>
                      <a:pt x="277550" y="50647"/>
                      <a:pt x="253115" y="50647"/>
                    </a:cubicBezTo>
                    <a:cubicBezTo>
                      <a:pt x="209776" y="50647"/>
                      <a:pt x="172432" y="80114"/>
                      <a:pt x="161827" y="122013"/>
                    </a:cubicBezTo>
                    <a:cubicBezTo>
                      <a:pt x="159061" y="133984"/>
                      <a:pt x="147535" y="141811"/>
                      <a:pt x="135087" y="140890"/>
                    </a:cubicBezTo>
                    <a:cubicBezTo>
                      <a:pt x="133243" y="140890"/>
                      <a:pt x="130937" y="140430"/>
                      <a:pt x="129093" y="140430"/>
                    </a:cubicBezTo>
                    <a:cubicBezTo>
                      <a:pt x="85755" y="140430"/>
                      <a:pt x="50715" y="175422"/>
                      <a:pt x="50715" y="218702"/>
                    </a:cubicBezTo>
                    <a:cubicBezTo>
                      <a:pt x="50715" y="253234"/>
                      <a:pt x="73306" y="282702"/>
                      <a:pt x="104658" y="292831"/>
                    </a:cubicBezTo>
                    <a:cubicBezTo>
                      <a:pt x="103275" y="296975"/>
                      <a:pt x="102352" y="301579"/>
                      <a:pt x="102352" y="306183"/>
                    </a:cubicBezTo>
                    <a:lnTo>
                      <a:pt x="102352" y="344859"/>
                    </a:lnTo>
                    <a:cubicBezTo>
                      <a:pt x="43799" y="332428"/>
                      <a:pt x="0" y="280400"/>
                      <a:pt x="0" y="218702"/>
                    </a:cubicBezTo>
                    <a:cubicBezTo>
                      <a:pt x="0" y="153782"/>
                      <a:pt x="48410" y="99913"/>
                      <a:pt x="110651" y="91164"/>
                    </a:cubicBezTo>
                    <a:cubicBezTo>
                      <a:pt x="115723" y="90244"/>
                      <a:pt x="120333" y="87021"/>
                      <a:pt x="122177" y="82416"/>
                    </a:cubicBezTo>
                    <a:cubicBezTo>
                      <a:pt x="145691" y="32690"/>
                      <a:pt x="196406" y="0"/>
                      <a:pt x="2531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85896E78-99CD-494F-8114-3955FB0BB6A4}"/>
                </a:ext>
              </a:extLst>
            </p:cNvPr>
            <p:cNvCxnSpPr/>
            <p:nvPr/>
          </p:nvCxnSpPr>
          <p:spPr>
            <a:xfrm>
              <a:off x="6411000" y="2217445"/>
              <a:ext cx="510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4D01DEB-BFC4-4380-8782-10E127E80866}"/>
                </a:ext>
              </a:extLst>
            </p:cNvPr>
            <p:cNvCxnSpPr/>
            <p:nvPr/>
          </p:nvCxnSpPr>
          <p:spPr>
            <a:xfrm flipH="1">
              <a:off x="669925" y="4640557"/>
              <a:ext cx="596629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ïṣľíḑè">
              <a:extLst>
                <a:ext uri="{FF2B5EF4-FFF2-40B4-BE49-F238E27FC236}">
                  <a16:creationId xmlns:a16="http://schemas.microsoft.com/office/drawing/2014/main" id="{D1F0E421-CCAB-4ECC-8B7E-07B029E23A73}"/>
                </a:ext>
              </a:extLst>
            </p:cNvPr>
            <p:cNvSpPr/>
            <p:nvPr/>
          </p:nvSpPr>
          <p:spPr bwMode="auto">
            <a:xfrm>
              <a:off x="7671000" y="2217445"/>
              <a:ext cx="3847900" cy="84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45" name="íŝḻïḓe">
              <a:extLst>
                <a:ext uri="{FF2B5EF4-FFF2-40B4-BE49-F238E27FC236}">
                  <a16:creationId xmlns:a16="http://schemas.microsoft.com/office/drawing/2014/main" id="{7E73C31B-E813-4A33-925B-792342852763}"/>
                </a:ext>
              </a:extLst>
            </p:cNvPr>
            <p:cNvSpPr txBox="1"/>
            <p:nvPr/>
          </p:nvSpPr>
          <p:spPr bwMode="auto">
            <a:xfrm>
              <a:off x="7671000" y="1726494"/>
              <a:ext cx="3847900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46" name="íṡľíḑé">
              <a:extLst>
                <a:ext uri="{FF2B5EF4-FFF2-40B4-BE49-F238E27FC236}">
                  <a16:creationId xmlns:a16="http://schemas.microsoft.com/office/drawing/2014/main" id="{E2F86272-CBD6-4B58-85E2-E361E2CD3342}"/>
                </a:ext>
              </a:extLst>
            </p:cNvPr>
            <p:cNvSpPr/>
            <p:nvPr/>
          </p:nvSpPr>
          <p:spPr bwMode="auto">
            <a:xfrm>
              <a:off x="673100" y="4640557"/>
              <a:ext cx="3892900" cy="84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47" name="iṩ1ïḋe">
              <a:extLst>
                <a:ext uri="{FF2B5EF4-FFF2-40B4-BE49-F238E27FC236}">
                  <a16:creationId xmlns:a16="http://schemas.microsoft.com/office/drawing/2014/main" id="{38F00FB6-EE97-45B4-BDE6-C4B2855C91E9}"/>
                </a:ext>
              </a:extLst>
            </p:cNvPr>
            <p:cNvSpPr txBox="1"/>
            <p:nvPr/>
          </p:nvSpPr>
          <p:spPr bwMode="auto">
            <a:xfrm>
              <a:off x="673100" y="4149606"/>
              <a:ext cx="3892900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6643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5" name="0cd64ff8-5b4f-4f51-8f73-e86e732b14d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91562" y="1586591"/>
            <a:ext cx="10529220" cy="4525468"/>
            <a:chOff x="691562" y="1586591"/>
            <a:chExt cx="10529220" cy="4525468"/>
          </a:xfrm>
        </p:grpSpPr>
        <p:grpSp>
          <p:nvGrpSpPr>
            <p:cNvPr id="6" name="íṡḻîďè"/>
            <p:cNvGrpSpPr/>
            <p:nvPr/>
          </p:nvGrpSpPr>
          <p:grpSpPr>
            <a:xfrm>
              <a:off x="692662" y="1995141"/>
              <a:ext cx="3798000" cy="932802"/>
              <a:chOff x="678725" y="1995141"/>
              <a:chExt cx="3798000" cy="932802"/>
            </a:xfrm>
          </p:grpSpPr>
          <p:sp>
            <p:nvSpPr>
              <p:cNvPr id="32" name="íṣlíḓe"/>
              <p:cNvSpPr txBox="1"/>
              <p:nvPr/>
            </p:nvSpPr>
            <p:spPr>
              <a:xfrm>
                <a:off x="678725" y="1995141"/>
                <a:ext cx="3798000" cy="323165"/>
              </a:xfrm>
              <a:prstGeom prst="rect">
                <a:avLst/>
              </a:prstGeom>
              <a:noFill/>
            </p:spPr>
            <p:txBody>
              <a:bodyPr wrap="none">
                <a:normAutofit lnSpcReduction="10000"/>
              </a:bodyPr>
              <a:lstStyle/>
              <a:p>
                <a:pPr algn="r"/>
                <a:r>
                  <a:rPr lang="de-DE" sz="1600" b="1" dirty="0"/>
                  <a:t>Text here</a:t>
                </a:r>
              </a:p>
            </p:txBody>
          </p:sp>
          <p:sp>
            <p:nvSpPr>
              <p:cNvPr id="33" name="ïšḻîḋe"/>
              <p:cNvSpPr txBox="1"/>
              <p:nvPr/>
            </p:nvSpPr>
            <p:spPr>
              <a:xfrm>
                <a:off x="678725" y="2318307"/>
                <a:ext cx="3798000" cy="60963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rmAutofit fontScale="62500" lnSpcReduction="20000"/>
              </a:bodyPr>
              <a:lstStyle/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Supporting text here.</a:t>
                </a:r>
              </a:p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When you copy &amp; paste, choose "keep text only" option.</a:t>
                </a:r>
              </a:p>
            </p:txBody>
          </p:sp>
        </p:grpSp>
        <p:grpSp>
          <p:nvGrpSpPr>
            <p:cNvPr id="7" name="îşľîdê"/>
            <p:cNvGrpSpPr/>
            <p:nvPr/>
          </p:nvGrpSpPr>
          <p:grpSpPr>
            <a:xfrm>
              <a:off x="7422782" y="1586591"/>
              <a:ext cx="3798000" cy="932802"/>
              <a:chOff x="7523675" y="1663572"/>
              <a:chExt cx="3798000" cy="932802"/>
            </a:xfrm>
          </p:grpSpPr>
          <p:sp>
            <p:nvSpPr>
              <p:cNvPr id="30" name="îṥliḓe"/>
              <p:cNvSpPr txBox="1"/>
              <p:nvPr/>
            </p:nvSpPr>
            <p:spPr>
              <a:xfrm>
                <a:off x="7523675" y="1663572"/>
                <a:ext cx="3798000" cy="323165"/>
              </a:xfrm>
              <a:prstGeom prst="rect">
                <a:avLst/>
              </a:prstGeom>
              <a:noFill/>
            </p:spPr>
            <p:txBody>
              <a:bodyPr wrap="none">
                <a:normAutofit lnSpcReduction="10000"/>
              </a:bodyPr>
              <a:lstStyle/>
              <a:p>
                <a:r>
                  <a:rPr lang="de-DE" altLang="zh-CN" sz="1600" b="1" dirty="0"/>
                  <a:t>Text here</a:t>
                </a:r>
              </a:p>
            </p:txBody>
          </p:sp>
          <p:sp>
            <p:nvSpPr>
              <p:cNvPr id="31" name="îš1îḑe"/>
              <p:cNvSpPr txBox="1"/>
              <p:nvPr/>
            </p:nvSpPr>
            <p:spPr>
              <a:xfrm>
                <a:off x="7523675" y="1986738"/>
                <a:ext cx="3798000" cy="60963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rmAutofit fontScale="92500"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When you copy &amp; paste, choose "keep text only" option.</a:t>
                </a:r>
              </a:p>
            </p:txBody>
          </p:sp>
        </p:grpSp>
        <p:grpSp>
          <p:nvGrpSpPr>
            <p:cNvPr id="8" name="iṣ1îḋe"/>
            <p:cNvGrpSpPr/>
            <p:nvPr/>
          </p:nvGrpSpPr>
          <p:grpSpPr>
            <a:xfrm>
              <a:off x="6800703" y="5043631"/>
              <a:ext cx="3798000" cy="932802"/>
              <a:chOff x="6795003" y="5210824"/>
              <a:chExt cx="3798000" cy="932802"/>
            </a:xfrm>
          </p:grpSpPr>
          <p:sp>
            <p:nvSpPr>
              <p:cNvPr id="28" name="ïŝľïḑè"/>
              <p:cNvSpPr txBox="1"/>
              <p:nvPr/>
            </p:nvSpPr>
            <p:spPr>
              <a:xfrm>
                <a:off x="6795003" y="5210824"/>
                <a:ext cx="3798000" cy="323165"/>
              </a:xfrm>
              <a:prstGeom prst="rect">
                <a:avLst/>
              </a:prstGeom>
              <a:noFill/>
            </p:spPr>
            <p:txBody>
              <a:bodyPr wrap="none">
                <a:normAutofit lnSpcReduction="10000"/>
              </a:bodyPr>
              <a:lstStyle/>
              <a:p>
                <a:r>
                  <a:rPr lang="de-DE" altLang="zh-CN" sz="1600" b="1" dirty="0"/>
                  <a:t>Text here</a:t>
                </a:r>
              </a:p>
            </p:txBody>
          </p:sp>
          <p:sp>
            <p:nvSpPr>
              <p:cNvPr id="29" name="ïŝľïďe"/>
              <p:cNvSpPr txBox="1"/>
              <p:nvPr/>
            </p:nvSpPr>
            <p:spPr>
              <a:xfrm>
                <a:off x="6795004" y="5533990"/>
                <a:ext cx="3797648" cy="60963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rmAutofit fontScale="92500"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When you copy &amp; paste, choose "keep text only" option.</a:t>
                </a:r>
              </a:p>
            </p:txBody>
          </p:sp>
        </p:grpSp>
        <p:grpSp>
          <p:nvGrpSpPr>
            <p:cNvPr id="9" name="íṩḻiḋe"/>
            <p:cNvGrpSpPr/>
            <p:nvPr/>
          </p:nvGrpSpPr>
          <p:grpSpPr>
            <a:xfrm>
              <a:off x="5465023" y="2099009"/>
              <a:ext cx="2432204" cy="2432204"/>
              <a:chOff x="14382607" y="3858443"/>
              <a:chExt cx="4864408" cy="4864408"/>
            </a:xfrm>
          </p:grpSpPr>
          <p:sp>
            <p:nvSpPr>
              <p:cNvPr id="26" name="ïSḻiḑe"/>
              <p:cNvSpPr/>
              <p:nvPr/>
            </p:nvSpPr>
            <p:spPr>
              <a:xfrm>
                <a:off x="14791898" y="4248047"/>
                <a:ext cx="4144194" cy="4144194"/>
              </a:xfrm>
              <a:prstGeom prst="ellipse">
                <a:avLst/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ṩļïdê"/>
              <p:cNvSpPr/>
              <p:nvPr/>
            </p:nvSpPr>
            <p:spPr>
              <a:xfrm>
                <a:off x="14382607" y="3858443"/>
                <a:ext cx="4864408" cy="4864408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iṩ1îḍé"/>
            <p:cNvGrpSpPr/>
            <p:nvPr/>
          </p:nvGrpSpPr>
          <p:grpSpPr>
            <a:xfrm>
              <a:off x="5174069" y="3486405"/>
              <a:ext cx="1475152" cy="1475152"/>
              <a:chOff x="13800701" y="6633228"/>
              <a:chExt cx="2950304" cy="2950304"/>
            </a:xfrm>
          </p:grpSpPr>
          <p:sp>
            <p:nvSpPr>
              <p:cNvPr id="24" name="işḻîḓé"/>
              <p:cNvSpPr/>
              <p:nvPr/>
            </p:nvSpPr>
            <p:spPr>
              <a:xfrm>
                <a:off x="14047153" y="6850109"/>
                <a:ext cx="2513488" cy="2513488"/>
              </a:xfrm>
              <a:prstGeom prst="ellipse">
                <a:avLst/>
              </a:prstGeom>
              <a:solidFill>
                <a:schemeClr val="accent3">
                  <a:alpha val="8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îşḻíḍe"/>
              <p:cNvSpPr/>
              <p:nvPr/>
            </p:nvSpPr>
            <p:spPr>
              <a:xfrm>
                <a:off x="13800701" y="6633228"/>
                <a:ext cx="2950304" cy="2950304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i$ḷiḋê"/>
            <p:cNvGrpSpPr/>
            <p:nvPr/>
          </p:nvGrpSpPr>
          <p:grpSpPr>
            <a:xfrm>
              <a:off x="4294775" y="2514922"/>
              <a:ext cx="2045469" cy="2045469"/>
              <a:chOff x="12042112" y="4690267"/>
              <a:chExt cx="4090937" cy="4090937"/>
            </a:xfrm>
          </p:grpSpPr>
          <p:sp>
            <p:nvSpPr>
              <p:cNvPr id="22" name="ïšlíḓé"/>
              <p:cNvSpPr/>
              <p:nvPr/>
            </p:nvSpPr>
            <p:spPr>
              <a:xfrm>
                <a:off x="12384220" y="4995355"/>
                <a:ext cx="3485242" cy="3485242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ŝļiḍé"/>
              <p:cNvSpPr/>
              <p:nvPr/>
            </p:nvSpPr>
            <p:spPr>
              <a:xfrm>
                <a:off x="12042112" y="4690267"/>
                <a:ext cx="4090937" cy="4090937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 flipH="1">
              <a:off x="6795135" y="1973438"/>
              <a:ext cx="583563" cy="1171813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íṩlide"/>
            <p:cNvSpPr/>
            <p:nvPr/>
          </p:nvSpPr>
          <p:spPr>
            <a:xfrm>
              <a:off x="7330730" y="1950109"/>
              <a:ext cx="95935" cy="95935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4467052" y="2380938"/>
              <a:ext cx="738213" cy="96428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íşļíďé"/>
            <p:cNvSpPr/>
            <p:nvPr/>
          </p:nvSpPr>
          <p:spPr>
            <a:xfrm>
              <a:off x="4411122" y="2311822"/>
              <a:ext cx="95935" cy="959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6003230" y="4390000"/>
              <a:ext cx="738213" cy="964285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îśḻîḋê"/>
            <p:cNvSpPr/>
            <p:nvPr/>
          </p:nvSpPr>
          <p:spPr>
            <a:xfrm>
              <a:off x="6699068" y="5306320"/>
              <a:ext cx="95935" cy="95935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ṩļïḋê"/>
            <p:cNvSpPr/>
            <p:nvPr/>
          </p:nvSpPr>
          <p:spPr>
            <a:xfrm>
              <a:off x="6382299" y="2971534"/>
              <a:ext cx="689794" cy="689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de-DE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86</a:t>
              </a:r>
              <a:r>
                <a:rPr lang="de-DE" altLang="zh-CN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%</a:t>
              </a:r>
              <a:endParaRPr lang="de-DE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ïşḷïdè"/>
            <p:cNvSpPr/>
            <p:nvPr/>
          </p:nvSpPr>
          <p:spPr>
            <a:xfrm>
              <a:off x="4955556" y="3147490"/>
              <a:ext cx="689794" cy="689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de-DE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64%</a:t>
              </a:r>
            </a:p>
          </p:txBody>
        </p:sp>
        <p:sp>
          <p:nvSpPr>
            <p:cNvPr id="20" name="işļiḋè"/>
            <p:cNvSpPr/>
            <p:nvPr/>
          </p:nvSpPr>
          <p:spPr>
            <a:xfrm>
              <a:off x="5589679" y="3933229"/>
              <a:ext cx="689794" cy="689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de-DE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49</a:t>
              </a:r>
              <a:r>
                <a:rPr lang="de-DE" altLang="zh-CN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%</a:t>
              </a:r>
              <a:endParaRPr lang="de-DE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íṣḻïḓè">
              <a:extLst>
                <a:ext uri="{FF2B5EF4-FFF2-40B4-BE49-F238E27FC236}">
                  <a16:creationId xmlns:a16="http://schemas.microsoft.com/office/drawing/2014/main" id="{791BB12B-58F7-4D5C-9471-E4DF81654F7A}"/>
                </a:ext>
              </a:extLst>
            </p:cNvPr>
            <p:cNvSpPr txBox="1"/>
            <p:nvPr/>
          </p:nvSpPr>
          <p:spPr>
            <a:xfrm>
              <a:off x="691562" y="4644000"/>
              <a:ext cx="5314438" cy="1468059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 fontScale="92500"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altLang="zh-CN" sz="1600" b="1" dirty="0"/>
            </a:p>
            <a:p>
              <a:pPr algn="just">
                <a:lnSpc>
                  <a:spcPct val="150000"/>
                </a:lnSpc>
              </a:pP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8308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52" name="7b8ad6d1-982b-4b13-9efd-ddb5f5ad11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8133" y="1739686"/>
            <a:ext cx="10853941" cy="3883727"/>
            <a:chOff x="668133" y="1739686"/>
            <a:chExt cx="10853941" cy="3883727"/>
          </a:xfrm>
        </p:grpSpPr>
        <p:grpSp>
          <p:nvGrpSpPr>
            <p:cNvPr id="53" name="ïsḷïďê"/>
            <p:cNvGrpSpPr/>
            <p:nvPr/>
          </p:nvGrpSpPr>
          <p:grpSpPr>
            <a:xfrm>
              <a:off x="4040716" y="1925695"/>
              <a:ext cx="4110568" cy="3668183"/>
              <a:chOff x="7248140" y="1892815"/>
              <a:chExt cx="4110568" cy="3668183"/>
            </a:xfrm>
          </p:grpSpPr>
          <p:grpSp>
            <p:nvGrpSpPr>
              <p:cNvPr id="70" name="íṧľíḑé"/>
              <p:cNvGrpSpPr/>
              <p:nvPr/>
            </p:nvGrpSpPr>
            <p:grpSpPr>
              <a:xfrm>
                <a:off x="9119273" y="1952080"/>
                <a:ext cx="1178984" cy="1265768"/>
                <a:chOff x="6839455" y="1464060"/>
                <a:chExt cx="884238" cy="949326"/>
              </a:xfrm>
            </p:grpSpPr>
            <p:sp>
              <p:nvSpPr>
                <p:cNvPr id="112" name="îšļiďê"/>
                <p:cNvSpPr/>
                <p:nvPr/>
              </p:nvSpPr>
              <p:spPr bwMode="auto">
                <a:xfrm>
                  <a:off x="6839455" y="1546610"/>
                  <a:ext cx="436563" cy="866775"/>
                </a:xfrm>
                <a:custGeom>
                  <a:avLst/>
                  <a:gdLst/>
                  <a:ahLst/>
                  <a:cxnLst>
                    <a:cxn ang="0">
                      <a:pos x="275" y="249"/>
                    </a:cxn>
                    <a:cxn ang="0">
                      <a:pos x="159" y="546"/>
                    </a:cxn>
                    <a:cxn ang="0">
                      <a:pos x="0" y="297"/>
                    </a:cxn>
                    <a:cxn ang="0">
                      <a:pos x="119" y="0"/>
                    </a:cxn>
                    <a:cxn ang="0">
                      <a:pos x="275" y="249"/>
                    </a:cxn>
                  </a:cxnLst>
                  <a:rect l="0" t="0" r="r" b="b"/>
                  <a:pathLst>
                    <a:path w="275" h="546">
                      <a:moveTo>
                        <a:pt x="275" y="249"/>
                      </a:moveTo>
                      <a:lnTo>
                        <a:pt x="159" y="546"/>
                      </a:lnTo>
                      <a:lnTo>
                        <a:pt x="0" y="297"/>
                      </a:lnTo>
                      <a:lnTo>
                        <a:pt x="119" y="0"/>
                      </a:lnTo>
                      <a:lnTo>
                        <a:pt x="275" y="249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3" name="íSḻïdè"/>
                <p:cNvSpPr/>
                <p:nvPr/>
              </p:nvSpPr>
              <p:spPr bwMode="auto">
                <a:xfrm>
                  <a:off x="7091868" y="1837123"/>
                  <a:ext cx="631825" cy="576263"/>
                </a:xfrm>
                <a:custGeom>
                  <a:avLst/>
                  <a:gdLst/>
                  <a:ahLst/>
                  <a:cxnLst>
                    <a:cxn ang="0">
                      <a:pos x="398" y="0"/>
                    </a:cxn>
                    <a:cxn ang="0">
                      <a:pos x="282" y="296"/>
                    </a:cxn>
                    <a:cxn ang="0">
                      <a:pos x="0" y="363"/>
                    </a:cxn>
                    <a:cxn ang="0">
                      <a:pos x="116" y="66"/>
                    </a:cxn>
                    <a:cxn ang="0">
                      <a:pos x="398" y="0"/>
                    </a:cxn>
                  </a:cxnLst>
                  <a:rect l="0" t="0" r="r" b="b"/>
                  <a:pathLst>
                    <a:path w="398" h="363">
                      <a:moveTo>
                        <a:pt x="398" y="0"/>
                      </a:moveTo>
                      <a:lnTo>
                        <a:pt x="282" y="296"/>
                      </a:lnTo>
                      <a:lnTo>
                        <a:pt x="0" y="363"/>
                      </a:lnTo>
                      <a:lnTo>
                        <a:pt x="116" y="66"/>
                      </a:lnTo>
                      <a:lnTo>
                        <a:pt x="398" y="0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4" name="îṧḻîḋé"/>
                <p:cNvSpPr/>
                <p:nvPr/>
              </p:nvSpPr>
              <p:spPr bwMode="auto">
                <a:xfrm>
                  <a:off x="7028368" y="1464060"/>
                  <a:ext cx="695325" cy="477838"/>
                </a:xfrm>
                <a:custGeom>
                  <a:avLst/>
                  <a:gdLst/>
                  <a:ahLst/>
                  <a:cxnLst>
                    <a:cxn ang="0">
                      <a:pos x="0" y="22"/>
                    </a:cxn>
                    <a:cxn ang="0">
                      <a:pos x="60" y="11"/>
                    </a:cxn>
                    <a:cxn ang="0">
                      <a:pos x="117" y="0"/>
                    </a:cxn>
                    <a:cxn ang="0">
                      <a:pos x="151" y="49"/>
                    </a:cxn>
                    <a:cxn ang="0">
                      <a:pos x="185" y="99"/>
                    </a:cxn>
                    <a:cxn ang="0">
                      <a:pos x="127" y="113"/>
                    </a:cxn>
                    <a:cxn ang="0">
                      <a:pos x="66" y="127"/>
                    </a:cxn>
                    <a:cxn ang="0">
                      <a:pos x="32" y="73"/>
                    </a:cxn>
                    <a:cxn ang="0">
                      <a:pos x="0" y="22"/>
                    </a:cxn>
                  </a:cxnLst>
                  <a:rect l="0" t="0" r="r" b="b"/>
                  <a:pathLst>
                    <a:path w="185" h="127">
                      <a:moveTo>
                        <a:pt x="0" y="22"/>
                      </a:moveTo>
                      <a:cubicBezTo>
                        <a:pt x="20" y="18"/>
                        <a:pt x="40" y="14"/>
                        <a:pt x="60" y="11"/>
                      </a:cubicBezTo>
                      <a:cubicBezTo>
                        <a:pt x="79" y="7"/>
                        <a:pt x="99" y="4"/>
                        <a:pt x="117" y="0"/>
                      </a:cubicBezTo>
                      <a:cubicBezTo>
                        <a:pt x="128" y="16"/>
                        <a:pt x="139" y="32"/>
                        <a:pt x="151" y="49"/>
                      </a:cubicBezTo>
                      <a:cubicBezTo>
                        <a:pt x="162" y="65"/>
                        <a:pt x="174" y="82"/>
                        <a:pt x="185" y="99"/>
                      </a:cubicBezTo>
                      <a:cubicBezTo>
                        <a:pt x="166" y="104"/>
                        <a:pt x="147" y="108"/>
                        <a:pt x="127" y="113"/>
                      </a:cubicBezTo>
                      <a:cubicBezTo>
                        <a:pt x="108" y="117"/>
                        <a:pt x="87" y="122"/>
                        <a:pt x="66" y="127"/>
                      </a:cubicBezTo>
                      <a:cubicBezTo>
                        <a:pt x="55" y="109"/>
                        <a:pt x="43" y="91"/>
                        <a:pt x="32" y="73"/>
                      </a:cubicBezTo>
                      <a:cubicBezTo>
                        <a:pt x="21" y="56"/>
                        <a:pt x="10" y="39"/>
                        <a:pt x="0" y="22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71" name="í$lîḍê"/>
              <p:cNvGrpSpPr/>
              <p:nvPr/>
            </p:nvGrpSpPr>
            <p:grpSpPr>
              <a:xfrm>
                <a:off x="9536258" y="2474898"/>
                <a:ext cx="1545167" cy="1595967"/>
                <a:chOff x="7152193" y="1856173"/>
                <a:chExt cx="1158875" cy="1196975"/>
              </a:xfrm>
            </p:grpSpPr>
            <p:sp>
              <p:nvSpPr>
                <p:cNvPr id="109" name="íṩľíḓe"/>
                <p:cNvSpPr/>
                <p:nvPr/>
              </p:nvSpPr>
              <p:spPr bwMode="auto">
                <a:xfrm>
                  <a:off x="7152193" y="2002223"/>
                  <a:ext cx="557213" cy="1050925"/>
                </a:xfrm>
                <a:custGeom>
                  <a:avLst/>
                  <a:gdLst/>
                  <a:ahLst/>
                  <a:cxnLst>
                    <a:cxn ang="0">
                      <a:pos x="351" y="365"/>
                    </a:cxn>
                    <a:cxn ang="0">
                      <a:pos x="232" y="662"/>
                    </a:cxn>
                    <a:cxn ang="0">
                      <a:pos x="0" y="297"/>
                    </a:cxn>
                    <a:cxn ang="0">
                      <a:pos x="118" y="0"/>
                    </a:cxn>
                    <a:cxn ang="0">
                      <a:pos x="351" y="365"/>
                    </a:cxn>
                  </a:cxnLst>
                  <a:rect l="0" t="0" r="r" b="b"/>
                  <a:pathLst>
                    <a:path w="351" h="662">
                      <a:moveTo>
                        <a:pt x="351" y="365"/>
                      </a:moveTo>
                      <a:lnTo>
                        <a:pt x="232" y="662"/>
                      </a:lnTo>
                      <a:lnTo>
                        <a:pt x="0" y="297"/>
                      </a:lnTo>
                      <a:lnTo>
                        <a:pt x="118" y="0"/>
                      </a:lnTo>
                      <a:lnTo>
                        <a:pt x="351" y="365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0" name="iṩļîḋe"/>
                <p:cNvSpPr/>
                <p:nvPr/>
              </p:nvSpPr>
              <p:spPr bwMode="auto">
                <a:xfrm>
                  <a:off x="7339518" y="1856173"/>
                  <a:ext cx="971550" cy="725488"/>
                </a:xfrm>
                <a:custGeom>
                  <a:avLst/>
                  <a:gdLst/>
                  <a:ahLst/>
                  <a:cxnLst>
                    <a:cxn ang="0">
                      <a:pos x="0" y="39"/>
                    </a:cxn>
                    <a:cxn ang="0">
                      <a:pos x="81" y="19"/>
                    </a:cxn>
                    <a:cxn ang="0">
                      <a:pos x="158" y="0"/>
                    </a:cxn>
                    <a:cxn ang="0">
                      <a:pos x="207" y="71"/>
                    </a:cxn>
                    <a:cxn ang="0">
                      <a:pos x="258" y="144"/>
                    </a:cxn>
                    <a:cxn ang="0">
                      <a:pos x="180" y="168"/>
                    </a:cxn>
                    <a:cxn ang="0">
                      <a:pos x="98" y="193"/>
                    </a:cxn>
                    <a:cxn ang="0">
                      <a:pos x="48" y="114"/>
                    </a:cxn>
                    <a:cxn ang="0">
                      <a:pos x="0" y="39"/>
                    </a:cxn>
                  </a:cxnLst>
                  <a:rect l="0" t="0" r="r" b="b"/>
                  <a:pathLst>
                    <a:path w="258" h="193">
                      <a:moveTo>
                        <a:pt x="0" y="39"/>
                      </a:moveTo>
                      <a:cubicBezTo>
                        <a:pt x="27" y="32"/>
                        <a:pt x="54" y="25"/>
                        <a:pt x="81" y="19"/>
                      </a:cubicBezTo>
                      <a:cubicBezTo>
                        <a:pt x="107" y="13"/>
                        <a:pt x="133" y="6"/>
                        <a:pt x="158" y="0"/>
                      </a:cubicBezTo>
                      <a:cubicBezTo>
                        <a:pt x="174" y="23"/>
                        <a:pt x="190" y="47"/>
                        <a:pt x="207" y="71"/>
                      </a:cubicBezTo>
                      <a:cubicBezTo>
                        <a:pt x="224" y="95"/>
                        <a:pt x="240" y="120"/>
                        <a:pt x="258" y="144"/>
                      </a:cubicBezTo>
                      <a:cubicBezTo>
                        <a:pt x="232" y="152"/>
                        <a:pt x="206" y="160"/>
                        <a:pt x="180" y="168"/>
                      </a:cubicBezTo>
                      <a:cubicBezTo>
                        <a:pt x="153" y="176"/>
                        <a:pt x="126" y="185"/>
                        <a:pt x="98" y="193"/>
                      </a:cubicBezTo>
                      <a:cubicBezTo>
                        <a:pt x="81" y="166"/>
                        <a:pt x="64" y="140"/>
                        <a:pt x="48" y="114"/>
                      </a:cubicBezTo>
                      <a:cubicBezTo>
                        <a:pt x="31" y="89"/>
                        <a:pt x="15" y="64"/>
                        <a:pt x="0" y="3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1" name="ïşḻíḑe"/>
                <p:cNvSpPr/>
                <p:nvPr/>
              </p:nvSpPr>
              <p:spPr bwMode="auto">
                <a:xfrm>
                  <a:off x="7520493" y="2397510"/>
                  <a:ext cx="790575" cy="655638"/>
                </a:xfrm>
                <a:custGeom>
                  <a:avLst/>
                  <a:gdLst/>
                  <a:ahLst/>
                  <a:cxnLst>
                    <a:cxn ang="0">
                      <a:pos x="498" y="0"/>
                    </a:cxn>
                    <a:cxn ang="0">
                      <a:pos x="380" y="299"/>
                    </a:cxn>
                    <a:cxn ang="0">
                      <a:pos x="0" y="413"/>
                    </a:cxn>
                    <a:cxn ang="0">
                      <a:pos x="119" y="116"/>
                    </a:cxn>
                    <a:cxn ang="0">
                      <a:pos x="498" y="0"/>
                    </a:cxn>
                  </a:cxnLst>
                  <a:rect l="0" t="0" r="r" b="b"/>
                  <a:pathLst>
                    <a:path w="498" h="413">
                      <a:moveTo>
                        <a:pt x="498" y="0"/>
                      </a:moveTo>
                      <a:lnTo>
                        <a:pt x="380" y="299"/>
                      </a:lnTo>
                      <a:lnTo>
                        <a:pt x="0" y="413"/>
                      </a:lnTo>
                      <a:lnTo>
                        <a:pt x="119" y="116"/>
                      </a:lnTo>
                      <a:lnTo>
                        <a:pt x="498" y="0"/>
                      </a:ln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72" name="í$1îďe"/>
              <p:cNvGrpSpPr/>
              <p:nvPr/>
            </p:nvGrpSpPr>
            <p:grpSpPr>
              <a:xfrm>
                <a:off x="8031307" y="1892815"/>
                <a:ext cx="1585384" cy="1545168"/>
                <a:chOff x="6023480" y="1419610"/>
                <a:chExt cx="1189038" cy="1158875"/>
              </a:xfrm>
            </p:grpSpPr>
            <p:sp>
              <p:nvSpPr>
                <p:cNvPr id="106" name="íşľiḓé"/>
                <p:cNvSpPr/>
                <p:nvPr/>
              </p:nvSpPr>
              <p:spPr bwMode="auto">
                <a:xfrm>
                  <a:off x="6210805" y="1419610"/>
                  <a:ext cx="1001713" cy="688975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91" y="15"/>
                    </a:cxn>
                    <a:cxn ang="0">
                      <a:pos x="177" y="0"/>
                    </a:cxn>
                    <a:cxn ang="0">
                      <a:pos x="220" y="69"/>
                    </a:cxn>
                    <a:cxn ang="0">
                      <a:pos x="266" y="141"/>
                    </a:cxn>
                    <a:cxn ang="0">
                      <a:pos x="178" y="161"/>
                    </a:cxn>
                    <a:cxn ang="0">
                      <a:pos x="86" y="183"/>
                    </a:cxn>
                    <a:cxn ang="0">
                      <a:pos x="42" y="106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266" h="183">
                      <a:moveTo>
                        <a:pt x="0" y="32"/>
                      </a:moveTo>
                      <a:cubicBezTo>
                        <a:pt x="31" y="26"/>
                        <a:pt x="61" y="21"/>
                        <a:pt x="91" y="15"/>
                      </a:cubicBezTo>
                      <a:cubicBezTo>
                        <a:pt x="120" y="10"/>
                        <a:pt x="149" y="5"/>
                        <a:pt x="177" y="0"/>
                      </a:cubicBezTo>
                      <a:cubicBezTo>
                        <a:pt x="191" y="22"/>
                        <a:pt x="206" y="45"/>
                        <a:pt x="220" y="69"/>
                      </a:cubicBezTo>
                      <a:cubicBezTo>
                        <a:pt x="235" y="92"/>
                        <a:pt x="250" y="116"/>
                        <a:pt x="266" y="141"/>
                      </a:cubicBezTo>
                      <a:cubicBezTo>
                        <a:pt x="237" y="147"/>
                        <a:pt x="208" y="154"/>
                        <a:pt x="178" y="161"/>
                      </a:cubicBezTo>
                      <a:cubicBezTo>
                        <a:pt x="148" y="168"/>
                        <a:pt x="117" y="176"/>
                        <a:pt x="86" y="183"/>
                      </a:cubicBezTo>
                      <a:cubicBezTo>
                        <a:pt x="71" y="157"/>
                        <a:pt x="56" y="131"/>
                        <a:pt x="42" y="106"/>
                      </a:cubicBezTo>
                      <a:cubicBezTo>
                        <a:pt x="28" y="81"/>
                        <a:pt x="14" y="56"/>
                        <a:pt x="0" y="3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7" name="íṣļidè"/>
                <p:cNvSpPr/>
                <p:nvPr/>
              </p:nvSpPr>
              <p:spPr bwMode="auto">
                <a:xfrm>
                  <a:off x="6345743" y="1949835"/>
                  <a:ext cx="866775" cy="628650"/>
                </a:xfrm>
                <a:custGeom>
                  <a:avLst/>
                  <a:gdLst/>
                  <a:ahLst/>
                  <a:cxnLst>
                    <a:cxn ang="0">
                      <a:pos x="546" y="0"/>
                    </a:cxn>
                    <a:cxn ang="0">
                      <a:pos x="427" y="296"/>
                    </a:cxn>
                    <a:cxn ang="0">
                      <a:pos x="0" y="396"/>
                    </a:cxn>
                    <a:cxn ang="0">
                      <a:pos x="119" y="100"/>
                    </a:cxn>
                    <a:cxn ang="0">
                      <a:pos x="546" y="0"/>
                    </a:cxn>
                  </a:cxnLst>
                  <a:rect l="0" t="0" r="r" b="b"/>
                  <a:pathLst>
                    <a:path w="546" h="396">
                      <a:moveTo>
                        <a:pt x="546" y="0"/>
                      </a:moveTo>
                      <a:lnTo>
                        <a:pt x="427" y="296"/>
                      </a:lnTo>
                      <a:lnTo>
                        <a:pt x="0" y="396"/>
                      </a:lnTo>
                      <a:lnTo>
                        <a:pt x="119" y="100"/>
                      </a:lnTo>
                      <a:lnTo>
                        <a:pt x="546" y="0"/>
                      </a:ln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8" name="iṣḷïḋé"/>
                <p:cNvSpPr/>
                <p:nvPr/>
              </p:nvSpPr>
              <p:spPr bwMode="auto">
                <a:xfrm>
                  <a:off x="6023480" y="1540260"/>
                  <a:ext cx="511175" cy="1038225"/>
                </a:xfrm>
                <a:custGeom>
                  <a:avLst/>
                  <a:gdLst/>
                  <a:ahLst/>
                  <a:cxnLst>
                    <a:cxn ang="0">
                      <a:pos x="322" y="358"/>
                    </a:cxn>
                    <a:cxn ang="0">
                      <a:pos x="203" y="654"/>
                    </a:cxn>
                    <a:cxn ang="0">
                      <a:pos x="0" y="296"/>
                    </a:cxn>
                    <a:cxn ang="0">
                      <a:pos x="118" y="0"/>
                    </a:cxn>
                    <a:cxn ang="0">
                      <a:pos x="322" y="358"/>
                    </a:cxn>
                  </a:cxnLst>
                  <a:rect l="0" t="0" r="r" b="b"/>
                  <a:pathLst>
                    <a:path w="322" h="654">
                      <a:moveTo>
                        <a:pt x="322" y="358"/>
                      </a:moveTo>
                      <a:lnTo>
                        <a:pt x="203" y="654"/>
                      </a:lnTo>
                      <a:lnTo>
                        <a:pt x="0" y="296"/>
                      </a:lnTo>
                      <a:lnTo>
                        <a:pt x="118" y="0"/>
                      </a:lnTo>
                      <a:lnTo>
                        <a:pt x="322" y="358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73" name="íşḷïḍe"/>
              <p:cNvGrpSpPr/>
              <p:nvPr/>
            </p:nvGrpSpPr>
            <p:grpSpPr>
              <a:xfrm>
                <a:off x="10092941" y="3437981"/>
                <a:ext cx="1265767" cy="1460500"/>
                <a:chOff x="7569705" y="2578485"/>
                <a:chExt cx="949325" cy="1095375"/>
              </a:xfrm>
            </p:grpSpPr>
            <p:sp>
              <p:nvSpPr>
                <p:cNvPr id="103" name="ïṡ1ídé"/>
                <p:cNvSpPr/>
                <p:nvPr/>
              </p:nvSpPr>
              <p:spPr bwMode="auto">
                <a:xfrm>
                  <a:off x="7874505" y="3026160"/>
                  <a:ext cx="644525" cy="647700"/>
                </a:xfrm>
                <a:custGeom>
                  <a:avLst/>
                  <a:gdLst/>
                  <a:ahLst/>
                  <a:cxnLst>
                    <a:cxn ang="0">
                      <a:pos x="406" y="0"/>
                    </a:cxn>
                    <a:cxn ang="0">
                      <a:pos x="287" y="297"/>
                    </a:cxn>
                    <a:cxn ang="0">
                      <a:pos x="0" y="408"/>
                    </a:cxn>
                    <a:cxn ang="0">
                      <a:pos x="119" y="112"/>
                    </a:cxn>
                    <a:cxn ang="0">
                      <a:pos x="406" y="0"/>
                    </a:cxn>
                  </a:cxnLst>
                  <a:rect l="0" t="0" r="r" b="b"/>
                  <a:pathLst>
                    <a:path w="406" h="408">
                      <a:moveTo>
                        <a:pt x="406" y="0"/>
                      </a:moveTo>
                      <a:lnTo>
                        <a:pt x="287" y="297"/>
                      </a:lnTo>
                      <a:lnTo>
                        <a:pt x="0" y="408"/>
                      </a:lnTo>
                      <a:lnTo>
                        <a:pt x="119" y="112"/>
                      </a:lnTo>
                      <a:lnTo>
                        <a:pt x="406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4" name="íṧḻïďe"/>
                <p:cNvSpPr/>
                <p:nvPr/>
              </p:nvSpPr>
              <p:spPr bwMode="auto">
                <a:xfrm>
                  <a:off x="7569705" y="2721360"/>
                  <a:ext cx="493713" cy="952500"/>
                </a:xfrm>
                <a:custGeom>
                  <a:avLst/>
                  <a:gdLst/>
                  <a:ahLst/>
                  <a:cxnLst>
                    <a:cxn ang="0">
                      <a:pos x="311" y="304"/>
                    </a:cxn>
                    <a:cxn ang="0">
                      <a:pos x="192" y="600"/>
                    </a:cxn>
                    <a:cxn ang="0">
                      <a:pos x="0" y="297"/>
                    </a:cxn>
                    <a:cxn ang="0">
                      <a:pos x="119" y="0"/>
                    </a:cxn>
                    <a:cxn ang="0">
                      <a:pos x="311" y="304"/>
                    </a:cxn>
                  </a:cxnLst>
                  <a:rect l="0" t="0" r="r" b="b"/>
                  <a:pathLst>
                    <a:path w="311" h="600">
                      <a:moveTo>
                        <a:pt x="311" y="304"/>
                      </a:moveTo>
                      <a:lnTo>
                        <a:pt x="192" y="600"/>
                      </a:lnTo>
                      <a:lnTo>
                        <a:pt x="0" y="297"/>
                      </a:lnTo>
                      <a:lnTo>
                        <a:pt x="119" y="0"/>
                      </a:lnTo>
                      <a:lnTo>
                        <a:pt x="311" y="304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5" name="íślïḋè"/>
                <p:cNvSpPr/>
                <p:nvPr/>
              </p:nvSpPr>
              <p:spPr bwMode="auto">
                <a:xfrm>
                  <a:off x="7756237" y="2578485"/>
                  <a:ext cx="760413" cy="625475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61" y="18"/>
                    </a:cxn>
                    <a:cxn ang="0">
                      <a:pos x="120" y="0"/>
                    </a:cxn>
                    <a:cxn ang="0">
                      <a:pos x="160" y="58"/>
                    </a:cxn>
                    <a:cxn ang="0">
                      <a:pos x="202" y="119"/>
                    </a:cxn>
                    <a:cxn ang="0">
                      <a:pos x="143" y="142"/>
                    </a:cxn>
                    <a:cxn ang="0">
                      <a:pos x="81" y="166"/>
                    </a:cxn>
                    <a:cxn ang="0">
                      <a:pos x="40" y="100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202" h="166">
                      <a:moveTo>
                        <a:pt x="0" y="38"/>
                      </a:moveTo>
                      <a:cubicBezTo>
                        <a:pt x="21" y="31"/>
                        <a:pt x="41" y="24"/>
                        <a:pt x="61" y="18"/>
                      </a:cubicBezTo>
                      <a:cubicBezTo>
                        <a:pt x="81" y="12"/>
                        <a:pt x="101" y="6"/>
                        <a:pt x="120" y="0"/>
                      </a:cubicBezTo>
                      <a:cubicBezTo>
                        <a:pt x="133" y="19"/>
                        <a:pt x="146" y="38"/>
                        <a:pt x="160" y="58"/>
                      </a:cubicBezTo>
                      <a:cubicBezTo>
                        <a:pt x="173" y="78"/>
                        <a:pt x="187" y="98"/>
                        <a:pt x="202" y="119"/>
                      </a:cubicBezTo>
                      <a:cubicBezTo>
                        <a:pt x="182" y="126"/>
                        <a:pt x="163" y="134"/>
                        <a:pt x="143" y="142"/>
                      </a:cubicBezTo>
                      <a:cubicBezTo>
                        <a:pt x="123" y="149"/>
                        <a:pt x="102" y="158"/>
                        <a:pt x="81" y="166"/>
                      </a:cubicBezTo>
                      <a:cubicBezTo>
                        <a:pt x="67" y="144"/>
                        <a:pt x="53" y="122"/>
                        <a:pt x="40" y="100"/>
                      </a:cubicBezTo>
                      <a:cubicBezTo>
                        <a:pt x="26" y="79"/>
                        <a:pt x="13" y="58"/>
                        <a:pt x="0" y="3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74" name="ïşľíḋè"/>
              <p:cNvGrpSpPr/>
              <p:nvPr/>
            </p:nvGrpSpPr>
            <p:grpSpPr>
              <a:xfrm>
                <a:off x="7248140" y="2248414"/>
                <a:ext cx="1339851" cy="1394884"/>
                <a:chOff x="5436105" y="1686310"/>
                <a:chExt cx="1004888" cy="1046163"/>
              </a:xfrm>
            </p:grpSpPr>
            <p:sp>
              <p:nvSpPr>
                <p:cNvPr id="100" name="i$ḷîḓe"/>
                <p:cNvSpPr/>
                <p:nvPr/>
              </p:nvSpPr>
              <p:spPr bwMode="auto">
                <a:xfrm>
                  <a:off x="5664705" y="2122873"/>
                  <a:ext cx="776288" cy="609600"/>
                </a:xfrm>
                <a:custGeom>
                  <a:avLst/>
                  <a:gdLst/>
                  <a:ahLst/>
                  <a:cxnLst>
                    <a:cxn ang="0">
                      <a:pos x="489" y="0"/>
                    </a:cxn>
                    <a:cxn ang="0">
                      <a:pos x="370" y="297"/>
                    </a:cxn>
                    <a:cxn ang="0">
                      <a:pos x="0" y="384"/>
                    </a:cxn>
                    <a:cxn ang="0">
                      <a:pos x="116" y="88"/>
                    </a:cxn>
                    <a:cxn ang="0">
                      <a:pos x="489" y="0"/>
                    </a:cxn>
                  </a:cxnLst>
                  <a:rect l="0" t="0" r="r" b="b"/>
                  <a:pathLst>
                    <a:path w="489" h="384">
                      <a:moveTo>
                        <a:pt x="489" y="0"/>
                      </a:moveTo>
                      <a:lnTo>
                        <a:pt x="370" y="297"/>
                      </a:lnTo>
                      <a:lnTo>
                        <a:pt x="0" y="384"/>
                      </a:lnTo>
                      <a:lnTo>
                        <a:pt x="116" y="88"/>
                      </a:lnTo>
                      <a:lnTo>
                        <a:pt x="489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1" name="îsľiḑé"/>
                <p:cNvSpPr/>
                <p:nvPr/>
              </p:nvSpPr>
              <p:spPr bwMode="auto">
                <a:xfrm>
                  <a:off x="5436105" y="1791085"/>
                  <a:ext cx="412750" cy="941388"/>
                </a:xfrm>
                <a:custGeom>
                  <a:avLst/>
                  <a:gdLst/>
                  <a:ahLst/>
                  <a:cxnLst>
                    <a:cxn ang="0">
                      <a:pos x="260" y="297"/>
                    </a:cxn>
                    <a:cxn ang="0">
                      <a:pos x="144" y="593"/>
                    </a:cxn>
                    <a:cxn ang="0">
                      <a:pos x="0" y="297"/>
                    </a:cxn>
                    <a:cxn ang="0">
                      <a:pos x="118" y="0"/>
                    </a:cxn>
                    <a:cxn ang="0">
                      <a:pos x="260" y="297"/>
                    </a:cxn>
                  </a:cxnLst>
                  <a:rect l="0" t="0" r="r" b="b"/>
                  <a:pathLst>
                    <a:path w="260" h="593">
                      <a:moveTo>
                        <a:pt x="260" y="297"/>
                      </a:moveTo>
                      <a:lnTo>
                        <a:pt x="144" y="593"/>
                      </a:lnTo>
                      <a:lnTo>
                        <a:pt x="0" y="297"/>
                      </a:lnTo>
                      <a:lnTo>
                        <a:pt x="118" y="0"/>
                      </a:lnTo>
                      <a:lnTo>
                        <a:pt x="260" y="297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2" name="íşļíḍe"/>
                <p:cNvSpPr/>
                <p:nvPr/>
              </p:nvSpPr>
              <p:spPr bwMode="auto">
                <a:xfrm>
                  <a:off x="5623430" y="1686310"/>
                  <a:ext cx="817563" cy="576263"/>
                </a:xfrm>
                <a:custGeom>
                  <a:avLst/>
                  <a:gdLst/>
                  <a:ahLst/>
                  <a:cxnLst>
                    <a:cxn ang="0">
                      <a:pos x="0" y="28"/>
                    </a:cxn>
                    <a:cxn ang="0">
                      <a:pos x="78" y="14"/>
                    </a:cxn>
                    <a:cxn ang="0">
                      <a:pos x="152" y="0"/>
                    </a:cxn>
                    <a:cxn ang="0">
                      <a:pos x="184" y="57"/>
                    </a:cxn>
                    <a:cxn ang="0">
                      <a:pos x="217" y="116"/>
                    </a:cxn>
                    <a:cxn ang="0">
                      <a:pos x="141" y="134"/>
                    </a:cxn>
                    <a:cxn ang="0">
                      <a:pos x="60" y="153"/>
                    </a:cxn>
                    <a:cxn ang="0">
                      <a:pos x="29" y="89"/>
                    </a:cxn>
                    <a:cxn ang="0">
                      <a:pos x="0" y="28"/>
                    </a:cxn>
                  </a:cxnLst>
                  <a:rect l="0" t="0" r="r" b="b"/>
                  <a:pathLst>
                    <a:path w="217" h="153">
                      <a:moveTo>
                        <a:pt x="0" y="28"/>
                      </a:moveTo>
                      <a:cubicBezTo>
                        <a:pt x="26" y="23"/>
                        <a:pt x="52" y="18"/>
                        <a:pt x="78" y="14"/>
                      </a:cubicBezTo>
                      <a:cubicBezTo>
                        <a:pt x="103" y="9"/>
                        <a:pt x="128" y="5"/>
                        <a:pt x="152" y="0"/>
                      </a:cubicBezTo>
                      <a:cubicBezTo>
                        <a:pt x="163" y="19"/>
                        <a:pt x="173" y="38"/>
                        <a:pt x="184" y="57"/>
                      </a:cubicBezTo>
                      <a:cubicBezTo>
                        <a:pt x="195" y="76"/>
                        <a:pt x="206" y="96"/>
                        <a:pt x="217" y="116"/>
                      </a:cubicBezTo>
                      <a:cubicBezTo>
                        <a:pt x="192" y="122"/>
                        <a:pt x="167" y="128"/>
                        <a:pt x="141" y="134"/>
                      </a:cubicBezTo>
                      <a:cubicBezTo>
                        <a:pt x="115" y="140"/>
                        <a:pt x="88" y="146"/>
                        <a:pt x="60" y="153"/>
                      </a:cubicBezTo>
                      <a:cubicBezTo>
                        <a:pt x="50" y="131"/>
                        <a:pt x="39" y="110"/>
                        <a:pt x="29" y="89"/>
                      </a:cubicBezTo>
                      <a:cubicBezTo>
                        <a:pt x="19" y="68"/>
                        <a:pt x="9" y="48"/>
                        <a:pt x="0" y="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75" name="íṣḷiḍè"/>
              <p:cNvGrpSpPr/>
              <p:nvPr/>
            </p:nvGrpSpPr>
            <p:grpSpPr>
              <a:xfrm>
                <a:off x="8573167" y="2483364"/>
                <a:ext cx="1644650" cy="1693333"/>
                <a:chOff x="6429880" y="1862523"/>
                <a:chExt cx="1233488" cy="1270000"/>
              </a:xfrm>
            </p:grpSpPr>
            <p:sp>
              <p:nvSpPr>
                <p:cNvPr id="97" name="ïşḻïḓê"/>
                <p:cNvSpPr/>
                <p:nvPr/>
              </p:nvSpPr>
              <p:spPr bwMode="auto">
                <a:xfrm>
                  <a:off x="6429880" y="2024448"/>
                  <a:ext cx="544513" cy="1108075"/>
                </a:xfrm>
                <a:custGeom>
                  <a:avLst/>
                  <a:gdLst/>
                  <a:ahLst/>
                  <a:cxnLst>
                    <a:cxn ang="0">
                      <a:pos x="343" y="399"/>
                    </a:cxn>
                    <a:cxn ang="0">
                      <a:pos x="225" y="698"/>
                    </a:cxn>
                    <a:cxn ang="0">
                      <a:pos x="0" y="297"/>
                    </a:cxn>
                    <a:cxn ang="0">
                      <a:pos x="118" y="0"/>
                    </a:cxn>
                    <a:cxn ang="0">
                      <a:pos x="343" y="399"/>
                    </a:cxn>
                  </a:cxnLst>
                  <a:rect l="0" t="0" r="r" b="b"/>
                  <a:pathLst>
                    <a:path w="343" h="698">
                      <a:moveTo>
                        <a:pt x="343" y="399"/>
                      </a:moveTo>
                      <a:lnTo>
                        <a:pt x="225" y="698"/>
                      </a:lnTo>
                      <a:lnTo>
                        <a:pt x="0" y="297"/>
                      </a:lnTo>
                      <a:lnTo>
                        <a:pt x="118" y="0"/>
                      </a:lnTo>
                      <a:lnTo>
                        <a:pt x="343" y="399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8" name="ïŝḷíḑê"/>
                <p:cNvSpPr/>
                <p:nvPr/>
              </p:nvSpPr>
              <p:spPr bwMode="auto">
                <a:xfrm>
                  <a:off x="6787068" y="2446723"/>
                  <a:ext cx="876300" cy="685800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34" y="299"/>
                    </a:cxn>
                    <a:cxn ang="0">
                      <a:pos x="0" y="432"/>
                    </a:cxn>
                    <a:cxn ang="0">
                      <a:pos x="118" y="133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432">
                      <a:moveTo>
                        <a:pt x="552" y="0"/>
                      </a:moveTo>
                      <a:lnTo>
                        <a:pt x="434" y="299"/>
                      </a:lnTo>
                      <a:lnTo>
                        <a:pt x="0" y="432"/>
                      </a:lnTo>
                      <a:lnTo>
                        <a:pt x="118" y="133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9" name="i$ľîḓe"/>
                <p:cNvSpPr/>
                <p:nvPr/>
              </p:nvSpPr>
              <p:spPr bwMode="auto">
                <a:xfrm>
                  <a:off x="6614030" y="1862523"/>
                  <a:ext cx="1046163" cy="798513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93" y="22"/>
                    </a:cxn>
                    <a:cxn ang="0">
                      <a:pos x="180" y="0"/>
                    </a:cxn>
                    <a:cxn ang="0">
                      <a:pos x="228" y="77"/>
                    </a:cxn>
                    <a:cxn ang="0">
                      <a:pos x="278" y="156"/>
                    </a:cxn>
                    <a:cxn ang="0">
                      <a:pos x="190" y="183"/>
                    </a:cxn>
                    <a:cxn ang="0">
                      <a:pos x="95" y="212"/>
                    </a:cxn>
                    <a:cxn ang="0">
                      <a:pos x="47" y="126"/>
                    </a:cxn>
                    <a:cxn ang="0">
                      <a:pos x="0" y="44"/>
                    </a:cxn>
                  </a:cxnLst>
                  <a:rect l="0" t="0" r="r" b="b"/>
                  <a:pathLst>
                    <a:path w="278" h="212">
                      <a:moveTo>
                        <a:pt x="0" y="44"/>
                      </a:moveTo>
                      <a:cubicBezTo>
                        <a:pt x="32" y="36"/>
                        <a:pt x="63" y="29"/>
                        <a:pt x="93" y="22"/>
                      </a:cubicBezTo>
                      <a:cubicBezTo>
                        <a:pt x="123" y="14"/>
                        <a:pt x="152" y="7"/>
                        <a:pt x="180" y="0"/>
                      </a:cubicBezTo>
                      <a:cubicBezTo>
                        <a:pt x="196" y="25"/>
                        <a:pt x="212" y="51"/>
                        <a:pt x="228" y="77"/>
                      </a:cubicBezTo>
                      <a:cubicBezTo>
                        <a:pt x="245" y="103"/>
                        <a:pt x="261" y="129"/>
                        <a:pt x="278" y="156"/>
                      </a:cubicBezTo>
                      <a:cubicBezTo>
                        <a:pt x="249" y="165"/>
                        <a:pt x="220" y="174"/>
                        <a:pt x="190" y="183"/>
                      </a:cubicBezTo>
                      <a:cubicBezTo>
                        <a:pt x="159" y="193"/>
                        <a:pt x="127" y="202"/>
                        <a:pt x="95" y="212"/>
                      </a:cubicBezTo>
                      <a:cubicBezTo>
                        <a:pt x="79" y="183"/>
                        <a:pt x="63" y="154"/>
                        <a:pt x="47" y="126"/>
                      </a:cubicBezTo>
                      <a:cubicBezTo>
                        <a:pt x="31" y="98"/>
                        <a:pt x="15" y="71"/>
                        <a:pt x="0" y="4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76" name="îSḷidê"/>
              <p:cNvGrpSpPr/>
              <p:nvPr/>
            </p:nvGrpSpPr>
            <p:grpSpPr>
              <a:xfrm>
                <a:off x="7358207" y="2946914"/>
                <a:ext cx="1761067" cy="1805517"/>
                <a:chOff x="5518655" y="2210185"/>
                <a:chExt cx="1320800" cy="1354138"/>
              </a:xfrm>
            </p:grpSpPr>
            <p:sp>
              <p:nvSpPr>
                <p:cNvPr id="94" name="ïsļïḓê"/>
                <p:cNvSpPr/>
                <p:nvPr/>
              </p:nvSpPr>
              <p:spPr bwMode="auto">
                <a:xfrm>
                  <a:off x="5856793" y="2849948"/>
                  <a:ext cx="968375" cy="714375"/>
                </a:xfrm>
                <a:custGeom>
                  <a:avLst/>
                  <a:gdLst/>
                  <a:ahLst/>
                  <a:cxnLst>
                    <a:cxn ang="0">
                      <a:pos x="610" y="0"/>
                    </a:cxn>
                    <a:cxn ang="0">
                      <a:pos x="493" y="296"/>
                    </a:cxn>
                    <a:cxn ang="0">
                      <a:pos x="0" y="450"/>
                    </a:cxn>
                    <a:cxn ang="0">
                      <a:pos x="116" y="154"/>
                    </a:cxn>
                    <a:cxn ang="0">
                      <a:pos x="610" y="0"/>
                    </a:cxn>
                  </a:cxnLst>
                  <a:rect l="0" t="0" r="r" b="b"/>
                  <a:pathLst>
                    <a:path w="610" h="450">
                      <a:moveTo>
                        <a:pt x="610" y="0"/>
                      </a:moveTo>
                      <a:lnTo>
                        <a:pt x="493" y="296"/>
                      </a:lnTo>
                      <a:lnTo>
                        <a:pt x="0" y="450"/>
                      </a:lnTo>
                      <a:lnTo>
                        <a:pt x="116" y="154"/>
                      </a:lnTo>
                      <a:lnTo>
                        <a:pt x="610" y="0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5" name="i$líḑê"/>
                <p:cNvSpPr/>
                <p:nvPr/>
              </p:nvSpPr>
              <p:spPr bwMode="auto">
                <a:xfrm>
                  <a:off x="5518655" y="2402273"/>
                  <a:ext cx="527050" cy="1162050"/>
                </a:xfrm>
                <a:custGeom>
                  <a:avLst/>
                  <a:gdLst/>
                  <a:ahLst/>
                  <a:cxnLst>
                    <a:cxn ang="0">
                      <a:pos x="332" y="436"/>
                    </a:cxn>
                    <a:cxn ang="0">
                      <a:pos x="213" y="732"/>
                    </a:cxn>
                    <a:cxn ang="0">
                      <a:pos x="0" y="296"/>
                    </a:cxn>
                    <a:cxn ang="0">
                      <a:pos x="116" y="0"/>
                    </a:cxn>
                    <a:cxn ang="0">
                      <a:pos x="332" y="436"/>
                    </a:cxn>
                  </a:cxnLst>
                  <a:rect l="0" t="0" r="r" b="b"/>
                  <a:pathLst>
                    <a:path w="332" h="732">
                      <a:moveTo>
                        <a:pt x="332" y="436"/>
                      </a:moveTo>
                      <a:lnTo>
                        <a:pt x="213" y="732"/>
                      </a:lnTo>
                      <a:lnTo>
                        <a:pt x="0" y="296"/>
                      </a:lnTo>
                      <a:lnTo>
                        <a:pt x="116" y="0"/>
                      </a:lnTo>
                      <a:lnTo>
                        <a:pt x="332" y="436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6" name="í$ḷiďe"/>
                <p:cNvSpPr/>
                <p:nvPr/>
              </p:nvSpPr>
              <p:spPr bwMode="auto">
                <a:xfrm>
                  <a:off x="5702805" y="2210185"/>
                  <a:ext cx="1136650" cy="884238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107" y="24"/>
                    </a:cxn>
                    <a:cxn ang="0">
                      <a:pos x="207" y="0"/>
                    </a:cxn>
                    <a:cxn ang="0">
                      <a:pos x="254" y="83"/>
                    </a:cxn>
                    <a:cxn ang="0">
                      <a:pos x="302" y="170"/>
                    </a:cxn>
                    <a:cxn ang="0">
                      <a:pos x="200" y="201"/>
                    </a:cxn>
                    <a:cxn ang="0">
                      <a:pos x="91" y="235"/>
                    </a:cxn>
                    <a:cxn ang="0">
                      <a:pos x="44" y="140"/>
                    </a:cxn>
                    <a:cxn ang="0">
                      <a:pos x="0" y="51"/>
                    </a:cxn>
                  </a:cxnLst>
                  <a:rect l="0" t="0" r="r" b="b"/>
                  <a:pathLst>
                    <a:path w="302" h="235">
                      <a:moveTo>
                        <a:pt x="0" y="51"/>
                      </a:moveTo>
                      <a:cubicBezTo>
                        <a:pt x="37" y="42"/>
                        <a:pt x="72" y="33"/>
                        <a:pt x="107" y="24"/>
                      </a:cubicBezTo>
                      <a:cubicBezTo>
                        <a:pt x="141" y="16"/>
                        <a:pt x="175" y="8"/>
                        <a:pt x="207" y="0"/>
                      </a:cubicBezTo>
                      <a:cubicBezTo>
                        <a:pt x="223" y="27"/>
                        <a:pt x="238" y="55"/>
                        <a:pt x="254" y="83"/>
                      </a:cubicBezTo>
                      <a:cubicBezTo>
                        <a:pt x="269" y="111"/>
                        <a:pt x="286" y="140"/>
                        <a:pt x="302" y="170"/>
                      </a:cubicBezTo>
                      <a:cubicBezTo>
                        <a:pt x="269" y="180"/>
                        <a:pt x="235" y="191"/>
                        <a:pt x="200" y="201"/>
                      </a:cubicBezTo>
                      <a:cubicBezTo>
                        <a:pt x="164" y="212"/>
                        <a:pt x="128" y="223"/>
                        <a:pt x="91" y="235"/>
                      </a:cubicBezTo>
                      <a:cubicBezTo>
                        <a:pt x="75" y="203"/>
                        <a:pt x="59" y="171"/>
                        <a:pt x="44" y="140"/>
                      </a:cubicBezTo>
                      <a:cubicBezTo>
                        <a:pt x="29" y="110"/>
                        <a:pt x="15" y="80"/>
                        <a:pt x="0" y="5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77" name="íśľïďe"/>
              <p:cNvSpPr/>
              <p:nvPr/>
            </p:nvSpPr>
            <p:spPr bwMode="auto">
              <a:xfrm rot="20303856">
                <a:off x="9269558" y="2713539"/>
                <a:ext cx="486833" cy="541304"/>
              </a:xfrm>
              <a:custGeom>
                <a:avLst/>
                <a:gdLst/>
                <a:ahLst/>
                <a:cxnLst>
                  <a:cxn ang="0">
                    <a:pos x="151" y="125"/>
                  </a:cxn>
                  <a:cxn ang="0">
                    <a:pos x="144" y="120"/>
                  </a:cxn>
                  <a:cxn ang="0">
                    <a:pos x="107" y="104"/>
                  </a:cxn>
                  <a:cxn ang="0">
                    <a:pos x="105" y="102"/>
                  </a:cxn>
                  <a:cxn ang="0">
                    <a:pos x="102" y="95"/>
                  </a:cxn>
                  <a:cxn ang="0">
                    <a:pos x="100" y="91"/>
                  </a:cxn>
                  <a:cxn ang="0">
                    <a:pos x="99" y="89"/>
                  </a:cxn>
                  <a:cxn ang="0">
                    <a:pos x="102" y="73"/>
                  </a:cxn>
                  <a:cxn ang="0">
                    <a:pos x="102" y="72"/>
                  </a:cxn>
                  <a:cxn ang="0">
                    <a:pos x="108" y="57"/>
                  </a:cxn>
                  <a:cxn ang="0">
                    <a:pos x="108" y="57"/>
                  </a:cxn>
                  <a:cxn ang="0">
                    <a:pos x="109" y="47"/>
                  </a:cxn>
                  <a:cxn ang="0">
                    <a:pos x="108" y="45"/>
                  </a:cxn>
                  <a:cxn ang="0">
                    <a:pos x="106" y="42"/>
                  </a:cxn>
                  <a:cxn ang="0">
                    <a:pos x="106" y="27"/>
                  </a:cxn>
                  <a:cxn ang="0">
                    <a:pos x="102" y="17"/>
                  </a:cxn>
                  <a:cxn ang="0">
                    <a:pos x="97" y="13"/>
                  </a:cxn>
                  <a:cxn ang="0">
                    <a:pos x="97" y="13"/>
                  </a:cxn>
                  <a:cxn ang="0">
                    <a:pos x="95" y="6"/>
                  </a:cxn>
                  <a:cxn ang="0">
                    <a:pos x="99" y="4"/>
                  </a:cxn>
                  <a:cxn ang="0">
                    <a:pos x="83" y="3"/>
                  </a:cxn>
                  <a:cxn ang="0">
                    <a:pos x="82" y="3"/>
                  </a:cxn>
                  <a:cxn ang="0">
                    <a:pos x="79" y="4"/>
                  </a:cxn>
                  <a:cxn ang="0">
                    <a:pos x="59" y="13"/>
                  </a:cxn>
                  <a:cxn ang="0">
                    <a:pos x="51" y="25"/>
                  </a:cxn>
                  <a:cxn ang="0">
                    <a:pos x="51" y="34"/>
                  </a:cxn>
                  <a:cxn ang="0">
                    <a:pos x="51" y="42"/>
                  </a:cxn>
                  <a:cxn ang="0">
                    <a:pos x="50" y="44"/>
                  </a:cxn>
                  <a:cxn ang="0">
                    <a:pos x="48" y="48"/>
                  </a:cxn>
                  <a:cxn ang="0">
                    <a:pos x="49" y="51"/>
                  </a:cxn>
                  <a:cxn ang="0">
                    <a:pos x="51" y="59"/>
                  </a:cxn>
                  <a:cxn ang="0">
                    <a:pos x="53" y="66"/>
                  </a:cxn>
                  <a:cxn ang="0">
                    <a:pos x="58" y="77"/>
                  </a:cxn>
                  <a:cxn ang="0">
                    <a:pos x="59" y="79"/>
                  </a:cxn>
                  <a:cxn ang="0">
                    <a:pos x="58" y="89"/>
                  </a:cxn>
                  <a:cxn ang="0">
                    <a:pos x="57" y="91"/>
                  </a:cxn>
                  <a:cxn ang="0">
                    <a:pos x="54" y="95"/>
                  </a:cxn>
                  <a:cxn ang="0">
                    <a:pos x="51" y="102"/>
                  </a:cxn>
                  <a:cxn ang="0">
                    <a:pos x="50" y="103"/>
                  </a:cxn>
                  <a:cxn ang="0">
                    <a:pos x="38" y="108"/>
                  </a:cxn>
                  <a:cxn ang="0">
                    <a:pos x="25" y="114"/>
                  </a:cxn>
                  <a:cxn ang="0">
                    <a:pos x="13" y="120"/>
                  </a:cxn>
                  <a:cxn ang="0">
                    <a:pos x="6" y="125"/>
                  </a:cxn>
                  <a:cxn ang="0">
                    <a:pos x="0" y="149"/>
                  </a:cxn>
                  <a:cxn ang="0">
                    <a:pos x="61" y="170"/>
                  </a:cxn>
                  <a:cxn ang="0">
                    <a:pos x="61" y="170"/>
                  </a:cxn>
                  <a:cxn ang="0">
                    <a:pos x="90" y="171"/>
                  </a:cxn>
                  <a:cxn ang="0">
                    <a:pos x="97" y="169"/>
                  </a:cxn>
                  <a:cxn ang="0">
                    <a:pos x="157" y="149"/>
                  </a:cxn>
                  <a:cxn ang="0">
                    <a:pos x="151" y="125"/>
                  </a:cxn>
                  <a:cxn ang="0">
                    <a:pos x="62" y="158"/>
                  </a:cxn>
                  <a:cxn ang="0">
                    <a:pos x="62" y="157"/>
                  </a:cxn>
                  <a:cxn ang="0">
                    <a:pos x="62" y="157"/>
                  </a:cxn>
                  <a:cxn ang="0">
                    <a:pos x="62" y="158"/>
                  </a:cxn>
                </a:cxnLst>
                <a:rect l="0" t="0" r="r" b="b"/>
                <a:pathLst>
                  <a:path w="157" h="175">
                    <a:moveTo>
                      <a:pt x="151" y="125"/>
                    </a:moveTo>
                    <a:cubicBezTo>
                      <a:pt x="149" y="123"/>
                      <a:pt x="147" y="121"/>
                      <a:pt x="144" y="120"/>
                    </a:cubicBezTo>
                    <a:cubicBezTo>
                      <a:pt x="132" y="114"/>
                      <a:pt x="120" y="109"/>
                      <a:pt x="107" y="104"/>
                    </a:cubicBezTo>
                    <a:cubicBezTo>
                      <a:pt x="106" y="103"/>
                      <a:pt x="105" y="103"/>
                      <a:pt x="105" y="102"/>
                    </a:cubicBezTo>
                    <a:cubicBezTo>
                      <a:pt x="104" y="99"/>
                      <a:pt x="103" y="97"/>
                      <a:pt x="102" y="95"/>
                    </a:cubicBezTo>
                    <a:cubicBezTo>
                      <a:pt x="102" y="93"/>
                      <a:pt x="101" y="92"/>
                      <a:pt x="100" y="91"/>
                    </a:cubicBezTo>
                    <a:cubicBezTo>
                      <a:pt x="99" y="91"/>
                      <a:pt x="99" y="90"/>
                      <a:pt x="99" y="89"/>
                    </a:cubicBezTo>
                    <a:cubicBezTo>
                      <a:pt x="99" y="84"/>
                      <a:pt x="97" y="78"/>
                      <a:pt x="102" y="73"/>
                    </a:cubicBezTo>
                    <a:cubicBezTo>
                      <a:pt x="102" y="73"/>
                      <a:pt x="102" y="73"/>
                      <a:pt x="102" y="72"/>
                    </a:cubicBezTo>
                    <a:cubicBezTo>
                      <a:pt x="104" y="68"/>
                      <a:pt x="105" y="62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4"/>
                      <a:pt x="108" y="50"/>
                      <a:pt x="109" y="47"/>
                    </a:cubicBezTo>
                    <a:cubicBezTo>
                      <a:pt x="109" y="46"/>
                      <a:pt x="108" y="46"/>
                      <a:pt x="108" y="45"/>
                    </a:cubicBezTo>
                    <a:cubicBezTo>
                      <a:pt x="106" y="45"/>
                      <a:pt x="106" y="43"/>
                      <a:pt x="106" y="42"/>
                    </a:cubicBezTo>
                    <a:cubicBezTo>
                      <a:pt x="106" y="35"/>
                      <a:pt x="106" y="34"/>
                      <a:pt x="106" y="27"/>
                    </a:cubicBezTo>
                    <a:cubicBezTo>
                      <a:pt x="106" y="24"/>
                      <a:pt x="105" y="20"/>
                      <a:pt x="102" y="17"/>
                    </a:cubicBezTo>
                    <a:cubicBezTo>
                      <a:pt x="100" y="16"/>
                      <a:pt x="99" y="14"/>
                      <a:pt x="97" y="13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3"/>
                      <a:pt x="92" y="9"/>
                      <a:pt x="95" y="6"/>
                    </a:cubicBezTo>
                    <a:cubicBezTo>
                      <a:pt x="96" y="4"/>
                      <a:pt x="99" y="4"/>
                      <a:pt x="99" y="4"/>
                    </a:cubicBezTo>
                    <a:cubicBezTo>
                      <a:pt x="99" y="4"/>
                      <a:pt x="95" y="0"/>
                      <a:pt x="83" y="3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81" y="3"/>
                      <a:pt x="80" y="4"/>
                      <a:pt x="79" y="4"/>
                    </a:cubicBezTo>
                    <a:cubicBezTo>
                      <a:pt x="72" y="6"/>
                      <a:pt x="65" y="8"/>
                      <a:pt x="59" y="13"/>
                    </a:cubicBezTo>
                    <a:cubicBezTo>
                      <a:pt x="55" y="16"/>
                      <a:pt x="52" y="20"/>
                      <a:pt x="51" y="25"/>
                    </a:cubicBezTo>
                    <a:cubicBezTo>
                      <a:pt x="51" y="28"/>
                      <a:pt x="51" y="31"/>
                      <a:pt x="51" y="34"/>
                    </a:cubicBezTo>
                    <a:cubicBezTo>
                      <a:pt x="51" y="38"/>
                      <a:pt x="51" y="37"/>
                      <a:pt x="51" y="42"/>
                    </a:cubicBezTo>
                    <a:cubicBezTo>
                      <a:pt x="51" y="43"/>
                      <a:pt x="51" y="44"/>
                      <a:pt x="50" y="44"/>
                    </a:cubicBezTo>
                    <a:cubicBezTo>
                      <a:pt x="48" y="45"/>
                      <a:pt x="48" y="46"/>
                      <a:pt x="48" y="48"/>
                    </a:cubicBezTo>
                    <a:cubicBezTo>
                      <a:pt x="49" y="49"/>
                      <a:pt x="48" y="50"/>
                      <a:pt x="49" y="51"/>
                    </a:cubicBezTo>
                    <a:cubicBezTo>
                      <a:pt x="49" y="54"/>
                      <a:pt x="50" y="57"/>
                      <a:pt x="51" y="59"/>
                    </a:cubicBezTo>
                    <a:cubicBezTo>
                      <a:pt x="51" y="62"/>
                      <a:pt x="53" y="64"/>
                      <a:pt x="53" y="66"/>
                    </a:cubicBezTo>
                    <a:cubicBezTo>
                      <a:pt x="54" y="70"/>
                      <a:pt x="55" y="74"/>
                      <a:pt x="58" y="77"/>
                    </a:cubicBezTo>
                    <a:cubicBezTo>
                      <a:pt x="59" y="78"/>
                      <a:pt x="59" y="79"/>
                      <a:pt x="59" y="79"/>
                    </a:cubicBezTo>
                    <a:cubicBezTo>
                      <a:pt x="59" y="83"/>
                      <a:pt x="58" y="86"/>
                      <a:pt x="58" y="89"/>
                    </a:cubicBezTo>
                    <a:cubicBezTo>
                      <a:pt x="58" y="90"/>
                      <a:pt x="57" y="91"/>
                      <a:pt x="57" y="91"/>
                    </a:cubicBezTo>
                    <a:cubicBezTo>
                      <a:pt x="54" y="91"/>
                      <a:pt x="54" y="93"/>
                      <a:pt x="54" y="95"/>
                    </a:cubicBezTo>
                    <a:cubicBezTo>
                      <a:pt x="53" y="97"/>
                      <a:pt x="52" y="99"/>
                      <a:pt x="51" y="102"/>
                    </a:cubicBezTo>
                    <a:cubicBezTo>
                      <a:pt x="51" y="102"/>
                      <a:pt x="50" y="103"/>
                      <a:pt x="50" y="103"/>
                    </a:cubicBezTo>
                    <a:cubicBezTo>
                      <a:pt x="46" y="105"/>
                      <a:pt x="42" y="107"/>
                      <a:pt x="38" y="108"/>
                    </a:cubicBezTo>
                    <a:cubicBezTo>
                      <a:pt x="33" y="110"/>
                      <a:pt x="29" y="112"/>
                      <a:pt x="25" y="114"/>
                    </a:cubicBezTo>
                    <a:cubicBezTo>
                      <a:pt x="21" y="116"/>
                      <a:pt x="17" y="118"/>
                      <a:pt x="13" y="120"/>
                    </a:cubicBezTo>
                    <a:cubicBezTo>
                      <a:pt x="10" y="122"/>
                      <a:pt x="8" y="123"/>
                      <a:pt x="6" y="125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24" y="149"/>
                      <a:pt x="39" y="165"/>
                      <a:pt x="61" y="170"/>
                    </a:cubicBezTo>
                    <a:cubicBezTo>
                      <a:pt x="61" y="170"/>
                      <a:pt x="61" y="170"/>
                      <a:pt x="61" y="170"/>
                    </a:cubicBezTo>
                    <a:cubicBezTo>
                      <a:pt x="61" y="170"/>
                      <a:pt x="77" y="175"/>
                      <a:pt x="90" y="171"/>
                    </a:cubicBezTo>
                    <a:cubicBezTo>
                      <a:pt x="93" y="171"/>
                      <a:pt x="95" y="170"/>
                      <a:pt x="97" y="169"/>
                    </a:cubicBezTo>
                    <a:cubicBezTo>
                      <a:pt x="117" y="162"/>
                      <a:pt x="143" y="149"/>
                      <a:pt x="157" y="149"/>
                    </a:cubicBezTo>
                    <a:lnTo>
                      <a:pt x="151" y="125"/>
                    </a:lnTo>
                    <a:close/>
                    <a:moveTo>
                      <a:pt x="62" y="158"/>
                    </a:moveTo>
                    <a:cubicBezTo>
                      <a:pt x="62" y="157"/>
                      <a:pt x="62" y="157"/>
                      <a:pt x="62" y="157"/>
                    </a:cubicBezTo>
                    <a:cubicBezTo>
                      <a:pt x="62" y="157"/>
                      <a:pt x="62" y="157"/>
                      <a:pt x="62" y="157"/>
                    </a:cubicBezTo>
                    <a:lnTo>
                      <a:pt x="62" y="15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í$ļîďè"/>
              <p:cNvSpPr/>
              <p:nvPr/>
            </p:nvSpPr>
            <p:spPr bwMode="auto">
              <a:xfrm>
                <a:off x="8011699" y="3251745"/>
                <a:ext cx="596612" cy="551967"/>
              </a:xfrm>
              <a:custGeom>
                <a:avLst/>
                <a:gdLst/>
                <a:ahLst/>
                <a:cxnLst>
                  <a:cxn ang="0">
                    <a:pos x="39" y="36"/>
                  </a:cxn>
                  <a:cxn ang="0">
                    <a:pos x="41" y="44"/>
                  </a:cxn>
                  <a:cxn ang="0">
                    <a:pos x="35" y="50"/>
                  </a:cxn>
                  <a:cxn ang="0">
                    <a:pos x="27" y="53"/>
                  </a:cxn>
                  <a:cxn ang="0">
                    <a:pos x="18" y="53"/>
                  </a:cxn>
                  <a:cxn ang="0">
                    <a:pos x="11" y="50"/>
                  </a:cxn>
                  <a:cxn ang="0">
                    <a:pos x="4" y="44"/>
                  </a:cxn>
                  <a:cxn ang="0">
                    <a:pos x="6" y="36"/>
                  </a:cxn>
                  <a:cxn ang="0">
                    <a:pos x="0" y="28"/>
                  </a:cxn>
                  <a:cxn ang="0">
                    <a:pos x="7" y="23"/>
                  </a:cxn>
                  <a:cxn ang="0">
                    <a:pos x="4" y="18"/>
                  </a:cxn>
                  <a:cxn ang="0">
                    <a:pos x="15" y="16"/>
                  </a:cxn>
                  <a:cxn ang="0">
                    <a:pos x="19" y="8"/>
                  </a:cxn>
                  <a:cxn ang="0">
                    <a:pos x="28" y="15"/>
                  </a:cxn>
                  <a:cxn ang="0">
                    <a:pos x="35" y="12"/>
                  </a:cxn>
                  <a:cxn ang="0">
                    <a:pos x="41" y="19"/>
                  </a:cxn>
                  <a:cxn ang="0">
                    <a:pos x="45" y="27"/>
                  </a:cxn>
                  <a:cxn ang="0">
                    <a:pos x="23" y="22"/>
                  </a:cxn>
                  <a:cxn ang="0">
                    <a:pos x="32" y="31"/>
                  </a:cxn>
                  <a:cxn ang="0">
                    <a:pos x="63" y="16"/>
                  </a:cxn>
                  <a:cxn ang="0">
                    <a:pos x="64" y="24"/>
                  </a:cxn>
                  <a:cxn ang="0">
                    <a:pos x="55" y="22"/>
                  </a:cxn>
                  <a:cxn ang="0">
                    <a:pos x="46" y="24"/>
                  </a:cxn>
                  <a:cxn ang="0">
                    <a:pos x="46" y="16"/>
                  </a:cxn>
                  <a:cxn ang="0">
                    <a:pos x="46" y="9"/>
                  </a:cxn>
                  <a:cxn ang="0">
                    <a:pos x="46" y="2"/>
                  </a:cxn>
                  <a:cxn ang="0">
                    <a:pos x="55" y="4"/>
                  </a:cxn>
                  <a:cxn ang="0">
                    <a:pos x="59" y="0"/>
                  </a:cxn>
                  <a:cxn ang="0">
                    <a:pos x="62" y="7"/>
                  </a:cxn>
                  <a:cxn ang="0">
                    <a:pos x="68" y="15"/>
                  </a:cxn>
                  <a:cxn ang="0">
                    <a:pos x="62" y="55"/>
                  </a:cxn>
                  <a:cxn ang="0">
                    <a:pos x="59" y="63"/>
                  </a:cxn>
                  <a:cxn ang="0">
                    <a:pos x="54" y="59"/>
                  </a:cxn>
                  <a:cxn ang="0">
                    <a:pos x="45" y="60"/>
                  </a:cxn>
                  <a:cxn ang="0">
                    <a:pos x="41" y="52"/>
                  </a:cxn>
                  <a:cxn ang="0">
                    <a:pos x="47" y="44"/>
                  </a:cxn>
                  <a:cxn ang="0">
                    <a:pos x="50" y="36"/>
                  </a:cxn>
                  <a:cxn ang="0">
                    <a:pos x="56" y="40"/>
                  </a:cxn>
                  <a:cxn ang="0">
                    <a:pos x="64" y="39"/>
                  </a:cxn>
                  <a:cxn ang="0">
                    <a:pos x="63" y="46"/>
                  </a:cxn>
                  <a:cxn ang="0">
                    <a:pos x="55" y="8"/>
                  </a:cxn>
                  <a:cxn ang="0">
                    <a:pos x="59" y="13"/>
                  </a:cxn>
                  <a:cxn ang="0">
                    <a:pos x="50" y="49"/>
                  </a:cxn>
                  <a:cxn ang="0">
                    <a:pos x="55" y="45"/>
                  </a:cxn>
                </a:cxnLst>
                <a:rect l="0" t="0" r="r" b="b"/>
                <a:pathLst>
                  <a:path w="68" h="63">
                    <a:moveTo>
                      <a:pt x="45" y="35"/>
                    </a:moveTo>
                    <a:cubicBezTo>
                      <a:pt x="45" y="35"/>
                      <a:pt x="45" y="36"/>
                      <a:pt x="45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7"/>
                      <a:pt x="38" y="38"/>
                      <a:pt x="38" y="39"/>
                    </a:cubicBezTo>
                    <a:cubicBezTo>
                      <a:pt x="39" y="41"/>
                      <a:pt x="40" y="42"/>
                      <a:pt x="41" y="43"/>
                    </a:cubicBezTo>
                    <a:cubicBezTo>
                      <a:pt x="41" y="43"/>
                      <a:pt x="41" y="44"/>
                      <a:pt x="41" y="44"/>
                    </a:cubicBezTo>
                    <a:cubicBezTo>
                      <a:pt x="41" y="44"/>
                      <a:pt x="41" y="44"/>
                      <a:pt x="41" y="45"/>
                    </a:cubicBezTo>
                    <a:cubicBezTo>
                      <a:pt x="40" y="46"/>
                      <a:pt x="36" y="50"/>
                      <a:pt x="35" y="50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0" y="47"/>
                      <a:pt x="29" y="47"/>
                      <a:pt x="28" y="48"/>
                    </a:cubicBezTo>
                    <a:cubicBezTo>
                      <a:pt x="28" y="49"/>
                      <a:pt x="27" y="51"/>
                      <a:pt x="27" y="53"/>
                    </a:cubicBezTo>
                    <a:cubicBezTo>
                      <a:pt x="27" y="54"/>
                      <a:pt x="26" y="54"/>
                      <a:pt x="26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8" y="54"/>
                      <a:pt x="18" y="53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6" y="47"/>
                      <a:pt x="16" y="47"/>
                      <a:pt x="15" y="47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0" y="50"/>
                      <a:pt x="9" y="50"/>
                      <a:pt x="9" y="50"/>
                    </a:cubicBezTo>
                    <a:cubicBezTo>
                      <a:pt x="8" y="49"/>
                      <a:pt x="4" y="45"/>
                      <a:pt x="4" y="44"/>
                    </a:cubicBezTo>
                    <a:cubicBezTo>
                      <a:pt x="4" y="44"/>
                      <a:pt x="4" y="44"/>
                      <a:pt x="4" y="43"/>
                    </a:cubicBezTo>
                    <a:cubicBezTo>
                      <a:pt x="5" y="42"/>
                      <a:pt x="6" y="41"/>
                      <a:pt x="7" y="39"/>
                    </a:cubicBezTo>
                    <a:cubicBezTo>
                      <a:pt x="7" y="38"/>
                      <a:pt x="6" y="37"/>
                      <a:pt x="6" y="36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5"/>
                      <a:pt x="7" y="24"/>
                      <a:pt x="7" y="23"/>
                    </a:cubicBezTo>
                    <a:cubicBezTo>
                      <a:pt x="6" y="22"/>
                      <a:pt x="5" y="20"/>
                      <a:pt x="4" y="19"/>
                    </a:cubicBezTo>
                    <a:cubicBezTo>
                      <a:pt x="4" y="19"/>
                      <a:pt x="4" y="19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17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1" y="13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6" y="15"/>
                      <a:pt x="16" y="15"/>
                      <a:pt x="17" y="15"/>
                    </a:cubicBezTo>
                    <a:cubicBezTo>
                      <a:pt x="18" y="13"/>
                      <a:pt x="18" y="11"/>
                      <a:pt x="18" y="9"/>
                    </a:cubicBezTo>
                    <a:cubicBezTo>
                      <a:pt x="18" y="9"/>
                      <a:pt x="19" y="8"/>
                      <a:pt x="19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27" y="9"/>
                      <a:pt x="27" y="9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9" y="15"/>
                      <a:pt x="30" y="15"/>
                      <a:pt x="31" y="16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6" y="12"/>
                      <a:pt x="36" y="12"/>
                      <a:pt x="36" y="13"/>
                    </a:cubicBezTo>
                    <a:cubicBezTo>
                      <a:pt x="37" y="13"/>
                      <a:pt x="41" y="17"/>
                      <a:pt x="41" y="18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0" y="20"/>
                      <a:pt x="39" y="22"/>
                      <a:pt x="38" y="23"/>
                    </a:cubicBezTo>
                    <a:cubicBezTo>
                      <a:pt x="38" y="24"/>
                      <a:pt x="39" y="25"/>
                      <a:pt x="39" y="26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8"/>
                    </a:cubicBezTo>
                    <a:lnTo>
                      <a:pt x="45" y="35"/>
                    </a:lnTo>
                    <a:close/>
                    <a:moveTo>
                      <a:pt x="23" y="22"/>
                    </a:moveTo>
                    <a:cubicBezTo>
                      <a:pt x="18" y="22"/>
                      <a:pt x="13" y="26"/>
                      <a:pt x="13" y="31"/>
                    </a:cubicBezTo>
                    <a:cubicBezTo>
                      <a:pt x="13" y="36"/>
                      <a:pt x="18" y="40"/>
                      <a:pt x="23" y="40"/>
                    </a:cubicBezTo>
                    <a:cubicBezTo>
                      <a:pt x="28" y="40"/>
                      <a:pt x="32" y="36"/>
                      <a:pt x="32" y="31"/>
                    </a:cubicBezTo>
                    <a:cubicBezTo>
                      <a:pt x="32" y="26"/>
                      <a:pt x="28" y="22"/>
                      <a:pt x="23" y="22"/>
                    </a:cubicBezTo>
                    <a:close/>
                    <a:moveTo>
                      <a:pt x="68" y="15"/>
                    </a:moveTo>
                    <a:cubicBezTo>
                      <a:pt x="68" y="16"/>
                      <a:pt x="64" y="16"/>
                      <a:pt x="63" y="16"/>
                    </a:cubicBezTo>
                    <a:cubicBezTo>
                      <a:pt x="63" y="17"/>
                      <a:pt x="62" y="18"/>
                      <a:pt x="62" y="18"/>
                    </a:cubicBezTo>
                    <a:cubicBezTo>
                      <a:pt x="62" y="19"/>
                      <a:pt x="64" y="23"/>
                      <a:pt x="64" y="23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59" y="26"/>
                      <a:pt x="59" y="26"/>
                    </a:cubicBezTo>
                    <a:cubicBezTo>
                      <a:pt x="59" y="26"/>
                      <a:pt x="56" y="22"/>
                      <a:pt x="56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53" y="22"/>
                      <a:pt x="50" y="26"/>
                      <a:pt x="50" y="26"/>
                    </a:cubicBezTo>
                    <a:cubicBezTo>
                      <a:pt x="50" y="26"/>
                      <a:pt x="46" y="24"/>
                      <a:pt x="46" y="24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3"/>
                      <a:pt x="47" y="19"/>
                      <a:pt x="47" y="18"/>
                    </a:cubicBezTo>
                    <a:cubicBezTo>
                      <a:pt x="47" y="18"/>
                      <a:pt x="46" y="17"/>
                      <a:pt x="46" y="16"/>
                    </a:cubicBezTo>
                    <a:cubicBezTo>
                      <a:pt x="45" y="16"/>
                      <a:pt x="41" y="16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5" y="9"/>
                      <a:pt x="46" y="9"/>
                    </a:cubicBezTo>
                    <a:cubicBezTo>
                      <a:pt x="46" y="9"/>
                      <a:pt x="47" y="8"/>
                      <a:pt x="47" y="7"/>
                    </a:cubicBezTo>
                    <a:cubicBezTo>
                      <a:pt x="47" y="7"/>
                      <a:pt x="45" y="3"/>
                      <a:pt x="45" y="2"/>
                    </a:cubicBezTo>
                    <a:cubicBezTo>
                      <a:pt x="45" y="2"/>
                      <a:pt x="45" y="2"/>
                      <a:pt x="46" y="2"/>
                    </a:cubicBezTo>
                    <a:cubicBezTo>
                      <a:pt x="46" y="2"/>
                      <a:pt x="50" y="0"/>
                      <a:pt x="50" y="0"/>
                    </a:cubicBezTo>
                    <a:cubicBezTo>
                      <a:pt x="50" y="0"/>
                      <a:pt x="53" y="3"/>
                      <a:pt x="54" y="4"/>
                    </a:cubicBezTo>
                    <a:cubicBezTo>
                      <a:pt x="54" y="4"/>
                      <a:pt x="54" y="4"/>
                      <a:pt x="55" y="4"/>
                    </a:cubicBezTo>
                    <a:cubicBezTo>
                      <a:pt x="55" y="4"/>
                      <a:pt x="55" y="4"/>
                      <a:pt x="56" y="4"/>
                    </a:cubicBezTo>
                    <a:cubicBezTo>
                      <a:pt x="57" y="2"/>
                      <a:pt x="58" y="1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3" y="2"/>
                      <a:pt x="64" y="2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64" y="3"/>
                      <a:pt x="62" y="7"/>
                      <a:pt x="62" y="7"/>
                    </a:cubicBezTo>
                    <a:cubicBezTo>
                      <a:pt x="62" y="8"/>
                      <a:pt x="63" y="9"/>
                      <a:pt x="63" y="9"/>
                    </a:cubicBezTo>
                    <a:cubicBezTo>
                      <a:pt x="64" y="9"/>
                      <a:pt x="68" y="10"/>
                      <a:pt x="68" y="10"/>
                    </a:cubicBezTo>
                    <a:lnTo>
                      <a:pt x="68" y="15"/>
                    </a:lnTo>
                    <a:close/>
                    <a:moveTo>
                      <a:pt x="68" y="52"/>
                    </a:moveTo>
                    <a:cubicBezTo>
                      <a:pt x="68" y="52"/>
                      <a:pt x="64" y="53"/>
                      <a:pt x="63" y="53"/>
                    </a:cubicBezTo>
                    <a:cubicBezTo>
                      <a:pt x="63" y="54"/>
                      <a:pt x="62" y="54"/>
                      <a:pt x="62" y="55"/>
                    </a:cubicBezTo>
                    <a:cubicBezTo>
                      <a:pt x="62" y="56"/>
                      <a:pt x="64" y="59"/>
                      <a:pt x="64" y="60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3" y="60"/>
                      <a:pt x="59" y="63"/>
                      <a:pt x="59" y="63"/>
                    </a:cubicBezTo>
                    <a:cubicBezTo>
                      <a:pt x="59" y="63"/>
                      <a:pt x="56" y="59"/>
                      <a:pt x="56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4" y="59"/>
                      <a:pt x="54" y="59"/>
                      <a:pt x="54" y="59"/>
                    </a:cubicBezTo>
                    <a:cubicBezTo>
                      <a:pt x="53" y="59"/>
                      <a:pt x="50" y="63"/>
                      <a:pt x="50" y="63"/>
                    </a:cubicBezTo>
                    <a:cubicBezTo>
                      <a:pt x="50" y="63"/>
                      <a:pt x="46" y="60"/>
                      <a:pt x="46" y="60"/>
                    </a:cubicBezTo>
                    <a:cubicBezTo>
                      <a:pt x="45" y="60"/>
                      <a:pt x="45" y="60"/>
                      <a:pt x="45" y="60"/>
                    </a:cubicBezTo>
                    <a:cubicBezTo>
                      <a:pt x="45" y="59"/>
                      <a:pt x="47" y="56"/>
                      <a:pt x="47" y="55"/>
                    </a:cubicBezTo>
                    <a:cubicBezTo>
                      <a:pt x="47" y="54"/>
                      <a:pt x="46" y="54"/>
                      <a:pt x="46" y="53"/>
                    </a:cubicBezTo>
                    <a:cubicBezTo>
                      <a:pt x="45" y="53"/>
                      <a:pt x="41" y="52"/>
                      <a:pt x="41" y="52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1" y="46"/>
                      <a:pt x="45" y="46"/>
                      <a:pt x="46" y="46"/>
                    </a:cubicBezTo>
                    <a:cubicBezTo>
                      <a:pt x="46" y="45"/>
                      <a:pt x="47" y="45"/>
                      <a:pt x="47" y="44"/>
                    </a:cubicBezTo>
                    <a:cubicBezTo>
                      <a:pt x="47" y="43"/>
                      <a:pt x="45" y="40"/>
                      <a:pt x="45" y="39"/>
                    </a:cubicBezTo>
                    <a:cubicBezTo>
                      <a:pt x="45" y="39"/>
                      <a:pt x="45" y="39"/>
                      <a:pt x="46" y="39"/>
                    </a:cubicBezTo>
                    <a:cubicBezTo>
                      <a:pt x="46" y="39"/>
                      <a:pt x="50" y="36"/>
                      <a:pt x="50" y="36"/>
                    </a:cubicBezTo>
                    <a:cubicBezTo>
                      <a:pt x="50" y="36"/>
                      <a:pt x="53" y="40"/>
                      <a:pt x="54" y="40"/>
                    </a:cubicBezTo>
                    <a:cubicBezTo>
                      <a:pt x="54" y="40"/>
                      <a:pt x="54" y="40"/>
                      <a:pt x="55" y="40"/>
                    </a:cubicBezTo>
                    <a:cubicBezTo>
                      <a:pt x="55" y="40"/>
                      <a:pt x="55" y="40"/>
                      <a:pt x="56" y="40"/>
                    </a:cubicBezTo>
                    <a:cubicBezTo>
                      <a:pt x="57" y="39"/>
                      <a:pt x="58" y="38"/>
                      <a:pt x="59" y="36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6"/>
                      <a:pt x="63" y="39"/>
                      <a:pt x="64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40"/>
                      <a:pt x="62" y="43"/>
                      <a:pt x="62" y="44"/>
                    </a:cubicBezTo>
                    <a:cubicBezTo>
                      <a:pt x="62" y="45"/>
                      <a:pt x="63" y="45"/>
                      <a:pt x="63" y="46"/>
                    </a:cubicBezTo>
                    <a:cubicBezTo>
                      <a:pt x="64" y="46"/>
                      <a:pt x="68" y="46"/>
                      <a:pt x="68" y="47"/>
                    </a:cubicBezTo>
                    <a:lnTo>
                      <a:pt x="68" y="52"/>
                    </a:lnTo>
                    <a:close/>
                    <a:moveTo>
                      <a:pt x="55" y="8"/>
                    </a:moveTo>
                    <a:cubicBezTo>
                      <a:pt x="52" y="8"/>
                      <a:pt x="50" y="10"/>
                      <a:pt x="50" y="13"/>
                    </a:cubicBezTo>
                    <a:cubicBezTo>
                      <a:pt x="50" y="15"/>
                      <a:pt x="52" y="17"/>
                      <a:pt x="55" y="17"/>
                    </a:cubicBezTo>
                    <a:cubicBezTo>
                      <a:pt x="57" y="17"/>
                      <a:pt x="59" y="15"/>
                      <a:pt x="59" y="13"/>
                    </a:cubicBezTo>
                    <a:cubicBezTo>
                      <a:pt x="59" y="10"/>
                      <a:pt x="57" y="8"/>
                      <a:pt x="55" y="8"/>
                    </a:cubicBezTo>
                    <a:close/>
                    <a:moveTo>
                      <a:pt x="55" y="45"/>
                    </a:moveTo>
                    <a:cubicBezTo>
                      <a:pt x="52" y="45"/>
                      <a:pt x="50" y="47"/>
                      <a:pt x="50" y="49"/>
                    </a:cubicBezTo>
                    <a:cubicBezTo>
                      <a:pt x="50" y="52"/>
                      <a:pt x="52" y="54"/>
                      <a:pt x="55" y="54"/>
                    </a:cubicBezTo>
                    <a:cubicBezTo>
                      <a:pt x="57" y="54"/>
                      <a:pt x="59" y="52"/>
                      <a:pt x="59" y="49"/>
                    </a:cubicBezTo>
                    <a:cubicBezTo>
                      <a:pt x="59" y="47"/>
                      <a:pt x="57" y="45"/>
                      <a:pt x="55" y="4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iṧlîḍè"/>
              <p:cNvSpPr/>
              <p:nvPr/>
            </p:nvSpPr>
            <p:spPr bwMode="auto">
              <a:xfrm>
                <a:off x="7866207" y="2521339"/>
                <a:ext cx="330200" cy="256117"/>
              </a:xfrm>
              <a:custGeom>
                <a:avLst/>
                <a:gdLst/>
                <a:ahLst/>
                <a:cxnLst>
                  <a:cxn ang="0">
                    <a:pos x="29" y="41"/>
                  </a:cxn>
                  <a:cxn ang="0">
                    <a:pos x="22" y="40"/>
                  </a:cxn>
                  <a:cxn ang="0">
                    <a:pos x="11" y="45"/>
                  </a:cxn>
                  <a:cxn ang="0">
                    <a:pos x="7" y="46"/>
                  </a:cxn>
                  <a:cxn ang="0">
                    <a:pos x="7" y="46"/>
                  </a:cxn>
                  <a:cxn ang="0">
                    <a:pos x="6" y="45"/>
                  </a:cxn>
                  <a:cxn ang="0">
                    <a:pos x="6" y="43"/>
                  </a:cxn>
                  <a:cxn ang="0">
                    <a:pos x="11" y="36"/>
                  </a:cxn>
                  <a:cxn ang="0">
                    <a:pos x="0" y="20"/>
                  </a:cxn>
                  <a:cxn ang="0">
                    <a:pos x="29" y="0"/>
                  </a:cxn>
                  <a:cxn ang="0">
                    <a:pos x="57" y="20"/>
                  </a:cxn>
                  <a:cxn ang="0">
                    <a:pos x="29" y="41"/>
                  </a:cxn>
                  <a:cxn ang="0">
                    <a:pos x="62" y="47"/>
                  </a:cxn>
                  <a:cxn ang="0">
                    <a:pos x="66" y="53"/>
                  </a:cxn>
                  <a:cxn ang="0">
                    <a:pos x="67" y="55"/>
                  </a:cxn>
                  <a:cxn ang="0">
                    <a:pos x="66" y="56"/>
                  </a:cxn>
                  <a:cxn ang="0">
                    <a:pos x="62" y="55"/>
                  </a:cxn>
                  <a:cxn ang="0">
                    <a:pos x="51" y="50"/>
                  </a:cxn>
                  <a:cxn ang="0">
                    <a:pos x="44" y="51"/>
                  </a:cxn>
                  <a:cxn ang="0">
                    <a:pos x="25" y="46"/>
                  </a:cxn>
                  <a:cxn ang="0">
                    <a:pos x="29" y="46"/>
                  </a:cxn>
                  <a:cxn ang="0">
                    <a:pos x="52" y="39"/>
                  </a:cxn>
                  <a:cxn ang="0">
                    <a:pos x="62" y="20"/>
                  </a:cxn>
                  <a:cxn ang="0">
                    <a:pos x="61" y="14"/>
                  </a:cxn>
                  <a:cxn ang="0">
                    <a:pos x="72" y="30"/>
                  </a:cxn>
                  <a:cxn ang="0">
                    <a:pos x="62" y="47"/>
                  </a:cxn>
                </a:cxnLst>
                <a:rect l="0" t="0" r="r" b="b"/>
                <a:pathLst>
                  <a:path w="72" h="56">
                    <a:moveTo>
                      <a:pt x="29" y="41"/>
                    </a:moveTo>
                    <a:cubicBezTo>
                      <a:pt x="26" y="41"/>
                      <a:pt x="24" y="40"/>
                      <a:pt x="22" y="40"/>
                    </a:cubicBezTo>
                    <a:cubicBezTo>
                      <a:pt x="18" y="42"/>
                      <a:pt x="15" y="44"/>
                      <a:pt x="11" y="45"/>
                    </a:cubicBezTo>
                    <a:cubicBezTo>
                      <a:pt x="9" y="45"/>
                      <a:pt x="8" y="46"/>
                      <a:pt x="7" y="46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6" y="46"/>
                      <a:pt x="6" y="45"/>
                      <a:pt x="6" y="45"/>
                    </a:cubicBezTo>
                    <a:cubicBezTo>
                      <a:pt x="5" y="44"/>
                      <a:pt x="6" y="43"/>
                      <a:pt x="6" y="43"/>
                    </a:cubicBezTo>
                    <a:cubicBezTo>
                      <a:pt x="8" y="41"/>
                      <a:pt x="10" y="40"/>
                      <a:pt x="11" y="36"/>
                    </a:cubicBezTo>
                    <a:cubicBezTo>
                      <a:pt x="5" y="32"/>
                      <a:pt x="0" y="27"/>
                      <a:pt x="0" y="20"/>
                    </a:cubicBezTo>
                    <a:cubicBezTo>
                      <a:pt x="0" y="9"/>
                      <a:pt x="13" y="0"/>
                      <a:pt x="29" y="0"/>
                    </a:cubicBezTo>
                    <a:cubicBezTo>
                      <a:pt x="44" y="0"/>
                      <a:pt x="57" y="9"/>
                      <a:pt x="57" y="20"/>
                    </a:cubicBezTo>
                    <a:cubicBezTo>
                      <a:pt x="57" y="32"/>
                      <a:pt x="44" y="41"/>
                      <a:pt x="29" y="41"/>
                    </a:cubicBezTo>
                    <a:close/>
                    <a:moveTo>
                      <a:pt x="62" y="47"/>
                    </a:moveTo>
                    <a:cubicBezTo>
                      <a:pt x="63" y="50"/>
                      <a:pt x="65" y="51"/>
                      <a:pt x="66" y="53"/>
                    </a:cubicBezTo>
                    <a:cubicBezTo>
                      <a:pt x="67" y="54"/>
                      <a:pt x="67" y="54"/>
                      <a:pt x="67" y="55"/>
                    </a:cubicBezTo>
                    <a:cubicBezTo>
                      <a:pt x="67" y="56"/>
                      <a:pt x="67" y="56"/>
                      <a:pt x="66" y="56"/>
                    </a:cubicBezTo>
                    <a:cubicBezTo>
                      <a:pt x="65" y="56"/>
                      <a:pt x="63" y="56"/>
                      <a:pt x="62" y="55"/>
                    </a:cubicBezTo>
                    <a:cubicBezTo>
                      <a:pt x="58" y="54"/>
                      <a:pt x="55" y="53"/>
                      <a:pt x="51" y="50"/>
                    </a:cubicBezTo>
                    <a:cubicBezTo>
                      <a:pt x="49" y="51"/>
                      <a:pt x="47" y="51"/>
                      <a:pt x="44" y="51"/>
                    </a:cubicBezTo>
                    <a:cubicBezTo>
                      <a:pt x="37" y="51"/>
                      <a:pt x="30" y="49"/>
                      <a:pt x="25" y="46"/>
                    </a:cubicBezTo>
                    <a:cubicBezTo>
                      <a:pt x="26" y="46"/>
                      <a:pt x="28" y="46"/>
                      <a:pt x="29" y="46"/>
                    </a:cubicBezTo>
                    <a:cubicBezTo>
                      <a:pt x="37" y="46"/>
                      <a:pt x="46" y="43"/>
                      <a:pt x="52" y="39"/>
                    </a:cubicBezTo>
                    <a:cubicBezTo>
                      <a:pt x="58" y="34"/>
                      <a:pt x="62" y="27"/>
                      <a:pt x="62" y="20"/>
                    </a:cubicBezTo>
                    <a:cubicBezTo>
                      <a:pt x="62" y="18"/>
                      <a:pt x="62" y="16"/>
                      <a:pt x="61" y="14"/>
                    </a:cubicBezTo>
                    <a:cubicBezTo>
                      <a:pt x="68" y="18"/>
                      <a:pt x="72" y="24"/>
                      <a:pt x="72" y="30"/>
                    </a:cubicBezTo>
                    <a:cubicBezTo>
                      <a:pt x="72" y="37"/>
                      <a:pt x="68" y="43"/>
                      <a:pt x="62" y="4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îşlïḓé"/>
              <p:cNvSpPr/>
              <p:nvPr/>
            </p:nvSpPr>
            <p:spPr bwMode="auto">
              <a:xfrm rot="19719836">
                <a:off x="10317333" y="2706942"/>
                <a:ext cx="305411" cy="459831"/>
              </a:xfrm>
              <a:custGeom>
                <a:avLst/>
                <a:gdLst/>
                <a:ahLst/>
                <a:cxnLst>
                  <a:cxn ang="0">
                    <a:pos x="37" y="20"/>
                  </a:cxn>
                  <a:cxn ang="0">
                    <a:pos x="20" y="40"/>
                  </a:cxn>
                  <a:cxn ang="0">
                    <a:pos x="11" y="47"/>
                  </a:cxn>
                  <a:cxn ang="0">
                    <a:pos x="11" y="48"/>
                  </a:cxn>
                  <a:cxn ang="0">
                    <a:pos x="15" y="54"/>
                  </a:cxn>
                  <a:cxn ang="0">
                    <a:pos x="7" y="62"/>
                  </a:cxn>
                  <a:cxn ang="0">
                    <a:pos x="0" y="54"/>
                  </a:cxn>
                  <a:cxn ang="0">
                    <a:pos x="4" y="48"/>
                  </a:cxn>
                  <a:cxn ang="0">
                    <a:pos x="4" y="15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15" y="8"/>
                  </a:cxn>
                  <a:cxn ang="0">
                    <a:pos x="11" y="15"/>
                  </a:cxn>
                  <a:cxn ang="0">
                    <a:pos x="11" y="35"/>
                  </a:cxn>
                  <a:cxn ang="0">
                    <a:pos x="18" y="33"/>
                  </a:cxn>
                  <a:cxn ang="0">
                    <a:pos x="29" y="20"/>
                  </a:cxn>
                  <a:cxn ang="0">
                    <a:pos x="25" y="13"/>
                  </a:cxn>
                  <a:cxn ang="0">
                    <a:pos x="33" y="6"/>
                  </a:cxn>
                  <a:cxn ang="0">
                    <a:pos x="41" y="13"/>
                  </a:cxn>
                  <a:cxn ang="0">
                    <a:pos x="37" y="20"/>
                  </a:cxn>
                  <a:cxn ang="0">
                    <a:pos x="7" y="4"/>
                  </a:cxn>
                  <a:cxn ang="0">
                    <a:pos x="4" y="8"/>
                  </a:cxn>
                  <a:cxn ang="0">
                    <a:pos x="7" y="12"/>
                  </a:cxn>
                  <a:cxn ang="0">
                    <a:pos x="11" y="8"/>
                  </a:cxn>
                  <a:cxn ang="0">
                    <a:pos x="7" y="4"/>
                  </a:cxn>
                  <a:cxn ang="0">
                    <a:pos x="7" y="51"/>
                  </a:cxn>
                  <a:cxn ang="0">
                    <a:pos x="4" y="54"/>
                  </a:cxn>
                  <a:cxn ang="0">
                    <a:pos x="7" y="58"/>
                  </a:cxn>
                  <a:cxn ang="0">
                    <a:pos x="11" y="54"/>
                  </a:cxn>
                  <a:cxn ang="0">
                    <a:pos x="7" y="51"/>
                  </a:cxn>
                  <a:cxn ang="0">
                    <a:pos x="33" y="9"/>
                  </a:cxn>
                  <a:cxn ang="0">
                    <a:pos x="29" y="13"/>
                  </a:cxn>
                  <a:cxn ang="0">
                    <a:pos x="33" y="17"/>
                  </a:cxn>
                  <a:cxn ang="0">
                    <a:pos x="37" y="13"/>
                  </a:cxn>
                  <a:cxn ang="0">
                    <a:pos x="33" y="9"/>
                  </a:cxn>
                </a:cxnLst>
                <a:rect l="0" t="0" r="r" b="b"/>
                <a:pathLst>
                  <a:path w="41" h="62">
                    <a:moveTo>
                      <a:pt x="37" y="20"/>
                    </a:moveTo>
                    <a:cubicBezTo>
                      <a:pt x="37" y="34"/>
                      <a:pt x="27" y="38"/>
                      <a:pt x="20" y="40"/>
                    </a:cubicBezTo>
                    <a:cubicBezTo>
                      <a:pt x="13" y="42"/>
                      <a:pt x="11" y="43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4" y="49"/>
                      <a:pt x="15" y="52"/>
                      <a:pt x="15" y="54"/>
                    </a:cubicBezTo>
                    <a:cubicBezTo>
                      <a:pt x="15" y="59"/>
                      <a:pt x="12" y="62"/>
                      <a:pt x="7" y="62"/>
                    </a:cubicBezTo>
                    <a:cubicBezTo>
                      <a:pt x="3" y="62"/>
                      <a:pt x="0" y="59"/>
                      <a:pt x="0" y="54"/>
                    </a:cubicBezTo>
                    <a:cubicBezTo>
                      <a:pt x="0" y="52"/>
                      <a:pt x="1" y="49"/>
                      <a:pt x="4" y="48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1" y="14"/>
                      <a:pt x="0" y="11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12" y="0"/>
                      <a:pt x="15" y="4"/>
                      <a:pt x="15" y="8"/>
                    </a:cubicBezTo>
                    <a:cubicBezTo>
                      <a:pt x="15" y="11"/>
                      <a:pt x="14" y="14"/>
                      <a:pt x="11" y="1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3" y="34"/>
                      <a:pt x="16" y="33"/>
                      <a:pt x="18" y="33"/>
                    </a:cubicBezTo>
                    <a:cubicBezTo>
                      <a:pt x="25" y="30"/>
                      <a:pt x="29" y="28"/>
                      <a:pt x="29" y="20"/>
                    </a:cubicBezTo>
                    <a:cubicBezTo>
                      <a:pt x="27" y="19"/>
                      <a:pt x="25" y="16"/>
                      <a:pt x="25" y="13"/>
                    </a:cubicBezTo>
                    <a:cubicBezTo>
                      <a:pt x="25" y="9"/>
                      <a:pt x="29" y="6"/>
                      <a:pt x="33" y="6"/>
                    </a:cubicBezTo>
                    <a:cubicBezTo>
                      <a:pt x="37" y="6"/>
                      <a:pt x="41" y="9"/>
                      <a:pt x="41" y="13"/>
                    </a:cubicBezTo>
                    <a:cubicBezTo>
                      <a:pt x="41" y="16"/>
                      <a:pt x="39" y="19"/>
                      <a:pt x="37" y="20"/>
                    </a:cubicBezTo>
                    <a:close/>
                    <a:moveTo>
                      <a:pt x="7" y="4"/>
                    </a:moveTo>
                    <a:cubicBezTo>
                      <a:pt x="5" y="4"/>
                      <a:pt x="4" y="6"/>
                      <a:pt x="4" y="8"/>
                    </a:cubicBezTo>
                    <a:cubicBezTo>
                      <a:pt x="4" y="10"/>
                      <a:pt x="5" y="12"/>
                      <a:pt x="7" y="12"/>
                    </a:cubicBezTo>
                    <a:cubicBezTo>
                      <a:pt x="10" y="12"/>
                      <a:pt x="11" y="10"/>
                      <a:pt x="11" y="8"/>
                    </a:cubicBezTo>
                    <a:cubicBezTo>
                      <a:pt x="11" y="6"/>
                      <a:pt x="10" y="4"/>
                      <a:pt x="7" y="4"/>
                    </a:cubicBezTo>
                    <a:close/>
                    <a:moveTo>
                      <a:pt x="7" y="51"/>
                    </a:moveTo>
                    <a:cubicBezTo>
                      <a:pt x="5" y="51"/>
                      <a:pt x="4" y="52"/>
                      <a:pt x="4" y="54"/>
                    </a:cubicBezTo>
                    <a:cubicBezTo>
                      <a:pt x="4" y="57"/>
                      <a:pt x="5" y="58"/>
                      <a:pt x="7" y="58"/>
                    </a:cubicBezTo>
                    <a:cubicBezTo>
                      <a:pt x="10" y="58"/>
                      <a:pt x="11" y="57"/>
                      <a:pt x="11" y="54"/>
                    </a:cubicBezTo>
                    <a:cubicBezTo>
                      <a:pt x="11" y="52"/>
                      <a:pt x="10" y="51"/>
                      <a:pt x="7" y="51"/>
                    </a:cubicBezTo>
                    <a:close/>
                    <a:moveTo>
                      <a:pt x="33" y="9"/>
                    </a:moveTo>
                    <a:cubicBezTo>
                      <a:pt x="31" y="9"/>
                      <a:pt x="29" y="11"/>
                      <a:pt x="29" y="13"/>
                    </a:cubicBezTo>
                    <a:cubicBezTo>
                      <a:pt x="29" y="15"/>
                      <a:pt x="31" y="17"/>
                      <a:pt x="33" y="17"/>
                    </a:cubicBezTo>
                    <a:cubicBezTo>
                      <a:pt x="35" y="17"/>
                      <a:pt x="37" y="15"/>
                      <a:pt x="37" y="13"/>
                    </a:cubicBezTo>
                    <a:cubicBezTo>
                      <a:pt x="37" y="11"/>
                      <a:pt x="35" y="9"/>
                      <a:pt x="33" y="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îṥ1ïdè"/>
              <p:cNvSpPr/>
              <p:nvPr/>
            </p:nvSpPr>
            <p:spPr bwMode="auto">
              <a:xfrm>
                <a:off x="8818707" y="2176447"/>
                <a:ext cx="315384" cy="306917"/>
              </a:xfrm>
              <a:custGeom>
                <a:avLst/>
                <a:gdLst/>
                <a:ahLst/>
                <a:cxnLst>
                  <a:cxn ang="0">
                    <a:pos x="53" y="58"/>
                  </a:cxn>
                  <a:cxn ang="0">
                    <a:pos x="31" y="67"/>
                  </a:cxn>
                  <a:cxn ang="0">
                    <a:pos x="0" y="36"/>
                  </a:cxn>
                  <a:cxn ang="0">
                    <a:pos x="31" y="5"/>
                  </a:cxn>
                  <a:cxn ang="0">
                    <a:pos x="31" y="36"/>
                  </a:cxn>
                  <a:cxn ang="0">
                    <a:pos x="53" y="58"/>
                  </a:cxn>
                  <a:cxn ang="0">
                    <a:pos x="36" y="31"/>
                  </a:cxn>
                  <a:cxn ang="0">
                    <a:pos x="36" y="0"/>
                  </a:cxn>
                  <a:cxn ang="0">
                    <a:pos x="67" y="31"/>
                  </a:cxn>
                  <a:cxn ang="0">
                    <a:pos x="36" y="31"/>
                  </a:cxn>
                  <a:cxn ang="0">
                    <a:pos x="69" y="36"/>
                  </a:cxn>
                  <a:cxn ang="0">
                    <a:pos x="60" y="58"/>
                  </a:cxn>
                  <a:cxn ang="0">
                    <a:pos x="38" y="36"/>
                  </a:cxn>
                  <a:cxn ang="0">
                    <a:pos x="69" y="36"/>
                  </a:cxn>
                </a:cxnLst>
                <a:rect l="0" t="0" r="r" b="b"/>
                <a:pathLst>
                  <a:path w="69" h="67">
                    <a:moveTo>
                      <a:pt x="53" y="58"/>
                    </a:moveTo>
                    <a:cubicBezTo>
                      <a:pt x="47" y="64"/>
                      <a:pt x="39" y="67"/>
                      <a:pt x="31" y="67"/>
                    </a:cubicBezTo>
                    <a:cubicBezTo>
                      <a:pt x="14" y="67"/>
                      <a:pt x="0" y="53"/>
                      <a:pt x="0" y="36"/>
                    </a:cubicBezTo>
                    <a:cubicBezTo>
                      <a:pt x="0" y="19"/>
                      <a:pt x="14" y="5"/>
                      <a:pt x="31" y="5"/>
                    </a:cubicBezTo>
                    <a:cubicBezTo>
                      <a:pt x="31" y="36"/>
                      <a:pt x="31" y="36"/>
                      <a:pt x="31" y="36"/>
                    </a:cubicBezTo>
                    <a:lnTo>
                      <a:pt x="53" y="58"/>
                    </a:lnTo>
                    <a:close/>
                    <a:moveTo>
                      <a:pt x="36" y="31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53" y="0"/>
                      <a:pt x="67" y="14"/>
                      <a:pt x="67" y="31"/>
                    </a:cubicBezTo>
                    <a:lnTo>
                      <a:pt x="36" y="31"/>
                    </a:lnTo>
                    <a:close/>
                    <a:moveTo>
                      <a:pt x="69" y="36"/>
                    </a:moveTo>
                    <a:cubicBezTo>
                      <a:pt x="69" y="45"/>
                      <a:pt x="66" y="53"/>
                      <a:pt x="60" y="58"/>
                    </a:cubicBezTo>
                    <a:cubicBezTo>
                      <a:pt x="38" y="36"/>
                      <a:pt x="38" y="36"/>
                      <a:pt x="38" y="36"/>
                    </a:cubicBezTo>
                    <a:lnTo>
                      <a:pt x="69" y="3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Slidè"/>
              <p:cNvSpPr/>
              <p:nvPr/>
            </p:nvSpPr>
            <p:spPr bwMode="auto">
              <a:xfrm rot="905060">
                <a:off x="10742757" y="3730080"/>
                <a:ext cx="279400" cy="279400"/>
              </a:xfrm>
              <a:custGeom>
                <a:avLst/>
                <a:gdLst/>
                <a:ahLst/>
                <a:cxnLst>
                  <a:cxn ang="0">
                    <a:pos x="60" y="40"/>
                  </a:cxn>
                  <a:cxn ang="0">
                    <a:pos x="40" y="60"/>
                  </a:cxn>
                  <a:cxn ang="0">
                    <a:pos x="36" y="61"/>
                  </a:cxn>
                  <a:cxn ang="0">
                    <a:pos x="33" y="60"/>
                  </a:cxn>
                  <a:cxn ang="0">
                    <a:pos x="4" y="31"/>
                  </a:cxn>
                  <a:cxn ang="0">
                    <a:pos x="0" y="22"/>
                  </a:cxn>
                  <a:cxn ang="0">
                    <a:pos x="0" y="6"/>
                  </a:cxn>
                  <a:cxn ang="0">
                    <a:pos x="6" y="0"/>
                  </a:cxn>
                  <a:cxn ang="0">
                    <a:pos x="22" y="0"/>
                  </a:cxn>
                  <a:cxn ang="0">
                    <a:pos x="31" y="4"/>
                  </a:cxn>
                  <a:cxn ang="0">
                    <a:pos x="60" y="33"/>
                  </a:cxn>
                  <a:cxn ang="0">
                    <a:pos x="61" y="36"/>
                  </a:cxn>
                  <a:cxn ang="0">
                    <a:pos x="60" y="40"/>
                  </a:cxn>
                  <a:cxn ang="0">
                    <a:pos x="13" y="8"/>
                  </a:cxn>
                  <a:cxn ang="0">
                    <a:pos x="8" y="13"/>
                  </a:cxn>
                  <a:cxn ang="0">
                    <a:pos x="13" y="18"/>
                  </a:cxn>
                  <a:cxn ang="0">
                    <a:pos x="18" y="13"/>
                  </a:cxn>
                  <a:cxn ang="0">
                    <a:pos x="13" y="8"/>
                  </a:cxn>
                </a:cxnLst>
                <a:rect l="0" t="0" r="r" b="b"/>
                <a:pathLst>
                  <a:path w="61" h="61">
                    <a:moveTo>
                      <a:pt x="60" y="40"/>
                    </a:moveTo>
                    <a:cubicBezTo>
                      <a:pt x="40" y="60"/>
                      <a:pt x="40" y="60"/>
                      <a:pt x="40" y="60"/>
                    </a:cubicBezTo>
                    <a:cubicBezTo>
                      <a:pt x="39" y="61"/>
                      <a:pt x="38" y="61"/>
                      <a:pt x="36" y="61"/>
                    </a:cubicBezTo>
                    <a:cubicBezTo>
                      <a:pt x="35" y="61"/>
                      <a:pt x="34" y="61"/>
                      <a:pt x="33" y="60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29"/>
                      <a:pt x="0" y="25"/>
                      <a:pt x="0" y="2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5" y="0"/>
                      <a:pt x="29" y="2"/>
                      <a:pt x="31" y="4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61" y="34"/>
                      <a:pt x="61" y="35"/>
                      <a:pt x="61" y="36"/>
                    </a:cubicBezTo>
                    <a:cubicBezTo>
                      <a:pt x="61" y="38"/>
                      <a:pt x="61" y="39"/>
                      <a:pt x="60" y="40"/>
                    </a:cubicBezTo>
                    <a:close/>
                    <a:moveTo>
                      <a:pt x="13" y="8"/>
                    </a:moveTo>
                    <a:cubicBezTo>
                      <a:pt x="10" y="8"/>
                      <a:pt x="8" y="10"/>
                      <a:pt x="8" y="13"/>
                    </a:cubicBezTo>
                    <a:cubicBezTo>
                      <a:pt x="8" y="16"/>
                      <a:pt x="10" y="18"/>
                      <a:pt x="13" y="18"/>
                    </a:cubicBezTo>
                    <a:cubicBezTo>
                      <a:pt x="16" y="18"/>
                      <a:pt x="18" y="16"/>
                      <a:pt x="18" y="13"/>
                    </a:cubicBezTo>
                    <a:cubicBezTo>
                      <a:pt x="18" y="10"/>
                      <a:pt x="16" y="8"/>
                      <a:pt x="13" y="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î$líḑè"/>
              <p:cNvSpPr/>
              <p:nvPr/>
            </p:nvSpPr>
            <p:spPr bwMode="auto">
              <a:xfrm rot="19923664">
                <a:off x="9697379" y="2099515"/>
                <a:ext cx="298451" cy="264584"/>
              </a:xfrm>
              <a:custGeom>
                <a:avLst/>
                <a:gdLst/>
                <a:ahLst/>
                <a:cxnLst>
                  <a:cxn ang="0">
                    <a:pos x="7" y="9"/>
                  </a:cxn>
                  <a:cxn ang="0">
                    <a:pos x="7" y="57"/>
                  </a:cxn>
                  <a:cxn ang="0">
                    <a:pos x="6" y="58"/>
                  </a:cxn>
                  <a:cxn ang="0">
                    <a:pos x="4" y="58"/>
                  </a:cxn>
                  <a:cxn ang="0">
                    <a:pos x="2" y="57"/>
                  </a:cxn>
                  <a:cxn ang="0">
                    <a:pos x="2" y="9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0" y="4"/>
                  </a:cxn>
                  <a:cxn ang="0">
                    <a:pos x="7" y="9"/>
                  </a:cxn>
                  <a:cxn ang="0">
                    <a:pos x="65" y="36"/>
                  </a:cxn>
                  <a:cxn ang="0">
                    <a:pos x="63" y="38"/>
                  </a:cxn>
                  <a:cxn ang="0">
                    <a:pos x="49" y="43"/>
                  </a:cxn>
                  <a:cxn ang="0">
                    <a:pos x="31" y="37"/>
                  </a:cxn>
                  <a:cxn ang="0">
                    <a:pos x="13" y="43"/>
                  </a:cxn>
                  <a:cxn ang="0">
                    <a:pos x="12" y="43"/>
                  </a:cxn>
                  <a:cxn ang="0">
                    <a:pos x="10" y="41"/>
                  </a:cxn>
                  <a:cxn ang="0">
                    <a:pos x="10" y="13"/>
                  </a:cxn>
                  <a:cxn ang="0">
                    <a:pos x="11" y="11"/>
                  </a:cxn>
                  <a:cxn ang="0">
                    <a:pos x="14" y="9"/>
                  </a:cxn>
                  <a:cxn ang="0">
                    <a:pos x="30" y="4"/>
                  </a:cxn>
                  <a:cxn ang="0">
                    <a:pos x="46" y="9"/>
                  </a:cxn>
                  <a:cxn ang="0">
                    <a:pos x="49" y="10"/>
                  </a:cxn>
                  <a:cxn ang="0">
                    <a:pos x="63" y="4"/>
                  </a:cxn>
                  <a:cxn ang="0">
                    <a:pos x="65" y="7"/>
                  </a:cxn>
                  <a:cxn ang="0">
                    <a:pos x="65" y="36"/>
                  </a:cxn>
                </a:cxnLst>
                <a:rect l="0" t="0" r="r" b="b"/>
                <a:pathLst>
                  <a:path w="65" h="58">
                    <a:moveTo>
                      <a:pt x="7" y="9"/>
                    </a:moveTo>
                    <a:cubicBezTo>
                      <a:pt x="7" y="57"/>
                      <a:pt x="7" y="57"/>
                      <a:pt x="7" y="57"/>
                    </a:cubicBezTo>
                    <a:cubicBezTo>
                      <a:pt x="7" y="57"/>
                      <a:pt x="7" y="58"/>
                      <a:pt x="6" y="58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3" y="58"/>
                      <a:pt x="2" y="57"/>
                      <a:pt x="2" y="57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7" y="0"/>
                      <a:pt x="10" y="2"/>
                      <a:pt x="10" y="4"/>
                    </a:cubicBezTo>
                    <a:cubicBezTo>
                      <a:pt x="10" y="6"/>
                      <a:pt x="9" y="8"/>
                      <a:pt x="7" y="9"/>
                    </a:cubicBezTo>
                    <a:close/>
                    <a:moveTo>
                      <a:pt x="65" y="36"/>
                    </a:moveTo>
                    <a:cubicBezTo>
                      <a:pt x="65" y="37"/>
                      <a:pt x="65" y="38"/>
                      <a:pt x="63" y="38"/>
                    </a:cubicBezTo>
                    <a:cubicBezTo>
                      <a:pt x="59" y="41"/>
                      <a:pt x="54" y="43"/>
                      <a:pt x="49" y="43"/>
                    </a:cubicBezTo>
                    <a:cubicBezTo>
                      <a:pt x="43" y="43"/>
                      <a:pt x="39" y="37"/>
                      <a:pt x="31" y="37"/>
                    </a:cubicBezTo>
                    <a:cubicBezTo>
                      <a:pt x="25" y="37"/>
                      <a:pt x="19" y="40"/>
                      <a:pt x="13" y="43"/>
                    </a:cubicBezTo>
                    <a:cubicBezTo>
                      <a:pt x="13" y="43"/>
                      <a:pt x="12" y="43"/>
                      <a:pt x="12" y="43"/>
                    </a:cubicBezTo>
                    <a:cubicBezTo>
                      <a:pt x="11" y="43"/>
                      <a:pt x="10" y="42"/>
                      <a:pt x="10" y="4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2"/>
                      <a:pt x="10" y="11"/>
                      <a:pt x="11" y="11"/>
                    </a:cubicBezTo>
                    <a:cubicBezTo>
                      <a:pt x="12" y="10"/>
                      <a:pt x="13" y="9"/>
                      <a:pt x="14" y="9"/>
                    </a:cubicBezTo>
                    <a:cubicBezTo>
                      <a:pt x="19" y="7"/>
                      <a:pt x="24" y="4"/>
                      <a:pt x="30" y="4"/>
                    </a:cubicBezTo>
                    <a:cubicBezTo>
                      <a:pt x="36" y="4"/>
                      <a:pt x="40" y="6"/>
                      <a:pt x="46" y="9"/>
                    </a:cubicBezTo>
                    <a:cubicBezTo>
                      <a:pt x="47" y="9"/>
                      <a:pt x="48" y="10"/>
                      <a:pt x="49" y="10"/>
                    </a:cubicBezTo>
                    <a:cubicBezTo>
                      <a:pt x="55" y="10"/>
                      <a:pt x="61" y="4"/>
                      <a:pt x="63" y="4"/>
                    </a:cubicBezTo>
                    <a:cubicBezTo>
                      <a:pt x="64" y="4"/>
                      <a:pt x="65" y="6"/>
                      <a:pt x="65" y="7"/>
                    </a:cubicBezTo>
                    <a:lnTo>
                      <a:pt x="65" y="3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84" name="ïSļíďè"/>
              <p:cNvGrpSpPr/>
              <p:nvPr/>
            </p:nvGrpSpPr>
            <p:grpSpPr>
              <a:xfrm>
                <a:off x="9045191" y="3584031"/>
                <a:ext cx="1710267" cy="1866900"/>
                <a:chOff x="6783893" y="2688023"/>
                <a:chExt cx="1282700" cy="1400175"/>
              </a:xfrm>
            </p:grpSpPr>
            <p:sp>
              <p:nvSpPr>
                <p:cNvPr id="91" name="íṥlïḋê"/>
                <p:cNvSpPr/>
                <p:nvPr/>
              </p:nvSpPr>
              <p:spPr bwMode="auto">
                <a:xfrm>
                  <a:off x="7182355" y="3343660"/>
                  <a:ext cx="884238" cy="744538"/>
                </a:xfrm>
                <a:custGeom>
                  <a:avLst/>
                  <a:gdLst/>
                  <a:ahLst/>
                  <a:cxnLst>
                    <a:cxn ang="0">
                      <a:pos x="557" y="0"/>
                    </a:cxn>
                    <a:cxn ang="0">
                      <a:pos x="441" y="296"/>
                    </a:cxn>
                    <a:cxn ang="0">
                      <a:pos x="0" y="469"/>
                    </a:cxn>
                    <a:cxn ang="0">
                      <a:pos x="118" y="170"/>
                    </a:cxn>
                    <a:cxn ang="0">
                      <a:pos x="557" y="0"/>
                    </a:cxn>
                  </a:cxnLst>
                  <a:rect l="0" t="0" r="r" b="b"/>
                  <a:pathLst>
                    <a:path w="557" h="469">
                      <a:moveTo>
                        <a:pt x="557" y="0"/>
                      </a:moveTo>
                      <a:lnTo>
                        <a:pt x="441" y="296"/>
                      </a:lnTo>
                      <a:lnTo>
                        <a:pt x="0" y="469"/>
                      </a:lnTo>
                      <a:lnTo>
                        <a:pt x="118" y="170"/>
                      </a:lnTo>
                      <a:lnTo>
                        <a:pt x="557" y="0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2" name="îṧḷíḑe"/>
                <p:cNvSpPr/>
                <p:nvPr/>
              </p:nvSpPr>
              <p:spPr bwMode="auto">
                <a:xfrm>
                  <a:off x="6783893" y="2905510"/>
                  <a:ext cx="585788" cy="1182688"/>
                </a:xfrm>
                <a:custGeom>
                  <a:avLst/>
                  <a:gdLst/>
                  <a:ahLst/>
                  <a:cxnLst>
                    <a:cxn ang="0">
                      <a:pos x="369" y="446"/>
                    </a:cxn>
                    <a:cxn ang="0">
                      <a:pos x="251" y="745"/>
                    </a:cxn>
                    <a:cxn ang="0">
                      <a:pos x="0" y="297"/>
                    </a:cxn>
                    <a:cxn ang="0">
                      <a:pos x="118" y="0"/>
                    </a:cxn>
                    <a:cxn ang="0">
                      <a:pos x="369" y="446"/>
                    </a:cxn>
                  </a:cxnLst>
                  <a:rect l="0" t="0" r="r" b="b"/>
                  <a:pathLst>
                    <a:path w="369" h="745">
                      <a:moveTo>
                        <a:pt x="369" y="446"/>
                      </a:moveTo>
                      <a:lnTo>
                        <a:pt x="251" y="745"/>
                      </a:lnTo>
                      <a:lnTo>
                        <a:pt x="0" y="297"/>
                      </a:lnTo>
                      <a:lnTo>
                        <a:pt x="118" y="0"/>
                      </a:lnTo>
                      <a:lnTo>
                        <a:pt x="369" y="446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3" name="ïṥľïdè"/>
                <p:cNvSpPr/>
                <p:nvPr/>
              </p:nvSpPr>
              <p:spPr bwMode="auto">
                <a:xfrm>
                  <a:off x="6971218" y="2688023"/>
                  <a:ext cx="1095375" cy="925513"/>
                </a:xfrm>
                <a:custGeom>
                  <a:avLst/>
                  <a:gdLst/>
                  <a:ahLst/>
                  <a:cxnLst>
                    <a:cxn ang="0">
                      <a:pos x="0" y="58"/>
                    </a:cxn>
                    <a:cxn ang="0">
                      <a:pos x="94" y="28"/>
                    </a:cxn>
                    <a:cxn ang="0">
                      <a:pos x="183" y="0"/>
                    </a:cxn>
                    <a:cxn ang="0">
                      <a:pos x="236" y="85"/>
                    </a:cxn>
                    <a:cxn ang="0">
                      <a:pos x="291" y="174"/>
                    </a:cxn>
                    <a:cxn ang="0">
                      <a:pos x="202" y="209"/>
                    </a:cxn>
                    <a:cxn ang="0">
                      <a:pos x="106" y="246"/>
                    </a:cxn>
                    <a:cxn ang="0">
                      <a:pos x="51" y="150"/>
                    </a:cxn>
                    <a:cxn ang="0">
                      <a:pos x="0" y="58"/>
                    </a:cxn>
                  </a:cxnLst>
                  <a:rect l="0" t="0" r="r" b="b"/>
                  <a:pathLst>
                    <a:path w="291" h="246">
                      <a:moveTo>
                        <a:pt x="0" y="58"/>
                      </a:moveTo>
                      <a:cubicBezTo>
                        <a:pt x="32" y="48"/>
                        <a:pt x="63" y="38"/>
                        <a:pt x="94" y="28"/>
                      </a:cubicBezTo>
                      <a:cubicBezTo>
                        <a:pt x="124" y="19"/>
                        <a:pt x="154" y="10"/>
                        <a:pt x="183" y="0"/>
                      </a:cubicBezTo>
                      <a:cubicBezTo>
                        <a:pt x="200" y="28"/>
                        <a:pt x="218" y="56"/>
                        <a:pt x="236" y="85"/>
                      </a:cubicBezTo>
                      <a:cubicBezTo>
                        <a:pt x="254" y="114"/>
                        <a:pt x="273" y="144"/>
                        <a:pt x="291" y="174"/>
                      </a:cubicBezTo>
                      <a:cubicBezTo>
                        <a:pt x="262" y="185"/>
                        <a:pt x="232" y="197"/>
                        <a:pt x="202" y="209"/>
                      </a:cubicBezTo>
                      <a:cubicBezTo>
                        <a:pt x="170" y="221"/>
                        <a:pt x="138" y="234"/>
                        <a:pt x="106" y="246"/>
                      </a:cubicBezTo>
                      <a:cubicBezTo>
                        <a:pt x="87" y="214"/>
                        <a:pt x="69" y="182"/>
                        <a:pt x="51" y="150"/>
                      </a:cubicBezTo>
                      <a:cubicBezTo>
                        <a:pt x="34" y="119"/>
                        <a:pt x="17" y="88"/>
                        <a:pt x="0" y="5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85" name="ïslîḍe"/>
              <p:cNvGrpSpPr/>
              <p:nvPr/>
            </p:nvGrpSpPr>
            <p:grpSpPr>
              <a:xfrm>
                <a:off x="8145608" y="3939631"/>
                <a:ext cx="1401233" cy="1621367"/>
                <a:chOff x="6109205" y="2954723"/>
                <a:chExt cx="1050925" cy="1216025"/>
              </a:xfrm>
            </p:grpSpPr>
            <p:sp>
              <p:nvSpPr>
                <p:cNvPr id="88" name="ïṥliḍê"/>
                <p:cNvSpPr/>
                <p:nvPr/>
              </p:nvSpPr>
              <p:spPr bwMode="auto">
                <a:xfrm>
                  <a:off x="6388605" y="3470660"/>
                  <a:ext cx="771525" cy="700088"/>
                </a:xfrm>
                <a:custGeom>
                  <a:avLst/>
                  <a:gdLst/>
                  <a:ahLst/>
                  <a:cxnLst>
                    <a:cxn ang="0">
                      <a:pos x="486" y="0"/>
                    </a:cxn>
                    <a:cxn ang="0">
                      <a:pos x="367" y="297"/>
                    </a:cxn>
                    <a:cxn ang="0">
                      <a:pos x="0" y="441"/>
                    </a:cxn>
                    <a:cxn ang="0">
                      <a:pos x="116" y="145"/>
                    </a:cxn>
                    <a:cxn ang="0">
                      <a:pos x="486" y="0"/>
                    </a:cxn>
                  </a:cxnLst>
                  <a:rect l="0" t="0" r="r" b="b"/>
                  <a:pathLst>
                    <a:path w="486" h="441">
                      <a:moveTo>
                        <a:pt x="486" y="0"/>
                      </a:moveTo>
                      <a:lnTo>
                        <a:pt x="367" y="297"/>
                      </a:lnTo>
                      <a:lnTo>
                        <a:pt x="0" y="441"/>
                      </a:lnTo>
                      <a:lnTo>
                        <a:pt x="116" y="145"/>
                      </a:lnTo>
                      <a:lnTo>
                        <a:pt x="486" y="0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9" name="išļîde"/>
                <p:cNvSpPr/>
                <p:nvPr/>
              </p:nvSpPr>
              <p:spPr bwMode="auto">
                <a:xfrm>
                  <a:off x="6109205" y="3132523"/>
                  <a:ext cx="466725" cy="1038225"/>
                </a:xfrm>
                <a:custGeom>
                  <a:avLst/>
                  <a:gdLst/>
                  <a:ahLst/>
                  <a:cxnLst>
                    <a:cxn ang="0">
                      <a:pos x="294" y="358"/>
                    </a:cxn>
                    <a:cxn ang="0">
                      <a:pos x="176" y="654"/>
                    </a:cxn>
                    <a:cxn ang="0">
                      <a:pos x="0" y="299"/>
                    </a:cxn>
                    <a:cxn ang="0">
                      <a:pos x="119" y="0"/>
                    </a:cxn>
                    <a:cxn ang="0">
                      <a:pos x="294" y="358"/>
                    </a:cxn>
                  </a:cxnLst>
                  <a:rect l="0" t="0" r="r" b="b"/>
                  <a:pathLst>
                    <a:path w="294" h="654">
                      <a:moveTo>
                        <a:pt x="294" y="358"/>
                      </a:moveTo>
                      <a:lnTo>
                        <a:pt x="176" y="654"/>
                      </a:lnTo>
                      <a:lnTo>
                        <a:pt x="0" y="299"/>
                      </a:lnTo>
                      <a:lnTo>
                        <a:pt x="119" y="0"/>
                      </a:lnTo>
                      <a:lnTo>
                        <a:pt x="294" y="358"/>
                      </a:ln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0" name="isľïḍè"/>
                <p:cNvSpPr/>
                <p:nvPr/>
              </p:nvSpPr>
              <p:spPr bwMode="auto">
                <a:xfrm>
                  <a:off x="6291768" y="2954723"/>
                  <a:ext cx="865188" cy="749300"/>
                </a:xfrm>
                <a:custGeom>
                  <a:avLst/>
                  <a:gdLst/>
                  <a:ahLst/>
                  <a:cxnLst>
                    <a:cxn ang="0">
                      <a:pos x="0" y="48"/>
                    </a:cxn>
                    <a:cxn ang="0">
                      <a:pos x="79" y="23"/>
                    </a:cxn>
                    <a:cxn ang="0">
                      <a:pos x="154" y="0"/>
                    </a:cxn>
                    <a:cxn ang="0">
                      <a:pos x="191" y="67"/>
                    </a:cxn>
                    <a:cxn ang="0">
                      <a:pos x="230" y="138"/>
                    </a:cxn>
                    <a:cxn ang="0">
                      <a:pos x="155" y="167"/>
                    </a:cxn>
                    <a:cxn ang="0">
                      <a:pos x="74" y="199"/>
                    </a:cxn>
                    <a:cxn ang="0">
                      <a:pos x="36" y="122"/>
                    </a:cxn>
                    <a:cxn ang="0">
                      <a:pos x="0" y="48"/>
                    </a:cxn>
                  </a:cxnLst>
                  <a:rect l="0" t="0" r="r" b="b"/>
                  <a:pathLst>
                    <a:path w="230" h="199">
                      <a:moveTo>
                        <a:pt x="0" y="48"/>
                      </a:moveTo>
                      <a:cubicBezTo>
                        <a:pt x="27" y="40"/>
                        <a:pt x="53" y="31"/>
                        <a:pt x="79" y="23"/>
                      </a:cubicBezTo>
                      <a:cubicBezTo>
                        <a:pt x="105" y="15"/>
                        <a:pt x="129" y="7"/>
                        <a:pt x="154" y="0"/>
                      </a:cubicBezTo>
                      <a:cubicBezTo>
                        <a:pt x="166" y="22"/>
                        <a:pt x="178" y="44"/>
                        <a:pt x="191" y="67"/>
                      </a:cubicBezTo>
                      <a:cubicBezTo>
                        <a:pt x="204" y="90"/>
                        <a:pt x="217" y="114"/>
                        <a:pt x="230" y="138"/>
                      </a:cubicBezTo>
                      <a:cubicBezTo>
                        <a:pt x="206" y="147"/>
                        <a:pt x="180" y="157"/>
                        <a:pt x="155" y="167"/>
                      </a:cubicBezTo>
                      <a:cubicBezTo>
                        <a:pt x="128" y="178"/>
                        <a:pt x="101" y="188"/>
                        <a:pt x="74" y="199"/>
                      </a:cubicBezTo>
                      <a:cubicBezTo>
                        <a:pt x="61" y="173"/>
                        <a:pt x="48" y="147"/>
                        <a:pt x="36" y="122"/>
                      </a:cubicBezTo>
                      <a:cubicBezTo>
                        <a:pt x="24" y="97"/>
                        <a:pt x="12" y="72"/>
                        <a:pt x="0" y="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86" name="íṧľíde"/>
              <p:cNvSpPr/>
              <p:nvPr/>
            </p:nvSpPr>
            <p:spPr bwMode="auto">
              <a:xfrm rot="20043309">
                <a:off x="8760574" y="4195617"/>
                <a:ext cx="463961" cy="467116"/>
              </a:xfrm>
              <a:custGeom>
                <a:avLst/>
                <a:gdLst/>
                <a:ahLst/>
                <a:cxnLst>
                  <a:cxn ang="0">
                    <a:pos x="68" y="64"/>
                  </a:cxn>
                  <a:cxn ang="0">
                    <a:pos x="65" y="68"/>
                  </a:cxn>
                  <a:cxn ang="0">
                    <a:pos x="28" y="68"/>
                  </a:cxn>
                  <a:cxn ang="0">
                    <a:pos x="25" y="64"/>
                  </a:cxn>
                  <a:cxn ang="0">
                    <a:pos x="25" y="58"/>
                  </a:cxn>
                  <a:cxn ang="0">
                    <a:pos x="4" y="58"/>
                  </a:cxn>
                  <a:cxn ang="0">
                    <a:pos x="0" y="54"/>
                  </a:cxn>
                  <a:cxn ang="0">
                    <a:pos x="0" y="3"/>
                  </a:cxn>
                  <a:cxn ang="0">
                    <a:pos x="4" y="0"/>
                  </a:cxn>
                  <a:cxn ang="0">
                    <a:pos x="45" y="0"/>
                  </a:cxn>
                  <a:cxn ang="0">
                    <a:pos x="49" y="3"/>
                  </a:cxn>
                  <a:cxn ang="0">
                    <a:pos x="49" y="16"/>
                  </a:cxn>
                  <a:cxn ang="0">
                    <a:pos x="50" y="17"/>
                  </a:cxn>
                  <a:cxn ang="0">
                    <a:pos x="66" y="32"/>
                  </a:cxn>
                  <a:cxn ang="0">
                    <a:pos x="68" y="39"/>
                  </a:cxn>
                  <a:cxn ang="0">
                    <a:pos x="68" y="64"/>
                  </a:cxn>
                  <a:cxn ang="0">
                    <a:pos x="39" y="6"/>
                  </a:cxn>
                  <a:cxn ang="0">
                    <a:pos x="38" y="5"/>
                  </a:cxn>
                  <a:cxn ang="0">
                    <a:pos x="11" y="5"/>
                  </a:cxn>
                  <a:cxn ang="0">
                    <a:pos x="10" y="6"/>
                  </a:cxn>
                  <a:cxn ang="0">
                    <a:pos x="10" y="8"/>
                  </a:cxn>
                  <a:cxn ang="0">
                    <a:pos x="11" y="9"/>
                  </a:cxn>
                  <a:cxn ang="0">
                    <a:pos x="38" y="9"/>
                  </a:cxn>
                  <a:cxn ang="0">
                    <a:pos x="39" y="8"/>
                  </a:cxn>
                  <a:cxn ang="0">
                    <a:pos x="39" y="6"/>
                  </a:cxn>
                  <a:cxn ang="0">
                    <a:pos x="64" y="63"/>
                  </a:cxn>
                  <a:cxn ang="0">
                    <a:pos x="64" y="39"/>
                  </a:cxn>
                  <a:cxn ang="0">
                    <a:pos x="48" y="39"/>
                  </a:cxn>
                  <a:cxn ang="0">
                    <a:pos x="44" y="35"/>
                  </a:cxn>
                  <a:cxn ang="0">
                    <a:pos x="44" y="19"/>
                  </a:cxn>
                  <a:cxn ang="0">
                    <a:pos x="30" y="19"/>
                  </a:cxn>
                  <a:cxn ang="0">
                    <a:pos x="30" y="63"/>
                  </a:cxn>
                  <a:cxn ang="0">
                    <a:pos x="64" y="63"/>
                  </a:cxn>
                  <a:cxn ang="0">
                    <a:pos x="60" y="34"/>
                  </a:cxn>
                  <a:cxn ang="0">
                    <a:pos x="49" y="22"/>
                  </a:cxn>
                  <a:cxn ang="0">
                    <a:pos x="49" y="34"/>
                  </a:cxn>
                  <a:cxn ang="0">
                    <a:pos x="60" y="34"/>
                  </a:cxn>
                </a:cxnLst>
                <a:rect l="0" t="0" r="r" b="b"/>
                <a:pathLst>
                  <a:path w="68" h="68">
                    <a:moveTo>
                      <a:pt x="68" y="64"/>
                    </a:moveTo>
                    <a:cubicBezTo>
                      <a:pt x="68" y="66"/>
                      <a:pt x="67" y="68"/>
                      <a:pt x="65" y="68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6" y="68"/>
                      <a:pt x="25" y="66"/>
                      <a:pt x="25" y="64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2" y="58"/>
                      <a:pt x="0" y="56"/>
                      <a:pt x="0" y="5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9" y="1"/>
                      <a:pt x="49" y="3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0" y="16"/>
                      <a:pt x="50" y="16"/>
                      <a:pt x="50" y="17"/>
                    </a:cubicBezTo>
                    <a:cubicBezTo>
                      <a:pt x="66" y="32"/>
                      <a:pt x="66" y="32"/>
                      <a:pt x="66" y="32"/>
                    </a:cubicBezTo>
                    <a:cubicBezTo>
                      <a:pt x="67" y="34"/>
                      <a:pt x="68" y="37"/>
                      <a:pt x="68" y="39"/>
                    </a:cubicBezTo>
                    <a:lnTo>
                      <a:pt x="68" y="64"/>
                    </a:lnTo>
                    <a:close/>
                    <a:moveTo>
                      <a:pt x="39" y="6"/>
                    </a:moveTo>
                    <a:cubicBezTo>
                      <a:pt x="39" y="5"/>
                      <a:pt x="39" y="5"/>
                      <a:pt x="38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0" y="5"/>
                      <a:pt x="10" y="6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11" y="9"/>
                      <a:pt x="11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9" y="9"/>
                      <a:pt x="39" y="9"/>
                      <a:pt x="39" y="8"/>
                    </a:cubicBezTo>
                    <a:lnTo>
                      <a:pt x="39" y="6"/>
                    </a:lnTo>
                    <a:close/>
                    <a:moveTo>
                      <a:pt x="64" y="63"/>
                    </a:moveTo>
                    <a:cubicBezTo>
                      <a:pt x="64" y="39"/>
                      <a:pt x="64" y="39"/>
                      <a:pt x="64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6" y="39"/>
                      <a:pt x="44" y="37"/>
                      <a:pt x="44" y="35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63"/>
                      <a:pt x="30" y="63"/>
                      <a:pt x="30" y="63"/>
                    </a:cubicBezTo>
                    <a:lnTo>
                      <a:pt x="64" y="63"/>
                    </a:lnTo>
                    <a:close/>
                    <a:moveTo>
                      <a:pt x="60" y="34"/>
                    </a:move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34"/>
                      <a:pt x="49" y="34"/>
                      <a:pt x="49" y="34"/>
                    </a:cubicBezTo>
                    <a:lnTo>
                      <a:pt x="60" y="3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îŝļiḋé"/>
              <p:cNvSpPr/>
              <p:nvPr/>
            </p:nvSpPr>
            <p:spPr bwMode="auto">
              <a:xfrm rot="20052358">
                <a:off x="9842499" y="3935704"/>
                <a:ext cx="357716" cy="514467"/>
              </a:xfrm>
              <a:custGeom>
                <a:avLst/>
                <a:gdLst/>
                <a:ahLst/>
                <a:cxnLst>
                  <a:cxn ang="0">
                    <a:pos x="41" y="29"/>
                  </a:cxn>
                  <a:cxn ang="0">
                    <a:pos x="23" y="50"/>
                  </a:cxn>
                  <a:cxn ang="0">
                    <a:pos x="23" y="55"/>
                  </a:cxn>
                  <a:cxn ang="0">
                    <a:pos x="32" y="55"/>
                  </a:cxn>
                  <a:cxn ang="0">
                    <a:pos x="34" y="57"/>
                  </a:cxn>
                  <a:cxn ang="0">
                    <a:pos x="32" y="59"/>
                  </a:cxn>
                  <a:cxn ang="0">
                    <a:pos x="9" y="59"/>
                  </a:cxn>
                  <a:cxn ang="0">
                    <a:pos x="7" y="57"/>
                  </a:cxn>
                  <a:cxn ang="0">
                    <a:pos x="9" y="55"/>
                  </a:cxn>
                  <a:cxn ang="0">
                    <a:pos x="18" y="55"/>
                  </a:cxn>
                  <a:cxn ang="0">
                    <a:pos x="18" y="50"/>
                  </a:cxn>
                  <a:cxn ang="0">
                    <a:pos x="0" y="29"/>
                  </a:cxn>
                  <a:cxn ang="0">
                    <a:pos x="0" y="25"/>
                  </a:cxn>
                  <a:cxn ang="0">
                    <a:pos x="2" y="23"/>
                  </a:cxn>
                  <a:cxn ang="0">
                    <a:pos x="4" y="25"/>
                  </a:cxn>
                  <a:cxn ang="0">
                    <a:pos x="4" y="29"/>
                  </a:cxn>
                  <a:cxn ang="0">
                    <a:pos x="20" y="45"/>
                  </a:cxn>
                  <a:cxn ang="0">
                    <a:pos x="36" y="29"/>
                  </a:cxn>
                  <a:cxn ang="0">
                    <a:pos x="36" y="25"/>
                  </a:cxn>
                  <a:cxn ang="0">
                    <a:pos x="39" y="23"/>
                  </a:cxn>
                  <a:cxn ang="0">
                    <a:pos x="41" y="25"/>
                  </a:cxn>
                  <a:cxn ang="0">
                    <a:pos x="41" y="29"/>
                  </a:cxn>
                  <a:cxn ang="0">
                    <a:pos x="32" y="29"/>
                  </a:cxn>
                  <a:cxn ang="0">
                    <a:pos x="20" y="41"/>
                  </a:cxn>
                  <a:cxn ang="0">
                    <a:pos x="9" y="29"/>
                  </a:cxn>
                  <a:cxn ang="0">
                    <a:pos x="9" y="11"/>
                  </a:cxn>
                  <a:cxn ang="0">
                    <a:pos x="20" y="0"/>
                  </a:cxn>
                  <a:cxn ang="0">
                    <a:pos x="32" y="11"/>
                  </a:cxn>
                  <a:cxn ang="0">
                    <a:pos x="32" y="29"/>
                  </a:cxn>
                </a:cxnLst>
                <a:rect l="0" t="0" r="r" b="b"/>
                <a:pathLst>
                  <a:path w="41" h="59">
                    <a:moveTo>
                      <a:pt x="41" y="29"/>
                    </a:moveTo>
                    <a:cubicBezTo>
                      <a:pt x="41" y="40"/>
                      <a:pt x="33" y="49"/>
                      <a:pt x="23" y="50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33" y="55"/>
                      <a:pt x="34" y="56"/>
                      <a:pt x="34" y="57"/>
                    </a:cubicBezTo>
                    <a:cubicBezTo>
                      <a:pt x="34" y="58"/>
                      <a:pt x="33" y="59"/>
                      <a:pt x="32" y="59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8" y="59"/>
                      <a:pt x="7" y="58"/>
                      <a:pt x="7" y="57"/>
                    </a:cubicBezTo>
                    <a:cubicBezTo>
                      <a:pt x="7" y="56"/>
                      <a:pt x="8" y="55"/>
                      <a:pt x="9" y="55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8" y="49"/>
                      <a:pt x="0" y="40"/>
                      <a:pt x="0" y="29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4"/>
                      <a:pt x="1" y="23"/>
                      <a:pt x="2" y="23"/>
                    </a:cubicBezTo>
                    <a:cubicBezTo>
                      <a:pt x="3" y="23"/>
                      <a:pt x="4" y="24"/>
                      <a:pt x="4" y="25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38"/>
                      <a:pt x="12" y="45"/>
                      <a:pt x="20" y="45"/>
                    </a:cubicBezTo>
                    <a:cubicBezTo>
                      <a:pt x="29" y="45"/>
                      <a:pt x="36" y="38"/>
                      <a:pt x="36" y="29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4"/>
                      <a:pt x="37" y="23"/>
                      <a:pt x="39" y="23"/>
                    </a:cubicBezTo>
                    <a:cubicBezTo>
                      <a:pt x="40" y="23"/>
                      <a:pt x="41" y="24"/>
                      <a:pt x="41" y="25"/>
                    </a:cubicBezTo>
                    <a:lnTo>
                      <a:pt x="41" y="29"/>
                    </a:lnTo>
                    <a:close/>
                    <a:moveTo>
                      <a:pt x="32" y="29"/>
                    </a:moveTo>
                    <a:cubicBezTo>
                      <a:pt x="32" y="36"/>
                      <a:pt x="27" y="41"/>
                      <a:pt x="20" y="41"/>
                    </a:cubicBezTo>
                    <a:cubicBezTo>
                      <a:pt x="14" y="41"/>
                      <a:pt x="9" y="36"/>
                      <a:pt x="9" y="29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5"/>
                      <a:pt x="14" y="0"/>
                      <a:pt x="20" y="0"/>
                    </a:cubicBezTo>
                    <a:cubicBezTo>
                      <a:pt x="27" y="0"/>
                      <a:pt x="32" y="5"/>
                      <a:pt x="32" y="11"/>
                    </a:cubicBezTo>
                    <a:lnTo>
                      <a:pt x="32" y="2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4" name="ïṣ1ïḍê">
              <a:extLst>
                <a:ext uri="{FF2B5EF4-FFF2-40B4-BE49-F238E27FC236}">
                  <a16:creationId xmlns:a16="http://schemas.microsoft.com/office/drawing/2014/main" id="{C71AC4BC-2F72-40D9-AC1C-C1416B8EC877}"/>
                </a:ext>
              </a:extLst>
            </p:cNvPr>
            <p:cNvSpPr/>
            <p:nvPr/>
          </p:nvSpPr>
          <p:spPr bwMode="auto">
            <a:xfrm>
              <a:off x="669926" y="2127284"/>
              <a:ext cx="2764138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55" name="íś1íďè">
              <a:extLst>
                <a:ext uri="{FF2B5EF4-FFF2-40B4-BE49-F238E27FC236}">
                  <a16:creationId xmlns:a16="http://schemas.microsoft.com/office/drawing/2014/main" id="{4E5F765A-E9DC-4824-8CE1-FB216BDEB845}"/>
                </a:ext>
              </a:extLst>
            </p:cNvPr>
            <p:cNvSpPr txBox="1"/>
            <p:nvPr/>
          </p:nvSpPr>
          <p:spPr bwMode="auto">
            <a:xfrm>
              <a:off x="669926" y="1739686"/>
              <a:ext cx="2764138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56" name="iSḷîḋè">
              <a:extLst>
                <a:ext uri="{FF2B5EF4-FFF2-40B4-BE49-F238E27FC236}">
                  <a16:creationId xmlns:a16="http://schemas.microsoft.com/office/drawing/2014/main" id="{1A00A25A-F5C6-4695-893F-51FDC82BC1C1}"/>
                </a:ext>
              </a:extLst>
            </p:cNvPr>
            <p:cNvSpPr/>
            <p:nvPr/>
          </p:nvSpPr>
          <p:spPr bwMode="auto">
            <a:xfrm>
              <a:off x="669926" y="3596649"/>
              <a:ext cx="2764138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57" name="î$1iḓè">
              <a:extLst>
                <a:ext uri="{FF2B5EF4-FFF2-40B4-BE49-F238E27FC236}">
                  <a16:creationId xmlns:a16="http://schemas.microsoft.com/office/drawing/2014/main" id="{F1A5A6CC-E987-4826-A24B-BAA5A4213F4E}"/>
                </a:ext>
              </a:extLst>
            </p:cNvPr>
            <p:cNvSpPr txBox="1"/>
            <p:nvPr/>
          </p:nvSpPr>
          <p:spPr bwMode="auto">
            <a:xfrm>
              <a:off x="669926" y="3209051"/>
              <a:ext cx="2764138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58" name="ïṣľïḑê">
              <a:extLst>
                <a:ext uri="{FF2B5EF4-FFF2-40B4-BE49-F238E27FC236}">
                  <a16:creationId xmlns:a16="http://schemas.microsoft.com/office/drawing/2014/main" id="{49D81AB1-B280-4B33-84E7-148FD83DCB64}"/>
                </a:ext>
              </a:extLst>
            </p:cNvPr>
            <p:cNvSpPr/>
            <p:nvPr/>
          </p:nvSpPr>
          <p:spPr bwMode="auto">
            <a:xfrm>
              <a:off x="669926" y="5066014"/>
              <a:ext cx="2764138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59" name="íšļiḓè">
              <a:extLst>
                <a:ext uri="{FF2B5EF4-FFF2-40B4-BE49-F238E27FC236}">
                  <a16:creationId xmlns:a16="http://schemas.microsoft.com/office/drawing/2014/main" id="{00AAE3AD-7C1D-460F-962D-C68102357E76}"/>
                </a:ext>
              </a:extLst>
            </p:cNvPr>
            <p:cNvSpPr txBox="1"/>
            <p:nvPr/>
          </p:nvSpPr>
          <p:spPr bwMode="auto">
            <a:xfrm>
              <a:off x="669926" y="4678416"/>
              <a:ext cx="2764138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2F25424-41D1-48C4-9A47-FC7C37FCE0B5}"/>
                </a:ext>
              </a:extLst>
            </p:cNvPr>
            <p:cNvCxnSpPr>
              <a:cxnSpLocks/>
            </p:cNvCxnSpPr>
            <p:nvPr/>
          </p:nvCxnSpPr>
          <p:spPr>
            <a:xfrm>
              <a:off x="668133" y="2946867"/>
              <a:ext cx="270855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F2E00653-B26C-497A-8688-58CFEC6A3509}"/>
                </a:ext>
              </a:extLst>
            </p:cNvPr>
            <p:cNvCxnSpPr>
              <a:cxnSpLocks/>
            </p:cNvCxnSpPr>
            <p:nvPr/>
          </p:nvCxnSpPr>
          <p:spPr>
            <a:xfrm>
              <a:off x="668133" y="4416232"/>
              <a:ext cx="270855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i$ļíḍe">
              <a:extLst>
                <a:ext uri="{FF2B5EF4-FFF2-40B4-BE49-F238E27FC236}">
                  <a16:creationId xmlns:a16="http://schemas.microsoft.com/office/drawing/2014/main" id="{4B9240C6-9694-49B4-988F-EA23722F9016}"/>
                </a:ext>
              </a:extLst>
            </p:cNvPr>
            <p:cNvSpPr/>
            <p:nvPr/>
          </p:nvSpPr>
          <p:spPr bwMode="auto">
            <a:xfrm>
              <a:off x="8757937" y="2127284"/>
              <a:ext cx="2764137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63" name="išḻiḋe">
              <a:extLst>
                <a:ext uri="{FF2B5EF4-FFF2-40B4-BE49-F238E27FC236}">
                  <a16:creationId xmlns:a16="http://schemas.microsoft.com/office/drawing/2014/main" id="{C4A6BE00-7C68-4EB6-A7C8-110DF39EF7D8}"/>
                </a:ext>
              </a:extLst>
            </p:cNvPr>
            <p:cNvSpPr txBox="1"/>
            <p:nvPr/>
          </p:nvSpPr>
          <p:spPr bwMode="auto">
            <a:xfrm>
              <a:off x="8757937" y="1739686"/>
              <a:ext cx="2764137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64" name="íşļiḑe">
              <a:extLst>
                <a:ext uri="{FF2B5EF4-FFF2-40B4-BE49-F238E27FC236}">
                  <a16:creationId xmlns:a16="http://schemas.microsoft.com/office/drawing/2014/main" id="{7573228D-8F59-4368-B5CC-AE564399FEDD}"/>
                </a:ext>
              </a:extLst>
            </p:cNvPr>
            <p:cNvSpPr/>
            <p:nvPr/>
          </p:nvSpPr>
          <p:spPr bwMode="auto">
            <a:xfrm>
              <a:off x="8757937" y="3596649"/>
              <a:ext cx="2764137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65" name="îṧḻïdê">
              <a:extLst>
                <a:ext uri="{FF2B5EF4-FFF2-40B4-BE49-F238E27FC236}">
                  <a16:creationId xmlns:a16="http://schemas.microsoft.com/office/drawing/2014/main" id="{DD14A6A7-D417-4554-831C-7B7FD71CCCCC}"/>
                </a:ext>
              </a:extLst>
            </p:cNvPr>
            <p:cNvSpPr txBox="1"/>
            <p:nvPr/>
          </p:nvSpPr>
          <p:spPr bwMode="auto">
            <a:xfrm>
              <a:off x="8757937" y="3209051"/>
              <a:ext cx="2764137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66" name="íśḷíde">
              <a:extLst>
                <a:ext uri="{FF2B5EF4-FFF2-40B4-BE49-F238E27FC236}">
                  <a16:creationId xmlns:a16="http://schemas.microsoft.com/office/drawing/2014/main" id="{075356CB-2163-49DC-B15B-7C18F0DD33FC}"/>
                </a:ext>
              </a:extLst>
            </p:cNvPr>
            <p:cNvSpPr/>
            <p:nvPr/>
          </p:nvSpPr>
          <p:spPr bwMode="auto">
            <a:xfrm>
              <a:off x="8757937" y="5066014"/>
              <a:ext cx="2764137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67" name="îslíḑe">
              <a:extLst>
                <a:ext uri="{FF2B5EF4-FFF2-40B4-BE49-F238E27FC236}">
                  <a16:creationId xmlns:a16="http://schemas.microsoft.com/office/drawing/2014/main" id="{2314E5FC-7C68-41EE-83DD-7070070831C8}"/>
                </a:ext>
              </a:extLst>
            </p:cNvPr>
            <p:cNvSpPr txBox="1"/>
            <p:nvPr/>
          </p:nvSpPr>
          <p:spPr bwMode="auto">
            <a:xfrm>
              <a:off x="8757937" y="4678416"/>
              <a:ext cx="2764137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3C389A55-4760-4505-82DB-89C04BBFA9EF}"/>
                </a:ext>
              </a:extLst>
            </p:cNvPr>
            <p:cNvCxnSpPr/>
            <p:nvPr/>
          </p:nvCxnSpPr>
          <p:spPr>
            <a:xfrm>
              <a:off x="8782050" y="2946867"/>
              <a:ext cx="274002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2E680972-42A6-4B53-9A5E-B54C6BA2662A}"/>
                </a:ext>
              </a:extLst>
            </p:cNvPr>
            <p:cNvCxnSpPr/>
            <p:nvPr/>
          </p:nvCxnSpPr>
          <p:spPr>
            <a:xfrm>
              <a:off x="8782050" y="4416232"/>
              <a:ext cx="274002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3453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6C346-EB3D-434A-9663-98359937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D2B147-2A43-4FB0-881C-9A7B7F49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DE0CF3-63E6-48F8-96E4-ECB9F6BC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5" name="ea354831-4583-4a0a-af08-df1da696109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D6823F7-74EF-4E45-B437-B77A8B7662AF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9925" y="1219553"/>
            <a:ext cx="10852150" cy="4888179"/>
            <a:chOff x="669925" y="1219553"/>
            <a:chExt cx="10852150" cy="4888179"/>
          </a:xfrm>
        </p:grpSpPr>
        <p:grpSp>
          <p:nvGrpSpPr>
            <p:cNvPr id="6" name="íṩḷiḍe">
              <a:extLst>
                <a:ext uri="{FF2B5EF4-FFF2-40B4-BE49-F238E27FC236}">
                  <a16:creationId xmlns:a16="http://schemas.microsoft.com/office/drawing/2014/main" id="{2E89EC13-01F0-4403-BCD4-9F3B1765956C}"/>
                </a:ext>
              </a:extLst>
            </p:cNvPr>
            <p:cNvGrpSpPr/>
            <p:nvPr/>
          </p:nvGrpSpPr>
          <p:grpSpPr>
            <a:xfrm>
              <a:off x="4729461" y="3946367"/>
              <a:ext cx="2652831" cy="1105540"/>
              <a:chOff x="4639617" y="3633957"/>
              <a:chExt cx="2912766" cy="1213866"/>
            </a:xfrm>
          </p:grpSpPr>
          <p:sp>
            <p:nvSpPr>
              <p:cNvPr id="37" name="îṡľídè">
                <a:extLst>
                  <a:ext uri="{FF2B5EF4-FFF2-40B4-BE49-F238E27FC236}">
                    <a16:creationId xmlns:a16="http://schemas.microsoft.com/office/drawing/2014/main" id="{CEF1B533-19C0-4C80-BF8B-284E92451457}"/>
                  </a:ext>
                </a:extLst>
              </p:cNvPr>
              <p:cNvSpPr/>
              <p:nvPr/>
            </p:nvSpPr>
            <p:spPr>
              <a:xfrm>
                <a:off x="5134509" y="3833104"/>
                <a:ext cx="1922982" cy="1014719"/>
              </a:xfrm>
              <a:prstGeom prst="flowChartDecision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ṥ1ïḓe">
                <a:extLst>
                  <a:ext uri="{FF2B5EF4-FFF2-40B4-BE49-F238E27FC236}">
                    <a16:creationId xmlns:a16="http://schemas.microsoft.com/office/drawing/2014/main" id="{6097C4C2-20FB-4904-8BD5-33EC914A6D0A}"/>
                  </a:ext>
                </a:extLst>
              </p:cNvPr>
              <p:cNvSpPr/>
              <p:nvPr/>
            </p:nvSpPr>
            <p:spPr>
              <a:xfrm rot="1651242">
                <a:off x="6145962" y="3634940"/>
                <a:ext cx="1406421" cy="560665"/>
              </a:xfrm>
              <a:prstGeom prst="parallelogram">
                <a:avLst>
                  <a:gd name="adj" fmla="val 58014"/>
                </a:avLst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ṣlidé">
                <a:extLst>
                  <a:ext uri="{FF2B5EF4-FFF2-40B4-BE49-F238E27FC236}">
                    <a16:creationId xmlns:a16="http://schemas.microsoft.com/office/drawing/2014/main" id="{8953E2DF-8028-41B7-A6FB-22D8C437DFE0}"/>
                  </a:ext>
                </a:extLst>
              </p:cNvPr>
              <p:cNvSpPr/>
              <p:nvPr/>
            </p:nvSpPr>
            <p:spPr>
              <a:xfrm rot="19948758" flipV="1">
                <a:off x="4639617" y="3633957"/>
                <a:ext cx="1406421" cy="560665"/>
              </a:xfrm>
              <a:prstGeom prst="parallelogram">
                <a:avLst>
                  <a:gd name="adj" fmla="val 58014"/>
                </a:avLst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iSľíḓè">
              <a:extLst>
                <a:ext uri="{FF2B5EF4-FFF2-40B4-BE49-F238E27FC236}">
                  <a16:creationId xmlns:a16="http://schemas.microsoft.com/office/drawing/2014/main" id="{0EDB62C9-E583-4A2F-AB26-A66930E36282}"/>
                </a:ext>
              </a:extLst>
            </p:cNvPr>
            <p:cNvSpPr/>
            <p:nvPr/>
          </p:nvSpPr>
          <p:spPr>
            <a:xfrm rot="16200000" flipH="1">
              <a:off x="4369505" y="3091136"/>
              <a:ext cx="1337128" cy="1337128"/>
            </a:xfrm>
            <a:prstGeom prst="flowChartMagneticTap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išḷîde">
              <a:extLst>
                <a:ext uri="{FF2B5EF4-FFF2-40B4-BE49-F238E27FC236}">
                  <a16:creationId xmlns:a16="http://schemas.microsoft.com/office/drawing/2014/main" id="{3D76402B-E074-4E94-85E8-CB6A26ADC0F9}"/>
                </a:ext>
              </a:extLst>
            </p:cNvPr>
            <p:cNvGrpSpPr/>
            <p:nvPr/>
          </p:nvGrpSpPr>
          <p:grpSpPr>
            <a:xfrm>
              <a:off x="6003542" y="1714185"/>
              <a:ext cx="1119767" cy="3337721"/>
              <a:chOff x="6000439" y="1183056"/>
              <a:chExt cx="1229487" cy="3664767"/>
            </a:xfrm>
            <a:solidFill>
              <a:schemeClr val="accent4"/>
            </a:solidFill>
          </p:grpSpPr>
          <p:sp>
            <p:nvSpPr>
              <p:cNvPr id="35" name="iṩļîḋè">
                <a:extLst>
                  <a:ext uri="{FF2B5EF4-FFF2-40B4-BE49-F238E27FC236}">
                    <a16:creationId xmlns:a16="http://schemas.microsoft.com/office/drawing/2014/main" id="{B608C3CB-DA7B-4CF4-96D7-1684DDAF4845}"/>
                  </a:ext>
                </a:extLst>
              </p:cNvPr>
              <p:cNvSpPr/>
              <p:nvPr/>
            </p:nvSpPr>
            <p:spPr>
              <a:xfrm rot="5400000">
                <a:off x="6000440" y="1183056"/>
                <a:ext cx="1229486" cy="1229486"/>
              </a:xfrm>
              <a:prstGeom prst="flowChartMagneticTap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$ḷíďé">
                <a:extLst>
                  <a:ext uri="{FF2B5EF4-FFF2-40B4-BE49-F238E27FC236}">
                    <a16:creationId xmlns:a16="http://schemas.microsoft.com/office/drawing/2014/main" id="{10EAB172-0269-4A33-A84C-A6550EA21E77}"/>
                  </a:ext>
                </a:extLst>
              </p:cNvPr>
              <p:cNvSpPr/>
              <p:nvPr/>
            </p:nvSpPr>
            <p:spPr>
              <a:xfrm>
                <a:off x="6000439" y="2392122"/>
                <a:ext cx="181285" cy="2455701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iṣḻîḑe">
              <a:extLst>
                <a:ext uri="{FF2B5EF4-FFF2-40B4-BE49-F238E27FC236}">
                  <a16:creationId xmlns:a16="http://schemas.microsoft.com/office/drawing/2014/main" id="{7DA8C1E7-0422-4854-AA43-B18CBF83BB22}"/>
                </a:ext>
              </a:extLst>
            </p:cNvPr>
            <p:cNvGrpSpPr/>
            <p:nvPr/>
          </p:nvGrpSpPr>
          <p:grpSpPr>
            <a:xfrm>
              <a:off x="6202861" y="2901387"/>
              <a:ext cx="1457401" cy="2150521"/>
              <a:chOff x="6257388" y="2486585"/>
              <a:chExt cx="1600203" cy="2361238"/>
            </a:xfrm>
            <a:solidFill>
              <a:schemeClr val="accent6"/>
            </a:solidFill>
          </p:grpSpPr>
          <p:sp>
            <p:nvSpPr>
              <p:cNvPr id="33" name="î$lîdê">
                <a:extLst>
                  <a:ext uri="{FF2B5EF4-FFF2-40B4-BE49-F238E27FC236}">
                    <a16:creationId xmlns:a16="http://schemas.microsoft.com/office/drawing/2014/main" id="{4E6D00CC-DF3C-4730-85D4-1C1A86088376}"/>
                  </a:ext>
                </a:extLst>
              </p:cNvPr>
              <p:cNvSpPr/>
              <p:nvPr/>
            </p:nvSpPr>
            <p:spPr>
              <a:xfrm rot="5400000">
                <a:off x="6257391" y="2486585"/>
                <a:ext cx="1600200" cy="1600200"/>
              </a:xfrm>
              <a:prstGeom prst="flowChartMagneticTap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îṧļiḑê">
                <a:extLst>
                  <a:ext uri="{FF2B5EF4-FFF2-40B4-BE49-F238E27FC236}">
                    <a16:creationId xmlns:a16="http://schemas.microsoft.com/office/drawing/2014/main" id="{B5C81833-CB7A-485B-98C5-B96DC20DF718}"/>
                  </a:ext>
                </a:extLst>
              </p:cNvPr>
              <p:cNvSpPr/>
              <p:nvPr/>
            </p:nvSpPr>
            <p:spPr>
              <a:xfrm>
                <a:off x="6257388" y="3917950"/>
                <a:ext cx="233899" cy="92987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îṥļiḓe">
              <a:extLst>
                <a:ext uri="{FF2B5EF4-FFF2-40B4-BE49-F238E27FC236}">
                  <a16:creationId xmlns:a16="http://schemas.microsoft.com/office/drawing/2014/main" id="{6064CF2E-97B4-43DF-9344-434F7F74B0D5}"/>
                </a:ext>
              </a:extLst>
            </p:cNvPr>
            <p:cNvSpPr/>
            <p:nvPr/>
          </p:nvSpPr>
          <p:spPr>
            <a:xfrm>
              <a:off x="5509351" y="4205016"/>
              <a:ext cx="197282" cy="846891"/>
            </a:xfrm>
            <a:prstGeom prst="rect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" name="ïṩliḓe">
              <a:extLst>
                <a:ext uri="{FF2B5EF4-FFF2-40B4-BE49-F238E27FC236}">
                  <a16:creationId xmlns:a16="http://schemas.microsoft.com/office/drawing/2014/main" id="{BF3C36C4-A4EA-4581-A461-D4396AE1E579}"/>
                </a:ext>
              </a:extLst>
            </p:cNvPr>
            <p:cNvGrpSpPr/>
            <p:nvPr/>
          </p:nvGrpSpPr>
          <p:grpSpPr>
            <a:xfrm>
              <a:off x="4479625" y="1219553"/>
              <a:ext cx="1488594" cy="3832354"/>
              <a:chOff x="4365302" y="639958"/>
              <a:chExt cx="1634453" cy="4207865"/>
            </a:xfrm>
            <a:solidFill>
              <a:schemeClr val="accent2"/>
            </a:solidFill>
          </p:grpSpPr>
          <p:sp>
            <p:nvSpPr>
              <p:cNvPr id="31" name="isļïḋé">
                <a:extLst>
                  <a:ext uri="{FF2B5EF4-FFF2-40B4-BE49-F238E27FC236}">
                    <a16:creationId xmlns:a16="http://schemas.microsoft.com/office/drawing/2014/main" id="{CBB18045-F3CC-408D-8809-CB947FD6845E}"/>
                  </a:ext>
                </a:extLst>
              </p:cNvPr>
              <p:cNvSpPr/>
              <p:nvPr/>
            </p:nvSpPr>
            <p:spPr>
              <a:xfrm rot="16200000" flipH="1">
                <a:off x="4365302" y="639958"/>
                <a:ext cx="1634452" cy="1634452"/>
              </a:xfrm>
              <a:prstGeom prst="flowChartMagneticTap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ṥľïďè">
                <a:extLst>
                  <a:ext uri="{FF2B5EF4-FFF2-40B4-BE49-F238E27FC236}">
                    <a16:creationId xmlns:a16="http://schemas.microsoft.com/office/drawing/2014/main" id="{D266CE53-E61A-41E4-8092-45B0AD360389}"/>
                  </a:ext>
                </a:extLst>
              </p:cNvPr>
              <p:cNvSpPr/>
              <p:nvPr/>
            </p:nvSpPr>
            <p:spPr>
              <a:xfrm>
                <a:off x="5758945" y="2205570"/>
                <a:ext cx="240810" cy="264225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íşḷiḋè">
              <a:extLst>
                <a:ext uri="{FF2B5EF4-FFF2-40B4-BE49-F238E27FC236}">
                  <a16:creationId xmlns:a16="http://schemas.microsoft.com/office/drawing/2014/main" id="{6D0CA8C8-390A-40E9-ACB7-DA300AD05535}"/>
                </a:ext>
              </a:extLst>
            </p:cNvPr>
            <p:cNvGrpSpPr/>
            <p:nvPr/>
          </p:nvGrpSpPr>
          <p:grpSpPr>
            <a:xfrm>
              <a:off x="4729462" y="4589827"/>
              <a:ext cx="2652831" cy="1517905"/>
              <a:chOff x="4639617" y="4340466"/>
              <a:chExt cx="2912766" cy="1666636"/>
            </a:xfrm>
          </p:grpSpPr>
          <p:grpSp>
            <p:nvGrpSpPr>
              <p:cNvPr id="25" name="ïsliďe">
                <a:extLst>
                  <a:ext uri="{FF2B5EF4-FFF2-40B4-BE49-F238E27FC236}">
                    <a16:creationId xmlns:a16="http://schemas.microsoft.com/office/drawing/2014/main" id="{48282AA3-49F9-461B-B3D3-BB69ED1FAB93}"/>
                  </a:ext>
                </a:extLst>
              </p:cNvPr>
              <p:cNvGrpSpPr/>
              <p:nvPr/>
            </p:nvGrpSpPr>
            <p:grpSpPr>
              <a:xfrm>
                <a:off x="5134509" y="4340466"/>
                <a:ext cx="1922982" cy="1666636"/>
                <a:chOff x="5134509" y="4340466"/>
                <a:chExt cx="1922982" cy="1666636"/>
              </a:xfrm>
            </p:grpSpPr>
            <p:sp>
              <p:nvSpPr>
                <p:cNvPr id="29" name="íṥḷîḍê">
                  <a:extLst>
                    <a:ext uri="{FF2B5EF4-FFF2-40B4-BE49-F238E27FC236}">
                      <a16:creationId xmlns:a16="http://schemas.microsoft.com/office/drawing/2014/main" id="{AB108572-A4D4-4133-B701-C7CE47D4D790}"/>
                    </a:ext>
                  </a:extLst>
                </p:cNvPr>
                <p:cNvSpPr/>
                <p:nvPr/>
              </p:nvSpPr>
              <p:spPr>
                <a:xfrm rot="5400000">
                  <a:off x="4781937" y="4693038"/>
                  <a:ext cx="1666636" cy="961491"/>
                </a:xfrm>
                <a:prstGeom prst="parallelogram">
                  <a:avLst>
                    <a:gd name="adj" fmla="val 52151"/>
                  </a:avLst>
                </a:prstGeom>
                <a:solidFill>
                  <a:schemeClr val="bg1">
                    <a:lumMod val="8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îṥ1îďe">
                  <a:extLst>
                    <a:ext uri="{FF2B5EF4-FFF2-40B4-BE49-F238E27FC236}">
                      <a16:creationId xmlns:a16="http://schemas.microsoft.com/office/drawing/2014/main" id="{2CCF4D78-4511-406C-8D22-1AC44D98EFDF}"/>
                    </a:ext>
                  </a:extLst>
                </p:cNvPr>
                <p:cNvSpPr/>
                <p:nvPr/>
              </p:nvSpPr>
              <p:spPr>
                <a:xfrm rot="16200000" flipV="1">
                  <a:off x="5743429" y="4693037"/>
                  <a:ext cx="1666634" cy="961491"/>
                </a:xfrm>
                <a:prstGeom prst="parallelogram">
                  <a:avLst>
                    <a:gd name="adj" fmla="val 52151"/>
                  </a:avLst>
                </a:prstGeom>
                <a:solidFill>
                  <a:schemeClr val="bg1">
                    <a:lumMod val="7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6" name="ïś1îḍê">
                <a:extLst>
                  <a:ext uri="{FF2B5EF4-FFF2-40B4-BE49-F238E27FC236}">
                    <a16:creationId xmlns:a16="http://schemas.microsoft.com/office/drawing/2014/main" id="{334573B1-6F17-43A9-94AE-3910D9C15644}"/>
                  </a:ext>
                </a:extLst>
              </p:cNvPr>
              <p:cNvGrpSpPr/>
              <p:nvPr/>
            </p:nvGrpSpPr>
            <p:grpSpPr>
              <a:xfrm>
                <a:off x="4639617" y="4485590"/>
                <a:ext cx="2912766" cy="561648"/>
                <a:chOff x="4639617" y="4485590"/>
                <a:chExt cx="2912766" cy="561648"/>
              </a:xfrm>
            </p:grpSpPr>
            <p:sp>
              <p:nvSpPr>
                <p:cNvPr id="27" name="ïşḻîďé">
                  <a:extLst>
                    <a:ext uri="{FF2B5EF4-FFF2-40B4-BE49-F238E27FC236}">
                      <a16:creationId xmlns:a16="http://schemas.microsoft.com/office/drawing/2014/main" id="{5F3CC746-0F4C-4FDB-9BDC-1A1CB7ACE596}"/>
                    </a:ext>
                  </a:extLst>
                </p:cNvPr>
                <p:cNvSpPr/>
                <p:nvPr/>
              </p:nvSpPr>
              <p:spPr>
                <a:xfrm rot="19948758" flipV="1">
                  <a:off x="6145962" y="4485590"/>
                  <a:ext cx="1406421" cy="560665"/>
                </a:xfrm>
                <a:prstGeom prst="parallelogram">
                  <a:avLst>
                    <a:gd name="adj" fmla="val 58014"/>
                  </a:avLst>
                </a:prstGeom>
                <a:solidFill>
                  <a:schemeClr val="bg1">
                    <a:lumMod val="9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îSļîḋé">
                  <a:extLst>
                    <a:ext uri="{FF2B5EF4-FFF2-40B4-BE49-F238E27FC236}">
                      <a16:creationId xmlns:a16="http://schemas.microsoft.com/office/drawing/2014/main" id="{3088EF71-1399-4E8A-AFD6-445B1F25A580}"/>
                    </a:ext>
                  </a:extLst>
                </p:cNvPr>
                <p:cNvSpPr/>
                <p:nvPr/>
              </p:nvSpPr>
              <p:spPr>
                <a:xfrm rot="1651242">
                  <a:off x="4639617" y="4486573"/>
                  <a:ext cx="1406421" cy="560665"/>
                </a:xfrm>
                <a:prstGeom prst="parallelogram">
                  <a:avLst>
                    <a:gd name="adj" fmla="val 58014"/>
                  </a:avLst>
                </a:prstGeom>
                <a:solidFill>
                  <a:schemeClr val="bg1">
                    <a:lumMod val="9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3" name="iṧḻîḓè">
              <a:extLst>
                <a:ext uri="{FF2B5EF4-FFF2-40B4-BE49-F238E27FC236}">
                  <a16:creationId xmlns:a16="http://schemas.microsoft.com/office/drawing/2014/main" id="{3962C942-EA5D-4B07-8741-86A0C1E60F89}"/>
                </a:ext>
              </a:extLst>
            </p:cNvPr>
            <p:cNvSpPr/>
            <p:nvPr/>
          </p:nvSpPr>
          <p:spPr bwMode="auto">
            <a:xfrm>
              <a:off x="6677805" y="3354637"/>
              <a:ext cx="495349" cy="480072"/>
            </a:xfrm>
            <a:custGeom>
              <a:avLst/>
              <a:gdLst>
                <a:gd name="connsiteX0" fmla="*/ 192767 w 330879"/>
                <a:gd name="connsiteY0" fmla="*/ 238125 h 320675"/>
                <a:gd name="connsiteX1" fmla="*/ 232455 w 330879"/>
                <a:gd name="connsiteY1" fmla="*/ 279400 h 320675"/>
                <a:gd name="connsiteX2" fmla="*/ 192767 w 330879"/>
                <a:gd name="connsiteY2" fmla="*/ 320675 h 320675"/>
                <a:gd name="connsiteX3" fmla="*/ 153079 w 330879"/>
                <a:gd name="connsiteY3" fmla="*/ 279400 h 320675"/>
                <a:gd name="connsiteX4" fmla="*/ 192767 w 330879"/>
                <a:gd name="connsiteY4" fmla="*/ 238125 h 320675"/>
                <a:gd name="connsiteX5" fmla="*/ 85611 w 330879"/>
                <a:gd name="connsiteY5" fmla="*/ 238125 h 320675"/>
                <a:gd name="connsiteX6" fmla="*/ 126093 w 330879"/>
                <a:gd name="connsiteY6" fmla="*/ 279400 h 320675"/>
                <a:gd name="connsiteX7" fmla="*/ 85611 w 330879"/>
                <a:gd name="connsiteY7" fmla="*/ 320675 h 320675"/>
                <a:gd name="connsiteX8" fmla="*/ 45129 w 330879"/>
                <a:gd name="connsiteY8" fmla="*/ 279400 h 320675"/>
                <a:gd name="connsiteX9" fmla="*/ 85611 w 330879"/>
                <a:gd name="connsiteY9" fmla="*/ 238125 h 320675"/>
                <a:gd name="connsiteX10" fmla="*/ 133235 w 330879"/>
                <a:gd name="connsiteY10" fmla="*/ 26988 h 320675"/>
                <a:gd name="connsiteX11" fmla="*/ 147579 w 330879"/>
                <a:gd name="connsiteY11" fmla="*/ 41332 h 320675"/>
                <a:gd name="connsiteX12" fmla="*/ 147579 w 330879"/>
                <a:gd name="connsiteY12" fmla="*/ 113053 h 320675"/>
                <a:gd name="connsiteX13" fmla="*/ 160620 w 330879"/>
                <a:gd name="connsiteY13" fmla="*/ 90885 h 320675"/>
                <a:gd name="connsiteX14" fmla="*/ 180180 w 330879"/>
                <a:gd name="connsiteY14" fmla="*/ 86973 h 320675"/>
                <a:gd name="connsiteX15" fmla="*/ 184092 w 330879"/>
                <a:gd name="connsiteY15" fmla="*/ 106533 h 320675"/>
                <a:gd name="connsiteX16" fmla="*/ 144971 w 330879"/>
                <a:gd name="connsiteY16" fmla="*/ 167822 h 320675"/>
                <a:gd name="connsiteX17" fmla="*/ 133235 w 330879"/>
                <a:gd name="connsiteY17" fmla="*/ 173038 h 320675"/>
                <a:gd name="connsiteX18" fmla="*/ 121499 w 330879"/>
                <a:gd name="connsiteY18" fmla="*/ 167822 h 320675"/>
                <a:gd name="connsiteX19" fmla="*/ 82378 w 330879"/>
                <a:gd name="connsiteY19" fmla="*/ 106533 h 320675"/>
                <a:gd name="connsiteX20" fmla="*/ 86290 w 330879"/>
                <a:gd name="connsiteY20" fmla="*/ 86973 h 320675"/>
                <a:gd name="connsiteX21" fmla="*/ 105851 w 330879"/>
                <a:gd name="connsiteY21" fmla="*/ 90885 h 320675"/>
                <a:gd name="connsiteX22" fmla="*/ 118891 w 330879"/>
                <a:gd name="connsiteY22" fmla="*/ 113053 h 320675"/>
                <a:gd name="connsiteX23" fmla="*/ 118891 w 330879"/>
                <a:gd name="connsiteY23" fmla="*/ 41332 h 320675"/>
                <a:gd name="connsiteX24" fmla="*/ 133235 w 330879"/>
                <a:gd name="connsiteY24" fmla="*/ 26988 h 320675"/>
                <a:gd name="connsiteX25" fmla="*/ 254412 w 330879"/>
                <a:gd name="connsiteY25" fmla="*/ 0 h 320675"/>
                <a:gd name="connsiteX26" fmla="*/ 317919 w 330879"/>
                <a:gd name="connsiteY26" fmla="*/ 0 h 320675"/>
                <a:gd name="connsiteX27" fmla="*/ 330879 w 330879"/>
                <a:gd name="connsiteY27" fmla="*/ 12928 h 320675"/>
                <a:gd name="connsiteX28" fmla="*/ 317919 w 330879"/>
                <a:gd name="connsiteY28" fmla="*/ 27149 h 320675"/>
                <a:gd name="connsiteX29" fmla="*/ 266077 w 330879"/>
                <a:gd name="connsiteY29" fmla="*/ 27149 h 320675"/>
                <a:gd name="connsiteX30" fmla="*/ 234972 w 330879"/>
                <a:gd name="connsiteY30" fmla="*/ 204265 h 320675"/>
                <a:gd name="connsiteX31" fmla="*/ 220715 w 330879"/>
                <a:gd name="connsiteY31" fmla="*/ 215900 h 320675"/>
                <a:gd name="connsiteX32" fmla="*/ 48341 w 330879"/>
                <a:gd name="connsiteY32" fmla="*/ 215900 h 320675"/>
                <a:gd name="connsiteX33" fmla="*/ 34084 w 330879"/>
                <a:gd name="connsiteY33" fmla="*/ 205558 h 320675"/>
                <a:gd name="connsiteX34" fmla="*/ 387 w 330879"/>
                <a:gd name="connsiteY34" fmla="*/ 77569 h 320675"/>
                <a:gd name="connsiteX35" fmla="*/ 14644 w 330879"/>
                <a:gd name="connsiteY35" fmla="*/ 59470 h 320675"/>
                <a:gd name="connsiteX36" fmla="*/ 79446 w 330879"/>
                <a:gd name="connsiteY36" fmla="*/ 59470 h 320675"/>
                <a:gd name="connsiteX37" fmla="*/ 70374 w 330879"/>
                <a:gd name="connsiteY37" fmla="*/ 64641 h 320675"/>
                <a:gd name="connsiteX38" fmla="*/ 58709 w 330879"/>
                <a:gd name="connsiteY38" fmla="*/ 121525 h 320675"/>
                <a:gd name="connsiteX39" fmla="*/ 97591 w 330879"/>
                <a:gd name="connsiteY39" fmla="*/ 180994 h 320675"/>
                <a:gd name="connsiteX40" fmla="*/ 132584 w 330879"/>
                <a:gd name="connsiteY40" fmla="*/ 200386 h 320675"/>
                <a:gd name="connsiteX41" fmla="*/ 167577 w 330879"/>
                <a:gd name="connsiteY41" fmla="*/ 180994 h 320675"/>
                <a:gd name="connsiteX42" fmla="*/ 206459 w 330879"/>
                <a:gd name="connsiteY42" fmla="*/ 121525 h 320675"/>
                <a:gd name="connsiteX43" fmla="*/ 194794 w 330879"/>
                <a:gd name="connsiteY43" fmla="*/ 64641 h 320675"/>
                <a:gd name="connsiteX44" fmla="*/ 185722 w 330879"/>
                <a:gd name="connsiteY44" fmla="*/ 59470 h 320675"/>
                <a:gd name="connsiteX45" fmla="*/ 231083 w 330879"/>
                <a:gd name="connsiteY45" fmla="*/ 59470 h 320675"/>
                <a:gd name="connsiteX46" fmla="*/ 240156 w 330879"/>
                <a:gd name="connsiteY46" fmla="*/ 11635 h 320675"/>
                <a:gd name="connsiteX47" fmla="*/ 254412 w 330879"/>
                <a:gd name="connsiteY47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30879" h="320675">
                  <a:moveTo>
                    <a:pt x="192767" y="238125"/>
                  </a:moveTo>
                  <a:cubicBezTo>
                    <a:pt x="214686" y="238125"/>
                    <a:pt x="232455" y="256604"/>
                    <a:pt x="232455" y="279400"/>
                  </a:cubicBezTo>
                  <a:cubicBezTo>
                    <a:pt x="232455" y="302196"/>
                    <a:pt x="214686" y="320675"/>
                    <a:pt x="192767" y="320675"/>
                  </a:cubicBezTo>
                  <a:cubicBezTo>
                    <a:pt x="170848" y="320675"/>
                    <a:pt x="153079" y="302196"/>
                    <a:pt x="153079" y="279400"/>
                  </a:cubicBezTo>
                  <a:cubicBezTo>
                    <a:pt x="153079" y="256604"/>
                    <a:pt x="170848" y="238125"/>
                    <a:pt x="192767" y="238125"/>
                  </a:cubicBezTo>
                  <a:close/>
                  <a:moveTo>
                    <a:pt x="85611" y="238125"/>
                  </a:moveTo>
                  <a:cubicBezTo>
                    <a:pt x="107969" y="238125"/>
                    <a:pt x="126093" y="256604"/>
                    <a:pt x="126093" y="279400"/>
                  </a:cubicBezTo>
                  <a:cubicBezTo>
                    <a:pt x="126093" y="302196"/>
                    <a:pt x="107969" y="320675"/>
                    <a:pt x="85611" y="320675"/>
                  </a:cubicBezTo>
                  <a:cubicBezTo>
                    <a:pt x="63253" y="320675"/>
                    <a:pt x="45129" y="302196"/>
                    <a:pt x="45129" y="279400"/>
                  </a:cubicBezTo>
                  <a:cubicBezTo>
                    <a:pt x="45129" y="256604"/>
                    <a:pt x="63253" y="238125"/>
                    <a:pt x="85611" y="238125"/>
                  </a:cubicBezTo>
                  <a:close/>
                  <a:moveTo>
                    <a:pt x="133235" y="26988"/>
                  </a:moveTo>
                  <a:cubicBezTo>
                    <a:pt x="141059" y="26988"/>
                    <a:pt x="147579" y="33508"/>
                    <a:pt x="147579" y="41332"/>
                  </a:cubicBezTo>
                  <a:cubicBezTo>
                    <a:pt x="147579" y="41332"/>
                    <a:pt x="147579" y="41332"/>
                    <a:pt x="147579" y="113053"/>
                  </a:cubicBezTo>
                  <a:cubicBezTo>
                    <a:pt x="147579" y="113053"/>
                    <a:pt x="147579" y="113053"/>
                    <a:pt x="160620" y="90885"/>
                  </a:cubicBezTo>
                  <a:cubicBezTo>
                    <a:pt x="165836" y="85669"/>
                    <a:pt x="173660" y="83061"/>
                    <a:pt x="180180" y="86973"/>
                  </a:cubicBezTo>
                  <a:cubicBezTo>
                    <a:pt x="186700" y="92189"/>
                    <a:pt x="188004" y="100013"/>
                    <a:pt x="184092" y="106533"/>
                  </a:cubicBezTo>
                  <a:cubicBezTo>
                    <a:pt x="184092" y="106533"/>
                    <a:pt x="184092" y="106533"/>
                    <a:pt x="144971" y="167822"/>
                  </a:cubicBezTo>
                  <a:cubicBezTo>
                    <a:pt x="142363" y="171734"/>
                    <a:pt x="138451" y="173038"/>
                    <a:pt x="133235" y="173038"/>
                  </a:cubicBezTo>
                  <a:cubicBezTo>
                    <a:pt x="128019" y="173038"/>
                    <a:pt x="124107" y="171734"/>
                    <a:pt x="121499" y="167822"/>
                  </a:cubicBezTo>
                  <a:lnTo>
                    <a:pt x="82378" y="106533"/>
                  </a:lnTo>
                  <a:cubicBezTo>
                    <a:pt x="78466" y="100013"/>
                    <a:pt x="79770" y="92189"/>
                    <a:pt x="86290" y="86973"/>
                  </a:cubicBezTo>
                  <a:cubicBezTo>
                    <a:pt x="92810" y="83061"/>
                    <a:pt x="100634" y="85669"/>
                    <a:pt x="105851" y="90885"/>
                  </a:cubicBezTo>
                  <a:cubicBezTo>
                    <a:pt x="105851" y="90885"/>
                    <a:pt x="105851" y="90885"/>
                    <a:pt x="118891" y="113053"/>
                  </a:cubicBezTo>
                  <a:cubicBezTo>
                    <a:pt x="118891" y="113053"/>
                    <a:pt x="118891" y="113053"/>
                    <a:pt x="118891" y="41332"/>
                  </a:cubicBezTo>
                  <a:cubicBezTo>
                    <a:pt x="118891" y="33508"/>
                    <a:pt x="125411" y="26988"/>
                    <a:pt x="133235" y="26988"/>
                  </a:cubicBezTo>
                  <a:close/>
                  <a:moveTo>
                    <a:pt x="254412" y="0"/>
                  </a:moveTo>
                  <a:cubicBezTo>
                    <a:pt x="254412" y="0"/>
                    <a:pt x="254412" y="0"/>
                    <a:pt x="317919" y="0"/>
                  </a:cubicBezTo>
                  <a:cubicBezTo>
                    <a:pt x="325695" y="0"/>
                    <a:pt x="330879" y="5171"/>
                    <a:pt x="330879" y="12928"/>
                  </a:cubicBezTo>
                  <a:cubicBezTo>
                    <a:pt x="330879" y="20685"/>
                    <a:pt x="325695" y="27149"/>
                    <a:pt x="317919" y="27149"/>
                  </a:cubicBezTo>
                  <a:cubicBezTo>
                    <a:pt x="317919" y="27149"/>
                    <a:pt x="317919" y="27149"/>
                    <a:pt x="266077" y="27149"/>
                  </a:cubicBezTo>
                  <a:cubicBezTo>
                    <a:pt x="266077" y="27149"/>
                    <a:pt x="266077" y="27149"/>
                    <a:pt x="234972" y="204265"/>
                  </a:cubicBezTo>
                  <a:cubicBezTo>
                    <a:pt x="233675" y="210729"/>
                    <a:pt x="227195" y="215900"/>
                    <a:pt x="220715" y="215900"/>
                  </a:cubicBezTo>
                  <a:cubicBezTo>
                    <a:pt x="220715" y="215900"/>
                    <a:pt x="220715" y="215900"/>
                    <a:pt x="48341" y="215900"/>
                  </a:cubicBezTo>
                  <a:cubicBezTo>
                    <a:pt x="41861" y="215900"/>
                    <a:pt x="35380" y="210729"/>
                    <a:pt x="34084" y="205558"/>
                  </a:cubicBezTo>
                  <a:cubicBezTo>
                    <a:pt x="34084" y="205558"/>
                    <a:pt x="34084" y="205558"/>
                    <a:pt x="387" y="77569"/>
                  </a:cubicBezTo>
                  <a:cubicBezTo>
                    <a:pt x="-909" y="73690"/>
                    <a:pt x="387" y="60762"/>
                    <a:pt x="14644" y="59470"/>
                  </a:cubicBezTo>
                  <a:cubicBezTo>
                    <a:pt x="14644" y="59470"/>
                    <a:pt x="14644" y="59470"/>
                    <a:pt x="79446" y="59470"/>
                  </a:cubicBezTo>
                  <a:cubicBezTo>
                    <a:pt x="75558" y="60762"/>
                    <a:pt x="72966" y="62055"/>
                    <a:pt x="70374" y="64641"/>
                  </a:cubicBezTo>
                  <a:cubicBezTo>
                    <a:pt x="52229" y="76276"/>
                    <a:pt x="45749" y="102132"/>
                    <a:pt x="58709" y="121525"/>
                  </a:cubicBezTo>
                  <a:cubicBezTo>
                    <a:pt x="58709" y="121525"/>
                    <a:pt x="58709" y="121525"/>
                    <a:pt x="97591" y="180994"/>
                  </a:cubicBezTo>
                  <a:cubicBezTo>
                    <a:pt x="105367" y="192629"/>
                    <a:pt x="118327" y="200386"/>
                    <a:pt x="132584" y="200386"/>
                  </a:cubicBezTo>
                  <a:cubicBezTo>
                    <a:pt x="146840" y="200386"/>
                    <a:pt x="159801" y="192629"/>
                    <a:pt x="167577" y="180994"/>
                  </a:cubicBezTo>
                  <a:cubicBezTo>
                    <a:pt x="167577" y="180994"/>
                    <a:pt x="167577" y="180994"/>
                    <a:pt x="206459" y="121525"/>
                  </a:cubicBezTo>
                  <a:cubicBezTo>
                    <a:pt x="212939" y="109889"/>
                    <a:pt x="220715" y="82740"/>
                    <a:pt x="194794" y="64641"/>
                  </a:cubicBezTo>
                  <a:cubicBezTo>
                    <a:pt x="192202" y="62055"/>
                    <a:pt x="189610" y="60762"/>
                    <a:pt x="185722" y="59470"/>
                  </a:cubicBezTo>
                  <a:cubicBezTo>
                    <a:pt x="185722" y="59470"/>
                    <a:pt x="185722" y="59470"/>
                    <a:pt x="231083" y="59470"/>
                  </a:cubicBezTo>
                  <a:cubicBezTo>
                    <a:pt x="231083" y="59470"/>
                    <a:pt x="231083" y="59470"/>
                    <a:pt x="240156" y="11635"/>
                  </a:cubicBezTo>
                  <a:cubicBezTo>
                    <a:pt x="241452" y="3878"/>
                    <a:pt x="246636" y="0"/>
                    <a:pt x="2544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ṧḻiḓê">
              <a:extLst>
                <a:ext uri="{FF2B5EF4-FFF2-40B4-BE49-F238E27FC236}">
                  <a16:creationId xmlns:a16="http://schemas.microsoft.com/office/drawing/2014/main" id="{D0CA25E5-FC31-4FF9-9EFB-826BCFC6E235}"/>
                </a:ext>
              </a:extLst>
            </p:cNvPr>
            <p:cNvSpPr/>
            <p:nvPr/>
          </p:nvSpPr>
          <p:spPr bwMode="auto">
            <a:xfrm>
              <a:off x="4727535" y="3445748"/>
              <a:ext cx="621067" cy="601914"/>
            </a:xfrm>
            <a:custGeom>
              <a:avLst/>
              <a:gdLst>
                <a:gd name="connsiteX0" fmla="*/ 192767 w 330879"/>
                <a:gd name="connsiteY0" fmla="*/ 238125 h 320675"/>
                <a:gd name="connsiteX1" fmla="*/ 232455 w 330879"/>
                <a:gd name="connsiteY1" fmla="*/ 279400 h 320675"/>
                <a:gd name="connsiteX2" fmla="*/ 192767 w 330879"/>
                <a:gd name="connsiteY2" fmla="*/ 320675 h 320675"/>
                <a:gd name="connsiteX3" fmla="*/ 153079 w 330879"/>
                <a:gd name="connsiteY3" fmla="*/ 279400 h 320675"/>
                <a:gd name="connsiteX4" fmla="*/ 192767 w 330879"/>
                <a:gd name="connsiteY4" fmla="*/ 238125 h 320675"/>
                <a:gd name="connsiteX5" fmla="*/ 85611 w 330879"/>
                <a:gd name="connsiteY5" fmla="*/ 238125 h 320675"/>
                <a:gd name="connsiteX6" fmla="*/ 126093 w 330879"/>
                <a:gd name="connsiteY6" fmla="*/ 279400 h 320675"/>
                <a:gd name="connsiteX7" fmla="*/ 85611 w 330879"/>
                <a:gd name="connsiteY7" fmla="*/ 320675 h 320675"/>
                <a:gd name="connsiteX8" fmla="*/ 45129 w 330879"/>
                <a:gd name="connsiteY8" fmla="*/ 279400 h 320675"/>
                <a:gd name="connsiteX9" fmla="*/ 85611 w 330879"/>
                <a:gd name="connsiteY9" fmla="*/ 238125 h 320675"/>
                <a:gd name="connsiteX10" fmla="*/ 133235 w 330879"/>
                <a:gd name="connsiteY10" fmla="*/ 26988 h 320675"/>
                <a:gd name="connsiteX11" fmla="*/ 147579 w 330879"/>
                <a:gd name="connsiteY11" fmla="*/ 41332 h 320675"/>
                <a:gd name="connsiteX12" fmla="*/ 147579 w 330879"/>
                <a:gd name="connsiteY12" fmla="*/ 113053 h 320675"/>
                <a:gd name="connsiteX13" fmla="*/ 160620 w 330879"/>
                <a:gd name="connsiteY13" fmla="*/ 90885 h 320675"/>
                <a:gd name="connsiteX14" fmla="*/ 180180 w 330879"/>
                <a:gd name="connsiteY14" fmla="*/ 86973 h 320675"/>
                <a:gd name="connsiteX15" fmla="*/ 184092 w 330879"/>
                <a:gd name="connsiteY15" fmla="*/ 106533 h 320675"/>
                <a:gd name="connsiteX16" fmla="*/ 144971 w 330879"/>
                <a:gd name="connsiteY16" fmla="*/ 167822 h 320675"/>
                <a:gd name="connsiteX17" fmla="*/ 133235 w 330879"/>
                <a:gd name="connsiteY17" fmla="*/ 173038 h 320675"/>
                <a:gd name="connsiteX18" fmla="*/ 121499 w 330879"/>
                <a:gd name="connsiteY18" fmla="*/ 167822 h 320675"/>
                <a:gd name="connsiteX19" fmla="*/ 82378 w 330879"/>
                <a:gd name="connsiteY19" fmla="*/ 106533 h 320675"/>
                <a:gd name="connsiteX20" fmla="*/ 86290 w 330879"/>
                <a:gd name="connsiteY20" fmla="*/ 86973 h 320675"/>
                <a:gd name="connsiteX21" fmla="*/ 105851 w 330879"/>
                <a:gd name="connsiteY21" fmla="*/ 90885 h 320675"/>
                <a:gd name="connsiteX22" fmla="*/ 118891 w 330879"/>
                <a:gd name="connsiteY22" fmla="*/ 113053 h 320675"/>
                <a:gd name="connsiteX23" fmla="*/ 118891 w 330879"/>
                <a:gd name="connsiteY23" fmla="*/ 41332 h 320675"/>
                <a:gd name="connsiteX24" fmla="*/ 133235 w 330879"/>
                <a:gd name="connsiteY24" fmla="*/ 26988 h 320675"/>
                <a:gd name="connsiteX25" fmla="*/ 254412 w 330879"/>
                <a:gd name="connsiteY25" fmla="*/ 0 h 320675"/>
                <a:gd name="connsiteX26" fmla="*/ 317919 w 330879"/>
                <a:gd name="connsiteY26" fmla="*/ 0 h 320675"/>
                <a:gd name="connsiteX27" fmla="*/ 330879 w 330879"/>
                <a:gd name="connsiteY27" fmla="*/ 12928 h 320675"/>
                <a:gd name="connsiteX28" fmla="*/ 317919 w 330879"/>
                <a:gd name="connsiteY28" fmla="*/ 27149 h 320675"/>
                <a:gd name="connsiteX29" fmla="*/ 266077 w 330879"/>
                <a:gd name="connsiteY29" fmla="*/ 27149 h 320675"/>
                <a:gd name="connsiteX30" fmla="*/ 234972 w 330879"/>
                <a:gd name="connsiteY30" fmla="*/ 204265 h 320675"/>
                <a:gd name="connsiteX31" fmla="*/ 220715 w 330879"/>
                <a:gd name="connsiteY31" fmla="*/ 215900 h 320675"/>
                <a:gd name="connsiteX32" fmla="*/ 48341 w 330879"/>
                <a:gd name="connsiteY32" fmla="*/ 215900 h 320675"/>
                <a:gd name="connsiteX33" fmla="*/ 34084 w 330879"/>
                <a:gd name="connsiteY33" fmla="*/ 205558 h 320675"/>
                <a:gd name="connsiteX34" fmla="*/ 387 w 330879"/>
                <a:gd name="connsiteY34" fmla="*/ 77569 h 320675"/>
                <a:gd name="connsiteX35" fmla="*/ 14644 w 330879"/>
                <a:gd name="connsiteY35" fmla="*/ 59470 h 320675"/>
                <a:gd name="connsiteX36" fmla="*/ 79446 w 330879"/>
                <a:gd name="connsiteY36" fmla="*/ 59470 h 320675"/>
                <a:gd name="connsiteX37" fmla="*/ 70374 w 330879"/>
                <a:gd name="connsiteY37" fmla="*/ 64641 h 320675"/>
                <a:gd name="connsiteX38" fmla="*/ 58709 w 330879"/>
                <a:gd name="connsiteY38" fmla="*/ 121525 h 320675"/>
                <a:gd name="connsiteX39" fmla="*/ 97591 w 330879"/>
                <a:gd name="connsiteY39" fmla="*/ 180994 h 320675"/>
                <a:gd name="connsiteX40" fmla="*/ 132584 w 330879"/>
                <a:gd name="connsiteY40" fmla="*/ 200386 h 320675"/>
                <a:gd name="connsiteX41" fmla="*/ 167577 w 330879"/>
                <a:gd name="connsiteY41" fmla="*/ 180994 h 320675"/>
                <a:gd name="connsiteX42" fmla="*/ 206459 w 330879"/>
                <a:gd name="connsiteY42" fmla="*/ 121525 h 320675"/>
                <a:gd name="connsiteX43" fmla="*/ 194794 w 330879"/>
                <a:gd name="connsiteY43" fmla="*/ 64641 h 320675"/>
                <a:gd name="connsiteX44" fmla="*/ 185722 w 330879"/>
                <a:gd name="connsiteY44" fmla="*/ 59470 h 320675"/>
                <a:gd name="connsiteX45" fmla="*/ 231083 w 330879"/>
                <a:gd name="connsiteY45" fmla="*/ 59470 h 320675"/>
                <a:gd name="connsiteX46" fmla="*/ 240156 w 330879"/>
                <a:gd name="connsiteY46" fmla="*/ 11635 h 320675"/>
                <a:gd name="connsiteX47" fmla="*/ 254412 w 330879"/>
                <a:gd name="connsiteY47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30879" h="320675">
                  <a:moveTo>
                    <a:pt x="192767" y="238125"/>
                  </a:moveTo>
                  <a:cubicBezTo>
                    <a:pt x="214686" y="238125"/>
                    <a:pt x="232455" y="256604"/>
                    <a:pt x="232455" y="279400"/>
                  </a:cubicBezTo>
                  <a:cubicBezTo>
                    <a:pt x="232455" y="302196"/>
                    <a:pt x="214686" y="320675"/>
                    <a:pt x="192767" y="320675"/>
                  </a:cubicBezTo>
                  <a:cubicBezTo>
                    <a:pt x="170848" y="320675"/>
                    <a:pt x="153079" y="302196"/>
                    <a:pt x="153079" y="279400"/>
                  </a:cubicBezTo>
                  <a:cubicBezTo>
                    <a:pt x="153079" y="256604"/>
                    <a:pt x="170848" y="238125"/>
                    <a:pt x="192767" y="238125"/>
                  </a:cubicBezTo>
                  <a:close/>
                  <a:moveTo>
                    <a:pt x="85611" y="238125"/>
                  </a:moveTo>
                  <a:cubicBezTo>
                    <a:pt x="107969" y="238125"/>
                    <a:pt x="126093" y="256604"/>
                    <a:pt x="126093" y="279400"/>
                  </a:cubicBezTo>
                  <a:cubicBezTo>
                    <a:pt x="126093" y="302196"/>
                    <a:pt x="107969" y="320675"/>
                    <a:pt x="85611" y="320675"/>
                  </a:cubicBezTo>
                  <a:cubicBezTo>
                    <a:pt x="63253" y="320675"/>
                    <a:pt x="45129" y="302196"/>
                    <a:pt x="45129" y="279400"/>
                  </a:cubicBezTo>
                  <a:cubicBezTo>
                    <a:pt x="45129" y="256604"/>
                    <a:pt x="63253" y="238125"/>
                    <a:pt x="85611" y="238125"/>
                  </a:cubicBezTo>
                  <a:close/>
                  <a:moveTo>
                    <a:pt x="133235" y="26988"/>
                  </a:moveTo>
                  <a:cubicBezTo>
                    <a:pt x="141059" y="26988"/>
                    <a:pt x="147579" y="33508"/>
                    <a:pt x="147579" y="41332"/>
                  </a:cubicBezTo>
                  <a:cubicBezTo>
                    <a:pt x="147579" y="41332"/>
                    <a:pt x="147579" y="41332"/>
                    <a:pt x="147579" y="113053"/>
                  </a:cubicBezTo>
                  <a:cubicBezTo>
                    <a:pt x="147579" y="113053"/>
                    <a:pt x="147579" y="113053"/>
                    <a:pt x="160620" y="90885"/>
                  </a:cubicBezTo>
                  <a:cubicBezTo>
                    <a:pt x="165836" y="85669"/>
                    <a:pt x="173660" y="83061"/>
                    <a:pt x="180180" y="86973"/>
                  </a:cubicBezTo>
                  <a:cubicBezTo>
                    <a:pt x="186700" y="92189"/>
                    <a:pt x="188004" y="100013"/>
                    <a:pt x="184092" y="106533"/>
                  </a:cubicBezTo>
                  <a:cubicBezTo>
                    <a:pt x="184092" y="106533"/>
                    <a:pt x="184092" y="106533"/>
                    <a:pt x="144971" y="167822"/>
                  </a:cubicBezTo>
                  <a:cubicBezTo>
                    <a:pt x="142363" y="171734"/>
                    <a:pt x="138451" y="173038"/>
                    <a:pt x="133235" y="173038"/>
                  </a:cubicBezTo>
                  <a:cubicBezTo>
                    <a:pt x="128019" y="173038"/>
                    <a:pt x="124107" y="171734"/>
                    <a:pt x="121499" y="167822"/>
                  </a:cubicBezTo>
                  <a:lnTo>
                    <a:pt x="82378" y="106533"/>
                  </a:lnTo>
                  <a:cubicBezTo>
                    <a:pt x="78466" y="100013"/>
                    <a:pt x="79770" y="92189"/>
                    <a:pt x="86290" y="86973"/>
                  </a:cubicBezTo>
                  <a:cubicBezTo>
                    <a:pt x="92810" y="83061"/>
                    <a:pt x="100634" y="85669"/>
                    <a:pt x="105851" y="90885"/>
                  </a:cubicBezTo>
                  <a:cubicBezTo>
                    <a:pt x="105851" y="90885"/>
                    <a:pt x="105851" y="90885"/>
                    <a:pt x="118891" y="113053"/>
                  </a:cubicBezTo>
                  <a:cubicBezTo>
                    <a:pt x="118891" y="113053"/>
                    <a:pt x="118891" y="113053"/>
                    <a:pt x="118891" y="41332"/>
                  </a:cubicBezTo>
                  <a:cubicBezTo>
                    <a:pt x="118891" y="33508"/>
                    <a:pt x="125411" y="26988"/>
                    <a:pt x="133235" y="26988"/>
                  </a:cubicBezTo>
                  <a:close/>
                  <a:moveTo>
                    <a:pt x="254412" y="0"/>
                  </a:moveTo>
                  <a:cubicBezTo>
                    <a:pt x="254412" y="0"/>
                    <a:pt x="254412" y="0"/>
                    <a:pt x="317919" y="0"/>
                  </a:cubicBezTo>
                  <a:cubicBezTo>
                    <a:pt x="325695" y="0"/>
                    <a:pt x="330879" y="5171"/>
                    <a:pt x="330879" y="12928"/>
                  </a:cubicBezTo>
                  <a:cubicBezTo>
                    <a:pt x="330879" y="20685"/>
                    <a:pt x="325695" y="27149"/>
                    <a:pt x="317919" y="27149"/>
                  </a:cubicBezTo>
                  <a:cubicBezTo>
                    <a:pt x="317919" y="27149"/>
                    <a:pt x="317919" y="27149"/>
                    <a:pt x="266077" y="27149"/>
                  </a:cubicBezTo>
                  <a:cubicBezTo>
                    <a:pt x="266077" y="27149"/>
                    <a:pt x="266077" y="27149"/>
                    <a:pt x="234972" y="204265"/>
                  </a:cubicBezTo>
                  <a:cubicBezTo>
                    <a:pt x="233675" y="210729"/>
                    <a:pt x="227195" y="215900"/>
                    <a:pt x="220715" y="215900"/>
                  </a:cubicBezTo>
                  <a:cubicBezTo>
                    <a:pt x="220715" y="215900"/>
                    <a:pt x="220715" y="215900"/>
                    <a:pt x="48341" y="215900"/>
                  </a:cubicBezTo>
                  <a:cubicBezTo>
                    <a:pt x="41861" y="215900"/>
                    <a:pt x="35380" y="210729"/>
                    <a:pt x="34084" y="205558"/>
                  </a:cubicBezTo>
                  <a:cubicBezTo>
                    <a:pt x="34084" y="205558"/>
                    <a:pt x="34084" y="205558"/>
                    <a:pt x="387" y="77569"/>
                  </a:cubicBezTo>
                  <a:cubicBezTo>
                    <a:pt x="-909" y="73690"/>
                    <a:pt x="387" y="60762"/>
                    <a:pt x="14644" y="59470"/>
                  </a:cubicBezTo>
                  <a:cubicBezTo>
                    <a:pt x="14644" y="59470"/>
                    <a:pt x="14644" y="59470"/>
                    <a:pt x="79446" y="59470"/>
                  </a:cubicBezTo>
                  <a:cubicBezTo>
                    <a:pt x="75558" y="60762"/>
                    <a:pt x="72966" y="62055"/>
                    <a:pt x="70374" y="64641"/>
                  </a:cubicBezTo>
                  <a:cubicBezTo>
                    <a:pt x="52229" y="76276"/>
                    <a:pt x="45749" y="102132"/>
                    <a:pt x="58709" y="121525"/>
                  </a:cubicBezTo>
                  <a:cubicBezTo>
                    <a:pt x="58709" y="121525"/>
                    <a:pt x="58709" y="121525"/>
                    <a:pt x="97591" y="180994"/>
                  </a:cubicBezTo>
                  <a:cubicBezTo>
                    <a:pt x="105367" y="192629"/>
                    <a:pt x="118327" y="200386"/>
                    <a:pt x="132584" y="200386"/>
                  </a:cubicBezTo>
                  <a:cubicBezTo>
                    <a:pt x="146840" y="200386"/>
                    <a:pt x="159801" y="192629"/>
                    <a:pt x="167577" y="180994"/>
                  </a:cubicBezTo>
                  <a:cubicBezTo>
                    <a:pt x="167577" y="180994"/>
                    <a:pt x="167577" y="180994"/>
                    <a:pt x="206459" y="121525"/>
                  </a:cubicBezTo>
                  <a:cubicBezTo>
                    <a:pt x="212939" y="109889"/>
                    <a:pt x="220715" y="82740"/>
                    <a:pt x="194794" y="64641"/>
                  </a:cubicBezTo>
                  <a:cubicBezTo>
                    <a:pt x="192202" y="62055"/>
                    <a:pt x="189610" y="60762"/>
                    <a:pt x="185722" y="59470"/>
                  </a:cubicBezTo>
                  <a:cubicBezTo>
                    <a:pt x="185722" y="59470"/>
                    <a:pt x="185722" y="59470"/>
                    <a:pt x="231083" y="59470"/>
                  </a:cubicBezTo>
                  <a:cubicBezTo>
                    <a:pt x="231083" y="59470"/>
                    <a:pt x="231083" y="59470"/>
                    <a:pt x="240156" y="11635"/>
                  </a:cubicBezTo>
                  <a:cubicBezTo>
                    <a:pt x="241452" y="3878"/>
                    <a:pt x="246636" y="0"/>
                    <a:pt x="2544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š1îḍe">
              <a:extLst>
                <a:ext uri="{FF2B5EF4-FFF2-40B4-BE49-F238E27FC236}">
                  <a16:creationId xmlns:a16="http://schemas.microsoft.com/office/drawing/2014/main" id="{A78AB499-DC19-4D75-99F8-3FB09D54A34A}"/>
                </a:ext>
              </a:extLst>
            </p:cNvPr>
            <p:cNvSpPr/>
            <p:nvPr/>
          </p:nvSpPr>
          <p:spPr bwMode="auto">
            <a:xfrm>
              <a:off x="6319846" y="2021014"/>
              <a:ext cx="532100" cy="515690"/>
            </a:xfrm>
            <a:custGeom>
              <a:avLst/>
              <a:gdLst>
                <a:gd name="connsiteX0" fmla="*/ 192767 w 330879"/>
                <a:gd name="connsiteY0" fmla="*/ 238125 h 320675"/>
                <a:gd name="connsiteX1" fmla="*/ 232455 w 330879"/>
                <a:gd name="connsiteY1" fmla="*/ 279400 h 320675"/>
                <a:gd name="connsiteX2" fmla="*/ 192767 w 330879"/>
                <a:gd name="connsiteY2" fmla="*/ 320675 h 320675"/>
                <a:gd name="connsiteX3" fmla="*/ 153079 w 330879"/>
                <a:gd name="connsiteY3" fmla="*/ 279400 h 320675"/>
                <a:gd name="connsiteX4" fmla="*/ 192767 w 330879"/>
                <a:gd name="connsiteY4" fmla="*/ 238125 h 320675"/>
                <a:gd name="connsiteX5" fmla="*/ 85611 w 330879"/>
                <a:gd name="connsiteY5" fmla="*/ 238125 h 320675"/>
                <a:gd name="connsiteX6" fmla="*/ 126093 w 330879"/>
                <a:gd name="connsiteY6" fmla="*/ 279400 h 320675"/>
                <a:gd name="connsiteX7" fmla="*/ 85611 w 330879"/>
                <a:gd name="connsiteY7" fmla="*/ 320675 h 320675"/>
                <a:gd name="connsiteX8" fmla="*/ 45129 w 330879"/>
                <a:gd name="connsiteY8" fmla="*/ 279400 h 320675"/>
                <a:gd name="connsiteX9" fmla="*/ 85611 w 330879"/>
                <a:gd name="connsiteY9" fmla="*/ 238125 h 320675"/>
                <a:gd name="connsiteX10" fmla="*/ 133235 w 330879"/>
                <a:gd name="connsiteY10" fmla="*/ 26988 h 320675"/>
                <a:gd name="connsiteX11" fmla="*/ 147579 w 330879"/>
                <a:gd name="connsiteY11" fmla="*/ 41332 h 320675"/>
                <a:gd name="connsiteX12" fmla="*/ 147579 w 330879"/>
                <a:gd name="connsiteY12" fmla="*/ 113053 h 320675"/>
                <a:gd name="connsiteX13" fmla="*/ 160620 w 330879"/>
                <a:gd name="connsiteY13" fmla="*/ 90885 h 320675"/>
                <a:gd name="connsiteX14" fmla="*/ 180180 w 330879"/>
                <a:gd name="connsiteY14" fmla="*/ 86973 h 320675"/>
                <a:gd name="connsiteX15" fmla="*/ 184092 w 330879"/>
                <a:gd name="connsiteY15" fmla="*/ 106533 h 320675"/>
                <a:gd name="connsiteX16" fmla="*/ 144971 w 330879"/>
                <a:gd name="connsiteY16" fmla="*/ 167822 h 320675"/>
                <a:gd name="connsiteX17" fmla="*/ 133235 w 330879"/>
                <a:gd name="connsiteY17" fmla="*/ 173038 h 320675"/>
                <a:gd name="connsiteX18" fmla="*/ 121499 w 330879"/>
                <a:gd name="connsiteY18" fmla="*/ 167822 h 320675"/>
                <a:gd name="connsiteX19" fmla="*/ 82378 w 330879"/>
                <a:gd name="connsiteY19" fmla="*/ 106533 h 320675"/>
                <a:gd name="connsiteX20" fmla="*/ 86290 w 330879"/>
                <a:gd name="connsiteY20" fmla="*/ 86973 h 320675"/>
                <a:gd name="connsiteX21" fmla="*/ 105851 w 330879"/>
                <a:gd name="connsiteY21" fmla="*/ 90885 h 320675"/>
                <a:gd name="connsiteX22" fmla="*/ 118891 w 330879"/>
                <a:gd name="connsiteY22" fmla="*/ 113053 h 320675"/>
                <a:gd name="connsiteX23" fmla="*/ 118891 w 330879"/>
                <a:gd name="connsiteY23" fmla="*/ 41332 h 320675"/>
                <a:gd name="connsiteX24" fmla="*/ 133235 w 330879"/>
                <a:gd name="connsiteY24" fmla="*/ 26988 h 320675"/>
                <a:gd name="connsiteX25" fmla="*/ 254412 w 330879"/>
                <a:gd name="connsiteY25" fmla="*/ 0 h 320675"/>
                <a:gd name="connsiteX26" fmla="*/ 317919 w 330879"/>
                <a:gd name="connsiteY26" fmla="*/ 0 h 320675"/>
                <a:gd name="connsiteX27" fmla="*/ 330879 w 330879"/>
                <a:gd name="connsiteY27" fmla="*/ 12928 h 320675"/>
                <a:gd name="connsiteX28" fmla="*/ 317919 w 330879"/>
                <a:gd name="connsiteY28" fmla="*/ 27149 h 320675"/>
                <a:gd name="connsiteX29" fmla="*/ 266077 w 330879"/>
                <a:gd name="connsiteY29" fmla="*/ 27149 h 320675"/>
                <a:gd name="connsiteX30" fmla="*/ 234972 w 330879"/>
                <a:gd name="connsiteY30" fmla="*/ 204265 h 320675"/>
                <a:gd name="connsiteX31" fmla="*/ 220715 w 330879"/>
                <a:gd name="connsiteY31" fmla="*/ 215900 h 320675"/>
                <a:gd name="connsiteX32" fmla="*/ 48341 w 330879"/>
                <a:gd name="connsiteY32" fmla="*/ 215900 h 320675"/>
                <a:gd name="connsiteX33" fmla="*/ 34084 w 330879"/>
                <a:gd name="connsiteY33" fmla="*/ 205558 h 320675"/>
                <a:gd name="connsiteX34" fmla="*/ 387 w 330879"/>
                <a:gd name="connsiteY34" fmla="*/ 77569 h 320675"/>
                <a:gd name="connsiteX35" fmla="*/ 14644 w 330879"/>
                <a:gd name="connsiteY35" fmla="*/ 59470 h 320675"/>
                <a:gd name="connsiteX36" fmla="*/ 79446 w 330879"/>
                <a:gd name="connsiteY36" fmla="*/ 59470 h 320675"/>
                <a:gd name="connsiteX37" fmla="*/ 70374 w 330879"/>
                <a:gd name="connsiteY37" fmla="*/ 64641 h 320675"/>
                <a:gd name="connsiteX38" fmla="*/ 58709 w 330879"/>
                <a:gd name="connsiteY38" fmla="*/ 121525 h 320675"/>
                <a:gd name="connsiteX39" fmla="*/ 97591 w 330879"/>
                <a:gd name="connsiteY39" fmla="*/ 180994 h 320675"/>
                <a:gd name="connsiteX40" fmla="*/ 132584 w 330879"/>
                <a:gd name="connsiteY40" fmla="*/ 200386 h 320675"/>
                <a:gd name="connsiteX41" fmla="*/ 167577 w 330879"/>
                <a:gd name="connsiteY41" fmla="*/ 180994 h 320675"/>
                <a:gd name="connsiteX42" fmla="*/ 206459 w 330879"/>
                <a:gd name="connsiteY42" fmla="*/ 121525 h 320675"/>
                <a:gd name="connsiteX43" fmla="*/ 194794 w 330879"/>
                <a:gd name="connsiteY43" fmla="*/ 64641 h 320675"/>
                <a:gd name="connsiteX44" fmla="*/ 185722 w 330879"/>
                <a:gd name="connsiteY44" fmla="*/ 59470 h 320675"/>
                <a:gd name="connsiteX45" fmla="*/ 231083 w 330879"/>
                <a:gd name="connsiteY45" fmla="*/ 59470 h 320675"/>
                <a:gd name="connsiteX46" fmla="*/ 240156 w 330879"/>
                <a:gd name="connsiteY46" fmla="*/ 11635 h 320675"/>
                <a:gd name="connsiteX47" fmla="*/ 254412 w 330879"/>
                <a:gd name="connsiteY47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30879" h="320675">
                  <a:moveTo>
                    <a:pt x="192767" y="238125"/>
                  </a:moveTo>
                  <a:cubicBezTo>
                    <a:pt x="214686" y="238125"/>
                    <a:pt x="232455" y="256604"/>
                    <a:pt x="232455" y="279400"/>
                  </a:cubicBezTo>
                  <a:cubicBezTo>
                    <a:pt x="232455" y="302196"/>
                    <a:pt x="214686" y="320675"/>
                    <a:pt x="192767" y="320675"/>
                  </a:cubicBezTo>
                  <a:cubicBezTo>
                    <a:pt x="170848" y="320675"/>
                    <a:pt x="153079" y="302196"/>
                    <a:pt x="153079" y="279400"/>
                  </a:cubicBezTo>
                  <a:cubicBezTo>
                    <a:pt x="153079" y="256604"/>
                    <a:pt x="170848" y="238125"/>
                    <a:pt x="192767" y="238125"/>
                  </a:cubicBezTo>
                  <a:close/>
                  <a:moveTo>
                    <a:pt x="85611" y="238125"/>
                  </a:moveTo>
                  <a:cubicBezTo>
                    <a:pt x="107969" y="238125"/>
                    <a:pt x="126093" y="256604"/>
                    <a:pt x="126093" y="279400"/>
                  </a:cubicBezTo>
                  <a:cubicBezTo>
                    <a:pt x="126093" y="302196"/>
                    <a:pt x="107969" y="320675"/>
                    <a:pt x="85611" y="320675"/>
                  </a:cubicBezTo>
                  <a:cubicBezTo>
                    <a:pt x="63253" y="320675"/>
                    <a:pt x="45129" y="302196"/>
                    <a:pt x="45129" y="279400"/>
                  </a:cubicBezTo>
                  <a:cubicBezTo>
                    <a:pt x="45129" y="256604"/>
                    <a:pt x="63253" y="238125"/>
                    <a:pt x="85611" y="238125"/>
                  </a:cubicBezTo>
                  <a:close/>
                  <a:moveTo>
                    <a:pt x="133235" y="26988"/>
                  </a:moveTo>
                  <a:cubicBezTo>
                    <a:pt x="141059" y="26988"/>
                    <a:pt x="147579" y="33508"/>
                    <a:pt x="147579" y="41332"/>
                  </a:cubicBezTo>
                  <a:cubicBezTo>
                    <a:pt x="147579" y="41332"/>
                    <a:pt x="147579" y="41332"/>
                    <a:pt x="147579" y="113053"/>
                  </a:cubicBezTo>
                  <a:cubicBezTo>
                    <a:pt x="147579" y="113053"/>
                    <a:pt x="147579" y="113053"/>
                    <a:pt x="160620" y="90885"/>
                  </a:cubicBezTo>
                  <a:cubicBezTo>
                    <a:pt x="165836" y="85669"/>
                    <a:pt x="173660" y="83061"/>
                    <a:pt x="180180" y="86973"/>
                  </a:cubicBezTo>
                  <a:cubicBezTo>
                    <a:pt x="186700" y="92189"/>
                    <a:pt x="188004" y="100013"/>
                    <a:pt x="184092" y="106533"/>
                  </a:cubicBezTo>
                  <a:cubicBezTo>
                    <a:pt x="184092" y="106533"/>
                    <a:pt x="184092" y="106533"/>
                    <a:pt x="144971" y="167822"/>
                  </a:cubicBezTo>
                  <a:cubicBezTo>
                    <a:pt x="142363" y="171734"/>
                    <a:pt x="138451" y="173038"/>
                    <a:pt x="133235" y="173038"/>
                  </a:cubicBezTo>
                  <a:cubicBezTo>
                    <a:pt x="128019" y="173038"/>
                    <a:pt x="124107" y="171734"/>
                    <a:pt x="121499" y="167822"/>
                  </a:cubicBezTo>
                  <a:lnTo>
                    <a:pt x="82378" y="106533"/>
                  </a:lnTo>
                  <a:cubicBezTo>
                    <a:pt x="78466" y="100013"/>
                    <a:pt x="79770" y="92189"/>
                    <a:pt x="86290" y="86973"/>
                  </a:cubicBezTo>
                  <a:cubicBezTo>
                    <a:pt x="92810" y="83061"/>
                    <a:pt x="100634" y="85669"/>
                    <a:pt x="105851" y="90885"/>
                  </a:cubicBezTo>
                  <a:cubicBezTo>
                    <a:pt x="105851" y="90885"/>
                    <a:pt x="105851" y="90885"/>
                    <a:pt x="118891" y="113053"/>
                  </a:cubicBezTo>
                  <a:cubicBezTo>
                    <a:pt x="118891" y="113053"/>
                    <a:pt x="118891" y="113053"/>
                    <a:pt x="118891" y="41332"/>
                  </a:cubicBezTo>
                  <a:cubicBezTo>
                    <a:pt x="118891" y="33508"/>
                    <a:pt x="125411" y="26988"/>
                    <a:pt x="133235" y="26988"/>
                  </a:cubicBezTo>
                  <a:close/>
                  <a:moveTo>
                    <a:pt x="254412" y="0"/>
                  </a:moveTo>
                  <a:cubicBezTo>
                    <a:pt x="254412" y="0"/>
                    <a:pt x="254412" y="0"/>
                    <a:pt x="317919" y="0"/>
                  </a:cubicBezTo>
                  <a:cubicBezTo>
                    <a:pt x="325695" y="0"/>
                    <a:pt x="330879" y="5171"/>
                    <a:pt x="330879" y="12928"/>
                  </a:cubicBezTo>
                  <a:cubicBezTo>
                    <a:pt x="330879" y="20685"/>
                    <a:pt x="325695" y="27149"/>
                    <a:pt x="317919" y="27149"/>
                  </a:cubicBezTo>
                  <a:cubicBezTo>
                    <a:pt x="317919" y="27149"/>
                    <a:pt x="317919" y="27149"/>
                    <a:pt x="266077" y="27149"/>
                  </a:cubicBezTo>
                  <a:cubicBezTo>
                    <a:pt x="266077" y="27149"/>
                    <a:pt x="266077" y="27149"/>
                    <a:pt x="234972" y="204265"/>
                  </a:cubicBezTo>
                  <a:cubicBezTo>
                    <a:pt x="233675" y="210729"/>
                    <a:pt x="227195" y="215900"/>
                    <a:pt x="220715" y="215900"/>
                  </a:cubicBezTo>
                  <a:cubicBezTo>
                    <a:pt x="220715" y="215900"/>
                    <a:pt x="220715" y="215900"/>
                    <a:pt x="48341" y="215900"/>
                  </a:cubicBezTo>
                  <a:cubicBezTo>
                    <a:pt x="41861" y="215900"/>
                    <a:pt x="35380" y="210729"/>
                    <a:pt x="34084" y="205558"/>
                  </a:cubicBezTo>
                  <a:cubicBezTo>
                    <a:pt x="34084" y="205558"/>
                    <a:pt x="34084" y="205558"/>
                    <a:pt x="387" y="77569"/>
                  </a:cubicBezTo>
                  <a:cubicBezTo>
                    <a:pt x="-909" y="73690"/>
                    <a:pt x="387" y="60762"/>
                    <a:pt x="14644" y="59470"/>
                  </a:cubicBezTo>
                  <a:cubicBezTo>
                    <a:pt x="14644" y="59470"/>
                    <a:pt x="14644" y="59470"/>
                    <a:pt x="79446" y="59470"/>
                  </a:cubicBezTo>
                  <a:cubicBezTo>
                    <a:pt x="75558" y="60762"/>
                    <a:pt x="72966" y="62055"/>
                    <a:pt x="70374" y="64641"/>
                  </a:cubicBezTo>
                  <a:cubicBezTo>
                    <a:pt x="52229" y="76276"/>
                    <a:pt x="45749" y="102132"/>
                    <a:pt x="58709" y="121525"/>
                  </a:cubicBezTo>
                  <a:cubicBezTo>
                    <a:pt x="58709" y="121525"/>
                    <a:pt x="58709" y="121525"/>
                    <a:pt x="97591" y="180994"/>
                  </a:cubicBezTo>
                  <a:cubicBezTo>
                    <a:pt x="105367" y="192629"/>
                    <a:pt x="118327" y="200386"/>
                    <a:pt x="132584" y="200386"/>
                  </a:cubicBezTo>
                  <a:cubicBezTo>
                    <a:pt x="146840" y="200386"/>
                    <a:pt x="159801" y="192629"/>
                    <a:pt x="167577" y="180994"/>
                  </a:cubicBezTo>
                  <a:cubicBezTo>
                    <a:pt x="167577" y="180994"/>
                    <a:pt x="167577" y="180994"/>
                    <a:pt x="206459" y="121525"/>
                  </a:cubicBezTo>
                  <a:cubicBezTo>
                    <a:pt x="212939" y="109889"/>
                    <a:pt x="220715" y="82740"/>
                    <a:pt x="194794" y="64641"/>
                  </a:cubicBezTo>
                  <a:cubicBezTo>
                    <a:pt x="192202" y="62055"/>
                    <a:pt x="189610" y="60762"/>
                    <a:pt x="185722" y="59470"/>
                  </a:cubicBezTo>
                  <a:cubicBezTo>
                    <a:pt x="185722" y="59470"/>
                    <a:pt x="185722" y="59470"/>
                    <a:pt x="231083" y="59470"/>
                  </a:cubicBezTo>
                  <a:cubicBezTo>
                    <a:pt x="231083" y="59470"/>
                    <a:pt x="231083" y="59470"/>
                    <a:pt x="240156" y="11635"/>
                  </a:cubicBezTo>
                  <a:cubicBezTo>
                    <a:pt x="241452" y="3878"/>
                    <a:pt x="246636" y="0"/>
                    <a:pt x="2544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ṣlîďè">
              <a:extLst>
                <a:ext uri="{FF2B5EF4-FFF2-40B4-BE49-F238E27FC236}">
                  <a16:creationId xmlns:a16="http://schemas.microsoft.com/office/drawing/2014/main" id="{6C06FD2B-2996-4A4B-BF8B-7BFAF8B7EFA8}"/>
                </a:ext>
              </a:extLst>
            </p:cNvPr>
            <p:cNvSpPr/>
            <p:nvPr/>
          </p:nvSpPr>
          <p:spPr bwMode="auto">
            <a:xfrm>
              <a:off x="4894540" y="1644626"/>
              <a:ext cx="658763" cy="638447"/>
            </a:xfrm>
            <a:custGeom>
              <a:avLst/>
              <a:gdLst>
                <a:gd name="connsiteX0" fmla="*/ 192767 w 330879"/>
                <a:gd name="connsiteY0" fmla="*/ 238125 h 320675"/>
                <a:gd name="connsiteX1" fmla="*/ 232455 w 330879"/>
                <a:gd name="connsiteY1" fmla="*/ 279400 h 320675"/>
                <a:gd name="connsiteX2" fmla="*/ 192767 w 330879"/>
                <a:gd name="connsiteY2" fmla="*/ 320675 h 320675"/>
                <a:gd name="connsiteX3" fmla="*/ 153079 w 330879"/>
                <a:gd name="connsiteY3" fmla="*/ 279400 h 320675"/>
                <a:gd name="connsiteX4" fmla="*/ 192767 w 330879"/>
                <a:gd name="connsiteY4" fmla="*/ 238125 h 320675"/>
                <a:gd name="connsiteX5" fmla="*/ 85611 w 330879"/>
                <a:gd name="connsiteY5" fmla="*/ 238125 h 320675"/>
                <a:gd name="connsiteX6" fmla="*/ 126093 w 330879"/>
                <a:gd name="connsiteY6" fmla="*/ 279400 h 320675"/>
                <a:gd name="connsiteX7" fmla="*/ 85611 w 330879"/>
                <a:gd name="connsiteY7" fmla="*/ 320675 h 320675"/>
                <a:gd name="connsiteX8" fmla="*/ 45129 w 330879"/>
                <a:gd name="connsiteY8" fmla="*/ 279400 h 320675"/>
                <a:gd name="connsiteX9" fmla="*/ 85611 w 330879"/>
                <a:gd name="connsiteY9" fmla="*/ 238125 h 320675"/>
                <a:gd name="connsiteX10" fmla="*/ 133235 w 330879"/>
                <a:gd name="connsiteY10" fmla="*/ 26988 h 320675"/>
                <a:gd name="connsiteX11" fmla="*/ 147579 w 330879"/>
                <a:gd name="connsiteY11" fmla="*/ 41332 h 320675"/>
                <a:gd name="connsiteX12" fmla="*/ 147579 w 330879"/>
                <a:gd name="connsiteY12" fmla="*/ 113053 h 320675"/>
                <a:gd name="connsiteX13" fmla="*/ 160620 w 330879"/>
                <a:gd name="connsiteY13" fmla="*/ 90885 h 320675"/>
                <a:gd name="connsiteX14" fmla="*/ 180180 w 330879"/>
                <a:gd name="connsiteY14" fmla="*/ 86973 h 320675"/>
                <a:gd name="connsiteX15" fmla="*/ 184092 w 330879"/>
                <a:gd name="connsiteY15" fmla="*/ 106533 h 320675"/>
                <a:gd name="connsiteX16" fmla="*/ 144971 w 330879"/>
                <a:gd name="connsiteY16" fmla="*/ 167822 h 320675"/>
                <a:gd name="connsiteX17" fmla="*/ 133235 w 330879"/>
                <a:gd name="connsiteY17" fmla="*/ 173038 h 320675"/>
                <a:gd name="connsiteX18" fmla="*/ 121499 w 330879"/>
                <a:gd name="connsiteY18" fmla="*/ 167822 h 320675"/>
                <a:gd name="connsiteX19" fmla="*/ 82378 w 330879"/>
                <a:gd name="connsiteY19" fmla="*/ 106533 h 320675"/>
                <a:gd name="connsiteX20" fmla="*/ 86290 w 330879"/>
                <a:gd name="connsiteY20" fmla="*/ 86973 h 320675"/>
                <a:gd name="connsiteX21" fmla="*/ 105851 w 330879"/>
                <a:gd name="connsiteY21" fmla="*/ 90885 h 320675"/>
                <a:gd name="connsiteX22" fmla="*/ 118891 w 330879"/>
                <a:gd name="connsiteY22" fmla="*/ 113053 h 320675"/>
                <a:gd name="connsiteX23" fmla="*/ 118891 w 330879"/>
                <a:gd name="connsiteY23" fmla="*/ 41332 h 320675"/>
                <a:gd name="connsiteX24" fmla="*/ 133235 w 330879"/>
                <a:gd name="connsiteY24" fmla="*/ 26988 h 320675"/>
                <a:gd name="connsiteX25" fmla="*/ 254412 w 330879"/>
                <a:gd name="connsiteY25" fmla="*/ 0 h 320675"/>
                <a:gd name="connsiteX26" fmla="*/ 317919 w 330879"/>
                <a:gd name="connsiteY26" fmla="*/ 0 h 320675"/>
                <a:gd name="connsiteX27" fmla="*/ 330879 w 330879"/>
                <a:gd name="connsiteY27" fmla="*/ 12928 h 320675"/>
                <a:gd name="connsiteX28" fmla="*/ 317919 w 330879"/>
                <a:gd name="connsiteY28" fmla="*/ 27149 h 320675"/>
                <a:gd name="connsiteX29" fmla="*/ 266077 w 330879"/>
                <a:gd name="connsiteY29" fmla="*/ 27149 h 320675"/>
                <a:gd name="connsiteX30" fmla="*/ 234972 w 330879"/>
                <a:gd name="connsiteY30" fmla="*/ 204265 h 320675"/>
                <a:gd name="connsiteX31" fmla="*/ 220715 w 330879"/>
                <a:gd name="connsiteY31" fmla="*/ 215900 h 320675"/>
                <a:gd name="connsiteX32" fmla="*/ 48341 w 330879"/>
                <a:gd name="connsiteY32" fmla="*/ 215900 h 320675"/>
                <a:gd name="connsiteX33" fmla="*/ 34084 w 330879"/>
                <a:gd name="connsiteY33" fmla="*/ 205558 h 320675"/>
                <a:gd name="connsiteX34" fmla="*/ 387 w 330879"/>
                <a:gd name="connsiteY34" fmla="*/ 77569 h 320675"/>
                <a:gd name="connsiteX35" fmla="*/ 14644 w 330879"/>
                <a:gd name="connsiteY35" fmla="*/ 59470 h 320675"/>
                <a:gd name="connsiteX36" fmla="*/ 79446 w 330879"/>
                <a:gd name="connsiteY36" fmla="*/ 59470 h 320675"/>
                <a:gd name="connsiteX37" fmla="*/ 70374 w 330879"/>
                <a:gd name="connsiteY37" fmla="*/ 64641 h 320675"/>
                <a:gd name="connsiteX38" fmla="*/ 58709 w 330879"/>
                <a:gd name="connsiteY38" fmla="*/ 121525 h 320675"/>
                <a:gd name="connsiteX39" fmla="*/ 97591 w 330879"/>
                <a:gd name="connsiteY39" fmla="*/ 180994 h 320675"/>
                <a:gd name="connsiteX40" fmla="*/ 132584 w 330879"/>
                <a:gd name="connsiteY40" fmla="*/ 200386 h 320675"/>
                <a:gd name="connsiteX41" fmla="*/ 167577 w 330879"/>
                <a:gd name="connsiteY41" fmla="*/ 180994 h 320675"/>
                <a:gd name="connsiteX42" fmla="*/ 206459 w 330879"/>
                <a:gd name="connsiteY42" fmla="*/ 121525 h 320675"/>
                <a:gd name="connsiteX43" fmla="*/ 194794 w 330879"/>
                <a:gd name="connsiteY43" fmla="*/ 64641 h 320675"/>
                <a:gd name="connsiteX44" fmla="*/ 185722 w 330879"/>
                <a:gd name="connsiteY44" fmla="*/ 59470 h 320675"/>
                <a:gd name="connsiteX45" fmla="*/ 231083 w 330879"/>
                <a:gd name="connsiteY45" fmla="*/ 59470 h 320675"/>
                <a:gd name="connsiteX46" fmla="*/ 240156 w 330879"/>
                <a:gd name="connsiteY46" fmla="*/ 11635 h 320675"/>
                <a:gd name="connsiteX47" fmla="*/ 254412 w 330879"/>
                <a:gd name="connsiteY47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30879" h="320675">
                  <a:moveTo>
                    <a:pt x="192767" y="238125"/>
                  </a:moveTo>
                  <a:cubicBezTo>
                    <a:pt x="214686" y="238125"/>
                    <a:pt x="232455" y="256604"/>
                    <a:pt x="232455" y="279400"/>
                  </a:cubicBezTo>
                  <a:cubicBezTo>
                    <a:pt x="232455" y="302196"/>
                    <a:pt x="214686" y="320675"/>
                    <a:pt x="192767" y="320675"/>
                  </a:cubicBezTo>
                  <a:cubicBezTo>
                    <a:pt x="170848" y="320675"/>
                    <a:pt x="153079" y="302196"/>
                    <a:pt x="153079" y="279400"/>
                  </a:cubicBezTo>
                  <a:cubicBezTo>
                    <a:pt x="153079" y="256604"/>
                    <a:pt x="170848" y="238125"/>
                    <a:pt x="192767" y="238125"/>
                  </a:cubicBezTo>
                  <a:close/>
                  <a:moveTo>
                    <a:pt x="85611" y="238125"/>
                  </a:moveTo>
                  <a:cubicBezTo>
                    <a:pt x="107969" y="238125"/>
                    <a:pt x="126093" y="256604"/>
                    <a:pt x="126093" y="279400"/>
                  </a:cubicBezTo>
                  <a:cubicBezTo>
                    <a:pt x="126093" y="302196"/>
                    <a:pt x="107969" y="320675"/>
                    <a:pt x="85611" y="320675"/>
                  </a:cubicBezTo>
                  <a:cubicBezTo>
                    <a:pt x="63253" y="320675"/>
                    <a:pt x="45129" y="302196"/>
                    <a:pt x="45129" y="279400"/>
                  </a:cubicBezTo>
                  <a:cubicBezTo>
                    <a:pt x="45129" y="256604"/>
                    <a:pt x="63253" y="238125"/>
                    <a:pt x="85611" y="238125"/>
                  </a:cubicBezTo>
                  <a:close/>
                  <a:moveTo>
                    <a:pt x="133235" y="26988"/>
                  </a:moveTo>
                  <a:cubicBezTo>
                    <a:pt x="141059" y="26988"/>
                    <a:pt x="147579" y="33508"/>
                    <a:pt x="147579" y="41332"/>
                  </a:cubicBezTo>
                  <a:cubicBezTo>
                    <a:pt x="147579" y="41332"/>
                    <a:pt x="147579" y="41332"/>
                    <a:pt x="147579" y="113053"/>
                  </a:cubicBezTo>
                  <a:cubicBezTo>
                    <a:pt x="147579" y="113053"/>
                    <a:pt x="147579" y="113053"/>
                    <a:pt x="160620" y="90885"/>
                  </a:cubicBezTo>
                  <a:cubicBezTo>
                    <a:pt x="165836" y="85669"/>
                    <a:pt x="173660" y="83061"/>
                    <a:pt x="180180" y="86973"/>
                  </a:cubicBezTo>
                  <a:cubicBezTo>
                    <a:pt x="186700" y="92189"/>
                    <a:pt x="188004" y="100013"/>
                    <a:pt x="184092" y="106533"/>
                  </a:cubicBezTo>
                  <a:cubicBezTo>
                    <a:pt x="184092" y="106533"/>
                    <a:pt x="184092" y="106533"/>
                    <a:pt x="144971" y="167822"/>
                  </a:cubicBezTo>
                  <a:cubicBezTo>
                    <a:pt x="142363" y="171734"/>
                    <a:pt x="138451" y="173038"/>
                    <a:pt x="133235" y="173038"/>
                  </a:cubicBezTo>
                  <a:cubicBezTo>
                    <a:pt x="128019" y="173038"/>
                    <a:pt x="124107" y="171734"/>
                    <a:pt x="121499" y="167822"/>
                  </a:cubicBezTo>
                  <a:lnTo>
                    <a:pt x="82378" y="106533"/>
                  </a:lnTo>
                  <a:cubicBezTo>
                    <a:pt x="78466" y="100013"/>
                    <a:pt x="79770" y="92189"/>
                    <a:pt x="86290" y="86973"/>
                  </a:cubicBezTo>
                  <a:cubicBezTo>
                    <a:pt x="92810" y="83061"/>
                    <a:pt x="100634" y="85669"/>
                    <a:pt x="105851" y="90885"/>
                  </a:cubicBezTo>
                  <a:cubicBezTo>
                    <a:pt x="105851" y="90885"/>
                    <a:pt x="105851" y="90885"/>
                    <a:pt x="118891" y="113053"/>
                  </a:cubicBezTo>
                  <a:cubicBezTo>
                    <a:pt x="118891" y="113053"/>
                    <a:pt x="118891" y="113053"/>
                    <a:pt x="118891" y="41332"/>
                  </a:cubicBezTo>
                  <a:cubicBezTo>
                    <a:pt x="118891" y="33508"/>
                    <a:pt x="125411" y="26988"/>
                    <a:pt x="133235" y="26988"/>
                  </a:cubicBezTo>
                  <a:close/>
                  <a:moveTo>
                    <a:pt x="254412" y="0"/>
                  </a:moveTo>
                  <a:cubicBezTo>
                    <a:pt x="254412" y="0"/>
                    <a:pt x="254412" y="0"/>
                    <a:pt x="317919" y="0"/>
                  </a:cubicBezTo>
                  <a:cubicBezTo>
                    <a:pt x="325695" y="0"/>
                    <a:pt x="330879" y="5171"/>
                    <a:pt x="330879" y="12928"/>
                  </a:cubicBezTo>
                  <a:cubicBezTo>
                    <a:pt x="330879" y="20685"/>
                    <a:pt x="325695" y="27149"/>
                    <a:pt x="317919" y="27149"/>
                  </a:cubicBezTo>
                  <a:cubicBezTo>
                    <a:pt x="317919" y="27149"/>
                    <a:pt x="317919" y="27149"/>
                    <a:pt x="266077" y="27149"/>
                  </a:cubicBezTo>
                  <a:cubicBezTo>
                    <a:pt x="266077" y="27149"/>
                    <a:pt x="266077" y="27149"/>
                    <a:pt x="234972" y="204265"/>
                  </a:cubicBezTo>
                  <a:cubicBezTo>
                    <a:pt x="233675" y="210729"/>
                    <a:pt x="227195" y="215900"/>
                    <a:pt x="220715" y="215900"/>
                  </a:cubicBezTo>
                  <a:cubicBezTo>
                    <a:pt x="220715" y="215900"/>
                    <a:pt x="220715" y="215900"/>
                    <a:pt x="48341" y="215900"/>
                  </a:cubicBezTo>
                  <a:cubicBezTo>
                    <a:pt x="41861" y="215900"/>
                    <a:pt x="35380" y="210729"/>
                    <a:pt x="34084" y="205558"/>
                  </a:cubicBezTo>
                  <a:cubicBezTo>
                    <a:pt x="34084" y="205558"/>
                    <a:pt x="34084" y="205558"/>
                    <a:pt x="387" y="77569"/>
                  </a:cubicBezTo>
                  <a:cubicBezTo>
                    <a:pt x="-909" y="73690"/>
                    <a:pt x="387" y="60762"/>
                    <a:pt x="14644" y="59470"/>
                  </a:cubicBezTo>
                  <a:cubicBezTo>
                    <a:pt x="14644" y="59470"/>
                    <a:pt x="14644" y="59470"/>
                    <a:pt x="79446" y="59470"/>
                  </a:cubicBezTo>
                  <a:cubicBezTo>
                    <a:pt x="75558" y="60762"/>
                    <a:pt x="72966" y="62055"/>
                    <a:pt x="70374" y="64641"/>
                  </a:cubicBezTo>
                  <a:cubicBezTo>
                    <a:pt x="52229" y="76276"/>
                    <a:pt x="45749" y="102132"/>
                    <a:pt x="58709" y="121525"/>
                  </a:cubicBezTo>
                  <a:cubicBezTo>
                    <a:pt x="58709" y="121525"/>
                    <a:pt x="58709" y="121525"/>
                    <a:pt x="97591" y="180994"/>
                  </a:cubicBezTo>
                  <a:cubicBezTo>
                    <a:pt x="105367" y="192629"/>
                    <a:pt x="118327" y="200386"/>
                    <a:pt x="132584" y="200386"/>
                  </a:cubicBezTo>
                  <a:cubicBezTo>
                    <a:pt x="146840" y="200386"/>
                    <a:pt x="159801" y="192629"/>
                    <a:pt x="167577" y="180994"/>
                  </a:cubicBezTo>
                  <a:cubicBezTo>
                    <a:pt x="167577" y="180994"/>
                    <a:pt x="167577" y="180994"/>
                    <a:pt x="206459" y="121525"/>
                  </a:cubicBezTo>
                  <a:cubicBezTo>
                    <a:pt x="212939" y="109889"/>
                    <a:pt x="220715" y="82740"/>
                    <a:pt x="194794" y="64641"/>
                  </a:cubicBezTo>
                  <a:cubicBezTo>
                    <a:pt x="192202" y="62055"/>
                    <a:pt x="189610" y="60762"/>
                    <a:pt x="185722" y="59470"/>
                  </a:cubicBezTo>
                  <a:cubicBezTo>
                    <a:pt x="185722" y="59470"/>
                    <a:pt x="185722" y="59470"/>
                    <a:pt x="231083" y="59470"/>
                  </a:cubicBezTo>
                  <a:cubicBezTo>
                    <a:pt x="231083" y="59470"/>
                    <a:pt x="231083" y="59470"/>
                    <a:pt x="240156" y="11635"/>
                  </a:cubicBezTo>
                  <a:cubicBezTo>
                    <a:pt x="241452" y="3878"/>
                    <a:pt x="246636" y="0"/>
                    <a:pt x="2544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sļîdê">
              <a:extLst>
                <a:ext uri="{FF2B5EF4-FFF2-40B4-BE49-F238E27FC236}">
                  <a16:creationId xmlns:a16="http://schemas.microsoft.com/office/drawing/2014/main" id="{DA7EE703-4F04-43E8-AA38-5E3F38837FE8}"/>
                </a:ext>
              </a:extLst>
            </p:cNvPr>
            <p:cNvSpPr txBox="1"/>
            <p:nvPr/>
          </p:nvSpPr>
          <p:spPr>
            <a:xfrm>
              <a:off x="669925" y="1850483"/>
              <a:ext cx="3538337" cy="5369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18" name="ïṣliḑé">
              <a:extLst>
                <a:ext uri="{FF2B5EF4-FFF2-40B4-BE49-F238E27FC236}">
                  <a16:creationId xmlns:a16="http://schemas.microsoft.com/office/drawing/2014/main" id="{865BC8E7-64D5-4519-AA0D-66B1EE2944C8}"/>
                </a:ext>
              </a:extLst>
            </p:cNvPr>
            <p:cNvSpPr/>
            <p:nvPr/>
          </p:nvSpPr>
          <p:spPr>
            <a:xfrm>
              <a:off x="669925" y="1463685"/>
              <a:ext cx="3538337" cy="330746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 fontScale="92500" lnSpcReduction="10000"/>
            </a:bodyPr>
            <a:lstStyle/>
            <a:p>
              <a:pPr lvl="0" algn="r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9" name="işḷîďe">
              <a:extLst>
                <a:ext uri="{FF2B5EF4-FFF2-40B4-BE49-F238E27FC236}">
                  <a16:creationId xmlns:a16="http://schemas.microsoft.com/office/drawing/2014/main" id="{D76A1F50-1FD8-400D-9B40-20214564417F}"/>
                </a:ext>
              </a:extLst>
            </p:cNvPr>
            <p:cNvSpPr txBox="1"/>
            <p:nvPr/>
          </p:nvSpPr>
          <p:spPr>
            <a:xfrm>
              <a:off x="7168249" y="1850483"/>
              <a:ext cx="4353826" cy="5369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20" name="išlïḍe">
              <a:extLst>
                <a:ext uri="{FF2B5EF4-FFF2-40B4-BE49-F238E27FC236}">
                  <a16:creationId xmlns:a16="http://schemas.microsoft.com/office/drawing/2014/main" id="{CED9EAC0-8EFD-4661-8247-BA3F8BD20798}"/>
                </a:ext>
              </a:extLst>
            </p:cNvPr>
            <p:cNvSpPr/>
            <p:nvPr/>
          </p:nvSpPr>
          <p:spPr>
            <a:xfrm>
              <a:off x="7168249" y="1463685"/>
              <a:ext cx="4353826" cy="330746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 fontScale="92500" lnSpcReduction="10000"/>
            </a:bodyPr>
            <a:lstStyle/>
            <a:p>
              <a:pPr lvl="0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21" name="îşļíḓé">
              <a:extLst>
                <a:ext uri="{FF2B5EF4-FFF2-40B4-BE49-F238E27FC236}">
                  <a16:creationId xmlns:a16="http://schemas.microsoft.com/office/drawing/2014/main" id="{A8E48863-9A7B-4219-9B6F-F0B5386B9665}"/>
                </a:ext>
              </a:extLst>
            </p:cNvPr>
            <p:cNvSpPr txBox="1"/>
            <p:nvPr/>
          </p:nvSpPr>
          <p:spPr>
            <a:xfrm>
              <a:off x="7806001" y="3590798"/>
              <a:ext cx="3716074" cy="5369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22" name="íṥḷîḓé">
              <a:extLst>
                <a:ext uri="{FF2B5EF4-FFF2-40B4-BE49-F238E27FC236}">
                  <a16:creationId xmlns:a16="http://schemas.microsoft.com/office/drawing/2014/main" id="{A0A0EA64-30D2-48C1-9E0E-2C09B0965FD3}"/>
                </a:ext>
              </a:extLst>
            </p:cNvPr>
            <p:cNvSpPr/>
            <p:nvPr/>
          </p:nvSpPr>
          <p:spPr>
            <a:xfrm>
              <a:off x="7806001" y="3204000"/>
              <a:ext cx="3716074" cy="330746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 fontScale="92500" lnSpcReduction="10000"/>
            </a:bodyPr>
            <a:lstStyle/>
            <a:p>
              <a:pPr lvl="0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23" name="ïšļide">
              <a:extLst>
                <a:ext uri="{FF2B5EF4-FFF2-40B4-BE49-F238E27FC236}">
                  <a16:creationId xmlns:a16="http://schemas.microsoft.com/office/drawing/2014/main" id="{A864C7F5-BBC7-48EF-845E-C700FA5B1EBA}"/>
                </a:ext>
              </a:extLst>
            </p:cNvPr>
            <p:cNvSpPr txBox="1"/>
            <p:nvPr/>
          </p:nvSpPr>
          <p:spPr>
            <a:xfrm>
              <a:off x="669925" y="3702922"/>
              <a:ext cx="3586805" cy="5369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24" name="î$líḓé">
              <a:extLst>
                <a:ext uri="{FF2B5EF4-FFF2-40B4-BE49-F238E27FC236}">
                  <a16:creationId xmlns:a16="http://schemas.microsoft.com/office/drawing/2014/main" id="{654EA0AE-4F05-437F-AF70-E82761F0708F}"/>
                </a:ext>
              </a:extLst>
            </p:cNvPr>
            <p:cNvSpPr/>
            <p:nvPr/>
          </p:nvSpPr>
          <p:spPr>
            <a:xfrm>
              <a:off x="669925" y="3316124"/>
              <a:ext cx="3586805" cy="330746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 fontScale="92500" lnSpcReduction="10000"/>
            </a:bodyPr>
            <a:lstStyle/>
            <a:p>
              <a:pPr lvl="0" algn="r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73089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21719-573C-44D0-993A-F3F20828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E4FDD8-0175-47E9-A2A5-FAAA285F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5C37AB-89BD-4CDD-A4A9-90EB1079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5" name="1c2e85c5-8611-4c7c-8344-ccbf20d8424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89B2B95-8EB8-497D-BEC8-41ADE9A8F779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315774" y="909000"/>
            <a:ext cx="7560452" cy="5465309"/>
            <a:chOff x="2315774" y="909000"/>
            <a:chExt cx="7560452" cy="5465309"/>
          </a:xfrm>
        </p:grpSpPr>
        <p:grpSp>
          <p:nvGrpSpPr>
            <p:cNvPr id="6" name="i$ḷíḑè">
              <a:extLst>
                <a:ext uri="{FF2B5EF4-FFF2-40B4-BE49-F238E27FC236}">
                  <a16:creationId xmlns:a16="http://schemas.microsoft.com/office/drawing/2014/main" id="{706E88DA-63BA-44FE-BF55-A6EBF23192D0}"/>
                </a:ext>
              </a:extLst>
            </p:cNvPr>
            <p:cNvGrpSpPr/>
            <p:nvPr/>
          </p:nvGrpSpPr>
          <p:grpSpPr>
            <a:xfrm>
              <a:off x="2315774" y="909000"/>
              <a:ext cx="3668276" cy="4048672"/>
              <a:chOff x="1379014" y="909000"/>
              <a:chExt cx="3668276" cy="4048672"/>
            </a:xfrm>
          </p:grpSpPr>
          <p:grpSp>
            <p:nvGrpSpPr>
              <p:cNvPr id="28" name="isḻiḍè">
                <a:extLst>
                  <a:ext uri="{FF2B5EF4-FFF2-40B4-BE49-F238E27FC236}">
                    <a16:creationId xmlns:a16="http://schemas.microsoft.com/office/drawing/2014/main" id="{4A540E71-2982-4661-BD73-CC53ED374949}"/>
                  </a:ext>
                </a:extLst>
              </p:cNvPr>
              <p:cNvGrpSpPr/>
              <p:nvPr/>
            </p:nvGrpSpPr>
            <p:grpSpPr>
              <a:xfrm>
                <a:off x="1379014" y="909000"/>
                <a:ext cx="3668276" cy="4048672"/>
                <a:chOff x="2874177" y="289358"/>
                <a:chExt cx="3668276" cy="4048672"/>
              </a:xfrm>
            </p:grpSpPr>
            <p:sp>
              <p:nvSpPr>
                <p:cNvPr id="32" name="íšlîḓé">
                  <a:extLst>
                    <a:ext uri="{FF2B5EF4-FFF2-40B4-BE49-F238E27FC236}">
                      <a16:creationId xmlns:a16="http://schemas.microsoft.com/office/drawing/2014/main" id="{D80F9BA7-E6C2-4121-8A4C-C56E0ACF4055}"/>
                    </a:ext>
                  </a:extLst>
                </p:cNvPr>
                <p:cNvSpPr/>
                <p:nvPr/>
              </p:nvSpPr>
              <p:spPr bwMode="auto">
                <a:xfrm>
                  <a:off x="2874177" y="289358"/>
                  <a:ext cx="3668276" cy="4048672"/>
                </a:xfrm>
                <a:custGeom>
                  <a:avLst/>
                  <a:gdLst>
                    <a:gd name="T0" fmla="*/ 239 w 697"/>
                    <a:gd name="T1" fmla="*/ 767 h 767"/>
                    <a:gd name="T2" fmla="*/ 212 w 697"/>
                    <a:gd name="T3" fmla="*/ 766 h 767"/>
                    <a:gd name="T4" fmla="*/ 4 w 697"/>
                    <a:gd name="T5" fmla="*/ 355 h 767"/>
                    <a:gd name="T6" fmla="*/ 32 w 697"/>
                    <a:gd name="T7" fmla="*/ 315 h 767"/>
                    <a:gd name="T8" fmla="*/ 427 w 697"/>
                    <a:gd name="T9" fmla="*/ 315 h 767"/>
                    <a:gd name="T10" fmla="*/ 544 w 697"/>
                    <a:gd name="T11" fmla="*/ 91 h 767"/>
                    <a:gd name="T12" fmla="*/ 620 w 697"/>
                    <a:gd name="T13" fmla="*/ 78 h 767"/>
                    <a:gd name="T14" fmla="*/ 681 w 697"/>
                    <a:gd name="T15" fmla="*/ 206 h 767"/>
                    <a:gd name="T16" fmla="*/ 639 w 697"/>
                    <a:gd name="T17" fmla="*/ 254 h 767"/>
                    <a:gd name="T18" fmla="*/ 504 w 697"/>
                    <a:gd name="T19" fmla="*/ 256 h 767"/>
                    <a:gd name="T20" fmla="*/ 239 w 697"/>
                    <a:gd name="T21" fmla="*/ 767 h 7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97" h="767">
                      <a:moveTo>
                        <a:pt x="239" y="767"/>
                      </a:moveTo>
                      <a:cubicBezTo>
                        <a:pt x="212" y="766"/>
                        <a:pt x="212" y="766"/>
                        <a:pt x="212" y="766"/>
                      </a:cubicBezTo>
                      <a:cubicBezTo>
                        <a:pt x="4" y="355"/>
                        <a:pt x="4" y="355"/>
                        <a:pt x="4" y="355"/>
                      </a:cubicBezTo>
                      <a:cubicBezTo>
                        <a:pt x="4" y="355"/>
                        <a:pt x="0" y="319"/>
                        <a:pt x="32" y="315"/>
                      </a:cubicBezTo>
                      <a:cubicBezTo>
                        <a:pt x="427" y="315"/>
                        <a:pt x="427" y="315"/>
                        <a:pt x="427" y="315"/>
                      </a:cubicBezTo>
                      <a:cubicBezTo>
                        <a:pt x="544" y="91"/>
                        <a:pt x="544" y="91"/>
                        <a:pt x="544" y="91"/>
                      </a:cubicBezTo>
                      <a:cubicBezTo>
                        <a:pt x="544" y="91"/>
                        <a:pt x="576" y="0"/>
                        <a:pt x="620" y="78"/>
                      </a:cubicBezTo>
                      <a:cubicBezTo>
                        <a:pt x="681" y="206"/>
                        <a:pt x="681" y="206"/>
                        <a:pt x="681" y="206"/>
                      </a:cubicBezTo>
                      <a:cubicBezTo>
                        <a:pt x="681" y="206"/>
                        <a:pt x="697" y="263"/>
                        <a:pt x="639" y="254"/>
                      </a:cubicBezTo>
                      <a:cubicBezTo>
                        <a:pt x="504" y="256"/>
                        <a:pt x="504" y="256"/>
                        <a:pt x="504" y="256"/>
                      </a:cubicBezTo>
                      <a:lnTo>
                        <a:pt x="239" y="767"/>
                      </a:lnTo>
                      <a:close/>
                    </a:path>
                  </a:pathLst>
                </a:custGeom>
                <a:solidFill>
                  <a:schemeClr val="accent1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íṥḻïḍe">
                  <a:extLst>
                    <a:ext uri="{FF2B5EF4-FFF2-40B4-BE49-F238E27FC236}">
                      <a16:creationId xmlns:a16="http://schemas.microsoft.com/office/drawing/2014/main" id="{5F4EA884-066B-499A-B417-1D0491E952B2}"/>
                    </a:ext>
                  </a:extLst>
                </p:cNvPr>
                <p:cNvSpPr/>
                <p:nvPr/>
              </p:nvSpPr>
              <p:spPr bwMode="auto">
                <a:xfrm>
                  <a:off x="5749738" y="963140"/>
                  <a:ext cx="428776" cy="368065"/>
                </a:xfrm>
                <a:custGeom>
                  <a:avLst/>
                  <a:gdLst>
                    <a:gd name="T0" fmla="*/ 230 w 497"/>
                    <a:gd name="T1" fmla="*/ 231 h 426"/>
                    <a:gd name="T2" fmla="*/ 230 w 497"/>
                    <a:gd name="T3" fmla="*/ 231 h 426"/>
                    <a:gd name="T4" fmla="*/ 274 w 497"/>
                    <a:gd name="T5" fmla="*/ 231 h 426"/>
                    <a:gd name="T6" fmla="*/ 274 w 497"/>
                    <a:gd name="T7" fmla="*/ 275 h 426"/>
                    <a:gd name="T8" fmla="*/ 496 w 497"/>
                    <a:gd name="T9" fmla="*/ 275 h 426"/>
                    <a:gd name="T10" fmla="*/ 487 w 497"/>
                    <a:gd name="T11" fmla="*/ 133 h 426"/>
                    <a:gd name="T12" fmla="*/ 443 w 497"/>
                    <a:gd name="T13" fmla="*/ 80 h 426"/>
                    <a:gd name="T14" fmla="*/ 363 w 497"/>
                    <a:gd name="T15" fmla="*/ 80 h 426"/>
                    <a:gd name="T16" fmla="*/ 337 w 497"/>
                    <a:gd name="T17" fmla="*/ 27 h 426"/>
                    <a:gd name="T18" fmla="*/ 300 w 497"/>
                    <a:gd name="T19" fmla="*/ 0 h 426"/>
                    <a:gd name="T20" fmla="*/ 194 w 497"/>
                    <a:gd name="T21" fmla="*/ 0 h 426"/>
                    <a:gd name="T22" fmla="*/ 168 w 497"/>
                    <a:gd name="T23" fmla="*/ 27 h 426"/>
                    <a:gd name="T24" fmla="*/ 133 w 497"/>
                    <a:gd name="T25" fmla="*/ 80 h 426"/>
                    <a:gd name="T26" fmla="*/ 53 w 497"/>
                    <a:gd name="T27" fmla="*/ 80 h 426"/>
                    <a:gd name="T28" fmla="*/ 9 w 497"/>
                    <a:gd name="T29" fmla="*/ 133 h 426"/>
                    <a:gd name="T30" fmla="*/ 0 w 497"/>
                    <a:gd name="T31" fmla="*/ 275 h 426"/>
                    <a:gd name="T32" fmla="*/ 230 w 497"/>
                    <a:gd name="T33" fmla="*/ 275 h 426"/>
                    <a:gd name="T34" fmla="*/ 230 w 497"/>
                    <a:gd name="T35" fmla="*/ 231 h 426"/>
                    <a:gd name="T36" fmla="*/ 186 w 497"/>
                    <a:gd name="T37" fmla="*/ 53 h 426"/>
                    <a:gd name="T38" fmla="*/ 186 w 497"/>
                    <a:gd name="T39" fmla="*/ 53 h 426"/>
                    <a:gd name="T40" fmla="*/ 212 w 497"/>
                    <a:gd name="T41" fmla="*/ 36 h 426"/>
                    <a:gd name="T42" fmla="*/ 284 w 497"/>
                    <a:gd name="T43" fmla="*/ 36 h 426"/>
                    <a:gd name="T44" fmla="*/ 309 w 497"/>
                    <a:gd name="T45" fmla="*/ 53 h 426"/>
                    <a:gd name="T46" fmla="*/ 319 w 497"/>
                    <a:gd name="T47" fmla="*/ 80 h 426"/>
                    <a:gd name="T48" fmla="*/ 177 w 497"/>
                    <a:gd name="T49" fmla="*/ 80 h 426"/>
                    <a:gd name="T50" fmla="*/ 186 w 497"/>
                    <a:gd name="T51" fmla="*/ 53 h 426"/>
                    <a:gd name="T52" fmla="*/ 274 w 497"/>
                    <a:gd name="T53" fmla="*/ 355 h 426"/>
                    <a:gd name="T54" fmla="*/ 274 w 497"/>
                    <a:gd name="T55" fmla="*/ 355 h 426"/>
                    <a:gd name="T56" fmla="*/ 230 w 497"/>
                    <a:gd name="T57" fmla="*/ 355 h 426"/>
                    <a:gd name="T58" fmla="*/ 230 w 497"/>
                    <a:gd name="T59" fmla="*/ 302 h 426"/>
                    <a:gd name="T60" fmla="*/ 9 w 497"/>
                    <a:gd name="T61" fmla="*/ 302 h 426"/>
                    <a:gd name="T62" fmla="*/ 17 w 497"/>
                    <a:gd name="T63" fmla="*/ 381 h 426"/>
                    <a:gd name="T64" fmla="*/ 62 w 497"/>
                    <a:gd name="T65" fmla="*/ 425 h 426"/>
                    <a:gd name="T66" fmla="*/ 434 w 497"/>
                    <a:gd name="T67" fmla="*/ 425 h 426"/>
                    <a:gd name="T68" fmla="*/ 478 w 497"/>
                    <a:gd name="T69" fmla="*/ 381 h 426"/>
                    <a:gd name="T70" fmla="*/ 487 w 497"/>
                    <a:gd name="T71" fmla="*/ 302 h 426"/>
                    <a:gd name="T72" fmla="*/ 274 w 497"/>
                    <a:gd name="T73" fmla="*/ 302 h 426"/>
                    <a:gd name="T74" fmla="*/ 274 w 497"/>
                    <a:gd name="T75" fmla="*/ 355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497" h="426">
                      <a:moveTo>
                        <a:pt x="230" y="231"/>
                      </a:moveTo>
                      <a:lnTo>
                        <a:pt x="230" y="231"/>
                      </a:lnTo>
                      <a:cubicBezTo>
                        <a:pt x="274" y="231"/>
                        <a:pt x="274" y="231"/>
                        <a:pt x="274" y="231"/>
                      </a:cubicBezTo>
                      <a:cubicBezTo>
                        <a:pt x="274" y="275"/>
                        <a:pt x="274" y="275"/>
                        <a:pt x="274" y="275"/>
                      </a:cubicBezTo>
                      <a:cubicBezTo>
                        <a:pt x="496" y="275"/>
                        <a:pt x="496" y="275"/>
                        <a:pt x="496" y="275"/>
                      </a:cubicBezTo>
                      <a:cubicBezTo>
                        <a:pt x="496" y="275"/>
                        <a:pt x="496" y="168"/>
                        <a:pt x="487" y="133"/>
                      </a:cubicBezTo>
                      <a:cubicBezTo>
                        <a:pt x="487" y="97"/>
                        <a:pt x="478" y="80"/>
                        <a:pt x="443" y="80"/>
                      </a:cubicBezTo>
                      <a:cubicBezTo>
                        <a:pt x="363" y="80"/>
                        <a:pt x="363" y="80"/>
                        <a:pt x="363" y="80"/>
                      </a:cubicBezTo>
                      <a:cubicBezTo>
                        <a:pt x="345" y="53"/>
                        <a:pt x="337" y="27"/>
                        <a:pt x="337" y="27"/>
                      </a:cubicBezTo>
                      <a:cubicBezTo>
                        <a:pt x="328" y="9"/>
                        <a:pt x="319" y="0"/>
                        <a:pt x="300" y="0"/>
                      </a:cubicBezTo>
                      <a:cubicBezTo>
                        <a:pt x="194" y="0"/>
                        <a:pt x="194" y="0"/>
                        <a:pt x="194" y="0"/>
                      </a:cubicBezTo>
                      <a:cubicBezTo>
                        <a:pt x="177" y="0"/>
                        <a:pt x="168" y="9"/>
                        <a:pt x="168" y="27"/>
                      </a:cubicBezTo>
                      <a:cubicBezTo>
                        <a:pt x="159" y="27"/>
                        <a:pt x="150" y="53"/>
                        <a:pt x="133" y="80"/>
                      </a:cubicBezTo>
                      <a:cubicBezTo>
                        <a:pt x="53" y="80"/>
                        <a:pt x="53" y="80"/>
                        <a:pt x="53" y="80"/>
                      </a:cubicBezTo>
                      <a:cubicBezTo>
                        <a:pt x="17" y="80"/>
                        <a:pt x="9" y="97"/>
                        <a:pt x="9" y="133"/>
                      </a:cubicBezTo>
                      <a:cubicBezTo>
                        <a:pt x="0" y="168"/>
                        <a:pt x="0" y="275"/>
                        <a:pt x="0" y="275"/>
                      </a:cubicBezTo>
                      <a:cubicBezTo>
                        <a:pt x="230" y="275"/>
                        <a:pt x="230" y="275"/>
                        <a:pt x="230" y="275"/>
                      </a:cubicBezTo>
                      <a:lnTo>
                        <a:pt x="230" y="231"/>
                      </a:lnTo>
                      <a:close/>
                      <a:moveTo>
                        <a:pt x="186" y="53"/>
                      </a:moveTo>
                      <a:lnTo>
                        <a:pt x="186" y="53"/>
                      </a:lnTo>
                      <a:cubicBezTo>
                        <a:pt x="194" y="44"/>
                        <a:pt x="194" y="36"/>
                        <a:pt x="212" y="36"/>
                      </a:cubicBezTo>
                      <a:cubicBezTo>
                        <a:pt x="284" y="36"/>
                        <a:pt x="284" y="36"/>
                        <a:pt x="284" y="36"/>
                      </a:cubicBezTo>
                      <a:cubicBezTo>
                        <a:pt x="300" y="36"/>
                        <a:pt x="300" y="44"/>
                        <a:pt x="309" y="53"/>
                      </a:cubicBezTo>
                      <a:cubicBezTo>
                        <a:pt x="309" y="53"/>
                        <a:pt x="319" y="71"/>
                        <a:pt x="319" y="80"/>
                      </a:cubicBezTo>
                      <a:cubicBezTo>
                        <a:pt x="177" y="80"/>
                        <a:pt x="177" y="80"/>
                        <a:pt x="177" y="80"/>
                      </a:cubicBezTo>
                      <a:cubicBezTo>
                        <a:pt x="186" y="71"/>
                        <a:pt x="186" y="53"/>
                        <a:pt x="186" y="53"/>
                      </a:cubicBezTo>
                      <a:close/>
                      <a:moveTo>
                        <a:pt x="274" y="355"/>
                      </a:moveTo>
                      <a:lnTo>
                        <a:pt x="274" y="355"/>
                      </a:lnTo>
                      <a:cubicBezTo>
                        <a:pt x="230" y="355"/>
                        <a:pt x="230" y="355"/>
                        <a:pt x="230" y="355"/>
                      </a:cubicBezTo>
                      <a:cubicBezTo>
                        <a:pt x="230" y="302"/>
                        <a:pt x="230" y="302"/>
                        <a:pt x="230" y="302"/>
                      </a:cubicBezTo>
                      <a:cubicBezTo>
                        <a:pt x="9" y="302"/>
                        <a:pt x="9" y="302"/>
                        <a:pt x="9" y="302"/>
                      </a:cubicBezTo>
                      <a:cubicBezTo>
                        <a:pt x="9" y="302"/>
                        <a:pt x="17" y="346"/>
                        <a:pt x="17" y="381"/>
                      </a:cubicBezTo>
                      <a:cubicBezTo>
                        <a:pt x="17" y="399"/>
                        <a:pt x="26" y="425"/>
                        <a:pt x="62" y="425"/>
                      </a:cubicBezTo>
                      <a:cubicBezTo>
                        <a:pt x="434" y="425"/>
                        <a:pt x="434" y="425"/>
                        <a:pt x="434" y="425"/>
                      </a:cubicBezTo>
                      <a:cubicBezTo>
                        <a:pt x="469" y="425"/>
                        <a:pt x="478" y="399"/>
                        <a:pt x="478" y="381"/>
                      </a:cubicBezTo>
                      <a:cubicBezTo>
                        <a:pt x="478" y="346"/>
                        <a:pt x="487" y="302"/>
                        <a:pt x="487" y="302"/>
                      </a:cubicBezTo>
                      <a:cubicBezTo>
                        <a:pt x="274" y="302"/>
                        <a:pt x="274" y="302"/>
                        <a:pt x="274" y="302"/>
                      </a:cubicBezTo>
                      <a:lnTo>
                        <a:pt x="274" y="35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p14="http://schemas.microsoft.com/office/powerpoint/2010/main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9" name="ïṡ1iḓê">
                <a:extLst>
                  <a:ext uri="{FF2B5EF4-FFF2-40B4-BE49-F238E27FC236}">
                    <a16:creationId xmlns:a16="http://schemas.microsoft.com/office/drawing/2014/main" id="{577556A5-B30F-4963-AE54-198BFB6526E0}"/>
                  </a:ext>
                </a:extLst>
              </p:cNvPr>
              <p:cNvGrpSpPr/>
              <p:nvPr/>
            </p:nvGrpSpPr>
            <p:grpSpPr>
              <a:xfrm>
                <a:off x="1657537" y="2748116"/>
                <a:ext cx="1860375" cy="871514"/>
                <a:chOff x="1657537" y="2748116"/>
                <a:chExt cx="1860375" cy="871514"/>
              </a:xfrm>
            </p:grpSpPr>
            <p:sp>
              <p:nvSpPr>
                <p:cNvPr id="30" name="íşliḑé">
                  <a:extLst>
                    <a:ext uri="{FF2B5EF4-FFF2-40B4-BE49-F238E27FC236}">
                      <a16:creationId xmlns:a16="http://schemas.microsoft.com/office/drawing/2014/main" id="{F43969DA-9CCE-4109-B5F1-633496D1FBC0}"/>
                    </a:ext>
                  </a:extLst>
                </p:cNvPr>
                <p:cNvSpPr txBox="1"/>
                <p:nvPr/>
              </p:nvSpPr>
              <p:spPr>
                <a:xfrm>
                  <a:off x="1657537" y="2748116"/>
                  <a:ext cx="1860375" cy="30777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bg1"/>
                      </a:solidFill>
                    </a:rPr>
                    <a:t>Text here</a:t>
                  </a:r>
                  <a:r>
                    <a:rPr lang="zh-CN" altLang="en-US" sz="1400" b="1" dirty="0">
                      <a:solidFill>
                        <a:schemeClr val="bg1"/>
                      </a:solidFill>
                    </a:rPr>
                    <a:t> </a:t>
                  </a:r>
                </a:p>
              </p:txBody>
            </p:sp>
            <p:sp>
              <p:nvSpPr>
                <p:cNvPr id="31" name="ïṣḻide">
                  <a:extLst>
                    <a:ext uri="{FF2B5EF4-FFF2-40B4-BE49-F238E27FC236}">
                      <a16:creationId xmlns:a16="http://schemas.microsoft.com/office/drawing/2014/main" id="{CCCAE5AB-8016-4BFF-A0DD-375847164FD2}"/>
                    </a:ext>
                  </a:extLst>
                </p:cNvPr>
                <p:cNvSpPr/>
                <p:nvPr/>
              </p:nvSpPr>
              <p:spPr>
                <a:xfrm>
                  <a:off x="1657537" y="3073823"/>
                  <a:ext cx="1860375" cy="545807"/>
                </a:xfrm>
                <a:prstGeom prst="rect">
                  <a:avLst/>
                </a:prstGeom>
              </p:spPr>
              <p:txBody>
                <a:bodyPr wrap="square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900" dirty="0">
                      <a:solidFill>
                        <a:schemeClr val="bg1"/>
                      </a:solidFill>
                    </a:rPr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7" name="ïṩlîḑè">
              <a:extLst>
                <a:ext uri="{FF2B5EF4-FFF2-40B4-BE49-F238E27FC236}">
                  <a16:creationId xmlns:a16="http://schemas.microsoft.com/office/drawing/2014/main" id="{24710205-0199-4277-A4EF-3E18085E060E}"/>
                </a:ext>
              </a:extLst>
            </p:cNvPr>
            <p:cNvGrpSpPr/>
            <p:nvPr/>
          </p:nvGrpSpPr>
          <p:grpSpPr>
            <a:xfrm>
              <a:off x="5756756" y="909000"/>
              <a:ext cx="3668276" cy="4048672"/>
              <a:chOff x="4789447" y="909000"/>
              <a:chExt cx="3668276" cy="4048672"/>
            </a:xfrm>
          </p:grpSpPr>
          <p:grpSp>
            <p:nvGrpSpPr>
              <p:cNvPr id="22" name="îšľíḍe">
                <a:extLst>
                  <a:ext uri="{FF2B5EF4-FFF2-40B4-BE49-F238E27FC236}">
                    <a16:creationId xmlns:a16="http://schemas.microsoft.com/office/drawing/2014/main" id="{B8585F66-20ED-4044-B835-6728706AC5C0}"/>
                  </a:ext>
                </a:extLst>
              </p:cNvPr>
              <p:cNvGrpSpPr/>
              <p:nvPr/>
            </p:nvGrpSpPr>
            <p:grpSpPr>
              <a:xfrm>
                <a:off x="4789447" y="909000"/>
                <a:ext cx="3668276" cy="4048672"/>
                <a:chOff x="6027725" y="301301"/>
                <a:chExt cx="3668276" cy="4048672"/>
              </a:xfrm>
            </p:grpSpPr>
            <p:sp>
              <p:nvSpPr>
                <p:cNvPr id="26" name="íŝḻïďe">
                  <a:extLst>
                    <a:ext uri="{FF2B5EF4-FFF2-40B4-BE49-F238E27FC236}">
                      <a16:creationId xmlns:a16="http://schemas.microsoft.com/office/drawing/2014/main" id="{09FDB945-6951-4344-8B99-1B8CBAC05B11}"/>
                    </a:ext>
                  </a:extLst>
                </p:cNvPr>
                <p:cNvSpPr/>
                <p:nvPr/>
              </p:nvSpPr>
              <p:spPr bwMode="auto">
                <a:xfrm>
                  <a:off x="6027725" y="301301"/>
                  <a:ext cx="3668276" cy="4048672"/>
                </a:xfrm>
                <a:custGeom>
                  <a:avLst/>
                  <a:gdLst>
                    <a:gd name="T0" fmla="*/ 239 w 697"/>
                    <a:gd name="T1" fmla="*/ 767 h 767"/>
                    <a:gd name="T2" fmla="*/ 212 w 697"/>
                    <a:gd name="T3" fmla="*/ 766 h 767"/>
                    <a:gd name="T4" fmla="*/ 4 w 697"/>
                    <a:gd name="T5" fmla="*/ 355 h 767"/>
                    <a:gd name="T6" fmla="*/ 32 w 697"/>
                    <a:gd name="T7" fmla="*/ 315 h 767"/>
                    <a:gd name="T8" fmla="*/ 427 w 697"/>
                    <a:gd name="T9" fmla="*/ 315 h 767"/>
                    <a:gd name="T10" fmla="*/ 544 w 697"/>
                    <a:gd name="T11" fmla="*/ 91 h 767"/>
                    <a:gd name="T12" fmla="*/ 620 w 697"/>
                    <a:gd name="T13" fmla="*/ 78 h 767"/>
                    <a:gd name="T14" fmla="*/ 681 w 697"/>
                    <a:gd name="T15" fmla="*/ 206 h 767"/>
                    <a:gd name="T16" fmla="*/ 639 w 697"/>
                    <a:gd name="T17" fmla="*/ 254 h 767"/>
                    <a:gd name="T18" fmla="*/ 504 w 697"/>
                    <a:gd name="T19" fmla="*/ 256 h 767"/>
                    <a:gd name="T20" fmla="*/ 239 w 697"/>
                    <a:gd name="T21" fmla="*/ 767 h 7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97" h="767">
                      <a:moveTo>
                        <a:pt x="239" y="767"/>
                      </a:moveTo>
                      <a:cubicBezTo>
                        <a:pt x="212" y="766"/>
                        <a:pt x="212" y="766"/>
                        <a:pt x="212" y="766"/>
                      </a:cubicBezTo>
                      <a:cubicBezTo>
                        <a:pt x="4" y="355"/>
                        <a:pt x="4" y="355"/>
                        <a:pt x="4" y="355"/>
                      </a:cubicBezTo>
                      <a:cubicBezTo>
                        <a:pt x="4" y="355"/>
                        <a:pt x="0" y="319"/>
                        <a:pt x="32" y="315"/>
                      </a:cubicBezTo>
                      <a:cubicBezTo>
                        <a:pt x="427" y="315"/>
                        <a:pt x="427" y="315"/>
                        <a:pt x="427" y="315"/>
                      </a:cubicBezTo>
                      <a:cubicBezTo>
                        <a:pt x="544" y="91"/>
                        <a:pt x="544" y="91"/>
                        <a:pt x="544" y="91"/>
                      </a:cubicBezTo>
                      <a:cubicBezTo>
                        <a:pt x="544" y="91"/>
                        <a:pt x="576" y="0"/>
                        <a:pt x="620" y="78"/>
                      </a:cubicBezTo>
                      <a:cubicBezTo>
                        <a:pt x="681" y="206"/>
                        <a:pt x="681" y="206"/>
                        <a:pt x="681" y="206"/>
                      </a:cubicBezTo>
                      <a:cubicBezTo>
                        <a:pt x="681" y="206"/>
                        <a:pt x="697" y="263"/>
                        <a:pt x="639" y="254"/>
                      </a:cubicBezTo>
                      <a:cubicBezTo>
                        <a:pt x="504" y="256"/>
                        <a:pt x="504" y="256"/>
                        <a:pt x="504" y="256"/>
                      </a:cubicBezTo>
                      <a:lnTo>
                        <a:pt x="239" y="767"/>
                      </a:lnTo>
                      <a:close/>
                    </a:path>
                  </a:pathLst>
                </a:cu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i$ḷiḍê">
                  <a:extLst>
                    <a:ext uri="{FF2B5EF4-FFF2-40B4-BE49-F238E27FC236}">
                      <a16:creationId xmlns:a16="http://schemas.microsoft.com/office/drawing/2014/main" id="{117D3982-36CC-4B89-8552-F90362CDB96A}"/>
                    </a:ext>
                  </a:extLst>
                </p:cNvPr>
                <p:cNvSpPr/>
                <p:nvPr/>
              </p:nvSpPr>
              <p:spPr bwMode="auto">
                <a:xfrm>
                  <a:off x="8904491" y="1010900"/>
                  <a:ext cx="396115" cy="354048"/>
                </a:xfrm>
                <a:custGeom>
                  <a:avLst/>
                  <a:gdLst>
                    <a:gd name="T0" fmla="*/ 80 w 498"/>
                    <a:gd name="T1" fmla="*/ 151 h 445"/>
                    <a:gd name="T2" fmla="*/ 80 w 498"/>
                    <a:gd name="T3" fmla="*/ 151 h 445"/>
                    <a:gd name="T4" fmla="*/ 142 w 498"/>
                    <a:gd name="T5" fmla="*/ 169 h 445"/>
                    <a:gd name="T6" fmla="*/ 151 w 498"/>
                    <a:gd name="T7" fmla="*/ 169 h 445"/>
                    <a:gd name="T8" fmla="*/ 195 w 498"/>
                    <a:gd name="T9" fmla="*/ 134 h 445"/>
                    <a:gd name="T10" fmla="*/ 195 w 498"/>
                    <a:gd name="T11" fmla="*/ 125 h 445"/>
                    <a:gd name="T12" fmla="*/ 178 w 498"/>
                    <a:gd name="T13" fmla="*/ 107 h 445"/>
                    <a:gd name="T14" fmla="*/ 275 w 498"/>
                    <a:gd name="T15" fmla="*/ 10 h 445"/>
                    <a:gd name="T16" fmla="*/ 195 w 498"/>
                    <a:gd name="T17" fmla="*/ 0 h 445"/>
                    <a:gd name="T18" fmla="*/ 107 w 498"/>
                    <a:gd name="T19" fmla="*/ 54 h 445"/>
                    <a:gd name="T20" fmla="*/ 72 w 498"/>
                    <a:gd name="T21" fmla="*/ 81 h 445"/>
                    <a:gd name="T22" fmla="*/ 53 w 498"/>
                    <a:gd name="T23" fmla="*/ 116 h 445"/>
                    <a:gd name="T24" fmla="*/ 18 w 498"/>
                    <a:gd name="T25" fmla="*/ 125 h 445"/>
                    <a:gd name="T26" fmla="*/ 0 w 498"/>
                    <a:gd name="T27" fmla="*/ 143 h 445"/>
                    <a:gd name="T28" fmla="*/ 0 w 498"/>
                    <a:gd name="T29" fmla="*/ 151 h 445"/>
                    <a:gd name="T30" fmla="*/ 36 w 498"/>
                    <a:gd name="T31" fmla="*/ 187 h 445"/>
                    <a:gd name="T32" fmla="*/ 53 w 498"/>
                    <a:gd name="T33" fmla="*/ 196 h 445"/>
                    <a:gd name="T34" fmla="*/ 72 w 498"/>
                    <a:gd name="T35" fmla="*/ 178 h 445"/>
                    <a:gd name="T36" fmla="*/ 80 w 498"/>
                    <a:gd name="T37" fmla="*/ 151 h 445"/>
                    <a:gd name="T38" fmla="*/ 222 w 498"/>
                    <a:gd name="T39" fmla="*/ 160 h 445"/>
                    <a:gd name="T40" fmla="*/ 222 w 498"/>
                    <a:gd name="T41" fmla="*/ 160 h 445"/>
                    <a:gd name="T42" fmla="*/ 213 w 498"/>
                    <a:gd name="T43" fmla="*/ 160 h 445"/>
                    <a:gd name="T44" fmla="*/ 178 w 498"/>
                    <a:gd name="T45" fmla="*/ 187 h 445"/>
                    <a:gd name="T46" fmla="*/ 169 w 498"/>
                    <a:gd name="T47" fmla="*/ 204 h 445"/>
                    <a:gd name="T48" fmla="*/ 381 w 498"/>
                    <a:gd name="T49" fmla="*/ 435 h 445"/>
                    <a:gd name="T50" fmla="*/ 399 w 498"/>
                    <a:gd name="T51" fmla="*/ 435 h 445"/>
                    <a:gd name="T52" fmla="*/ 426 w 498"/>
                    <a:gd name="T53" fmla="*/ 417 h 445"/>
                    <a:gd name="T54" fmla="*/ 426 w 498"/>
                    <a:gd name="T55" fmla="*/ 400 h 445"/>
                    <a:gd name="T56" fmla="*/ 222 w 498"/>
                    <a:gd name="T57" fmla="*/ 160 h 445"/>
                    <a:gd name="T58" fmla="*/ 497 w 498"/>
                    <a:gd name="T59" fmla="*/ 63 h 445"/>
                    <a:gd name="T60" fmla="*/ 497 w 498"/>
                    <a:gd name="T61" fmla="*/ 63 h 445"/>
                    <a:gd name="T62" fmla="*/ 479 w 498"/>
                    <a:gd name="T63" fmla="*/ 54 h 445"/>
                    <a:gd name="T64" fmla="*/ 461 w 498"/>
                    <a:gd name="T65" fmla="*/ 89 h 445"/>
                    <a:gd name="T66" fmla="*/ 408 w 498"/>
                    <a:gd name="T67" fmla="*/ 107 h 445"/>
                    <a:gd name="T68" fmla="*/ 399 w 498"/>
                    <a:gd name="T69" fmla="*/ 63 h 445"/>
                    <a:gd name="T70" fmla="*/ 417 w 498"/>
                    <a:gd name="T71" fmla="*/ 19 h 445"/>
                    <a:gd name="T72" fmla="*/ 408 w 498"/>
                    <a:gd name="T73" fmla="*/ 10 h 445"/>
                    <a:gd name="T74" fmla="*/ 337 w 498"/>
                    <a:gd name="T75" fmla="*/ 72 h 445"/>
                    <a:gd name="T76" fmla="*/ 319 w 498"/>
                    <a:gd name="T77" fmla="*/ 151 h 445"/>
                    <a:gd name="T78" fmla="*/ 284 w 498"/>
                    <a:gd name="T79" fmla="*/ 187 h 445"/>
                    <a:gd name="T80" fmla="*/ 319 w 498"/>
                    <a:gd name="T81" fmla="*/ 231 h 445"/>
                    <a:gd name="T82" fmla="*/ 364 w 498"/>
                    <a:gd name="T83" fmla="*/ 187 h 445"/>
                    <a:gd name="T84" fmla="*/ 408 w 498"/>
                    <a:gd name="T85" fmla="*/ 178 h 445"/>
                    <a:gd name="T86" fmla="*/ 488 w 498"/>
                    <a:gd name="T87" fmla="*/ 143 h 445"/>
                    <a:gd name="T88" fmla="*/ 497 w 498"/>
                    <a:gd name="T89" fmla="*/ 63 h 445"/>
                    <a:gd name="T90" fmla="*/ 72 w 498"/>
                    <a:gd name="T91" fmla="*/ 400 h 445"/>
                    <a:gd name="T92" fmla="*/ 72 w 498"/>
                    <a:gd name="T93" fmla="*/ 400 h 445"/>
                    <a:gd name="T94" fmla="*/ 72 w 498"/>
                    <a:gd name="T95" fmla="*/ 417 h 445"/>
                    <a:gd name="T96" fmla="*/ 89 w 498"/>
                    <a:gd name="T97" fmla="*/ 444 h 445"/>
                    <a:gd name="T98" fmla="*/ 107 w 498"/>
                    <a:gd name="T99" fmla="*/ 435 h 445"/>
                    <a:gd name="T100" fmla="*/ 231 w 498"/>
                    <a:gd name="T101" fmla="*/ 320 h 445"/>
                    <a:gd name="T102" fmla="*/ 195 w 498"/>
                    <a:gd name="T103" fmla="*/ 275 h 445"/>
                    <a:gd name="T104" fmla="*/ 72 w 498"/>
                    <a:gd name="T105" fmla="*/ 400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498" h="445">
                      <a:moveTo>
                        <a:pt x="80" y="151"/>
                      </a:moveTo>
                      <a:lnTo>
                        <a:pt x="80" y="151"/>
                      </a:lnTo>
                      <a:cubicBezTo>
                        <a:pt x="97" y="134"/>
                        <a:pt x="116" y="143"/>
                        <a:pt x="142" y="169"/>
                      </a:cubicBezTo>
                      <a:cubicBezTo>
                        <a:pt x="151" y="178"/>
                        <a:pt x="151" y="169"/>
                        <a:pt x="151" y="169"/>
                      </a:cubicBezTo>
                      <a:cubicBezTo>
                        <a:pt x="160" y="169"/>
                        <a:pt x="186" y="134"/>
                        <a:pt x="195" y="134"/>
                      </a:cubicBezTo>
                      <a:cubicBezTo>
                        <a:pt x="195" y="134"/>
                        <a:pt x="195" y="134"/>
                        <a:pt x="195" y="125"/>
                      </a:cubicBezTo>
                      <a:cubicBezTo>
                        <a:pt x="186" y="125"/>
                        <a:pt x="178" y="116"/>
                        <a:pt x="178" y="107"/>
                      </a:cubicBezTo>
                      <a:cubicBezTo>
                        <a:pt x="133" y="45"/>
                        <a:pt x="301" y="10"/>
                        <a:pt x="275" y="10"/>
                      </a:cubicBezTo>
                      <a:cubicBezTo>
                        <a:pt x="257" y="0"/>
                        <a:pt x="204" y="0"/>
                        <a:pt x="195" y="0"/>
                      </a:cubicBezTo>
                      <a:cubicBezTo>
                        <a:pt x="169" y="10"/>
                        <a:pt x="125" y="36"/>
                        <a:pt x="107" y="54"/>
                      </a:cubicBezTo>
                      <a:cubicBezTo>
                        <a:pt x="80" y="72"/>
                        <a:pt x="72" y="81"/>
                        <a:pt x="72" y="81"/>
                      </a:cubicBezTo>
                      <a:cubicBezTo>
                        <a:pt x="62" y="89"/>
                        <a:pt x="72" y="107"/>
                        <a:pt x="53" y="116"/>
                      </a:cubicBezTo>
                      <a:cubicBezTo>
                        <a:pt x="36" y="125"/>
                        <a:pt x="27" y="116"/>
                        <a:pt x="18" y="125"/>
                      </a:cubicBezTo>
                      <a:cubicBezTo>
                        <a:pt x="18" y="134"/>
                        <a:pt x="9" y="134"/>
                        <a:pt x="0" y="143"/>
                      </a:cubicBezTo>
                      <a:lnTo>
                        <a:pt x="0" y="151"/>
                      </a:lnTo>
                      <a:lnTo>
                        <a:pt x="36" y="187"/>
                      </a:lnTo>
                      <a:cubicBezTo>
                        <a:pt x="36" y="196"/>
                        <a:pt x="44" y="196"/>
                        <a:pt x="53" y="196"/>
                      </a:cubicBezTo>
                      <a:cubicBezTo>
                        <a:pt x="53" y="187"/>
                        <a:pt x="62" y="178"/>
                        <a:pt x="72" y="178"/>
                      </a:cubicBezTo>
                      <a:cubicBezTo>
                        <a:pt x="72" y="178"/>
                        <a:pt x="72" y="151"/>
                        <a:pt x="80" y="151"/>
                      </a:cubicBezTo>
                      <a:close/>
                      <a:moveTo>
                        <a:pt x="222" y="160"/>
                      </a:moveTo>
                      <a:lnTo>
                        <a:pt x="222" y="160"/>
                      </a:lnTo>
                      <a:cubicBezTo>
                        <a:pt x="213" y="160"/>
                        <a:pt x="213" y="160"/>
                        <a:pt x="213" y="160"/>
                      </a:cubicBezTo>
                      <a:cubicBezTo>
                        <a:pt x="178" y="187"/>
                        <a:pt x="178" y="187"/>
                        <a:pt x="178" y="187"/>
                      </a:cubicBezTo>
                      <a:cubicBezTo>
                        <a:pt x="169" y="196"/>
                        <a:pt x="169" y="196"/>
                        <a:pt x="169" y="204"/>
                      </a:cubicBezTo>
                      <a:cubicBezTo>
                        <a:pt x="381" y="435"/>
                        <a:pt x="381" y="435"/>
                        <a:pt x="381" y="435"/>
                      </a:cubicBezTo>
                      <a:cubicBezTo>
                        <a:pt x="381" y="444"/>
                        <a:pt x="391" y="444"/>
                        <a:pt x="399" y="435"/>
                      </a:cubicBezTo>
                      <a:cubicBezTo>
                        <a:pt x="426" y="417"/>
                        <a:pt x="426" y="417"/>
                        <a:pt x="426" y="417"/>
                      </a:cubicBezTo>
                      <a:cubicBezTo>
                        <a:pt x="426" y="408"/>
                        <a:pt x="426" y="400"/>
                        <a:pt x="426" y="400"/>
                      </a:cubicBezTo>
                      <a:lnTo>
                        <a:pt x="222" y="160"/>
                      </a:lnTo>
                      <a:close/>
                      <a:moveTo>
                        <a:pt x="497" y="63"/>
                      </a:moveTo>
                      <a:lnTo>
                        <a:pt x="497" y="63"/>
                      </a:lnTo>
                      <a:cubicBezTo>
                        <a:pt x="488" y="45"/>
                        <a:pt x="488" y="54"/>
                        <a:pt x="479" y="54"/>
                      </a:cubicBezTo>
                      <a:cubicBezTo>
                        <a:pt x="479" y="63"/>
                        <a:pt x="461" y="81"/>
                        <a:pt x="461" y="89"/>
                      </a:cubicBezTo>
                      <a:cubicBezTo>
                        <a:pt x="452" y="107"/>
                        <a:pt x="435" y="125"/>
                        <a:pt x="408" y="107"/>
                      </a:cubicBezTo>
                      <a:cubicBezTo>
                        <a:pt x="381" y="81"/>
                        <a:pt x="391" y="72"/>
                        <a:pt x="399" y="63"/>
                      </a:cubicBezTo>
                      <a:cubicBezTo>
                        <a:pt x="399" y="54"/>
                        <a:pt x="417" y="28"/>
                        <a:pt x="417" y="19"/>
                      </a:cubicBezTo>
                      <a:cubicBezTo>
                        <a:pt x="426" y="19"/>
                        <a:pt x="417" y="10"/>
                        <a:pt x="408" y="10"/>
                      </a:cubicBezTo>
                      <a:cubicBezTo>
                        <a:pt x="399" y="19"/>
                        <a:pt x="346" y="36"/>
                        <a:pt x="337" y="72"/>
                      </a:cubicBezTo>
                      <a:cubicBezTo>
                        <a:pt x="328" y="98"/>
                        <a:pt x="346" y="125"/>
                        <a:pt x="319" y="151"/>
                      </a:cubicBezTo>
                      <a:cubicBezTo>
                        <a:pt x="284" y="187"/>
                        <a:pt x="284" y="187"/>
                        <a:pt x="284" y="187"/>
                      </a:cubicBezTo>
                      <a:cubicBezTo>
                        <a:pt x="319" y="231"/>
                        <a:pt x="319" y="231"/>
                        <a:pt x="319" y="231"/>
                      </a:cubicBezTo>
                      <a:cubicBezTo>
                        <a:pt x="364" y="187"/>
                        <a:pt x="364" y="187"/>
                        <a:pt x="364" y="187"/>
                      </a:cubicBezTo>
                      <a:cubicBezTo>
                        <a:pt x="372" y="178"/>
                        <a:pt x="391" y="169"/>
                        <a:pt x="408" y="178"/>
                      </a:cubicBezTo>
                      <a:cubicBezTo>
                        <a:pt x="452" y="187"/>
                        <a:pt x="470" y="169"/>
                        <a:pt x="488" y="143"/>
                      </a:cubicBezTo>
                      <a:cubicBezTo>
                        <a:pt x="497" y="116"/>
                        <a:pt x="497" y="72"/>
                        <a:pt x="497" y="63"/>
                      </a:cubicBezTo>
                      <a:close/>
                      <a:moveTo>
                        <a:pt x="72" y="400"/>
                      </a:moveTo>
                      <a:lnTo>
                        <a:pt x="72" y="400"/>
                      </a:lnTo>
                      <a:cubicBezTo>
                        <a:pt x="62" y="408"/>
                        <a:pt x="62" y="417"/>
                        <a:pt x="72" y="417"/>
                      </a:cubicBezTo>
                      <a:cubicBezTo>
                        <a:pt x="89" y="444"/>
                        <a:pt x="89" y="444"/>
                        <a:pt x="89" y="444"/>
                      </a:cubicBezTo>
                      <a:cubicBezTo>
                        <a:pt x="97" y="444"/>
                        <a:pt x="107" y="444"/>
                        <a:pt x="107" y="435"/>
                      </a:cubicBezTo>
                      <a:cubicBezTo>
                        <a:pt x="231" y="320"/>
                        <a:pt x="231" y="320"/>
                        <a:pt x="231" y="320"/>
                      </a:cubicBezTo>
                      <a:cubicBezTo>
                        <a:pt x="195" y="275"/>
                        <a:pt x="195" y="275"/>
                        <a:pt x="195" y="275"/>
                      </a:cubicBezTo>
                      <a:lnTo>
                        <a:pt x="72" y="4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p14="http://schemas.microsoft.com/office/powerpoint/2010/main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3" name="i$lidê">
                <a:extLst>
                  <a:ext uri="{FF2B5EF4-FFF2-40B4-BE49-F238E27FC236}">
                    <a16:creationId xmlns:a16="http://schemas.microsoft.com/office/drawing/2014/main" id="{2CB4B0A7-E25E-4AF1-8FD2-E7C35A4EFD1D}"/>
                  </a:ext>
                </a:extLst>
              </p:cNvPr>
              <p:cNvGrpSpPr/>
              <p:nvPr/>
            </p:nvGrpSpPr>
            <p:grpSpPr>
              <a:xfrm>
                <a:off x="5070331" y="2748116"/>
                <a:ext cx="1861200" cy="872906"/>
                <a:chOff x="5151311" y="2890249"/>
                <a:chExt cx="1861200" cy="872906"/>
              </a:xfrm>
            </p:grpSpPr>
            <p:sp>
              <p:nvSpPr>
                <p:cNvPr id="24" name="išlïdê">
                  <a:extLst>
                    <a:ext uri="{FF2B5EF4-FFF2-40B4-BE49-F238E27FC236}">
                      <a16:creationId xmlns:a16="http://schemas.microsoft.com/office/drawing/2014/main" id="{909B8558-EA36-439C-AA38-A45C0A66200E}"/>
                    </a:ext>
                  </a:extLst>
                </p:cNvPr>
                <p:cNvSpPr txBox="1"/>
                <p:nvPr/>
              </p:nvSpPr>
              <p:spPr>
                <a:xfrm>
                  <a:off x="5151311" y="2890249"/>
                  <a:ext cx="1861200" cy="30777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bg1"/>
                      </a:solidFill>
                    </a:rPr>
                    <a:t>Text here</a:t>
                  </a:r>
                  <a:r>
                    <a:rPr lang="zh-CN" altLang="en-US" sz="1400" b="1" dirty="0">
                      <a:solidFill>
                        <a:schemeClr val="bg1"/>
                      </a:solidFill>
                    </a:rPr>
                    <a:t> </a:t>
                  </a:r>
                </a:p>
              </p:txBody>
            </p:sp>
            <p:sp>
              <p:nvSpPr>
                <p:cNvPr id="25" name="ïṩļïḑé">
                  <a:extLst>
                    <a:ext uri="{FF2B5EF4-FFF2-40B4-BE49-F238E27FC236}">
                      <a16:creationId xmlns:a16="http://schemas.microsoft.com/office/drawing/2014/main" id="{AF871743-C151-40F0-AE68-F4EF3C9D648E}"/>
                    </a:ext>
                  </a:extLst>
                </p:cNvPr>
                <p:cNvSpPr/>
                <p:nvPr/>
              </p:nvSpPr>
              <p:spPr>
                <a:xfrm>
                  <a:off x="5151311" y="3215955"/>
                  <a:ext cx="1861200" cy="547200"/>
                </a:xfrm>
                <a:prstGeom prst="rect">
                  <a:avLst/>
                </a:prstGeom>
              </p:spPr>
              <p:txBody>
                <a:bodyPr wrap="square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900" dirty="0">
                      <a:solidFill>
                        <a:schemeClr val="bg1"/>
                      </a:solidFill>
                    </a:rPr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8" name="ï$ḻîḍe">
              <a:extLst>
                <a:ext uri="{FF2B5EF4-FFF2-40B4-BE49-F238E27FC236}">
                  <a16:creationId xmlns:a16="http://schemas.microsoft.com/office/drawing/2014/main" id="{12116BE7-4ACD-43BB-A54B-73CE5EFC291C}"/>
                </a:ext>
              </a:extLst>
            </p:cNvPr>
            <p:cNvGrpSpPr/>
            <p:nvPr/>
          </p:nvGrpSpPr>
          <p:grpSpPr>
            <a:xfrm>
              <a:off x="2759994" y="2325637"/>
              <a:ext cx="3668276" cy="4048672"/>
              <a:chOff x="1895013" y="2325637"/>
              <a:chExt cx="3668276" cy="4048672"/>
            </a:xfrm>
          </p:grpSpPr>
          <p:grpSp>
            <p:nvGrpSpPr>
              <p:cNvPr id="16" name="ï$ḷíḑè">
                <a:extLst>
                  <a:ext uri="{FF2B5EF4-FFF2-40B4-BE49-F238E27FC236}">
                    <a16:creationId xmlns:a16="http://schemas.microsoft.com/office/drawing/2014/main" id="{DBD679A3-3011-4FEF-ABDC-EBB2E45B3C81}"/>
                  </a:ext>
                </a:extLst>
              </p:cNvPr>
              <p:cNvGrpSpPr/>
              <p:nvPr/>
            </p:nvGrpSpPr>
            <p:grpSpPr>
              <a:xfrm>
                <a:off x="1895013" y="2325637"/>
                <a:ext cx="3668276" cy="4048672"/>
                <a:chOff x="3546487" y="1504416"/>
                <a:chExt cx="3668276" cy="4048672"/>
              </a:xfrm>
            </p:grpSpPr>
            <p:sp>
              <p:nvSpPr>
                <p:cNvPr id="20" name="íşḷïḑè">
                  <a:extLst>
                    <a:ext uri="{FF2B5EF4-FFF2-40B4-BE49-F238E27FC236}">
                      <a16:creationId xmlns:a16="http://schemas.microsoft.com/office/drawing/2014/main" id="{E9777DC5-6D48-45F3-92EC-2D7234213C87}"/>
                    </a:ext>
                  </a:extLst>
                </p:cNvPr>
                <p:cNvSpPr/>
                <p:nvPr/>
              </p:nvSpPr>
              <p:spPr bwMode="auto">
                <a:xfrm rot="10800000">
                  <a:off x="3546487" y="1504416"/>
                  <a:ext cx="3668276" cy="4048672"/>
                </a:xfrm>
                <a:custGeom>
                  <a:avLst/>
                  <a:gdLst>
                    <a:gd name="T0" fmla="*/ 239 w 697"/>
                    <a:gd name="T1" fmla="*/ 767 h 767"/>
                    <a:gd name="T2" fmla="*/ 212 w 697"/>
                    <a:gd name="T3" fmla="*/ 766 h 767"/>
                    <a:gd name="T4" fmla="*/ 4 w 697"/>
                    <a:gd name="T5" fmla="*/ 355 h 767"/>
                    <a:gd name="T6" fmla="*/ 32 w 697"/>
                    <a:gd name="T7" fmla="*/ 315 h 767"/>
                    <a:gd name="T8" fmla="*/ 427 w 697"/>
                    <a:gd name="T9" fmla="*/ 315 h 767"/>
                    <a:gd name="T10" fmla="*/ 544 w 697"/>
                    <a:gd name="T11" fmla="*/ 91 h 767"/>
                    <a:gd name="T12" fmla="*/ 620 w 697"/>
                    <a:gd name="T13" fmla="*/ 78 h 767"/>
                    <a:gd name="T14" fmla="*/ 681 w 697"/>
                    <a:gd name="T15" fmla="*/ 206 h 767"/>
                    <a:gd name="T16" fmla="*/ 639 w 697"/>
                    <a:gd name="T17" fmla="*/ 254 h 767"/>
                    <a:gd name="T18" fmla="*/ 504 w 697"/>
                    <a:gd name="T19" fmla="*/ 256 h 767"/>
                    <a:gd name="T20" fmla="*/ 239 w 697"/>
                    <a:gd name="T21" fmla="*/ 767 h 7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97" h="767">
                      <a:moveTo>
                        <a:pt x="239" y="767"/>
                      </a:moveTo>
                      <a:cubicBezTo>
                        <a:pt x="212" y="766"/>
                        <a:pt x="212" y="766"/>
                        <a:pt x="212" y="766"/>
                      </a:cubicBezTo>
                      <a:cubicBezTo>
                        <a:pt x="4" y="355"/>
                        <a:pt x="4" y="355"/>
                        <a:pt x="4" y="355"/>
                      </a:cubicBezTo>
                      <a:cubicBezTo>
                        <a:pt x="4" y="355"/>
                        <a:pt x="0" y="319"/>
                        <a:pt x="32" y="315"/>
                      </a:cubicBezTo>
                      <a:cubicBezTo>
                        <a:pt x="427" y="315"/>
                        <a:pt x="427" y="315"/>
                        <a:pt x="427" y="315"/>
                      </a:cubicBezTo>
                      <a:cubicBezTo>
                        <a:pt x="544" y="91"/>
                        <a:pt x="544" y="91"/>
                        <a:pt x="544" y="91"/>
                      </a:cubicBezTo>
                      <a:cubicBezTo>
                        <a:pt x="544" y="91"/>
                        <a:pt x="576" y="0"/>
                        <a:pt x="620" y="78"/>
                      </a:cubicBezTo>
                      <a:cubicBezTo>
                        <a:pt x="681" y="206"/>
                        <a:pt x="681" y="206"/>
                        <a:pt x="681" y="206"/>
                      </a:cubicBezTo>
                      <a:cubicBezTo>
                        <a:pt x="681" y="206"/>
                        <a:pt x="697" y="263"/>
                        <a:pt x="639" y="254"/>
                      </a:cubicBezTo>
                      <a:cubicBezTo>
                        <a:pt x="504" y="256"/>
                        <a:pt x="504" y="256"/>
                        <a:pt x="504" y="256"/>
                      </a:cubicBezTo>
                      <a:lnTo>
                        <a:pt x="239" y="767"/>
                      </a:lnTo>
                      <a:close/>
                    </a:path>
                  </a:pathLst>
                </a:custGeom>
                <a:solidFill>
                  <a:schemeClr val="accent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î$ḻiḍe">
                  <a:extLst>
                    <a:ext uri="{FF2B5EF4-FFF2-40B4-BE49-F238E27FC236}">
                      <a16:creationId xmlns:a16="http://schemas.microsoft.com/office/drawing/2014/main" id="{1CD9F0C3-F47E-45C0-A904-41379AF7460C}"/>
                    </a:ext>
                  </a:extLst>
                </p:cNvPr>
                <p:cNvSpPr/>
                <p:nvPr/>
              </p:nvSpPr>
              <p:spPr bwMode="auto">
                <a:xfrm>
                  <a:off x="3989065" y="4468259"/>
                  <a:ext cx="356680" cy="442912"/>
                </a:xfrm>
                <a:custGeom>
                  <a:avLst/>
                  <a:gdLst>
                    <a:gd name="T0" fmla="*/ 381 w 400"/>
                    <a:gd name="T1" fmla="*/ 124 h 498"/>
                    <a:gd name="T2" fmla="*/ 381 w 400"/>
                    <a:gd name="T3" fmla="*/ 124 h 498"/>
                    <a:gd name="T4" fmla="*/ 231 w 400"/>
                    <a:gd name="T5" fmla="*/ 9 h 498"/>
                    <a:gd name="T6" fmla="*/ 115 w 400"/>
                    <a:gd name="T7" fmla="*/ 151 h 498"/>
                    <a:gd name="T8" fmla="*/ 133 w 400"/>
                    <a:gd name="T9" fmla="*/ 213 h 498"/>
                    <a:gd name="T10" fmla="*/ 9 w 400"/>
                    <a:gd name="T11" fmla="*/ 407 h 498"/>
                    <a:gd name="T12" fmla="*/ 0 w 400"/>
                    <a:gd name="T13" fmla="*/ 434 h 498"/>
                    <a:gd name="T14" fmla="*/ 9 w 400"/>
                    <a:gd name="T15" fmla="*/ 478 h 498"/>
                    <a:gd name="T16" fmla="*/ 27 w 400"/>
                    <a:gd name="T17" fmla="*/ 497 h 498"/>
                    <a:gd name="T18" fmla="*/ 62 w 400"/>
                    <a:gd name="T19" fmla="*/ 487 h 498"/>
                    <a:gd name="T20" fmla="*/ 89 w 400"/>
                    <a:gd name="T21" fmla="*/ 470 h 498"/>
                    <a:gd name="T22" fmla="*/ 142 w 400"/>
                    <a:gd name="T23" fmla="*/ 390 h 498"/>
                    <a:gd name="T24" fmla="*/ 142 w 400"/>
                    <a:gd name="T25" fmla="*/ 390 h 498"/>
                    <a:gd name="T26" fmla="*/ 177 w 400"/>
                    <a:gd name="T27" fmla="*/ 381 h 498"/>
                    <a:gd name="T28" fmla="*/ 231 w 400"/>
                    <a:gd name="T29" fmla="*/ 284 h 498"/>
                    <a:gd name="T30" fmla="*/ 293 w 400"/>
                    <a:gd name="T31" fmla="*/ 284 h 498"/>
                    <a:gd name="T32" fmla="*/ 381 w 400"/>
                    <a:gd name="T33" fmla="*/ 124 h 498"/>
                    <a:gd name="T34" fmla="*/ 319 w 400"/>
                    <a:gd name="T35" fmla="*/ 159 h 498"/>
                    <a:gd name="T36" fmla="*/ 319 w 400"/>
                    <a:gd name="T37" fmla="*/ 159 h 498"/>
                    <a:gd name="T38" fmla="*/ 256 w 400"/>
                    <a:gd name="T39" fmla="*/ 142 h 498"/>
                    <a:gd name="T40" fmla="*/ 221 w 400"/>
                    <a:gd name="T41" fmla="*/ 80 h 498"/>
                    <a:gd name="T42" fmla="*/ 310 w 400"/>
                    <a:gd name="T43" fmla="*/ 71 h 498"/>
                    <a:gd name="T44" fmla="*/ 319 w 400"/>
                    <a:gd name="T45" fmla="*/ 159 h 4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00" h="498">
                      <a:moveTo>
                        <a:pt x="381" y="124"/>
                      </a:moveTo>
                      <a:lnTo>
                        <a:pt x="381" y="124"/>
                      </a:lnTo>
                      <a:cubicBezTo>
                        <a:pt x="372" y="44"/>
                        <a:pt x="301" y="0"/>
                        <a:pt x="231" y="9"/>
                      </a:cubicBezTo>
                      <a:cubicBezTo>
                        <a:pt x="159" y="27"/>
                        <a:pt x="106" y="80"/>
                        <a:pt x="115" y="151"/>
                      </a:cubicBezTo>
                      <a:cubicBezTo>
                        <a:pt x="115" y="168"/>
                        <a:pt x="124" y="195"/>
                        <a:pt x="133" y="213"/>
                      </a:cubicBezTo>
                      <a:cubicBezTo>
                        <a:pt x="9" y="407"/>
                        <a:pt x="9" y="407"/>
                        <a:pt x="9" y="407"/>
                      </a:cubicBezTo>
                      <a:cubicBezTo>
                        <a:pt x="0" y="407"/>
                        <a:pt x="0" y="425"/>
                        <a:pt x="0" y="434"/>
                      </a:cubicBezTo>
                      <a:cubicBezTo>
                        <a:pt x="9" y="478"/>
                        <a:pt x="9" y="478"/>
                        <a:pt x="9" y="478"/>
                      </a:cubicBezTo>
                      <a:cubicBezTo>
                        <a:pt x="9" y="487"/>
                        <a:pt x="18" y="497"/>
                        <a:pt x="27" y="497"/>
                      </a:cubicBezTo>
                      <a:cubicBezTo>
                        <a:pt x="62" y="487"/>
                        <a:pt x="62" y="487"/>
                        <a:pt x="62" y="487"/>
                      </a:cubicBezTo>
                      <a:cubicBezTo>
                        <a:pt x="71" y="487"/>
                        <a:pt x="80" y="478"/>
                        <a:pt x="89" y="470"/>
                      </a:cubicBezTo>
                      <a:cubicBezTo>
                        <a:pt x="142" y="390"/>
                        <a:pt x="142" y="390"/>
                        <a:pt x="142" y="390"/>
                      </a:cubicBezTo>
                      <a:lnTo>
                        <a:pt x="142" y="390"/>
                      </a:lnTo>
                      <a:cubicBezTo>
                        <a:pt x="177" y="381"/>
                        <a:pt x="177" y="381"/>
                        <a:pt x="177" y="381"/>
                      </a:cubicBezTo>
                      <a:cubicBezTo>
                        <a:pt x="231" y="284"/>
                        <a:pt x="231" y="284"/>
                        <a:pt x="231" y="284"/>
                      </a:cubicBezTo>
                      <a:cubicBezTo>
                        <a:pt x="248" y="293"/>
                        <a:pt x="284" y="284"/>
                        <a:pt x="293" y="284"/>
                      </a:cubicBezTo>
                      <a:cubicBezTo>
                        <a:pt x="363" y="275"/>
                        <a:pt x="399" y="195"/>
                        <a:pt x="381" y="124"/>
                      </a:cubicBezTo>
                      <a:close/>
                      <a:moveTo>
                        <a:pt x="319" y="159"/>
                      </a:moveTo>
                      <a:lnTo>
                        <a:pt x="319" y="159"/>
                      </a:lnTo>
                      <a:cubicBezTo>
                        <a:pt x="301" y="187"/>
                        <a:pt x="284" y="168"/>
                        <a:pt x="256" y="142"/>
                      </a:cubicBezTo>
                      <a:cubicBezTo>
                        <a:pt x="231" y="124"/>
                        <a:pt x="203" y="115"/>
                        <a:pt x="221" y="80"/>
                      </a:cubicBezTo>
                      <a:cubicBezTo>
                        <a:pt x="240" y="53"/>
                        <a:pt x="284" y="44"/>
                        <a:pt x="310" y="71"/>
                      </a:cubicBezTo>
                      <a:cubicBezTo>
                        <a:pt x="337" y="89"/>
                        <a:pt x="346" y="133"/>
                        <a:pt x="319" y="1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p14="http://schemas.microsoft.com/office/powerpoint/2010/main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7" name="iṧlîḋé">
                <a:extLst>
                  <a:ext uri="{FF2B5EF4-FFF2-40B4-BE49-F238E27FC236}">
                    <a16:creationId xmlns:a16="http://schemas.microsoft.com/office/drawing/2014/main" id="{1F1E3DB1-B1E5-4DF6-B888-550A287CEB16}"/>
                  </a:ext>
                </a:extLst>
              </p:cNvPr>
              <p:cNvGrpSpPr/>
              <p:nvPr/>
            </p:nvGrpSpPr>
            <p:grpSpPr>
              <a:xfrm>
                <a:off x="3447431" y="3760332"/>
                <a:ext cx="1861200" cy="854977"/>
                <a:chOff x="3447431" y="3760332"/>
                <a:chExt cx="1861200" cy="854977"/>
              </a:xfrm>
            </p:grpSpPr>
            <p:sp>
              <p:nvSpPr>
                <p:cNvPr id="18" name="ïṩļïḓe">
                  <a:extLst>
                    <a:ext uri="{FF2B5EF4-FFF2-40B4-BE49-F238E27FC236}">
                      <a16:creationId xmlns:a16="http://schemas.microsoft.com/office/drawing/2014/main" id="{4A8BE71C-2F6D-4050-966A-3D28B4E5FED8}"/>
                    </a:ext>
                  </a:extLst>
                </p:cNvPr>
                <p:cNvSpPr txBox="1"/>
                <p:nvPr/>
              </p:nvSpPr>
              <p:spPr>
                <a:xfrm>
                  <a:off x="3447431" y="4307532"/>
                  <a:ext cx="1861200" cy="30777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bg1"/>
                      </a:solidFill>
                    </a:rPr>
                    <a:t>Text here</a:t>
                  </a:r>
                  <a:r>
                    <a:rPr lang="zh-CN" altLang="en-US" sz="1400" b="1" dirty="0">
                      <a:solidFill>
                        <a:schemeClr val="bg1"/>
                      </a:solidFill>
                    </a:rPr>
                    <a:t> </a:t>
                  </a:r>
                </a:p>
              </p:txBody>
            </p:sp>
            <p:sp>
              <p:nvSpPr>
                <p:cNvPr id="19" name="ísļídé">
                  <a:extLst>
                    <a:ext uri="{FF2B5EF4-FFF2-40B4-BE49-F238E27FC236}">
                      <a16:creationId xmlns:a16="http://schemas.microsoft.com/office/drawing/2014/main" id="{1AA71BC0-7732-47BA-98FF-0A43103CBB32}"/>
                    </a:ext>
                  </a:extLst>
                </p:cNvPr>
                <p:cNvSpPr/>
                <p:nvPr/>
              </p:nvSpPr>
              <p:spPr>
                <a:xfrm>
                  <a:off x="3447431" y="3760332"/>
                  <a:ext cx="1861200" cy="547200"/>
                </a:xfrm>
                <a:prstGeom prst="rect">
                  <a:avLst/>
                </a:prstGeom>
              </p:spPr>
              <p:txBody>
                <a:bodyPr wrap="square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900" dirty="0">
                      <a:solidFill>
                        <a:schemeClr val="bg1"/>
                      </a:solidFill>
                    </a:rPr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9" name="íṡļíḑé">
              <a:extLst>
                <a:ext uri="{FF2B5EF4-FFF2-40B4-BE49-F238E27FC236}">
                  <a16:creationId xmlns:a16="http://schemas.microsoft.com/office/drawing/2014/main" id="{7C91AB6A-59DB-4681-AE10-2AE99E247333}"/>
                </a:ext>
              </a:extLst>
            </p:cNvPr>
            <p:cNvGrpSpPr/>
            <p:nvPr/>
          </p:nvGrpSpPr>
          <p:grpSpPr>
            <a:xfrm>
              <a:off x="6207950" y="2325637"/>
              <a:ext cx="3668276" cy="4048672"/>
              <a:chOff x="5257899" y="2325637"/>
              <a:chExt cx="3668276" cy="4048672"/>
            </a:xfrm>
          </p:grpSpPr>
          <p:grpSp>
            <p:nvGrpSpPr>
              <p:cNvPr id="10" name="iṣḷïďè">
                <a:extLst>
                  <a:ext uri="{FF2B5EF4-FFF2-40B4-BE49-F238E27FC236}">
                    <a16:creationId xmlns:a16="http://schemas.microsoft.com/office/drawing/2014/main" id="{5526277B-2CE9-45D0-B370-0469974E007E}"/>
                  </a:ext>
                </a:extLst>
              </p:cNvPr>
              <p:cNvGrpSpPr/>
              <p:nvPr/>
            </p:nvGrpSpPr>
            <p:grpSpPr>
              <a:xfrm>
                <a:off x="5257899" y="2325637"/>
                <a:ext cx="3668276" cy="4048672"/>
                <a:chOff x="6700035" y="1504416"/>
                <a:chExt cx="3668276" cy="4048672"/>
              </a:xfrm>
            </p:grpSpPr>
            <p:sp>
              <p:nvSpPr>
                <p:cNvPr id="14" name="í$ļidé">
                  <a:extLst>
                    <a:ext uri="{FF2B5EF4-FFF2-40B4-BE49-F238E27FC236}">
                      <a16:creationId xmlns:a16="http://schemas.microsoft.com/office/drawing/2014/main" id="{2A77A8C5-1E2A-4850-B02F-CA9B3F17CF62}"/>
                    </a:ext>
                  </a:extLst>
                </p:cNvPr>
                <p:cNvSpPr/>
                <p:nvPr/>
              </p:nvSpPr>
              <p:spPr bwMode="auto">
                <a:xfrm rot="10800000">
                  <a:off x="6700035" y="1504416"/>
                  <a:ext cx="3668276" cy="4048672"/>
                </a:xfrm>
                <a:custGeom>
                  <a:avLst/>
                  <a:gdLst>
                    <a:gd name="T0" fmla="*/ 239 w 697"/>
                    <a:gd name="T1" fmla="*/ 767 h 767"/>
                    <a:gd name="T2" fmla="*/ 212 w 697"/>
                    <a:gd name="T3" fmla="*/ 766 h 767"/>
                    <a:gd name="T4" fmla="*/ 4 w 697"/>
                    <a:gd name="T5" fmla="*/ 355 h 767"/>
                    <a:gd name="T6" fmla="*/ 32 w 697"/>
                    <a:gd name="T7" fmla="*/ 315 h 767"/>
                    <a:gd name="T8" fmla="*/ 427 w 697"/>
                    <a:gd name="T9" fmla="*/ 315 h 767"/>
                    <a:gd name="T10" fmla="*/ 544 w 697"/>
                    <a:gd name="T11" fmla="*/ 91 h 767"/>
                    <a:gd name="T12" fmla="*/ 620 w 697"/>
                    <a:gd name="T13" fmla="*/ 78 h 767"/>
                    <a:gd name="T14" fmla="*/ 681 w 697"/>
                    <a:gd name="T15" fmla="*/ 206 h 767"/>
                    <a:gd name="T16" fmla="*/ 639 w 697"/>
                    <a:gd name="T17" fmla="*/ 254 h 767"/>
                    <a:gd name="T18" fmla="*/ 504 w 697"/>
                    <a:gd name="T19" fmla="*/ 256 h 767"/>
                    <a:gd name="T20" fmla="*/ 239 w 697"/>
                    <a:gd name="T21" fmla="*/ 767 h 7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97" h="767">
                      <a:moveTo>
                        <a:pt x="239" y="767"/>
                      </a:moveTo>
                      <a:cubicBezTo>
                        <a:pt x="212" y="766"/>
                        <a:pt x="212" y="766"/>
                        <a:pt x="212" y="766"/>
                      </a:cubicBezTo>
                      <a:cubicBezTo>
                        <a:pt x="4" y="355"/>
                        <a:pt x="4" y="355"/>
                        <a:pt x="4" y="355"/>
                      </a:cubicBezTo>
                      <a:cubicBezTo>
                        <a:pt x="4" y="355"/>
                        <a:pt x="0" y="319"/>
                        <a:pt x="32" y="315"/>
                      </a:cubicBezTo>
                      <a:cubicBezTo>
                        <a:pt x="427" y="315"/>
                        <a:pt x="427" y="315"/>
                        <a:pt x="427" y="315"/>
                      </a:cubicBezTo>
                      <a:cubicBezTo>
                        <a:pt x="544" y="91"/>
                        <a:pt x="544" y="91"/>
                        <a:pt x="544" y="91"/>
                      </a:cubicBezTo>
                      <a:cubicBezTo>
                        <a:pt x="544" y="91"/>
                        <a:pt x="576" y="0"/>
                        <a:pt x="620" y="78"/>
                      </a:cubicBezTo>
                      <a:cubicBezTo>
                        <a:pt x="681" y="206"/>
                        <a:pt x="681" y="206"/>
                        <a:pt x="681" y="206"/>
                      </a:cubicBezTo>
                      <a:cubicBezTo>
                        <a:pt x="681" y="206"/>
                        <a:pt x="697" y="263"/>
                        <a:pt x="639" y="254"/>
                      </a:cubicBezTo>
                      <a:cubicBezTo>
                        <a:pt x="504" y="256"/>
                        <a:pt x="504" y="256"/>
                        <a:pt x="504" y="256"/>
                      </a:cubicBezTo>
                      <a:lnTo>
                        <a:pt x="239" y="767"/>
                      </a:lnTo>
                      <a:close/>
                    </a:path>
                  </a:pathLst>
                </a:cu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" name="íṩ1íḋê">
                  <a:extLst>
                    <a:ext uri="{FF2B5EF4-FFF2-40B4-BE49-F238E27FC236}">
                      <a16:creationId xmlns:a16="http://schemas.microsoft.com/office/drawing/2014/main" id="{6AE5E419-0F49-4A9B-9EFB-94E5E0A3F15A}"/>
                    </a:ext>
                  </a:extLst>
                </p:cNvPr>
                <p:cNvSpPr/>
                <p:nvPr/>
              </p:nvSpPr>
              <p:spPr bwMode="auto">
                <a:xfrm>
                  <a:off x="7109236" y="4491375"/>
                  <a:ext cx="373258" cy="388038"/>
                </a:xfrm>
                <a:custGeom>
                  <a:avLst/>
                  <a:gdLst>
                    <a:gd name="T0" fmla="*/ 400 w 445"/>
                    <a:gd name="T1" fmla="*/ 159 h 462"/>
                    <a:gd name="T2" fmla="*/ 400 w 445"/>
                    <a:gd name="T3" fmla="*/ 159 h 462"/>
                    <a:gd name="T4" fmla="*/ 266 w 445"/>
                    <a:gd name="T5" fmla="*/ 8 h 462"/>
                    <a:gd name="T6" fmla="*/ 36 w 445"/>
                    <a:gd name="T7" fmla="*/ 248 h 462"/>
                    <a:gd name="T8" fmla="*/ 9 w 445"/>
                    <a:gd name="T9" fmla="*/ 319 h 462"/>
                    <a:gd name="T10" fmla="*/ 81 w 445"/>
                    <a:gd name="T11" fmla="*/ 355 h 462"/>
                    <a:gd name="T12" fmla="*/ 98 w 445"/>
                    <a:gd name="T13" fmla="*/ 346 h 462"/>
                    <a:gd name="T14" fmla="*/ 134 w 445"/>
                    <a:gd name="T15" fmla="*/ 372 h 462"/>
                    <a:gd name="T16" fmla="*/ 160 w 445"/>
                    <a:gd name="T17" fmla="*/ 434 h 462"/>
                    <a:gd name="T18" fmla="*/ 187 w 445"/>
                    <a:gd name="T19" fmla="*/ 452 h 462"/>
                    <a:gd name="T20" fmla="*/ 240 w 445"/>
                    <a:gd name="T21" fmla="*/ 434 h 462"/>
                    <a:gd name="T22" fmla="*/ 249 w 445"/>
                    <a:gd name="T23" fmla="*/ 416 h 462"/>
                    <a:gd name="T24" fmla="*/ 231 w 445"/>
                    <a:gd name="T25" fmla="*/ 390 h 462"/>
                    <a:gd name="T26" fmla="*/ 204 w 445"/>
                    <a:gd name="T27" fmla="*/ 337 h 462"/>
                    <a:gd name="T28" fmla="*/ 231 w 445"/>
                    <a:gd name="T29" fmla="*/ 310 h 462"/>
                    <a:gd name="T30" fmla="*/ 417 w 445"/>
                    <a:gd name="T31" fmla="*/ 355 h 462"/>
                    <a:gd name="T32" fmla="*/ 400 w 445"/>
                    <a:gd name="T33" fmla="*/ 159 h 462"/>
                    <a:gd name="T34" fmla="*/ 390 w 445"/>
                    <a:gd name="T35" fmla="*/ 310 h 462"/>
                    <a:gd name="T36" fmla="*/ 390 w 445"/>
                    <a:gd name="T37" fmla="*/ 310 h 462"/>
                    <a:gd name="T38" fmla="*/ 302 w 445"/>
                    <a:gd name="T39" fmla="*/ 204 h 462"/>
                    <a:gd name="T40" fmla="*/ 284 w 445"/>
                    <a:gd name="T41" fmla="*/ 62 h 462"/>
                    <a:gd name="T42" fmla="*/ 364 w 445"/>
                    <a:gd name="T43" fmla="*/ 177 h 462"/>
                    <a:gd name="T44" fmla="*/ 390 w 445"/>
                    <a:gd name="T45" fmla="*/ 310 h 4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45" h="462">
                      <a:moveTo>
                        <a:pt x="400" y="159"/>
                      </a:moveTo>
                      <a:lnTo>
                        <a:pt x="400" y="159"/>
                      </a:lnTo>
                      <a:cubicBezTo>
                        <a:pt x="364" y="71"/>
                        <a:pt x="302" y="0"/>
                        <a:pt x="266" y="8"/>
                      </a:cubicBezTo>
                      <a:cubicBezTo>
                        <a:pt x="213" y="36"/>
                        <a:pt x="302" y="142"/>
                        <a:pt x="36" y="248"/>
                      </a:cubicBezTo>
                      <a:cubicBezTo>
                        <a:pt x="9" y="257"/>
                        <a:pt x="0" y="292"/>
                        <a:pt x="9" y="319"/>
                      </a:cubicBezTo>
                      <a:cubicBezTo>
                        <a:pt x="18" y="337"/>
                        <a:pt x="53" y="363"/>
                        <a:pt x="81" y="355"/>
                      </a:cubicBezTo>
                      <a:lnTo>
                        <a:pt x="98" y="346"/>
                      </a:lnTo>
                      <a:cubicBezTo>
                        <a:pt x="116" y="372"/>
                        <a:pt x="134" y="355"/>
                        <a:pt x="134" y="372"/>
                      </a:cubicBezTo>
                      <a:cubicBezTo>
                        <a:pt x="143" y="390"/>
                        <a:pt x="160" y="425"/>
                        <a:pt x="160" y="434"/>
                      </a:cubicBezTo>
                      <a:cubicBezTo>
                        <a:pt x="169" y="443"/>
                        <a:pt x="178" y="461"/>
                        <a:pt x="187" y="452"/>
                      </a:cubicBezTo>
                      <a:cubicBezTo>
                        <a:pt x="196" y="452"/>
                        <a:pt x="231" y="443"/>
                        <a:pt x="240" y="434"/>
                      </a:cubicBezTo>
                      <a:cubicBezTo>
                        <a:pt x="257" y="434"/>
                        <a:pt x="257" y="425"/>
                        <a:pt x="249" y="416"/>
                      </a:cubicBezTo>
                      <a:cubicBezTo>
                        <a:pt x="249" y="408"/>
                        <a:pt x="231" y="399"/>
                        <a:pt x="231" y="390"/>
                      </a:cubicBezTo>
                      <a:cubicBezTo>
                        <a:pt x="222" y="381"/>
                        <a:pt x="213" y="346"/>
                        <a:pt x="204" y="337"/>
                      </a:cubicBezTo>
                      <a:cubicBezTo>
                        <a:pt x="196" y="328"/>
                        <a:pt x="213" y="310"/>
                        <a:pt x="231" y="310"/>
                      </a:cubicBezTo>
                      <a:cubicBezTo>
                        <a:pt x="355" y="302"/>
                        <a:pt x="373" y="372"/>
                        <a:pt x="417" y="355"/>
                      </a:cubicBezTo>
                      <a:cubicBezTo>
                        <a:pt x="444" y="346"/>
                        <a:pt x="444" y="248"/>
                        <a:pt x="400" y="159"/>
                      </a:cubicBezTo>
                      <a:close/>
                      <a:moveTo>
                        <a:pt x="390" y="310"/>
                      </a:moveTo>
                      <a:lnTo>
                        <a:pt x="390" y="310"/>
                      </a:lnTo>
                      <a:cubicBezTo>
                        <a:pt x="381" y="310"/>
                        <a:pt x="328" y="275"/>
                        <a:pt x="302" y="204"/>
                      </a:cubicBezTo>
                      <a:cubicBezTo>
                        <a:pt x="275" y="133"/>
                        <a:pt x="275" y="62"/>
                        <a:pt x="284" y="62"/>
                      </a:cubicBezTo>
                      <a:cubicBezTo>
                        <a:pt x="293" y="62"/>
                        <a:pt x="337" y="106"/>
                        <a:pt x="364" y="177"/>
                      </a:cubicBezTo>
                      <a:cubicBezTo>
                        <a:pt x="400" y="248"/>
                        <a:pt x="390" y="302"/>
                        <a:pt x="390" y="31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p14="http://schemas.microsoft.com/office/powerpoint/2010/main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1" name="iŝľiḍé">
                <a:extLst>
                  <a:ext uri="{FF2B5EF4-FFF2-40B4-BE49-F238E27FC236}">
                    <a16:creationId xmlns:a16="http://schemas.microsoft.com/office/drawing/2014/main" id="{CAFA5A99-DCB4-4355-A85A-FBA91DE5EC3D}"/>
                  </a:ext>
                </a:extLst>
              </p:cNvPr>
              <p:cNvGrpSpPr/>
              <p:nvPr/>
            </p:nvGrpSpPr>
            <p:grpSpPr>
              <a:xfrm>
                <a:off x="6810318" y="3761725"/>
                <a:ext cx="1861200" cy="853584"/>
                <a:chOff x="6810318" y="3646802"/>
                <a:chExt cx="1861200" cy="853584"/>
              </a:xfrm>
            </p:grpSpPr>
            <p:sp>
              <p:nvSpPr>
                <p:cNvPr id="12" name="íśļíḓe">
                  <a:extLst>
                    <a:ext uri="{FF2B5EF4-FFF2-40B4-BE49-F238E27FC236}">
                      <a16:creationId xmlns:a16="http://schemas.microsoft.com/office/drawing/2014/main" id="{F6459D0A-DB99-4326-BB49-E4F6E310ECC7}"/>
                    </a:ext>
                  </a:extLst>
                </p:cNvPr>
                <p:cNvSpPr txBox="1"/>
                <p:nvPr/>
              </p:nvSpPr>
              <p:spPr>
                <a:xfrm>
                  <a:off x="6810318" y="4192609"/>
                  <a:ext cx="1861200" cy="30777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bg1"/>
                      </a:solidFill>
                    </a:rPr>
                    <a:t>Text here</a:t>
                  </a:r>
                  <a:r>
                    <a:rPr lang="zh-CN" altLang="en-US" sz="1400" b="1" dirty="0">
                      <a:solidFill>
                        <a:schemeClr val="bg1"/>
                      </a:solidFill>
                    </a:rPr>
                    <a:t> </a:t>
                  </a:r>
                </a:p>
              </p:txBody>
            </p:sp>
            <p:sp>
              <p:nvSpPr>
                <p:cNvPr id="13" name="işļiďé">
                  <a:extLst>
                    <a:ext uri="{FF2B5EF4-FFF2-40B4-BE49-F238E27FC236}">
                      <a16:creationId xmlns:a16="http://schemas.microsoft.com/office/drawing/2014/main" id="{88A1DD4A-AD0B-4121-A4A8-77B46389EE8E}"/>
                    </a:ext>
                  </a:extLst>
                </p:cNvPr>
                <p:cNvSpPr/>
                <p:nvPr/>
              </p:nvSpPr>
              <p:spPr>
                <a:xfrm>
                  <a:off x="6810318" y="3646802"/>
                  <a:ext cx="1861200" cy="545807"/>
                </a:xfrm>
                <a:prstGeom prst="rect">
                  <a:avLst/>
                </a:prstGeom>
              </p:spPr>
              <p:txBody>
                <a:bodyPr wrap="square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900" dirty="0">
                      <a:solidFill>
                        <a:schemeClr val="bg1"/>
                      </a:solidFill>
                    </a:rPr>
                    <a:t>Copy paste fonts. Choose the only option to retain text.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20918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pic>
        <p:nvPicPr>
          <p:cNvPr id="10" name="图片占位符 9">
            <a:extLst>
              <a:ext uri="{FF2B5EF4-FFF2-40B4-BE49-F238E27FC236}">
                <a16:creationId xmlns:a16="http://schemas.microsoft.com/office/drawing/2014/main" id="{963B2B6D-4544-4357-9DFE-146E97F85C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5" r="16675"/>
          <a:stretch>
            <a:fillRect/>
          </a:stretch>
        </p:blipFill>
        <p:spPr/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072484" y="266160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F138B57-BED9-4093-8A72-1DC824FBB8CC}"/>
              </a:ext>
            </a:extLst>
          </p:cNvPr>
          <p:cNvCxnSpPr/>
          <p:nvPr/>
        </p:nvCxnSpPr>
        <p:spPr>
          <a:xfrm>
            <a:off x="5016414" y="3608778"/>
            <a:ext cx="475138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430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5" name="6ae85dfe-0a1e-46cb-b5a9-c24e9f3f567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061714" y="1539000"/>
            <a:ext cx="8068573" cy="4165584"/>
            <a:chOff x="2061714" y="1539000"/>
            <a:chExt cx="8068573" cy="4165584"/>
          </a:xfrm>
        </p:grpSpPr>
        <p:grpSp>
          <p:nvGrpSpPr>
            <p:cNvPr id="6" name="ïŝḻîḓe"/>
            <p:cNvGrpSpPr/>
            <p:nvPr/>
          </p:nvGrpSpPr>
          <p:grpSpPr>
            <a:xfrm>
              <a:off x="5362575" y="1833517"/>
              <a:ext cx="1466851" cy="2867000"/>
              <a:chOff x="5362575" y="1589918"/>
              <a:chExt cx="1466851" cy="2867000"/>
            </a:xfrm>
          </p:grpSpPr>
          <p:sp>
            <p:nvSpPr>
              <p:cNvPr id="33" name="îSlíḑê"/>
              <p:cNvSpPr/>
              <p:nvPr/>
            </p:nvSpPr>
            <p:spPr>
              <a:xfrm>
                <a:off x="5362575" y="2821960"/>
                <a:ext cx="1466851" cy="1634958"/>
              </a:xfrm>
              <a:prstGeom prst="flowChartMagneticDisk">
                <a:avLst/>
              </a:prstGeom>
              <a:solidFill>
                <a:schemeClr val="accent6"/>
              </a:solidFill>
              <a:ln w="76200">
                <a:solidFill>
                  <a:schemeClr val="bg1"/>
                </a:solidFill>
              </a:ln>
              <a:effectLst>
                <a:outerShdw dist="38100" dir="5400000" algn="t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ṣḻiḋé"/>
              <p:cNvSpPr/>
              <p:nvPr/>
            </p:nvSpPr>
            <p:spPr>
              <a:xfrm>
                <a:off x="5362575" y="2411279"/>
                <a:ext cx="1466851" cy="607040"/>
              </a:xfrm>
              <a:prstGeom prst="flowChartMagneticDisk">
                <a:avLst/>
              </a:prstGeom>
              <a:solidFill>
                <a:schemeClr val="accent4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ŝḷíḍé"/>
              <p:cNvSpPr/>
              <p:nvPr/>
            </p:nvSpPr>
            <p:spPr>
              <a:xfrm>
                <a:off x="5362575" y="2000599"/>
                <a:ext cx="1466851" cy="607040"/>
              </a:xfrm>
              <a:prstGeom prst="flowChartMagneticDisk">
                <a:avLst/>
              </a:prstGeom>
              <a:solidFill>
                <a:schemeClr val="accent2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ṣļíďè"/>
              <p:cNvSpPr/>
              <p:nvPr/>
            </p:nvSpPr>
            <p:spPr>
              <a:xfrm>
                <a:off x="5362575" y="1589918"/>
                <a:ext cx="1466851" cy="607040"/>
              </a:xfrm>
              <a:prstGeom prst="flowChartMagneticDisk">
                <a:avLst/>
              </a:prstGeom>
              <a:solidFill>
                <a:schemeClr val="accent1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íşḻiḋê"/>
            <p:cNvGrpSpPr/>
            <p:nvPr/>
          </p:nvGrpSpPr>
          <p:grpSpPr>
            <a:xfrm>
              <a:off x="9061227" y="1539000"/>
              <a:ext cx="1069060" cy="1069060"/>
              <a:chOff x="9061227" y="1423416"/>
              <a:chExt cx="1069060" cy="1069060"/>
            </a:xfrm>
          </p:grpSpPr>
          <p:sp>
            <p:nvSpPr>
              <p:cNvPr id="31" name="îŝľiďé"/>
              <p:cNvSpPr/>
              <p:nvPr/>
            </p:nvSpPr>
            <p:spPr>
              <a:xfrm>
                <a:off x="9061227" y="1423416"/>
                <a:ext cx="1069060" cy="1069060"/>
              </a:xfrm>
              <a:prstGeom prst="ellipse">
                <a:avLst/>
              </a:pr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ŝḻiḓé"/>
              <p:cNvSpPr/>
              <p:nvPr/>
            </p:nvSpPr>
            <p:spPr bwMode="auto">
              <a:xfrm>
                <a:off x="9379952" y="1742541"/>
                <a:ext cx="431610" cy="430809"/>
              </a:xfrm>
              <a:custGeom>
                <a:avLst/>
                <a:gdLst>
                  <a:gd name="T0" fmla="*/ 164 w 204"/>
                  <a:gd name="T1" fmla="*/ 0 h 204"/>
                  <a:gd name="T2" fmla="*/ 39 w 204"/>
                  <a:gd name="T3" fmla="*/ 0 h 204"/>
                  <a:gd name="T4" fmla="*/ 0 w 204"/>
                  <a:gd name="T5" fmla="*/ 39 h 204"/>
                  <a:gd name="T6" fmla="*/ 0 w 204"/>
                  <a:gd name="T7" fmla="*/ 81 h 204"/>
                  <a:gd name="T8" fmla="*/ 0 w 204"/>
                  <a:gd name="T9" fmla="*/ 164 h 204"/>
                  <a:gd name="T10" fmla="*/ 39 w 204"/>
                  <a:gd name="T11" fmla="*/ 204 h 204"/>
                  <a:gd name="T12" fmla="*/ 164 w 204"/>
                  <a:gd name="T13" fmla="*/ 204 h 204"/>
                  <a:gd name="T14" fmla="*/ 204 w 204"/>
                  <a:gd name="T15" fmla="*/ 164 h 204"/>
                  <a:gd name="T16" fmla="*/ 204 w 204"/>
                  <a:gd name="T17" fmla="*/ 81 h 204"/>
                  <a:gd name="T18" fmla="*/ 204 w 204"/>
                  <a:gd name="T19" fmla="*/ 39 h 204"/>
                  <a:gd name="T20" fmla="*/ 164 w 204"/>
                  <a:gd name="T21" fmla="*/ 0 h 204"/>
                  <a:gd name="T22" fmla="*/ 176 w 204"/>
                  <a:gd name="T23" fmla="*/ 23 h 204"/>
                  <a:gd name="T24" fmla="*/ 180 w 204"/>
                  <a:gd name="T25" fmla="*/ 23 h 204"/>
                  <a:gd name="T26" fmla="*/ 180 w 204"/>
                  <a:gd name="T27" fmla="*/ 28 h 204"/>
                  <a:gd name="T28" fmla="*/ 180 w 204"/>
                  <a:gd name="T29" fmla="*/ 58 h 204"/>
                  <a:gd name="T30" fmla="*/ 146 w 204"/>
                  <a:gd name="T31" fmla="*/ 58 h 204"/>
                  <a:gd name="T32" fmla="*/ 146 w 204"/>
                  <a:gd name="T33" fmla="*/ 24 h 204"/>
                  <a:gd name="T34" fmla="*/ 176 w 204"/>
                  <a:gd name="T35" fmla="*/ 23 h 204"/>
                  <a:gd name="T36" fmla="*/ 73 w 204"/>
                  <a:gd name="T37" fmla="*/ 81 h 204"/>
                  <a:gd name="T38" fmla="*/ 102 w 204"/>
                  <a:gd name="T39" fmla="*/ 66 h 204"/>
                  <a:gd name="T40" fmla="*/ 131 w 204"/>
                  <a:gd name="T41" fmla="*/ 81 h 204"/>
                  <a:gd name="T42" fmla="*/ 138 w 204"/>
                  <a:gd name="T43" fmla="*/ 102 h 204"/>
                  <a:gd name="T44" fmla="*/ 102 w 204"/>
                  <a:gd name="T45" fmla="*/ 138 h 204"/>
                  <a:gd name="T46" fmla="*/ 66 w 204"/>
                  <a:gd name="T47" fmla="*/ 102 h 204"/>
                  <a:gd name="T48" fmla="*/ 73 w 204"/>
                  <a:gd name="T49" fmla="*/ 81 h 204"/>
                  <a:gd name="T50" fmla="*/ 184 w 204"/>
                  <a:gd name="T51" fmla="*/ 164 h 204"/>
                  <a:gd name="T52" fmla="*/ 164 w 204"/>
                  <a:gd name="T53" fmla="*/ 184 h 204"/>
                  <a:gd name="T54" fmla="*/ 39 w 204"/>
                  <a:gd name="T55" fmla="*/ 184 h 204"/>
                  <a:gd name="T56" fmla="*/ 20 w 204"/>
                  <a:gd name="T57" fmla="*/ 164 h 204"/>
                  <a:gd name="T58" fmla="*/ 20 w 204"/>
                  <a:gd name="T59" fmla="*/ 81 h 204"/>
                  <a:gd name="T60" fmla="*/ 50 w 204"/>
                  <a:gd name="T61" fmla="*/ 81 h 204"/>
                  <a:gd name="T62" fmla="*/ 46 w 204"/>
                  <a:gd name="T63" fmla="*/ 102 h 204"/>
                  <a:gd name="T64" fmla="*/ 102 w 204"/>
                  <a:gd name="T65" fmla="*/ 158 h 204"/>
                  <a:gd name="T66" fmla="*/ 157 w 204"/>
                  <a:gd name="T67" fmla="*/ 102 h 204"/>
                  <a:gd name="T68" fmla="*/ 153 w 204"/>
                  <a:gd name="T69" fmla="*/ 81 h 204"/>
                  <a:gd name="T70" fmla="*/ 184 w 204"/>
                  <a:gd name="T71" fmla="*/ 81 h 204"/>
                  <a:gd name="T72" fmla="*/ 184 w 204"/>
                  <a:gd name="T73" fmla="*/ 16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204">
                    <a:moveTo>
                      <a:pt x="164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86"/>
                      <a:pt x="17" y="204"/>
                      <a:pt x="39" y="204"/>
                    </a:cubicBezTo>
                    <a:cubicBezTo>
                      <a:pt x="164" y="204"/>
                      <a:pt x="164" y="204"/>
                      <a:pt x="164" y="204"/>
                    </a:cubicBezTo>
                    <a:cubicBezTo>
                      <a:pt x="186" y="204"/>
                      <a:pt x="204" y="186"/>
                      <a:pt x="204" y="164"/>
                    </a:cubicBezTo>
                    <a:cubicBezTo>
                      <a:pt x="204" y="81"/>
                      <a:pt x="204" y="81"/>
                      <a:pt x="204" y="81"/>
                    </a:cubicBezTo>
                    <a:cubicBezTo>
                      <a:pt x="204" y="39"/>
                      <a:pt x="204" y="39"/>
                      <a:pt x="204" y="39"/>
                    </a:cubicBezTo>
                    <a:cubicBezTo>
                      <a:pt x="204" y="18"/>
                      <a:pt x="186" y="0"/>
                      <a:pt x="164" y="0"/>
                    </a:cubicBezTo>
                    <a:close/>
                    <a:moveTo>
                      <a:pt x="176" y="23"/>
                    </a:moveTo>
                    <a:cubicBezTo>
                      <a:pt x="180" y="23"/>
                      <a:pt x="180" y="23"/>
                      <a:pt x="180" y="23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58"/>
                      <a:pt x="180" y="58"/>
                      <a:pt x="180" y="58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24"/>
                      <a:pt x="146" y="24"/>
                      <a:pt x="146" y="24"/>
                    </a:cubicBezTo>
                    <a:lnTo>
                      <a:pt x="176" y="23"/>
                    </a:lnTo>
                    <a:close/>
                    <a:moveTo>
                      <a:pt x="73" y="81"/>
                    </a:moveTo>
                    <a:cubicBezTo>
                      <a:pt x="79" y="72"/>
                      <a:pt x="90" y="66"/>
                      <a:pt x="102" y="66"/>
                    </a:cubicBezTo>
                    <a:cubicBezTo>
                      <a:pt x="114" y="66"/>
                      <a:pt x="124" y="72"/>
                      <a:pt x="131" y="81"/>
                    </a:cubicBezTo>
                    <a:cubicBezTo>
                      <a:pt x="135" y="87"/>
                      <a:pt x="138" y="94"/>
                      <a:pt x="138" y="102"/>
                    </a:cubicBezTo>
                    <a:cubicBezTo>
                      <a:pt x="138" y="122"/>
                      <a:pt x="121" y="138"/>
                      <a:pt x="102" y="138"/>
                    </a:cubicBezTo>
                    <a:cubicBezTo>
                      <a:pt x="82" y="138"/>
                      <a:pt x="66" y="122"/>
                      <a:pt x="66" y="102"/>
                    </a:cubicBezTo>
                    <a:cubicBezTo>
                      <a:pt x="66" y="94"/>
                      <a:pt x="68" y="87"/>
                      <a:pt x="73" y="81"/>
                    </a:cubicBezTo>
                    <a:close/>
                    <a:moveTo>
                      <a:pt x="184" y="164"/>
                    </a:moveTo>
                    <a:cubicBezTo>
                      <a:pt x="184" y="175"/>
                      <a:pt x="175" y="184"/>
                      <a:pt x="164" y="184"/>
                    </a:cubicBezTo>
                    <a:cubicBezTo>
                      <a:pt x="39" y="184"/>
                      <a:pt x="39" y="184"/>
                      <a:pt x="39" y="184"/>
                    </a:cubicBezTo>
                    <a:cubicBezTo>
                      <a:pt x="28" y="184"/>
                      <a:pt x="20" y="175"/>
                      <a:pt x="20" y="164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50" y="81"/>
                      <a:pt x="50" y="81"/>
                      <a:pt x="50" y="81"/>
                    </a:cubicBezTo>
                    <a:cubicBezTo>
                      <a:pt x="47" y="87"/>
                      <a:pt x="46" y="95"/>
                      <a:pt x="46" y="102"/>
                    </a:cubicBezTo>
                    <a:cubicBezTo>
                      <a:pt x="46" y="133"/>
                      <a:pt x="71" y="158"/>
                      <a:pt x="102" y="158"/>
                    </a:cubicBezTo>
                    <a:cubicBezTo>
                      <a:pt x="132" y="158"/>
                      <a:pt x="157" y="133"/>
                      <a:pt x="157" y="102"/>
                    </a:cubicBezTo>
                    <a:cubicBezTo>
                      <a:pt x="157" y="95"/>
                      <a:pt x="156" y="87"/>
                      <a:pt x="153" y="81"/>
                    </a:cubicBezTo>
                    <a:cubicBezTo>
                      <a:pt x="184" y="81"/>
                      <a:pt x="184" y="81"/>
                      <a:pt x="184" y="81"/>
                    </a:cubicBezTo>
                    <a:lnTo>
                      <a:pt x="184" y="1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išļiḍê"/>
            <p:cNvGrpSpPr/>
            <p:nvPr/>
          </p:nvGrpSpPr>
          <p:grpSpPr>
            <a:xfrm>
              <a:off x="2061714" y="1539000"/>
              <a:ext cx="1069060" cy="1069060"/>
              <a:chOff x="2061714" y="1423416"/>
              <a:chExt cx="1069060" cy="1069060"/>
            </a:xfrm>
          </p:grpSpPr>
          <p:sp>
            <p:nvSpPr>
              <p:cNvPr id="29" name="íṡlïḑé"/>
              <p:cNvSpPr/>
              <p:nvPr/>
            </p:nvSpPr>
            <p:spPr>
              <a:xfrm>
                <a:off x="2061714" y="1423416"/>
                <a:ext cx="1069060" cy="1069060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e"/>
              <p:cNvSpPr/>
              <p:nvPr/>
            </p:nvSpPr>
            <p:spPr bwMode="auto">
              <a:xfrm>
                <a:off x="2388801" y="1778873"/>
                <a:ext cx="435746" cy="358146"/>
              </a:xfrm>
              <a:custGeom>
                <a:avLst/>
                <a:gdLst>
                  <a:gd name="T0" fmla="*/ 285 w 293"/>
                  <a:gd name="T1" fmla="*/ 32 h 238"/>
                  <a:gd name="T2" fmla="*/ 259 w 293"/>
                  <a:gd name="T3" fmla="*/ 38 h 238"/>
                  <a:gd name="T4" fmla="*/ 275 w 293"/>
                  <a:gd name="T5" fmla="*/ 24 h 238"/>
                  <a:gd name="T6" fmla="*/ 285 w 293"/>
                  <a:gd name="T7" fmla="*/ 4 h 238"/>
                  <a:gd name="T8" fmla="*/ 257 w 293"/>
                  <a:gd name="T9" fmla="*/ 16 h 238"/>
                  <a:gd name="T10" fmla="*/ 237 w 293"/>
                  <a:gd name="T11" fmla="*/ 11 h 238"/>
                  <a:gd name="T12" fmla="*/ 216 w 293"/>
                  <a:gd name="T13" fmla="*/ 1 h 238"/>
                  <a:gd name="T14" fmla="*/ 203 w 293"/>
                  <a:gd name="T15" fmla="*/ 0 h 238"/>
                  <a:gd name="T16" fmla="*/ 179 w 293"/>
                  <a:gd name="T17" fmla="*/ 5 h 238"/>
                  <a:gd name="T18" fmla="*/ 154 w 293"/>
                  <a:gd name="T19" fmla="*/ 27 h 238"/>
                  <a:gd name="T20" fmla="*/ 143 w 293"/>
                  <a:gd name="T21" fmla="*/ 54 h 238"/>
                  <a:gd name="T22" fmla="*/ 143 w 293"/>
                  <a:gd name="T23" fmla="*/ 67 h 238"/>
                  <a:gd name="T24" fmla="*/ 126 w 293"/>
                  <a:gd name="T25" fmla="*/ 72 h 238"/>
                  <a:gd name="T26" fmla="*/ 75 w 293"/>
                  <a:gd name="T27" fmla="*/ 55 h 238"/>
                  <a:gd name="T28" fmla="*/ 33 w 293"/>
                  <a:gd name="T29" fmla="*/ 24 h 238"/>
                  <a:gd name="T30" fmla="*/ 17 w 293"/>
                  <a:gd name="T31" fmla="*/ 17 h 238"/>
                  <a:gd name="T32" fmla="*/ 12 w 293"/>
                  <a:gd name="T33" fmla="*/ 41 h 238"/>
                  <a:gd name="T34" fmla="*/ 14 w 293"/>
                  <a:gd name="T35" fmla="*/ 57 h 238"/>
                  <a:gd name="T36" fmla="*/ 23 w 293"/>
                  <a:gd name="T37" fmla="*/ 76 h 238"/>
                  <a:gd name="T38" fmla="*/ 39 w 293"/>
                  <a:gd name="T39" fmla="*/ 91 h 238"/>
                  <a:gd name="T40" fmla="*/ 25 w 293"/>
                  <a:gd name="T41" fmla="*/ 89 h 238"/>
                  <a:gd name="T42" fmla="*/ 12 w 293"/>
                  <a:gd name="T43" fmla="*/ 84 h 238"/>
                  <a:gd name="T44" fmla="*/ 13 w 293"/>
                  <a:gd name="T45" fmla="*/ 95 h 238"/>
                  <a:gd name="T46" fmla="*/ 25 w 293"/>
                  <a:gd name="T47" fmla="*/ 123 h 238"/>
                  <a:gd name="T48" fmla="*/ 50 w 293"/>
                  <a:gd name="T49" fmla="*/ 140 h 238"/>
                  <a:gd name="T50" fmla="*/ 52 w 293"/>
                  <a:gd name="T51" fmla="*/ 145 h 238"/>
                  <a:gd name="T52" fmla="*/ 33 w 293"/>
                  <a:gd name="T53" fmla="*/ 145 h 238"/>
                  <a:gd name="T54" fmla="*/ 41 w 293"/>
                  <a:gd name="T55" fmla="*/ 161 h 238"/>
                  <a:gd name="T56" fmla="*/ 62 w 293"/>
                  <a:gd name="T57" fmla="*/ 179 h 238"/>
                  <a:gd name="T58" fmla="*/ 89 w 293"/>
                  <a:gd name="T59" fmla="*/ 186 h 238"/>
                  <a:gd name="T60" fmla="*/ 73 w 293"/>
                  <a:gd name="T61" fmla="*/ 197 h 238"/>
                  <a:gd name="T62" fmla="*/ 45 w 293"/>
                  <a:gd name="T63" fmla="*/ 208 h 238"/>
                  <a:gd name="T64" fmla="*/ 14 w 293"/>
                  <a:gd name="T65" fmla="*/ 212 h 238"/>
                  <a:gd name="T66" fmla="*/ 0 w 293"/>
                  <a:gd name="T67" fmla="*/ 211 h 238"/>
                  <a:gd name="T68" fmla="*/ 32 w 293"/>
                  <a:gd name="T69" fmla="*/ 227 h 238"/>
                  <a:gd name="T70" fmla="*/ 68 w 293"/>
                  <a:gd name="T71" fmla="*/ 237 h 238"/>
                  <a:gd name="T72" fmla="*/ 93 w 293"/>
                  <a:gd name="T73" fmla="*/ 238 h 238"/>
                  <a:gd name="T74" fmla="*/ 149 w 293"/>
                  <a:gd name="T75" fmla="*/ 229 h 238"/>
                  <a:gd name="T76" fmla="*/ 195 w 293"/>
                  <a:gd name="T77" fmla="*/ 205 h 238"/>
                  <a:gd name="T78" fmla="*/ 229 w 293"/>
                  <a:gd name="T79" fmla="*/ 169 h 238"/>
                  <a:gd name="T80" fmla="*/ 252 w 293"/>
                  <a:gd name="T81" fmla="*/ 127 h 238"/>
                  <a:gd name="T82" fmla="*/ 262 w 293"/>
                  <a:gd name="T83" fmla="*/ 82 h 238"/>
                  <a:gd name="T84" fmla="*/ 263 w 293"/>
                  <a:gd name="T85" fmla="*/ 59 h 238"/>
                  <a:gd name="T86" fmla="*/ 280 w 293"/>
                  <a:gd name="T87" fmla="*/ 45 h 238"/>
                  <a:gd name="T88" fmla="*/ 293 w 293"/>
                  <a:gd name="T89" fmla="*/ 2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238">
                    <a:moveTo>
                      <a:pt x="293" y="28"/>
                    </a:moveTo>
                    <a:lnTo>
                      <a:pt x="293" y="28"/>
                    </a:lnTo>
                    <a:lnTo>
                      <a:pt x="285" y="32"/>
                    </a:lnTo>
                    <a:lnTo>
                      <a:pt x="277" y="34"/>
                    </a:lnTo>
                    <a:lnTo>
                      <a:pt x="267" y="36"/>
                    </a:lnTo>
                    <a:lnTo>
                      <a:pt x="259" y="38"/>
                    </a:lnTo>
                    <a:lnTo>
                      <a:pt x="259" y="38"/>
                    </a:lnTo>
                    <a:lnTo>
                      <a:pt x="267" y="31"/>
                    </a:lnTo>
                    <a:lnTo>
                      <a:pt x="275" y="24"/>
                    </a:lnTo>
                    <a:lnTo>
                      <a:pt x="281" y="14"/>
                    </a:lnTo>
                    <a:lnTo>
                      <a:pt x="285" y="4"/>
                    </a:lnTo>
                    <a:lnTo>
                      <a:pt x="285" y="4"/>
                    </a:lnTo>
                    <a:lnTo>
                      <a:pt x="277" y="9"/>
                    </a:lnTo>
                    <a:lnTo>
                      <a:pt x="266" y="13"/>
                    </a:lnTo>
                    <a:lnTo>
                      <a:pt x="257" y="16"/>
                    </a:lnTo>
                    <a:lnTo>
                      <a:pt x="247" y="18"/>
                    </a:lnTo>
                    <a:lnTo>
                      <a:pt x="247" y="18"/>
                    </a:lnTo>
                    <a:lnTo>
                      <a:pt x="237" y="11"/>
                    </a:lnTo>
                    <a:lnTo>
                      <a:pt x="227" y="5"/>
                    </a:lnTo>
                    <a:lnTo>
                      <a:pt x="222" y="3"/>
                    </a:lnTo>
                    <a:lnTo>
                      <a:pt x="216" y="1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97" y="0"/>
                    </a:lnTo>
                    <a:lnTo>
                      <a:pt x="191" y="1"/>
                    </a:lnTo>
                    <a:lnTo>
                      <a:pt x="179" y="5"/>
                    </a:lnTo>
                    <a:lnTo>
                      <a:pt x="169" y="10"/>
                    </a:lnTo>
                    <a:lnTo>
                      <a:pt x="161" y="17"/>
                    </a:lnTo>
                    <a:lnTo>
                      <a:pt x="154" y="27"/>
                    </a:lnTo>
                    <a:lnTo>
                      <a:pt x="147" y="37"/>
                    </a:lnTo>
                    <a:lnTo>
                      <a:pt x="144" y="48"/>
                    </a:lnTo>
                    <a:lnTo>
                      <a:pt x="143" y="54"/>
                    </a:lnTo>
                    <a:lnTo>
                      <a:pt x="143" y="60"/>
                    </a:lnTo>
                    <a:lnTo>
                      <a:pt x="143" y="60"/>
                    </a:lnTo>
                    <a:lnTo>
                      <a:pt x="143" y="6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26" y="72"/>
                    </a:lnTo>
                    <a:lnTo>
                      <a:pt x="108" y="68"/>
                    </a:lnTo>
                    <a:lnTo>
                      <a:pt x="92" y="63"/>
                    </a:lnTo>
                    <a:lnTo>
                      <a:pt x="75" y="55"/>
                    </a:lnTo>
                    <a:lnTo>
                      <a:pt x="59" y="46"/>
                    </a:lnTo>
                    <a:lnTo>
                      <a:pt x="45" y="36"/>
                    </a:lnTo>
                    <a:lnTo>
                      <a:pt x="33" y="24"/>
                    </a:lnTo>
                    <a:lnTo>
                      <a:pt x="20" y="11"/>
                    </a:lnTo>
                    <a:lnTo>
                      <a:pt x="20" y="11"/>
                    </a:lnTo>
                    <a:lnTo>
                      <a:pt x="17" y="17"/>
                    </a:lnTo>
                    <a:lnTo>
                      <a:pt x="15" y="26"/>
                    </a:lnTo>
                    <a:lnTo>
                      <a:pt x="13" y="33"/>
                    </a:lnTo>
                    <a:lnTo>
                      <a:pt x="12" y="41"/>
                    </a:lnTo>
                    <a:lnTo>
                      <a:pt x="12" y="41"/>
                    </a:lnTo>
                    <a:lnTo>
                      <a:pt x="13" y="48"/>
                    </a:lnTo>
                    <a:lnTo>
                      <a:pt x="14" y="57"/>
                    </a:lnTo>
                    <a:lnTo>
                      <a:pt x="17" y="63"/>
                    </a:lnTo>
                    <a:lnTo>
                      <a:pt x="20" y="70"/>
                    </a:lnTo>
                    <a:lnTo>
                      <a:pt x="23" y="76"/>
                    </a:lnTo>
                    <a:lnTo>
                      <a:pt x="28" y="81"/>
                    </a:lnTo>
                    <a:lnTo>
                      <a:pt x="34" y="87"/>
                    </a:lnTo>
                    <a:lnTo>
                      <a:pt x="39" y="91"/>
                    </a:lnTo>
                    <a:lnTo>
                      <a:pt x="39" y="91"/>
                    </a:lnTo>
                    <a:lnTo>
                      <a:pt x="32" y="91"/>
                    </a:lnTo>
                    <a:lnTo>
                      <a:pt x="25" y="89"/>
                    </a:lnTo>
                    <a:lnTo>
                      <a:pt x="18" y="87"/>
                    </a:lnTo>
                    <a:lnTo>
                      <a:pt x="12" y="84"/>
                    </a:lnTo>
                    <a:lnTo>
                      <a:pt x="12" y="84"/>
                    </a:lnTo>
                    <a:lnTo>
                      <a:pt x="12" y="85"/>
                    </a:lnTo>
                    <a:lnTo>
                      <a:pt x="12" y="85"/>
                    </a:lnTo>
                    <a:lnTo>
                      <a:pt x="13" y="95"/>
                    </a:lnTo>
                    <a:lnTo>
                      <a:pt x="16" y="105"/>
                    </a:lnTo>
                    <a:lnTo>
                      <a:pt x="20" y="115"/>
                    </a:lnTo>
                    <a:lnTo>
                      <a:pt x="25" y="123"/>
                    </a:lnTo>
                    <a:lnTo>
                      <a:pt x="33" y="130"/>
                    </a:lnTo>
                    <a:lnTo>
                      <a:pt x="41" y="136"/>
                    </a:lnTo>
                    <a:lnTo>
                      <a:pt x="50" y="140"/>
                    </a:lnTo>
                    <a:lnTo>
                      <a:pt x="60" y="143"/>
                    </a:lnTo>
                    <a:lnTo>
                      <a:pt x="60" y="143"/>
                    </a:lnTo>
                    <a:lnTo>
                      <a:pt x="52" y="145"/>
                    </a:lnTo>
                    <a:lnTo>
                      <a:pt x="44" y="146"/>
                    </a:lnTo>
                    <a:lnTo>
                      <a:pt x="44" y="146"/>
                    </a:lnTo>
                    <a:lnTo>
                      <a:pt x="33" y="145"/>
                    </a:lnTo>
                    <a:lnTo>
                      <a:pt x="33" y="145"/>
                    </a:lnTo>
                    <a:lnTo>
                      <a:pt x="37" y="153"/>
                    </a:lnTo>
                    <a:lnTo>
                      <a:pt x="41" y="161"/>
                    </a:lnTo>
                    <a:lnTo>
                      <a:pt x="47" y="168"/>
                    </a:lnTo>
                    <a:lnTo>
                      <a:pt x="54" y="175"/>
                    </a:lnTo>
                    <a:lnTo>
                      <a:pt x="62" y="179"/>
                    </a:lnTo>
                    <a:lnTo>
                      <a:pt x="71" y="183"/>
                    </a:lnTo>
                    <a:lnTo>
                      <a:pt x="79" y="185"/>
                    </a:lnTo>
                    <a:lnTo>
                      <a:pt x="89" y="186"/>
                    </a:lnTo>
                    <a:lnTo>
                      <a:pt x="89" y="186"/>
                    </a:lnTo>
                    <a:lnTo>
                      <a:pt x="81" y="192"/>
                    </a:lnTo>
                    <a:lnTo>
                      <a:pt x="73" y="197"/>
                    </a:lnTo>
                    <a:lnTo>
                      <a:pt x="64" y="201"/>
                    </a:lnTo>
                    <a:lnTo>
                      <a:pt x="54" y="206"/>
                    </a:lnTo>
                    <a:lnTo>
                      <a:pt x="45" y="208"/>
                    </a:lnTo>
                    <a:lnTo>
                      <a:pt x="35" y="210"/>
                    </a:lnTo>
                    <a:lnTo>
                      <a:pt x="25" y="212"/>
                    </a:lnTo>
                    <a:lnTo>
                      <a:pt x="14" y="212"/>
                    </a:lnTo>
                    <a:lnTo>
                      <a:pt x="14" y="212"/>
                    </a:lnTo>
                    <a:lnTo>
                      <a:pt x="0" y="211"/>
                    </a:lnTo>
                    <a:lnTo>
                      <a:pt x="0" y="211"/>
                    </a:lnTo>
                    <a:lnTo>
                      <a:pt x="10" y="217"/>
                    </a:lnTo>
                    <a:lnTo>
                      <a:pt x="21" y="222"/>
                    </a:lnTo>
                    <a:lnTo>
                      <a:pt x="32" y="227"/>
                    </a:lnTo>
                    <a:lnTo>
                      <a:pt x="44" y="231"/>
                    </a:lnTo>
                    <a:lnTo>
                      <a:pt x="55" y="235"/>
                    </a:lnTo>
                    <a:lnTo>
                      <a:pt x="68" y="237"/>
                    </a:lnTo>
                    <a:lnTo>
                      <a:pt x="80" y="238"/>
                    </a:lnTo>
                    <a:lnTo>
                      <a:pt x="93" y="238"/>
                    </a:lnTo>
                    <a:lnTo>
                      <a:pt x="93" y="238"/>
                    </a:lnTo>
                    <a:lnTo>
                      <a:pt x="112" y="237"/>
                    </a:lnTo>
                    <a:lnTo>
                      <a:pt x="132" y="233"/>
                    </a:lnTo>
                    <a:lnTo>
                      <a:pt x="149" y="229"/>
                    </a:lnTo>
                    <a:lnTo>
                      <a:pt x="166" y="222"/>
                    </a:lnTo>
                    <a:lnTo>
                      <a:pt x="180" y="215"/>
                    </a:lnTo>
                    <a:lnTo>
                      <a:pt x="195" y="205"/>
                    </a:lnTo>
                    <a:lnTo>
                      <a:pt x="207" y="194"/>
                    </a:lnTo>
                    <a:lnTo>
                      <a:pt x="220" y="183"/>
                    </a:lnTo>
                    <a:lnTo>
                      <a:pt x="229" y="169"/>
                    </a:lnTo>
                    <a:lnTo>
                      <a:pt x="238" y="156"/>
                    </a:lnTo>
                    <a:lnTo>
                      <a:pt x="246" y="141"/>
                    </a:lnTo>
                    <a:lnTo>
                      <a:pt x="252" y="127"/>
                    </a:lnTo>
                    <a:lnTo>
                      <a:pt x="257" y="112"/>
                    </a:lnTo>
                    <a:lnTo>
                      <a:pt x="260" y="97"/>
                    </a:lnTo>
                    <a:lnTo>
                      <a:pt x="262" y="82"/>
                    </a:lnTo>
                    <a:lnTo>
                      <a:pt x="263" y="67"/>
                    </a:lnTo>
                    <a:lnTo>
                      <a:pt x="263" y="67"/>
                    </a:lnTo>
                    <a:lnTo>
                      <a:pt x="263" y="59"/>
                    </a:lnTo>
                    <a:lnTo>
                      <a:pt x="263" y="59"/>
                    </a:lnTo>
                    <a:lnTo>
                      <a:pt x="271" y="52"/>
                    </a:lnTo>
                    <a:lnTo>
                      <a:pt x="280" y="45"/>
                    </a:lnTo>
                    <a:lnTo>
                      <a:pt x="287" y="37"/>
                    </a:lnTo>
                    <a:lnTo>
                      <a:pt x="293" y="28"/>
                    </a:lnTo>
                    <a:lnTo>
                      <a:pt x="293" y="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íṡ1iďê"/>
            <p:cNvGrpSpPr/>
            <p:nvPr/>
          </p:nvGrpSpPr>
          <p:grpSpPr>
            <a:xfrm>
              <a:off x="2061714" y="2625988"/>
              <a:ext cx="2108063" cy="944997"/>
              <a:chOff x="4416940" y="1357493"/>
              <a:chExt cx="2108063" cy="944997"/>
            </a:xfrm>
          </p:grpSpPr>
          <p:sp>
            <p:nvSpPr>
              <p:cNvPr id="27" name="iŝlïď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8" name="ïś1îḓê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0" name="isľiḓe"/>
            <p:cNvGrpSpPr/>
            <p:nvPr/>
          </p:nvGrpSpPr>
          <p:grpSpPr>
            <a:xfrm>
              <a:off x="3936000" y="3672599"/>
              <a:ext cx="2108063" cy="2031985"/>
              <a:chOff x="4070243" y="3557015"/>
              <a:chExt cx="2108063" cy="2031985"/>
            </a:xfrm>
          </p:grpSpPr>
          <p:grpSp>
            <p:nvGrpSpPr>
              <p:cNvPr id="21" name="iśľîḓê"/>
              <p:cNvGrpSpPr/>
              <p:nvPr/>
            </p:nvGrpSpPr>
            <p:grpSpPr>
              <a:xfrm>
                <a:off x="4070243" y="3557015"/>
                <a:ext cx="1069060" cy="1069060"/>
                <a:chOff x="4070243" y="3557015"/>
                <a:chExt cx="1069060" cy="1069060"/>
              </a:xfrm>
            </p:grpSpPr>
            <p:sp>
              <p:nvSpPr>
                <p:cNvPr id="25" name="îŝḷiḑé"/>
                <p:cNvSpPr/>
                <p:nvPr/>
              </p:nvSpPr>
              <p:spPr>
                <a:xfrm>
                  <a:off x="4070243" y="3557015"/>
                  <a:ext cx="1069060" cy="1069060"/>
                </a:xfrm>
                <a:prstGeom prst="ellipse">
                  <a:avLst/>
                </a:prstGeom>
                <a:solidFill>
                  <a:schemeClr val="accent4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îṡ1iďe"/>
                <p:cNvSpPr/>
                <p:nvPr/>
              </p:nvSpPr>
              <p:spPr bwMode="auto">
                <a:xfrm>
                  <a:off x="4372496" y="3848275"/>
                  <a:ext cx="464553" cy="447658"/>
                </a:xfrm>
                <a:custGeom>
                  <a:avLst/>
                  <a:gdLst>
                    <a:gd name="T0" fmla="*/ 0 w 208"/>
                    <a:gd name="T1" fmla="*/ 68 h 201"/>
                    <a:gd name="T2" fmla="*/ 8 w 208"/>
                    <a:gd name="T3" fmla="*/ 78 h 201"/>
                    <a:gd name="T4" fmla="*/ 31 w 208"/>
                    <a:gd name="T5" fmla="*/ 72 h 201"/>
                    <a:gd name="T6" fmla="*/ 64 w 208"/>
                    <a:gd name="T7" fmla="*/ 172 h 201"/>
                    <a:gd name="T8" fmla="*/ 106 w 208"/>
                    <a:gd name="T9" fmla="*/ 189 h 201"/>
                    <a:gd name="T10" fmla="*/ 197 w 208"/>
                    <a:gd name="T11" fmla="*/ 62 h 201"/>
                    <a:gd name="T12" fmla="*/ 114 w 208"/>
                    <a:gd name="T13" fmla="*/ 67 h 201"/>
                    <a:gd name="T14" fmla="*/ 137 w 208"/>
                    <a:gd name="T15" fmla="*/ 94 h 201"/>
                    <a:gd name="T16" fmla="*/ 109 w 208"/>
                    <a:gd name="T17" fmla="*/ 130 h 201"/>
                    <a:gd name="T18" fmla="*/ 93 w 208"/>
                    <a:gd name="T19" fmla="*/ 90 h 201"/>
                    <a:gd name="T20" fmla="*/ 60 w 208"/>
                    <a:gd name="T21" fmla="*/ 22 h 201"/>
                    <a:gd name="T22" fmla="*/ 0 w 208"/>
                    <a:gd name="T23" fmla="*/ 68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08" h="201">
                      <a:moveTo>
                        <a:pt x="0" y="68"/>
                      </a:moveTo>
                      <a:cubicBezTo>
                        <a:pt x="8" y="78"/>
                        <a:pt x="8" y="78"/>
                        <a:pt x="8" y="78"/>
                      </a:cubicBezTo>
                      <a:cubicBezTo>
                        <a:pt x="8" y="78"/>
                        <a:pt x="25" y="65"/>
                        <a:pt x="31" y="72"/>
                      </a:cubicBezTo>
                      <a:cubicBezTo>
                        <a:pt x="36" y="78"/>
                        <a:pt x="57" y="157"/>
                        <a:pt x="64" y="172"/>
                      </a:cubicBezTo>
                      <a:cubicBezTo>
                        <a:pt x="70" y="184"/>
                        <a:pt x="87" y="201"/>
                        <a:pt x="106" y="189"/>
                      </a:cubicBezTo>
                      <a:cubicBezTo>
                        <a:pt x="125" y="177"/>
                        <a:pt x="186" y="124"/>
                        <a:pt x="197" y="62"/>
                      </a:cubicBezTo>
                      <a:cubicBezTo>
                        <a:pt x="208" y="0"/>
                        <a:pt x="123" y="13"/>
                        <a:pt x="114" y="67"/>
                      </a:cubicBezTo>
                      <a:cubicBezTo>
                        <a:pt x="137" y="54"/>
                        <a:pt x="149" y="73"/>
                        <a:pt x="137" y="94"/>
                      </a:cubicBezTo>
                      <a:cubicBezTo>
                        <a:pt x="126" y="116"/>
                        <a:pt x="115" y="130"/>
                        <a:pt x="109" y="130"/>
                      </a:cubicBezTo>
                      <a:cubicBezTo>
                        <a:pt x="104" y="130"/>
                        <a:pt x="100" y="116"/>
                        <a:pt x="93" y="90"/>
                      </a:cubicBezTo>
                      <a:cubicBezTo>
                        <a:pt x="87" y="64"/>
                        <a:pt x="87" y="17"/>
                        <a:pt x="60" y="22"/>
                      </a:cubicBezTo>
                      <a:cubicBezTo>
                        <a:pt x="34" y="27"/>
                        <a:pt x="0" y="68"/>
                        <a:pt x="0" y="6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2" name="iṡlîḓé"/>
              <p:cNvGrpSpPr/>
              <p:nvPr/>
            </p:nvGrpSpPr>
            <p:grpSpPr>
              <a:xfrm>
                <a:off x="4070243" y="4644003"/>
                <a:ext cx="2108063" cy="944997"/>
                <a:chOff x="4416940" y="1357493"/>
                <a:chExt cx="2108063" cy="944997"/>
              </a:xfrm>
            </p:grpSpPr>
            <p:sp>
              <p:nvSpPr>
                <p:cNvPr id="23" name="í$1idê">
                  <a:extLst>
                    <a:ext uri="{FF2B5EF4-FFF2-40B4-BE49-F238E27FC236}">
                      <a16:creationId xmlns:a16="http://schemas.microsoft.com/office/drawing/2014/main" id="{39340196-E1AA-4B49-976A-BF366BB2B662}"/>
                    </a:ext>
                  </a:extLst>
                </p:cNvPr>
                <p:cNvSpPr/>
                <p:nvPr/>
              </p:nvSpPr>
              <p:spPr bwMode="auto">
                <a:xfrm>
                  <a:off x="4416940" y="1745091"/>
                  <a:ext cx="2108063" cy="557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  <p:sp>
              <p:nvSpPr>
                <p:cNvPr id="24" name="íślíďe">
                  <a:extLst>
                    <a:ext uri="{FF2B5EF4-FFF2-40B4-BE49-F238E27FC236}">
                      <a16:creationId xmlns:a16="http://schemas.microsoft.com/office/drawing/2014/main" id="{4D5C24C6-4DD0-4193-AD42-019C1134797B}"/>
                    </a:ext>
                  </a:extLst>
                </p:cNvPr>
                <p:cNvSpPr txBox="1"/>
                <p:nvPr/>
              </p:nvSpPr>
              <p:spPr bwMode="auto">
                <a:xfrm>
                  <a:off x="4416940" y="1357493"/>
                  <a:ext cx="2108063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 dirty="0"/>
                    <a:t>Text here</a:t>
                  </a:r>
                </a:p>
              </p:txBody>
            </p:sp>
          </p:grpSp>
        </p:grpSp>
        <p:grpSp>
          <p:nvGrpSpPr>
            <p:cNvPr id="11" name="ïṧľídè"/>
            <p:cNvGrpSpPr/>
            <p:nvPr/>
          </p:nvGrpSpPr>
          <p:grpSpPr>
            <a:xfrm>
              <a:off x="8022224" y="2625988"/>
              <a:ext cx="2108063" cy="944997"/>
              <a:chOff x="4416940" y="1357493"/>
              <a:chExt cx="2108063" cy="944997"/>
            </a:xfrm>
          </p:grpSpPr>
          <p:sp>
            <p:nvSpPr>
              <p:cNvPr id="19" name="îṥḷïḍ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0" name="íŝļíḋê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2" name="ïṥḻïdè"/>
            <p:cNvGrpSpPr/>
            <p:nvPr/>
          </p:nvGrpSpPr>
          <p:grpSpPr>
            <a:xfrm>
              <a:off x="6147937" y="3672599"/>
              <a:ext cx="2108063" cy="2031985"/>
              <a:chOff x="6013695" y="3557015"/>
              <a:chExt cx="2108063" cy="2031985"/>
            </a:xfrm>
          </p:grpSpPr>
          <p:grpSp>
            <p:nvGrpSpPr>
              <p:cNvPr id="13" name="ïṣḻiḍé"/>
              <p:cNvGrpSpPr/>
              <p:nvPr/>
            </p:nvGrpSpPr>
            <p:grpSpPr>
              <a:xfrm>
                <a:off x="7052698" y="3557015"/>
                <a:ext cx="1069060" cy="1069060"/>
                <a:chOff x="7052698" y="3557015"/>
                <a:chExt cx="1069060" cy="1069060"/>
              </a:xfrm>
            </p:grpSpPr>
            <p:sp>
              <p:nvSpPr>
                <p:cNvPr id="17" name="ïsļîḑe"/>
                <p:cNvSpPr/>
                <p:nvPr/>
              </p:nvSpPr>
              <p:spPr>
                <a:xfrm>
                  <a:off x="7052698" y="3557015"/>
                  <a:ext cx="1069060" cy="1069060"/>
                </a:xfrm>
                <a:prstGeom prst="ellipse">
                  <a:avLst/>
                </a:prstGeom>
                <a:solidFill>
                  <a:schemeClr val="accent6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" name="ïSḷiḍé"/>
                <p:cNvSpPr/>
                <p:nvPr/>
              </p:nvSpPr>
              <p:spPr bwMode="auto">
                <a:xfrm>
                  <a:off x="7376202" y="3860692"/>
                  <a:ext cx="462194" cy="461706"/>
                </a:xfrm>
                <a:custGeom>
                  <a:avLst/>
                  <a:gdLst>
                    <a:gd name="T0" fmla="*/ 374 w 400"/>
                    <a:gd name="T1" fmla="*/ 100 h 400"/>
                    <a:gd name="T2" fmla="*/ 301 w 400"/>
                    <a:gd name="T3" fmla="*/ 27 h 400"/>
                    <a:gd name="T4" fmla="*/ 200 w 400"/>
                    <a:gd name="T5" fmla="*/ 0 h 400"/>
                    <a:gd name="T6" fmla="*/ 100 w 400"/>
                    <a:gd name="T7" fmla="*/ 27 h 400"/>
                    <a:gd name="T8" fmla="*/ 27 w 400"/>
                    <a:gd name="T9" fmla="*/ 100 h 400"/>
                    <a:gd name="T10" fmla="*/ 0 w 400"/>
                    <a:gd name="T11" fmla="*/ 200 h 400"/>
                    <a:gd name="T12" fmla="*/ 27 w 400"/>
                    <a:gd name="T13" fmla="*/ 301 h 400"/>
                    <a:gd name="T14" fmla="*/ 100 w 400"/>
                    <a:gd name="T15" fmla="*/ 374 h 400"/>
                    <a:gd name="T16" fmla="*/ 200 w 400"/>
                    <a:gd name="T17" fmla="*/ 400 h 400"/>
                    <a:gd name="T18" fmla="*/ 301 w 400"/>
                    <a:gd name="T19" fmla="*/ 374 h 400"/>
                    <a:gd name="T20" fmla="*/ 374 w 400"/>
                    <a:gd name="T21" fmla="*/ 301 h 400"/>
                    <a:gd name="T22" fmla="*/ 400 w 400"/>
                    <a:gd name="T23" fmla="*/ 200 h 400"/>
                    <a:gd name="T24" fmla="*/ 374 w 400"/>
                    <a:gd name="T25" fmla="*/ 100 h 400"/>
                    <a:gd name="T26" fmla="*/ 330 w 400"/>
                    <a:gd name="T27" fmla="*/ 170 h 400"/>
                    <a:gd name="T28" fmla="*/ 188 w 400"/>
                    <a:gd name="T29" fmla="*/ 311 h 400"/>
                    <a:gd name="T30" fmla="*/ 176 w 400"/>
                    <a:gd name="T31" fmla="*/ 316 h 400"/>
                    <a:gd name="T32" fmla="*/ 165 w 400"/>
                    <a:gd name="T33" fmla="*/ 311 h 400"/>
                    <a:gd name="T34" fmla="*/ 70 w 400"/>
                    <a:gd name="T35" fmla="*/ 217 h 400"/>
                    <a:gd name="T36" fmla="*/ 66 w 400"/>
                    <a:gd name="T37" fmla="*/ 205 h 400"/>
                    <a:gd name="T38" fmla="*/ 70 w 400"/>
                    <a:gd name="T39" fmla="*/ 193 h 400"/>
                    <a:gd name="T40" fmla="*/ 94 w 400"/>
                    <a:gd name="T41" fmla="*/ 170 h 400"/>
                    <a:gd name="T42" fmla="*/ 106 w 400"/>
                    <a:gd name="T43" fmla="*/ 165 h 400"/>
                    <a:gd name="T44" fmla="*/ 118 w 400"/>
                    <a:gd name="T45" fmla="*/ 170 h 400"/>
                    <a:gd name="T46" fmla="*/ 176 w 400"/>
                    <a:gd name="T47" fmla="*/ 229 h 400"/>
                    <a:gd name="T48" fmla="*/ 283 w 400"/>
                    <a:gd name="T49" fmla="*/ 123 h 400"/>
                    <a:gd name="T50" fmla="*/ 295 w 400"/>
                    <a:gd name="T51" fmla="*/ 118 h 400"/>
                    <a:gd name="T52" fmla="*/ 306 w 400"/>
                    <a:gd name="T53" fmla="*/ 123 h 400"/>
                    <a:gd name="T54" fmla="*/ 330 w 400"/>
                    <a:gd name="T55" fmla="*/ 146 h 400"/>
                    <a:gd name="T56" fmla="*/ 335 w 400"/>
                    <a:gd name="T57" fmla="*/ 158 h 400"/>
                    <a:gd name="T58" fmla="*/ 330 w 400"/>
                    <a:gd name="T59" fmla="*/ 170 h 400"/>
                    <a:gd name="T60" fmla="*/ 330 w 400"/>
                    <a:gd name="T61" fmla="*/ 170 h 400"/>
                    <a:gd name="T62" fmla="*/ 330 w 400"/>
                    <a:gd name="T63" fmla="*/ 170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00" h="400">
                      <a:moveTo>
                        <a:pt x="374" y="100"/>
                      </a:moveTo>
                      <a:cubicBezTo>
                        <a:pt x="356" y="69"/>
                        <a:pt x="331" y="45"/>
                        <a:pt x="301" y="27"/>
                      </a:cubicBezTo>
                      <a:cubicBezTo>
                        <a:pt x="270" y="9"/>
                        <a:pt x="237" y="0"/>
                        <a:pt x="200" y="0"/>
                      </a:cubicBezTo>
                      <a:cubicBezTo>
                        <a:pt x="164" y="0"/>
                        <a:pt x="130" y="9"/>
                        <a:pt x="100" y="27"/>
                      </a:cubicBezTo>
                      <a:cubicBezTo>
                        <a:pt x="69" y="45"/>
                        <a:pt x="45" y="69"/>
                        <a:pt x="27" y="100"/>
                      </a:cubicBezTo>
                      <a:cubicBezTo>
                        <a:pt x="9" y="130"/>
                        <a:pt x="0" y="164"/>
                        <a:pt x="0" y="200"/>
                      </a:cubicBezTo>
                      <a:cubicBezTo>
                        <a:pt x="0" y="237"/>
                        <a:pt x="9" y="270"/>
                        <a:pt x="27" y="301"/>
                      </a:cubicBezTo>
                      <a:cubicBezTo>
                        <a:pt x="45" y="331"/>
                        <a:pt x="69" y="356"/>
                        <a:pt x="100" y="374"/>
                      </a:cubicBezTo>
                      <a:cubicBezTo>
                        <a:pt x="130" y="391"/>
                        <a:pt x="164" y="400"/>
                        <a:pt x="200" y="400"/>
                      </a:cubicBezTo>
                      <a:cubicBezTo>
                        <a:pt x="237" y="400"/>
                        <a:pt x="270" y="391"/>
                        <a:pt x="301" y="374"/>
                      </a:cubicBezTo>
                      <a:cubicBezTo>
                        <a:pt x="331" y="356"/>
                        <a:pt x="356" y="331"/>
                        <a:pt x="374" y="301"/>
                      </a:cubicBezTo>
                      <a:cubicBezTo>
                        <a:pt x="392" y="270"/>
                        <a:pt x="400" y="237"/>
                        <a:pt x="400" y="200"/>
                      </a:cubicBezTo>
                      <a:cubicBezTo>
                        <a:pt x="400" y="164"/>
                        <a:pt x="392" y="130"/>
                        <a:pt x="374" y="100"/>
                      </a:cubicBezTo>
                      <a:close/>
                      <a:moveTo>
                        <a:pt x="330" y="170"/>
                      </a:moveTo>
                      <a:cubicBezTo>
                        <a:pt x="188" y="311"/>
                        <a:pt x="188" y="311"/>
                        <a:pt x="188" y="311"/>
                      </a:cubicBezTo>
                      <a:cubicBezTo>
                        <a:pt x="185" y="315"/>
                        <a:pt x="181" y="316"/>
                        <a:pt x="176" y="316"/>
                      </a:cubicBezTo>
                      <a:cubicBezTo>
                        <a:pt x="172" y="316"/>
                        <a:pt x="168" y="315"/>
                        <a:pt x="165" y="311"/>
                      </a:cubicBezTo>
                      <a:cubicBezTo>
                        <a:pt x="70" y="217"/>
                        <a:pt x="70" y="217"/>
                        <a:pt x="70" y="217"/>
                      </a:cubicBezTo>
                      <a:cubicBezTo>
                        <a:pt x="67" y="214"/>
                        <a:pt x="66" y="210"/>
                        <a:pt x="66" y="205"/>
                      </a:cubicBezTo>
                      <a:cubicBezTo>
                        <a:pt x="66" y="200"/>
                        <a:pt x="67" y="196"/>
                        <a:pt x="70" y="193"/>
                      </a:cubicBezTo>
                      <a:cubicBezTo>
                        <a:pt x="94" y="170"/>
                        <a:pt x="94" y="170"/>
                        <a:pt x="94" y="170"/>
                      </a:cubicBezTo>
                      <a:cubicBezTo>
                        <a:pt x="97" y="166"/>
                        <a:pt x="101" y="165"/>
                        <a:pt x="106" y="165"/>
                      </a:cubicBezTo>
                      <a:cubicBezTo>
                        <a:pt x="110" y="165"/>
                        <a:pt x="114" y="166"/>
                        <a:pt x="118" y="170"/>
                      </a:cubicBezTo>
                      <a:cubicBezTo>
                        <a:pt x="176" y="229"/>
                        <a:pt x="176" y="229"/>
                        <a:pt x="176" y="229"/>
                      </a:cubicBezTo>
                      <a:cubicBezTo>
                        <a:pt x="283" y="123"/>
                        <a:pt x="283" y="123"/>
                        <a:pt x="283" y="123"/>
                      </a:cubicBezTo>
                      <a:cubicBezTo>
                        <a:pt x="286" y="119"/>
                        <a:pt x="290" y="118"/>
                        <a:pt x="295" y="118"/>
                      </a:cubicBezTo>
                      <a:cubicBezTo>
                        <a:pt x="299" y="118"/>
                        <a:pt x="303" y="119"/>
                        <a:pt x="306" y="123"/>
                      </a:cubicBezTo>
                      <a:cubicBezTo>
                        <a:pt x="330" y="146"/>
                        <a:pt x="330" y="146"/>
                        <a:pt x="330" y="146"/>
                      </a:cubicBezTo>
                      <a:cubicBezTo>
                        <a:pt x="333" y="149"/>
                        <a:pt x="335" y="153"/>
                        <a:pt x="335" y="158"/>
                      </a:cubicBezTo>
                      <a:cubicBezTo>
                        <a:pt x="335" y="163"/>
                        <a:pt x="333" y="167"/>
                        <a:pt x="330" y="170"/>
                      </a:cubicBezTo>
                      <a:close/>
                      <a:moveTo>
                        <a:pt x="330" y="170"/>
                      </a:moveTo>
                      <a:cubicBezTo>
                        <a:pt x="330" y="170"/>
                        <a:pt x="330" y="170"/>
                        <a:pt x="330" y="17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4" name="ïś1ïde"/>
              <p:cNvGrpSpPr/>
              <p:nvPr/>
            </p:nvGrpSpPr>
            <p:grpSpPr>
              <a:xfrm>
                <a:off x="6013695" y="4644003"/>
                <a:ext cx="2108063" cy="944997"/>
                <a:chOff x="4416940" y="1357493"/>
                <a:chExt cx="2108063" cy="944997"/>
              </a:xfrm>
            </p:grpSpPr>
            <p:sp>
              <p:nvSpPr>
                <p:cNvPr id="15" name="iŝlíḍè">
                  <a:extLst>
                    <a:ext uri="{FF2B5EF4-FFF2-40B4-BE49-F238E27FC236}">
                      <a16:creationId xmlns:a16="http://schemas.microsoft.com/office/drawing/2014/main" id="{39340196-E1AA-4B49-976A-BF366BB2B662}"/>
                    </a:ext>
                  </a:extLst>
                </p:cNvPr>
                <p:cNvSpPr/>
                <p:nvPr/>
              </p:nvSpPr>
              <p:spPr bwMode="auto">
                <a:xfrm>
                  <a:off x="4416940" y="1745091"/>
                  <a:ext cx="2108063" cy="557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  <p:sp>
              <p:nvSpPr>
                <p:cNvPr id="16" name="î$ḷîḓe">
                  <a:extLst>
                    <a:ext uri="{FF2B5EF4-FFF2-40B4-BE49-F238E27FC236}">
                      <a16:creationId xmlns:a16="http://schemas.microsoft.com/office/drawing/2014/main" id="{4D5C24C6-4DD0-4193-AD42-019C1134797B}"/>
                    </a:ext>
                  </a:extLst>
                </p:cNvPr>
                <p:cNvSpPr txBox="1"/>
                <p:nvPr/>
              </p:nvSpPr>
              <p:spPr bwMode="auto">
                <a:xfrm>
                  <a:off x="4416940" y="1357493"/>
                  <a:ext cx="2108063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 dirty="0"/>
                    <a:t>Text here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92932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5" name="0d79fb30-6e0b-45b1-8e5c-21954d2d6e6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750525" y="1886554"/>
            <a:ext cx="10700475" cy="3488409"/>
            <a:chOff x="750525" y="1886554"/>
            <a:chExt cx="10700475" cy="3488409"/>
          </a:xfrm>
        </p:grpSpPr>
        <p:grpSp>
          <p:nvGrpSpPr>
            <p:cNvPr id="6" name="ïŝľíḑe"/>
            <p:cNvGrpSpPr/>
            <p:nvPr/>
          </p:nvGrpSpPr>
          <p:grpSpPr>
            <a:xfrm>
              <a:off x="750525" y="2412548"/>
              <a:ext cx="2089846" cy="829839"/>
              <a:chOff x="904804" y="2207030"/>
              <a:chExt cx="2089846" cy="829839"/>
            </a:xfrm>
          </p:grpSpPr>
          <p:sp>
            <p:nvSpPr>
              <p:cNvPr id="58" name="isľïďe"/>
              <p:cNvSpPr txBox="1"/>
              <p:nvPr/>
            </p:nvSpPr>
            <p:spPr>
              <a:xfrm>
                <a:off x="904804" y="2207030"/>
                <a:ext cx="2089846" cy="352208"/>
              </a:xfrm>
              <a:prstGeom prst="rect">
                <a:avLst/>
              </a:prstGeom>
              <a:noFill/>
            </p:spPr>
            <p:txBody>
              <a:bodyPr vert="horz" wrap="none" lIns="90000" tIns="46800" rIns="90000" bIns="46800" anchor="ctr">
                <a:normAutofit/>
              </a:bodyPr>
              <a:lstStyle/>
              <a:p>
                <a:pPr algn="r"/>
                <a:r>
                  <a:rPr lang="en-US" altLang="zh-CN" sz="1600" b="1" dirty="0"/>
                  <a:t>Text Here</a:t>
                </a:r>
                <a:endParaRPr lang="zh-CN" altLang="en-US" sz="1600" b="1" dirty="0"/>
              </a:p>
            </p:txBody>
          </p:sp>
          <p:sp>
            <p:nvSpPr>
              <p:cNvPr id="59" name="iṩḷïḍé"/>
              <p:cNvSpPr txBox="1"/>
              <p:nvPr/>
            </p:nvSpPr>
            <p:spPr>
              <a:xfrm>
                <a:off x="904804" y="2559238"/>
                <a:ext cx="2089846" cy="47763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7" name="iŝḻîdè"/>
            <p:cNvGrpSpPr/>
            <p:nvPr/>
          </p:nvGrpSpPr>
          <p:grpSpPr>
            <a:xfrm>
              <a:off x="4351796" y="1886554"/>
              <a:ext cx="3488409" cy="3488409"/>
              <a:chOff x="4422087" y="1886554"/>
              <a:chExt cx="3488409" cy="3488409"/>
            </a:xfrm>
          </p:grpSpPr>
          <p:sp>
            <p:nvSpPr>
              <p:cNvPr id="37" name="íṣḷïḋe"/>
              <p:cNvSpPr/>
              <p:nvPr/>
            </p:nvSpPr>
            <p:spPr>
              <a:xfrm rot="2700000" flipH="1">
                <a:off x="6999308" y="1949394"/>
                <a:ext cx="911186" cy="785505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şliḍe"/>
              <p:cNvSpPr/>
              <p:nvPr/>
            </p:nvSpPr>
            <p:spPr>
              <a:xfrm rot="5400000" flipH="1" flipV="1">
                <a:off x="4742563" y="2207030"/>
                <a:ext cx="2847455" cy="2847456"/>
              </a:xfrm>
              <a:prstGeom prst="arc">
                <a:avLst>
                  <a:gd name="adj1" fmla="val 21450093"/>
                  <a:gd name="adj2" fmla="val 6793876"/>
                </a:avLst>
              </a:prstGeom>
              <a:noFill/>
              <a:ln w="6350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S1ïḍè"/>
              <p:cNvSpPr/>
              <p:nvPr/>
            </p:nvSpPr>
            <p:spPr>
              <a:xfrm rot="13500000">
                <a:off x="4422087" y="4526617"/>
                <a:ext cx="911186" cy="785505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îşļiḑé"/>
              <p:cNvSpPr/>
              <p:nvPr/>
            </p:nvSpPr>
            <p:spPr>
              <a:xfrm rot="5400000">
                <a:off x="4742563" y="2207030"/>
                <a:ext cx="2847455" cy="2847456"/>
              </a:xfrm>
              <a:prstGeom prst="arc">
                <a:avLst>
                  <a:gd name="adj1" fmla="val 21570699"/>
                  <a:gd name="adj2" fmla="val 5546882"/>
                </a:avLst>
              </a:prstGeom>
              <a:noFill/>
              <a:ln w="6350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íS1ide"/>
              <p:cNvSpPr/>
              <p:nvPr/>
            </p:nvSpPr>
            <p:spPr>
              <a:xfrm rot="5400000" flipH="1" flipV="1">
                <a:off x="4742563" y="2207030"/>
                <a:ext cx="2847455" cy="2847456"/>
              </a:xfrm>
              <a:prstGeom prst="arc">
                <a:avLst>
                  <a:gd name="adj1" fmla="val 16165587"/>
                  <a:gd name="adj2" fmla="val 71242"/>
                </a:avLst>
              </a:prstGeom>
              <a:noFill/>
              <a:ln w="6350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iśḷíḑê"/>
              <p:cNvSpPr/>
              <p:nvPr/>
            </p:nvSpPr>
            <p:spPr>
              <a:xfrm rot="18900000">
                <a:off x="4422087" y="1949394"/>
                <a:ext cx="911185" cy="785505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isḷíḑé"/>
              <p:cNvSpPr/>
              <p:nvPr/>
            </p:nvSpPr>
            <p:spPr>
              <a:xfrm rot="5400000">
                <a:off x="4742563" y="2207030"/>
                <a:ext cx="2847455" cy="2847456"/>
              </a:xfrm>
              <a:prstGeom prst="arc">
                <a:avLst>
                  <a:gd name="adj1" fmla="val 16266375"/>
                  <a:gd name="adj2" fmla="val 144661"/>
                </a:avLst>
              </a:prstGeom>
              <a:noFill/>
              <a:ln w="6350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íSḷidê"/>
              <p:cNvSpPr/>
              <p:nvPr/>
            </p:nvSpPr>
            <p:spPr>
              <a:xfrm rot="8100000" flipH="1">
                <a:off x="6999311" y="4526616"/>
                <a:ext cx="911185" cy="785505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5" name="íšḷiḓè"/>
              <p:cNvGrpSpPr/>
              <p:nvPr/>
            </p:nvGrpSpPr>
            <p:grpSpPr>
              <a:xfrm>
                <a:off x="5329253" y="2793351"/>
                <a:ext cx="1674077" cy="2178725"/>
                <a:chOff x="4375152" y="1801285"/>
                <a:chExt cx="3651249" cy="4751916"/>
              </a:xfrm>
            </p:grpSpPr>
            <p:grpSp>
              <p:nvGrpSpPr>
                <p:cNvPr id="46" name="îśḻíḑê"/>
                <p:cNvGrpSpPr/>
                <p:nvPr/>
              </p:nvGrpSpPr>
              <p:grpSpPr>
                <a:xfrm>
                  <a:off x="4375152" y="1801285"/>
                  <a:ext cx="3651249" cy="4751916"/>
                  <a:chOff x="3281363" y="1350963"/>
                  <a:chExt cx="2738437" cy="3563937"/>
                </a:xfrm>
              </p:grpSpPr>
              <p:sp>
                <p:nvSpPr>
                  <p:cNvPr id="52" name="is1íḋè"/>
                  <p:cNvSpPr/>
                  <p:nvPr/>
                </p:nvSpPr>
                <p:spPr bwMode="auto">
                  <a:xfrm>
                    <a:off x="3281363" y="1352550"/>
                    <a:ext cx="2738437" cy="35623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3" name="iś1iḑe"/>
                  <p:cNvSpPr/>
                  <p:nvPr/>
                </p:nvSpPr>
                <p:spPr bwMode="auto">
                  <a:xfrm>
                    <a:off x="3282950" y="1350963"/>
                    <a:ext cx="2736850" cy="2730500"/>
                  </a:xfrm>
                  <a:custGeom>
                    <a:avLst/>
                    <a:gdLst>
                      <a:gd name="T0" fmla="*/ 172 w 1742"/>
                      <a:gd name="T1" fmla="*/ 864 h 1738"/>
                      <a:gd name="T2" fmla="*/ 868 w 1742"/>
                      <a:gd name="T3" fmla="*/ 168 h 1738"/>
                      <a:gd name="T4" fmla="*/ 869 w 1742"/>
                      <a:gd name="T5" fmla="*/ 168 h 1738"/>
                      <a:gd name="T6" fmla="*/ 1565 w 1742"/>
                      <a:gd name="T7" fmla="*/ 864 h 1738"/>
                      <a:gd name="T8" fmla="*/ 869 w 1742"/>
                      <a:gd name="T9" fmla="*/ 1561 h 1738"/>
                      <a:gd name="T10" fmla="*/ 868 w 1742"/>
                      <a:gd name="T11" fmla="*/ 1561 h 1738"/>
                      <a:gd name="T12" fmla="*/ 172 w 1742"/>
                      <a:gd name="T13" fmla="*/ 864 h 1738"/>
                      <a:gd name="T14" fmla="*/ 868 w 1742"/>
                      <a:gd name="T15" fmla="*/ 122 h 1738"/>
                      <a:gd name="T16" fmla="*/ 867 w 1742"/>
                      <a:gd name="T17" fmla="*/ 123 h 1738"/>
                      <a:gd name="T18" fmla="*/ 721 w 1742"/>
                      <a:gd name="T19" fmla="*/ 2 h 1738"/>
                      <a:gd name="T20" fmla="*/ 626 w 1742"/>
                      <a:gd name="T21" fmla="*/ 165 h 1738"/>
                      <a:gd name="T22" fmla="*/ 450 w 1742"/>
                      <a:gd name="T23" fmla="*/ 97 h 1738"/>
                      <a:gd name="T24" fmla="*/ 413 w 1742"/>
                      <a:gd name="T25" fmla="*/ 283 h 1738"/>
                      <a:gd name="T26" fmla="*/ 223 w 1742"/>
                      <a:gd name="T27" fmla="*/ 276 h 1738"/>
                      <a:gd name="T28" fmla="*/ 249 w 1742"/>
                      <a:gd name="T29" fmla="*/ 463 h 1738"/>
                      <a:gd name="T30" fmla="*/ 69 w 1742"/>
                      <a:gd name="T31" fmla="*/ 519 h 1738"/>
                      <a:gd name="T32" fmla="*/ 152 w 1742"/>
                      <a:gd name="T33" fmla="*/ 687 h 1738"/>
                      <a:gd name="T34" fmla="*/ 0 w 1742"/>
                      <a:gd name="T35" fmla="*/ 797 h 1738"/>
                      <a:gd name="T36" fmla="*/ 134 w 1742"/>
                      <a:gd name="T37" fmla="*/ 930 h 1738"/>
                      <a:gd name="T38" fmla="*/ 26 w 1742"/>
                      <a:gd name="T39" fmla="*/ 1085 h 1738"/>
                      <a:gd name="T40" fmla="*/ 196 w 1742"/>
                      <a:gd name="T41" fmla="*/ 1165 h 1738"/>
                      <a:gd name="T42" fmla="*/ 143 w 1742"/>
                      <a:gd name="T43" fmla="*/ 1348 h 1738"/>
                      <a:gd name="T44" fmla="*/ 331 w 1742"/>
                      <a:gd name="T45" fmla="*/ 1369 h 1738"/>
                      <a:gd name="T46" fmla="*/ 339 w 1742"/>
                      <a:gd name="T47" fmla="*/ 1557 h 1738"/>
                      <a:gd name="T48" fmla="*/ 524 w 1742"/>
                      <a:gd name="T49" fmla="*/ 1517 h 1738"/>
                      <a:gd name="T50" fmla="*/ 594 w 1742"/>
                      <a:gd name="T51" fmla="*/ 1693 h 1738"/>
                      <a:gd name="T52" fmla="*/ 755 w 1742"/>
                      <a:gd name="T53" fmla="*/ 1594 h 1738"/>
                      <a:gd name="T54" fmla="*/ 868 w 1742"/>
                      <a:gd name="T55" fmla="*/ 1726 h 1738"/>
                      <a:gd name="T56" fmla="*/ 878 w 1742"/>
                      <a:gd name="T57" fmla="*/ 1738 h 1738"/>
                      <a:gd name="T58" fmla="*/ 999 w 1742"/>
                      <a:gd name="T59" fmla="*/ 1593 h 1738"/>
                      <a:gd name="T60" fmla="*/ 1162 w 1742"/>
                      <a:gd name="T61" fmla="*/ 1688 h 1738"/>
                      <a:gd name="T62" fmla="*/ 1228 w 1742"/>
                      <a:gd name="T63" fmla="*/ 1512 h 1738"/>
                      <a:gd name="T64" fmla="*/ 1413 w 1742"/>
                      <a:gd name="T65" fmla="*/ 1550 h 1738"/>
                      <a:gd name="T66" fmla="*/ 1420 w 1742"/>
                      <a:gd name="T67" fmla="*/ 1361 h 1738"/>
                      <a:gd name="T68" fmla="*/ 1607 w 1742"/>
                      <a:gd name="T69" fmla="*/ 1337 h 1738"/>
                      <a:gd name="T70" fmla="*/ 1551 w 1742"/>
                      <a:gd name="T71" fmla="*/ 1156 h 1738"/>
                      <a:gd name="T72" fmla="*/ 1720 w 1742"/>
                      <a:gd name="T73" fmla="*/ 1073 h 1738"/>
                      <a:gd name="T74" fmla="*/ 1610 w 1742"/>
                      <a:gd name="T75" fmla="*/ 919 h 1738"/>
                      <a:gd name="T76" fmla="*/ 1742 w 1742"/>
                      <a:gd name="T77" fmla="*/ 786 h 1738"/>
                      <a:gd name="T78" fmla="*/ 1588 w 1742"/>
                      <a:gd name="T79" fmla="*/ 677 h 1738"/>
                      <a:gd name="T80" fmla="*/ 1669 w 1742"/>
                      <a:gd name="T81" fmla="*/ 507 h 1738"/>
                      <a:gd name="T82" fmla="*/ 1488 w 1742"/>
                      <a:gd name="T83" fmla="*/ 455 h 1738"/>
                      <a:gd name="T84" fmla="*/ 1511 w 1742"/>
                      <a:gd name="T85" fmla="*/ 266 h 1738"/>
                      <a:gd name="T86" fmla="*/ 1321 w 1742"/>
                      <a:gd name="T87" fmla="*/ 276 h 1738"/>
                      <a:gd name="T88" fmla="*/ 1282 w 1742"/>
                      <a:gd name="T89" fmla="*/ 91 h 1738"/>
                      <a:gd name="T90" fmla="*/ 1107 w 1742"/>
                      <a:gd name="T91" fmla="*/ 162 h 1738"/>
                      <a:gd name="T92" fmla="*/ 1009 w 1742"/>
                      <a:gd name="T93" fmla="*/ 0 h 1738"/>
                      <a:gd name="T94" fmla="*/ 868 w 1742"/>
                      <a:gd name="T95" fmla="*/ 122 h 17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1742" h="1738">
                        <a:moveTo>
                          <a:pt x="172" y="864"/>
                        </a:moveTo>
                        <a:cubicBezTo>
                          <a:pt x="172" y="481"/>
                          <a:pt x="484" y="169"/>
                          <a:pt x="868" y="168"/>
                        </a:cubicBezTo>
                        <a:cubicBezTo>
                          <a:pt x="869" y="168"/>
                          <a:pt x="869" y="168"/>
                          <a:pt x="869" y="168"/>
                        </a:cubicBezTo>
                        <a:cubicBezTo>
                          <a:pt x="1254" y="168"/>
                          <a:pt x="1565" y="480"/>
                          <a:pt x="1565" y="864"/>
                        </a:cubicBezTo>
                        <a:cubicBezTo>
                          <a:pt x="1565" y="1248"/>
                          <a:pt x="1254" y="1561"/>
                          <a:pt x="869" y="1561"/>
                        </a:cubicBezTo>
                        <a:cubicBezTo>
                          <a:pt x="868" y="1561"/>
                          <a:pt x="868" y="1561"/>
                          <a:pt x="868" y="1561"/>
                        </a:cubicBezTo>
                        <a:cubicBezTo>
                          <a:pt x="484" y="1560"/>
                          <a:pt x="172" y="1248"/>
                          <a:pt x="172" y="864"/>
                        </a:cubicBezTo>
                        <a:close/>
                        <a:moveTo>
                          <a:pt x="868" y="122"/>
                        </a:moveTo>
                        <a:cubicBezTo>
                          <a:pt x="867" y="123"/>
                          <a:pt x="867" y="123"/>
                          <a:pt x="867" y="123"/>
                        </a:cubicBezTo>
                        <a:cubicBezTo>
                          <a:pt x="721" y="2"/>
                          <a:pt x="721" y="2"/>
                          <a:pt x="721" y="2"/>
                        </a:cubicBezTo>
                        <a:cubicBezTo>
                          <a:pt x="626" y="165"/>
                          <a:pt x="626" y="165"/>
                          <a:pt x="626" y="165"/>
                        </a:cubicBezTo>
                        <a:cubicBezTo>
                          <a:pt x="450" y="97"/>
                          <a:pt x="450" y="97"/>
                          <a:pt x="450" y="97"/>
                        </a:cubicBezTo>
                        <a:cubicBezTo>
                          <a:pt x="413" y="283"/>
                          <a:pt x="413" y="283"/>
                          <a:pt x="413" y="283"/>
                        </a:cubicBezTo>
                        <a:cubicBezTo>
                          <a:pt x="223" y="276"/>
                          <a:pt x="223" y="276"/>
                          <a:pt x="223" y="276"/>
                        </a:cubicBezTo>
                        <a:cubicBezTo>
                          <a:pt x="249" y="463"/>
                          <a:pt x="249" y="463"/>
                          <a:pt x="249" y="463"/>
                        </a:cubicBezTo>
                        <a:cubicBezTo>
                          <a:pt x="69" y="519"/>
                          <a:pt x="69" y="519"/>
                          <a:pt x="69" y="519"/>
                        </a:cubicBezTo>
                        <a:cubicBezTo>
                          <a:pt x="152" y="687"/>
                          <a:pt x="152" y="687"/>
                          <a:pt x="152" y="687"/>
                        </a:cubicBezTo>
                        <a:cubicBezTo>
                          <a:pt x="0" y="797"/>
                          <a:pt x="0" y="797"/>
                          <a:pt x="0" y="797"/>
                        </a:cubicBezTo>
                        <a:cubicBezTo>
                          <a:pt x="134" y="930"/>
                          <a:pt x="134" y="930"/>
                          <a:pt x="134" y="930"/>
                        </a:cubicBezTo>
                        <a:cubicBezTo>
                          <a:pt x="26" y="1085"/>
                          <a:pt x="26" y="1085"/>
                          <a:pt x="26" y="1085"/>
                        </a:cubicBezTo>
                        <a:cubicBezTo>
                          <a:pt x="196" y="1165"/>
                          <a:pt x="196" y="1165"/>
                          <a:pt x="196" y="1165"/>
                        </a:cubicBezTo>
                        <a:cubicBezTo>
                          <a:pt x="143" y="1348"/>
                          <a:pt x="143" y="1348"/>
                          <a:pt x="143" y="1348"/>
                        </a:cubicBezTo>
                        <a:cubicBezTo>
                          <a:pt x="331" y="1369"/>
                          <a:pt x="331" y="1369"/>
                          <a:pt x="331" y="1369"/>
                        </a:cubicBezTo>
                        <a:cubicBezTo>
                          <a:pt x="339" y="1557"/>
                          <a:pt x="339" y="1557"/>
                          <a:pt x="339" y="1557"/>
                        </a:cubicBezTo>
                        <a:cubicBezTo>
                          <a:pt x="524" y="1517"/>
                          <a:pt x="524" y="1517"/>
                          <a:pt x="524" y="1517"/>
                        </a:cubicBezTo>
                        <a:cubicBezTo>
                          <a:pt x="594" y="1693"/>
                          <a:pt x="594" y="1693"/>
                          <a:pt x="594" y="1693"/>
                        </a:cubicBezTo>
                        <a:cubicBezTo>
                          <a:pt x="755" y="1594"/>
                          <a:pt x="755" y="1594"/>
                          <a:pt x="755" y="1594"/>
                        </a:cubicBezTo>
                        <a:cubicBezTo>
                          <a:pt x="868" y="1726"/>
                          <a:pt x="868" y="1726"/>
                          <a:pt x="868" y="1726"/>
                        </a:cubicBezTo>
                        <a:cubicBezTo>
                          <a:pt x="878" y="1738"/>
                          <a:pt x="878" y="1738"/>
                          <a:pt x="878" y="1738"/>
                        </a:cubicBezTo>
                        <a:cubicBezTo>
                          <a:pt x="999" y="1593"/>
                          <a:pt x="999" y="1593"/>
                          <a:pt x="999" y="1593"/>
                        </a:cubicBezTo>
                        <a:cubicBezTo>
                          <a:pt x="1162" y="1688"/>
                          <a:pt x="1162" y="1688"/>
                          <a:pt x="1162" y="1688"/>
                        </a:cubicBezTo>
                        <a:cubicBezTo>
                          <a:pt x="1228" y="1512"/>
                          <a:pt x="1228" y="1512"/>
                          <a:pt x="1228" y="1512"/>
                        </a:cubicBezTo>
                        <a:cubicBezTo>
                          <a:pt x="1413" y="1550"/>
                          <a:pt x="1413" y="1550"/>
                          <a:pt x="1413" y="1550"/>
                        </a:cubicBezTo>
                        <a:cubicBezTo>
                          <a:pt x="1420" y="1361"/>
                          <a:pt x="1420" y="1361"/>
                          <a:pt x="1420" y="1361"/>
                        </a:cubicBezTo>
                        <a:cubicBezTo>
                          <a:pt x="1607" y="1337"/>
                          <a:pt x="1607" y="1337"/>
                          <a:pt x="1607" y="1337"/>
                        </a:cubicBezTo>
                        <a:cubicBezTo>
                          <a:pt x="1551" y="1156"/>
                          <a:pt x="1551" y="1156"/>
                          <a:pt x="1551" y="1156"/>
                        </a:cubicBezTo>
                        <a:cubicBezTo>
                          <a:pt x="1720" y="1073"/>
                          <a:pt x="1720" y="1073"/>
                          <a:pt x="1720" y="1073"/>
                        </a:cubicBezTo>
                        <a:cubicBezTo>
                          <a:pt x="1610" y="919"/>
                          <a:pt x="1610" y="919"/>
                          <a:pt x="1610" y="919"/>
                        </a:cubicBezTo>
                        <a:cubicBezTo>
                          <a:pt x="1742" y="786"/>
                          <a:pt x="1742" y="786"/>
                          <a:pt x="1742" y="786"/>
                        </a:cubicBezTo>
                        <a:cubicBezTo>
                          <a:pt x="1588" y="677"/>
                          <a:pt x="1588" y="677"/>
                          <a:pt x="1588" y="677"/>
                        </a:cubicBezTo>
                        <a:cubicBezTo>
                          <a:pt x="1669" y="507"/>
                          <a:pt x="1669" y="507"/>
                          <a:pt x="1669" y="507"/>
                        </a:cubicBezTo>
                        <a:cubicBezTo>
                          <a:pt x="1488" y="455"/>
                          <a:pt x="1488" y="455"/>
                          <a:pt x="1488" y="455"/>
                        </a:cubicBezTo>
                        <a:cubicBezTo>
                          <a:pt x="1511" y="266"/>
                          <a:pt x="1511" y="266"/>
                          <a:pt x="1511" y="266"/>
                        </a:cubicBezTo>
                        <a:cubicBezTo>
                          <a:pt x="1321" y="276"/>
                          <a:pt x="1321" y="276"/>
                          <a:pt x="1321" y="276"/>
                        </a:cubicBezTo>
                        <a:cubicBezTo>
                          <a:pt x="1282" y="91"/>
                          <a:pt x="1282" y="91"/>
                          <a:pt x="1282" y="91"/>
                        </a:cubicBezTo>
                        <a:cubicBezTo>
                          <a:pt x="1107" y="162"/>
                          <a:pt x="1107" y="162"/>
                          <a:pt x="1107" y="162"/>
                        </a:cubicBezTo>
                        <a:cubicBezTo>
                          <a:pt x="1009" y="0"/>
                          <a:pt x="1009" y="0"/>
                          <a:pt x="1009" y="0"/>
                        </a:cubicBezTo>
                        <a:cubicBezTo>
                          <a:pt x="868" y="122"/>
                          <a:pt x="868" y="122"/>
                          <a:pt x="868" y="12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4" name="ïSḻiďe"/>
                  <p:cNvSpPr/>
                  <p:nvPr/>
                </p:nvSpPr>
                <p:spPr bwMode="auto">
                  <a:xfrm>
                    <a:off x="3552825" y="1614488"/>
                    <a:ext cx="2189162" cy="2187575"/>
                  </a:xfrm>
                  <a:custGeom>
                    <a:avLst/>
                    <a:gdLst>
                      <a:gd name="T0" fmla="*/ 0 w 1393"/>
                      <a:gd name="T1" fmla="*/ 696 h 1393"/>
                      <a:gd name="T2" fmla="*/ 696 w 1393"/>
                      <a:gd name="T3" fmla="*/ 1393 h 1393"/>
                      <a:gd name="T4" fmla="*/ 697 w 1393"/>
                      <a:gd name="T5" fmla="*/ 1393 h 1393"/>
                      <a:gd name="T6" fmla="*/ 1393 w 1393"/>
                      <a:gd name="T7" fmla="*/ 696 h 1393"/>
                      <a:gd name="T8" fmla="*/ 697 w 1393"/>
                      <a:gd name="T9" fmla="*/ 0 h 1393"/>
                      <a:gd name="T10" fmla="*/ 696 w 1393"/>
                      <a:gd name="T11" fmla="*/ 0 h 1393"/>
                      <a:gd name="T12" fmla="*/ 0 w 1393"/>
                      <a:gd name="T13" fmla="*/ 696 h 1393"/>
                      <a:gd name="T14" fmla="*/ 696 w 1393"/>
                      <a:gd name="T15" fmla="*/ 1333 h 1393"/>
                      <a:gd name="T16" fmla="*/ 60 w 1393"/>
                      <a:gd name="T17" fmla="*/ 696 h 1393"/>
                      <a:gd name="T18" fmla="*/ 696 w 1393"/>
                      <a:gd name="T19" fmla="*/ 58 h 1393"/>
                      <a:gd name="T20" fmla="*/ 697 w 1393"/>
                      <a:gd name="T21" fmla="*/ 58 h 1393"/>
                      <a:gd name="T22" fmla="*/ 1335 w 1393"/>
                      <a:gd name="T23" fmla="*/ 696 h 1393"/>
                      <a:gd name="T24" fmla="*/ 697 w 1393"/>
                      <a:gd name="T25" fmla="*/ 1333 h 1393"/>
                      <a:gd name="T26" fmla="*/ 696 w 1393"/>
                      <a:gd name="T27" fmla="*/ 1333 h 13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93" h="1393">
                        <a:moveTo>
                          <a:pt x="0" y="696"/>
                        </a:moveTo>
                        <a:cubicBezTo>
                          <a:pt x="0" y="1080"/>
                          <a:pt x="312" y="1392"/>
                          <a:pt x="696" y="1393"/>
                        </a:cubicBezTo>
                        <a:cubicBezTo>
                          <a:pt x="697" y="1393"/>
                          <a:pt x="697" y="1393"/>
                          <a:pt x="697" y="1393"/>
                        </a:cubicBezTo>
                        <a:cubicBezTo>
                          <a:pt x="1082" y="1393"/>
                          <a:pt x="1393" y="1080"/>
                          <a:pt x="1393" y="696"/>
                        </a:cubicBezTo>
                        <a:cubicBezTo>
                          <a:pt x="1393" y="312"/>
                          <a:pt x="1082" y="0"/>
                          <a:pt x="697" y="0"/>
                        </a:cubicBezTo>
                        <a:cubicBezTo>
                          <a:pt x="696" y="0"/>
                          <a:pt x="696" y="0"/>
                          <a:pt x="696" y="0"/>
                        </a:cubicBezTo>
                        <a:cubicBezTo>
                          <a:pt x="312" y="1"/>
                          <a:pt x="0" y="313"/>
                          <a:pt x="0" y="696"/>
                        </a:cubicBezTo>
                        <a:close/>
                        <a:moveTo>
                          <a:pt x="696" y="1333"/>
                        </a:moveTo>
                        <a:cubicBezTo>
                          <a:pt x="344" y="1333"/>
                          <a:pt x="60" y="1048"/>
                          <a:pt x="60" y="696"/>
                        </a:cubicBezTo>
                        <a:cubicBezTo>
                          <a:pt x="60" y="345"/>
                          <a:pt x="344" y="59"/>
                          <a:pt x="696" y="58"/>
                        </a:cubicBezTo>
                        <a:cubicBezTo>
                          <a:pt x="697" y="58"/>
                          <a:pt x="697" y="58"/>
                          <a:pt x="697" y="58"/>
                        </a:cubicBezTo>
                        <a:cubicBezTo>
                          <a:pt x="1048" y="58"/>
                          <a:pt x="1335" y="345"/>
                          <a:pt x="1335" y="696"/>
                        </a:cubicBezTo>
                        <a:cubicBezTo>
                          <a:pt x="1335" y="1048"/>
                          <a:pt x="1048" y="1333"/>
                          <a:pt x="697" y="1333"/>
                        </a:cubicBezTo>
                        <a:cubicBezTo>
                          <a:pt x="696" y="1333"/>
                          <a:pt x="696" y="1333"/>
                          <a:pt x="696" y="133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5" name="íṡľiďè"/>
                  <p:cNvSpPr/>
                  <p:nvPr/>
                </p:nvSpPr>
                <p:spPr bwMode="auto">
                  <a:xfrm>
                    <a:off x="3648075" y="1706563"/>
                    <a:ext cx="2001837" cy="2001838"/>
                  </a:xfrm>
                  <a:custGeom>
                    <a:avLst/>
                    <a:gdLst>
                      <a:gd name="T0" fmla="*/ 28 w 1275"/>
                      <a:gd name="T1" fmla="*/ 638 h 1275"/>
                      <a:gd name="T2" fmla="*/ 636 w 1275"/>
                      <a:gd name="T3" fmla="*/ 30 h 1275"/>
                      <a:gd name="T4" fmla="*/ 637 w 1275"/>
                      <a:gd name="T5" fmla="*/ 30 h 1275"/>
                      <a:gd name="T6" fmla="*/ 1245 w 1275"/>
                      <a:gd name="T7" fmla="*/ 638 h 1275"/>
                      <a:gd name="T8" fmla="*/ 637 w 1275"/>
                      <a:gd name="T9" fmla="*/ 1247 h 1275"/>
                      <a:gd name="T10" fmla="*/ 636 w 1275"/>
                      <a:gd name="T11" fmla="*/ 1247 h 1275"/>
                      <a:gd name="T12" fmla="*/ 28 w 1275"/>
                      <a:gd name="T13" fmla="*/ 638 h 1275"/>
                      <a:gd name="T14" fmla="*/ 636 w 1275"/>
                      <a:gd name="T15" fmla="*/ 0 h 1275"/>
                      <a:gd name="T16" fmla="*/ 0 w 1275"/>
                      <a:gd name="T17" fmla="*/ 638 h 1275"/>
                      <a:gd name="T18" fmla="*/ 636 w 1275"/>
                      <a:gd name="T19" fmla="*/ 1275 h 1275"/>
                      <a:gd name="T20" fmla="*/ 637 w 1275"/>
                      <a:gd name="T21" fmla="*/ 1275 h 1275"/>
                      <a:gd name="T22" fmla="*/ 1275 w 1275"/>
                      <a:gd name="T23" fmla="*/ 638 h 1275"/>
                      <a:gd name="T24" fmla="*/ 637 w 1275"/>
                      <a:gd name="T25" fmla="*/ 0 h 1275"/>
                      <a:gd name="T26" fmla="*/ 636 w 1275"/>
                      <a:gd name="T27" fmla="*/ 0 h 12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275" h="1275">
                        <a:moveTo>
                          <a:pt x="28" y="638"/>
                        </a:moveTo>
                        <a:cubicBezTo>
                          <a:pt x="28" y="304"/>
                          <a:pt x="301" y="31"/>
                          <a:pt x="636" y="30"/>
                        </a:cubicBezTo>
                        <a:cubicBezTo>
                          <a:pt x="637" y="30"/>
                          <a:pt x="637" y="30"/>
                          <a:pt x="637" y="30"/>
                        </a:cubicBezTo>
                        <a:cubicBezTo>
                          <a:pt x="973" y="30"/>
                          <a:pt x="1245" y="302"/>
                          <a:pt x="1245" y="638"/>
                        </a:cubicBezTo>
                        <a:cubicBezTo>
                          <a:pt x="1245" y="974"/>
                          <a:pt x="973" y="1247"/>
                          <a:pt x="637" y="1247"/>
                        </a:cubicBezTo>
                        <a:cubicBezTo>
                          <a:pt x="636" y="1247"/>
                          <a:pt x="636" y="1247"/>
                          <a:pt x="636" y="1247"/>
                        </a:cubicBezTo>
                        <a:cubicBezTo>
                          <a:pt x="301" y="1245"/>
                          <a:pt x="28" y="973"/>
                          <a:pt x="28" y="638"/>
                        </a:cubicBezTo>
                        <a:close/>
                        <a:moveTo>
                          <a:pt x="636" y="0"/>
                        </a:moveTo>
                        <a:cubicBezTo>
                          <a:pt x="284" y="1"/>
                          <a:pt x="0" y="287"/>
                          <a:pt x="0" y="638"/>
                        </a:cubicBezTo>
                        <a:cubicBezTo>
                          <a:pt x="0" y="990"/>
                          <a:pt x="284" y="1275"/>
                          <a:pt x="636" y="1275"/>
                        </a:cubicBezTo>
                        <a:cubicBezTo>
                          <a:pt x="637" y="1275"/>
                          <a:pt x="637" y="1275"/>
                          <a:pt x="637" y="1275"/>
                        </a:cubicBezTo>
                        <a:cubicBezTo>
                          <a:pt x="988" y="1275"/>
                          <a:pt x="1275" y="990"/>
                          <a:pt x="1275" y="638"/>
                        </a:cubicBezTo>
                        <a:cubicBezTo>
                          <a:pt x="1275" y="287"/>
                          <a:pt x="988" y="0"/>
                          <a:pt x="637" y="0"/>
                        </a:cubicBezTo>
                        <a:cubicBezTo>
                          <a:pt x="636" y="0"/>
                          <a:pt x="636" y="0"/>
                          <a:pt x="636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6" name="î$ľiḓé"/>
                  <p:cNvSpPr/>
                  <p:nvPr/>
                </p:nvSpPr>
                <p:spPr bwMode="auto">
                  <a:xfrm>
                    <a:off x="3690938" y="1752600"/>
                    <a:ext cx="955675" cy="1911350"/>
                  </a:xfrm>
                  <a:custGeom>
                    <a:avLst/>
                    <a:gdLst>
                      <a:gd name="T0" fmla="*/ 0 w 608"/>
                      <a:gd name="T1" fmla="*/ 608 h 1217"/>
                      <a:gd name="T2" fmla="*/ 608 w 608"/>
                      <a:gd name="T3" fmla="*/ 1217 h 1217"/>
                      <a:gd name="T4" fmla="*/ 608 w 608"/>
                      <a:gd name="T5" fmla="*/ 1202 h 1217"/>
                      <a:gd name="T6" fmla="*/ 16 w 608"/>
                      <a:gd name="T7" fmla="*/ 608 h 1217"/>
                      <a:gd name="T8" fmla="*/ 608 w 608"/>
                      <a:gd name="T9" fmla="*/ 14 h 1217"/>
                      <a:gd name="T10" fmla="*/ 608 w 608"/>
                      <a:gd name="T11" fmla="*/ 0 h 1217"/>
                      <a:gd name="T12" fmla="*/ 0 w 608"/>
                      <a:gd name="T13" fmla="*/ 608 h 12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08" h="1217">
                        <a:moveTo>
                          <a:pt x="0" y="608"/>
                        </a:moveTo>
                        <a:cubicBezTo>
                          <a:pt x="0" y="943"/>
                          <a:pt x="273" y="1215"/>
                          <a:pt x="608" y="1217"/>
                        </a:cubicBezTo>
                        <a:cubicBezTo>
                          <a:pt x="608" y="1202"/>
                          <a:pt x="608" y="1202"/>
                          <a:pt x="608" y="1202"/>
                        </a:cubicBezTo>
                        <a:cubicBezTo>
                          <a:pt x="281" y="1201"/>
                          <a:pt x="16" y="936"/>
                          <a:pt x="16" y="608"/>
                        </a:cubicBezTo>
                        <a:cubicBezTo>
                          <a:pt x="16" y="281"/>
                          <a:pt x="281" y="15"/>
                          <a:pt x="608" y="14"/>
                        </a:cubicBezTo>
                        <a:cubicBezTo>
                          <a:pt x="608" y="0"/>
                          <a:pt x="608" y="0"/>
                          <a:pt x="608" y="0"/>
                        </a:cubicBezTo>
                        <a:cubicBezTo>
                          <a:pt x="273" y="1"/>
                          <a:pt x="0" y="274"/>
                          <a:pt x="0" y="60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7" name="ïSḻídê"/>
                  <p:cNvSpPr/>
                  <p:nvPr/>
                </p:nvSpPr>
                <p:spPr bwMode="auto">
                  <a:xfrm>
                    <a:off x="3716338" y="1752600"/>
                    <a:ext cx="1887537" cy="1911350"/>
                  </a:xfrm>
                  <a:custGeom>
                    <a:avLst/>
                    <a:gdLst>
                      <a:gd name="T0" fmla="*/ 14 w 1201"/>
                      <a:gd name="T1" fmla="*/ 608 h 1217"/>
                      <a:gd name="T2" fmla="*/ 592 w 1201"/>
                      <a:gd name="T3" fmla="*/ 29 h 1217"/>
                      <a:gd name="T4" fmla="*/ 593 w 1201"/>
                      <a:gd name="T5" fmla="*/ 29 h 1217"/>
                      <a:gd name="T6" fmla="*/ 1172 w 1201"/>
                      <a:gd name="T7" fmla="*/ 608 h 1217"/>
                      <a:gd name="T8" fmla="*/ 593 w 1201"/>
                      <a:gd name="T9" fmla="*/ 1187 h 1217"/>
                      <a:gd name="T10" fmla="*/ 592 w 1201"/>
                      <a:gd name="T11" fmla="*/ 1187 h 1217"/>
                      <a:gd name="T12" fmla="*/ 14 w 1201"/>
                      <a:gd name="T13" fmla="*/ 608 h 1217"/>
                      <a:gd name="T14" fmla="*/ 592 w 1201"/>
                      <a:gd name="T15" fmla="*/ 14 h 1217"/>
                      <a:gd name="T16" fmla="*/ 0 w 1201"/>
                      <a:gd name="T17" fmla="*/ 608 h 1217"/>
                      <a:gd name="T18" fmla="*/ 592 w 1201"/>
                      <a:gd name="T19" fmla="*/ 1202 h 1217"/>
                      <a:gd name="T20" fmla="*/ 592 w 1201"/>
                      <a:gd name="T21" fmla="*/ 1217 h 1217"/>
                      <a:gd name="T22" fmla="*/ 593 w 1201"/>
                      <a:gd name="T23" fmla="*/ 1217 h 1217"/>
                      <a:gd name="T24" fmla="*/ 1201 w 1201"/>
                      <a:gd name="T25" fmla="*/ 608 h 1217"/>
                      <a:gd name="T26" fmla="*/ 593 w 1201"/>
                      <a:gd name="T27" fmla="*/ 0 h 1217"/>
                      <a:gd name="T28" fmla="*/ 592 w 1201"/>
                      <a:gd name="T29" fmla="*/ 0 h 1217"/>
                      <a:gd name="T30" fmla="*/ 592 w 1201"/>
                      <a:gd name="T31" fmla="*/ 14 h 12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201" h="1217">
                        <a:moveTo>
                          <a:pt x="14" y="608"/>
                        </a:moveTo>
                        <a:cubicBezTo>
                          <a:pt x="14" y="289"/>
                          <a:pt x="273" y="29"/>
                          <a:pt x="592" y="29"/>
                        </a:cubicBezTo>
                        <a:cubicBezTo>
                          <a:pt x="593" y="29"/>
                          <a:pt x="593" y="29"/>
                          <a:pt x="593" y="29"/>
                        </a:cubicBezTo>
                        <a:cubicBezTo>
                          <a:pt x="913" y="29"/>
                          <a:pt x="1172" y="288"/>
                          <a:pt x="1172" y="608"/>
                        </a:cubicBezTo>
                        <a:cubicBezTo>
                          <a:pt x="1172" y="929"/>
                          <a:pt x="913" y="1187"/>
                          <a:pt x="593" y="1187"/>
                        </a:cubicBezTo>
                        <a:cubicBezTo>
                          <a:pt x="592" y="1187"/>
                          <a:pt x="592" y="1187"/>
                          <a:pt x="592" y="1187"/>
                        </a:cubicBezTo>
                        <a:cubicBezTo>
                          <a:pt x="273" y="1187"/>
                          <a:pt x="14" y="927"/>
                          <a:pt x="14" y="608"/>
                        </a:cubicBezTo>
                        <a:close/>
                        <a:moveTo>
                          <a:pt x="592" y="14"/>
                        </a:moveTo>
                        <a:cubicBezTo>
                          <a:pt x="265" y="15"/>
                          <a:pt x="0" y="281"/>
                          <a:pt x="0" y="608"/>
                        </a:cubicBezTo>
                        <a:cubicBezTo>
                          <a:pt x="0" y="936"/>
                          <a:pt x="265" y="1201"/>
                          <a:pt x="592" y="1202"/>
                        </a:cubicBezTo>
                        <a:cubicBezTo>
                          <a:pt x="592" y="1217"/>
                          <a:pt x="592" y="1217"/>
                          <a:pt x="592" y="1217"/>
                        </a:cubicBezTo>
                        <a:cubicBezTo>
                          <a:pt x="593" y="1217"/>
                          <a:pt x="593" y="1217"/>
                          <a:pt x="593" y="1217"/>
                        </a:cubicBezTo>
                        <a:cubicBezTo>
                          <a:pt x="929" y="1217"/>
                          <a:pt x="1201" y="944"/>
                          <a:pt x="1201" y="608"/>
                        </a:cubicBezTo>
                        <a:cubicBezTo>
                          <a:pt x="1201" y="272"/>
                          <a:pt x="929" y="0"/>
                          <a:pt x="593" y="0"/>
                        </a:cubicBezTo>
                        <a:cubicBezTo>
                          <a:pt x="592" y="0"/>
                          <a:pt x="592" y="0"/>
                          <a:pt x="592" y="0"/>
                        </a:cubicBezTo>
                        <a:cubicBezTo>
                          <a:pt x="592" y="14"/>
                          <a:pt x="592" y="14"/>
                          <a:pt x="592" y="1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sp>
              <p:nvSpPr>
                <p:cNvPr id="47" name="ïṧ1ídè"/>
                <p:cNvSpPr/>
                <p:nvPr/>
              </p:nvSpPr>
              <p:spPr bwMode="auto">
                <a:xfrm>
                  <a:off x="6195485" y="3611033"/>
                  <a:ext cx="1214967" cy="1212851"/>
                </a:xfrm>
                <a:custGeom>
                  <a:avLst/>
                  <a:gdLst>
                    <a:gd name="T0" fmla="*/ 580 w 580"/>
                    <a:gd name="T1" fmla="*/ 0 h 579"/>
                    <a:gd name="T2" fmla="*/ 1 w 580"/>
                    <a:gd name="T3" fmla="*/ 579 h 579"/>
                    <a:gd name="T4" fmla="*/ 0 w 580"/>
                    <a:gd name="T5" fmla="*/ 579 h 579"/>
                    <a:gd name="T6" fmla="*/ 0 w 580"/>
                    <a:gd name="T7" fmla="*/ 0 h 579"/>
                    <a:gd name="T8" fmla="*/ 580 w 580"/>
                    <a:gd name="T9" fmla="*/ 0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0" h="579">
                      <a:moveTo>
                        <a:pt x="580" y="0"/>
                      </a:moveTo>
                      <a:cubicBezTo>
                        <a:pt x="580" y="321"/>
                        <a:pt x="321" y="579"/>
                        <a:pt x="1" y="579"/>
                      </a:cubicBezTo>
                      <a:cubicBezTo>
                        <a:pt x="0" y="579"/>
                        <a:pt x="0" y="579"/>
                        <a:pt x="0" y="579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580" y="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ïšľíḑé"/>
                <p:cNvSpPr/>
                <p:nvPr/>
              </p:nvSpPr>
              <p:spPr bwMode="auto">
                <a:xfrm>
                  <a:off x="4980518" y="2398184"/>
                  <a:ext cx="1214967" cy="1212851"/>
                </a:xfrm>
                <a:custGeom>
                  <a:avLst/>
                  <a:gdLst>
                    <a:gd name="T0" fmla="*/ 0 w 580"/>
                    <a:gd name="T1" fmla="*/ 579 h 579"/>
                    <a:gd name="T2" fmla="*/ 578 w 580"/>
                    <a:gd name="T3" fmla="*/ 0 h 579"/>
                    <a:gd name="T4" fmla="*/ 580 w 580"/>
                    <a:gd name="T5" fmla="*/ 0 h 579"/>
                    <a:gd name="T6" fmla="*/ 580 w 580"/>
                    <a:gd name="T7" fmla="*/ 579 h 579"/>
                    <a:gd name="T8" fmla="*/ 0 w 580"/>
                    <a:gd name="T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0" h="579">
                      <a:moveTo>
                        <a:pt x="0" y="579"/>
                      </a:moveTo>
                      <a:cubicBezTo>
                        <a:pt x="0" y="259"/>
                        <a:pt x="258" y="0"/>
                        <a:pt x="578" y="0"/>
                      </a:cubicBezTo>
                      <a:cubicBezTo>
                        <a:pt x="580" y="0"/>
                        <a:pt x="580" y="0"/>
                        <a:pt x="580" y="0"/>
                      </a:cubicBezTo>
                      <a:cubicBezTo>
                        <a:pt x="580" y="579"/>
                        <a:pt x="580" y="579"/>
                        <a:pt x="580" y="579"/>
                      </a:cubicBezTo>
                      <a:lnTo>
                        <a:pt x="0" y="579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îs1îḓé"/>
                <p:cNvSpPr/>
                <p:nvPr/>
              </p:nvSpPr>
              <p:spPr bwMode="auto">
                <a:xfrm>
                  <a:off x="4980518" y="3611033"/>
                  <a:ext cx="1214967" cy="1212851"/>
                </a:xfrm>
                <a:custGeom>
                  <a:avLst/>
                  <a:gdLst>
                    <a:gd name="T0" fmla="*/ 0 w 580"/>
                    <a:gd name="T1" fmla="*/ 0 h 579"/>
                    <a:gd name="T2" fmla="*/ 578 w 580"/>
                    <a:gd name="T3" fmla="*/ 579 h 579"/>
                    <a:gd name="T4" fmla="*/ 580 w 580"/>
                    <a:gd name="T5" fmla="*/ 579 h 579"/>
                    <a:gd name="T6" fmla="*/ 580 w 580"/>
                    <a:gd name="T7" fmla="*/ 0 h 579"/>
                    <a:gd name="T8" fmla="*/ 0 w 580"/>
                    <a:gd name="T9" fmla="*/ 0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0" h="579">
                      <a:moveTo>
                        <a:pt x="0" y="0"/>
                      </a:moveTo>
                      <a:cubicBezTo>
                        <a:pt x="0" y="321"/>
                        <a:pt x="258" y="579"/>
                        <a:pt x="578" y="579"/>
                      </a:cubicBezTo>
                      <a:cubicBezTo>
                        <a:pt x="580" y="579"/>
                        <a:pt x="580" y="579"/>
                        <a:pt x="580" y="579"/>
                      </a:cubicBezTo>
                      <a:cubicBezTo>
                        <a:pt x="580" y="0"/>
                        <a:pt x="580" y="0"/>
                        <a:pt x="58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íşlïḓe"/>
                <p:cNvSpPr/>
                <p:nvPr/>
              </p:nvSpPr>
              <p:spPr bwMode="auto">
                <a:xfrm>
                  <a:off x="6195485" y="2398184"/>
                  <a:ext cx="1214967" cy="1212851"/>
                </a:xfrm>
                <a:custGeom>
                  <a:avLst/>
                  <a:gdLst>
                    <a:gd name="T0" fmla="*/ 580 w 580"/>
                    <a:gd name="T1" fmla="*/ 579 h 579"/>
                    <a:gd name="T2" fmla="*/ 1 w 580"/>
                    <a:gd name="T3" fmla="*/ 0 h 579"/>
                    <a:gd name="T4" fmla="*/ 0 w 580"/>
                    <a:gd name="T5" fmla="*/ 0 h 579"/>
                    <a:gd name="T6" fmla="*/ 0 w 580"/>
                    <a:gd name="T7" fmla="*/ 579 h 579"/>
                    <a:gd name="T8" fmla="*/ 580 w 580"/>
                    <a:gd name="T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0" h="579">
                      <a:moveTo>
                        <a:pt x="580" y="579"/>
                      </a:moveTo>
                      <a:cubicBezTo>
                        <a:pt x="580" y="259"/>
                        <a:pt x="32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79"/>
                        <a:pt x="0" y="579"/>
                        <a:pt x="0" y="579"/>
                      </a:cubicBezTo>
                      <a:lnTo>
                        <a:pt x="580" y="579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iSľîḋé"/>
                <p:cNvSpPr/>
                <p:nvPr/>
              </p:nvSpPr>
              <p:spPr bwMode="auto">
                <a:xfrm>
                  <a:off x="5604933" y="3024717"/>
                  <a:ext cx="1191683" cy="11938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8" name="iṧḻïdé"/>
            <p:cNvGrpSpPr/>
            <p:nvPr/>
          </p:nvGrpSpPr>
          <p:grpSpPr>
            <a:xfrm>
              <a:off x="8207649" y="2332618"/>
              <a:ext cx="989699" cy="989699"/>
              <a:chOff x="8312326" y="2332618"/>
              <a:chExt cx="989699" cy="989699"/>
            </a:xfrm>
          </p:grpSpPr>
          <p:sp>
            <p:nvSpPr>
              <p:cNvPr id="35" name="íṣḻïḋe"/>
              <p:cNvSpPr/>
              <p:nvPr/>
            </p:nvSpPr>
            <p:spPr>
              <a:xfrm>
                <a:off x="8312326" y="2332618"/>
                <a:ext cx="989699" cy="989699"/>
              </a:xfrm>
              <a:prstGeom prst="rect">
                <a:avLst/>
              </a:prstGeom>
              <a:solidFill>
                <a:schemeClr val="accent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$liḋe"/>
              <p:cNvSpPr/>
              <p:nvPr/>
            </p:nvSpPr>
            <p:spPr bwMode="auto">
              <a:xfrm>
                <a:off x="8529367" y="2540979"/>
                <a:ext cx="555616" cy="572977"/>
              </a:xfrm>
              <a:custGeom>
                <a:avLst/>
                <a:gdLst>
                  <a:gd name="T0" fmla="*/ 68 w 68"/>
                  <a:gd name="T1" fmla="*/ 16 h 67"/>
                  <a:gd name="T2" fmla="*/ 68 w 68"/>
                  <a:gd name="T3" fmla="*/ 66 h 67"/>
                  <a:gd name="T4" fmla="*/ 67 w 68"/>
                  <a:gd name="T5" fmla="*/ 67 h 67"/>
                  <a:gd name="T6" fmla="*/ 56 w 68"/>
                  <a:gd name="T7" fmla="*/ 67 h 67"/>
                  <a:gd name="T8" fmla="*/ 46 w 68"/>
                  <a:gd name="T9" fmla="*/ 67 h 67"/>
                  <a:gd name="T10" fmla="*/ 36 w 68"/>
                  <a:gd name="T11" fmla="*/ 67 h 67"/>
                  <a:gd name="T12" fmla="*/ 25 w 68"/>
                  <a:gd name="T13" fmla="*/ 67 h 67"/>
                  <a:gd name="T14" fmla="*/ 16 w 68"/>
                  <a:gd name="T15" fmla="*/ 67 h 67"/>
                  <a:gd name="T16" fmla="*/ 5 w 68"/>
                  <a:gd name="T17" fmla="*/ 67 h 67"/>
                  <a:gd name="T18" fmla="*/ 2 w 68"/>
                  <a:gd name="T19" fmla="*/ 67 h 67"/>
                  <a:gd name="T20" fmla="*/ 0 w 68"/>
                  <a:gd name="T21" fmla="*/ 66 h 67"/>
                  <a:gd name="T22" fmla="*/ 2 w 68"/>
                  <a:gd name="T23" fmla="*/ 64 h 67"/>
                  <a:gd name="T24" fmla="*/ 3 w 68"/>
                  <a:gd name="T25" fmla="*/ 64 h 67"/>
                  <a:gd name="T26" fmla="*/ 3 w 68"/>
                  <a:gd name="T27" fmla="*/ 56 h 67"/>
                  <a:gd name="T28" fmla="*/ 5 w 68"/>
                  <a:gd name="T29" fmla="*/ 54 h 67"/>
                  <a:gd name="T30" fmla="*/ 16 w 68"/>
                  <a:gd name="T31" fmla="*/ 54 h 67"/>
                  <a:gd name="T32" fmla="*/ 17 w 68"/>
                  <a:gd name="T33" fmla="*/ 56 h 67"/>
                  <a:gd name="T34" fmla="*/ 17 w 68"/>
                  <a:gd name="T35" fmla="*/ 64 h 67"/>
                  <a:gd name="T36" fmla="*/ 24 w 68"/>
                  <a:gd name="T37" fmla="*/ 64 h 67"/>
                  <a:gd name="T38" fmla="*/ 24 w 68"/>
                  <a:gd name="T39" fmla="*/ 40 h 67"/>
                  <a:gd name="T40" fmla="*/ 25 w 68"/>
                  <a:gd name="T41" fmla="*/ 38 h 67"/>
                  <a:gd name="T42" fmla="*/ 36 w 68"/>
                  <a:gd name="T43" fmla="*/ 38 h 67"/>
                  <a:gd name="T44" fmla="*/ 38 w 68"/>
                  <a:gd name="T45" fmla="*/ 40 h 67"/>
                  <a:gd name="T46" fmla="*/ 38 w 68"/>
                  <a:gd name="T47" fmla="*/ 64 h 67"/>
                  <a:gd name="T48" fmla="*/ 44 w 68"/>
                  <a:gd name="T49" fmla="*/ 64 h 67"/>
                  <a:gd name="T50" fmla="*/ 44 w 68"/>
                  <a:gd name="T51" fmla="*/ 20 h 67"/>
                  <a:gd name="T52" fmla="*/ 46 w 68"/>
                  <a:gd name="T53" fmla="*/ 18 h 67"/>
                  <a:gd name="T54" fmla="*/ 56 w 68"/>
                  <a:gd name="T55" fmla="*/ 18 h 67"/>
                  <a:gd name="T56" fmla="*/ 58 w 68"/>
                  <a:gd name="T57" fmla="*/ 20 h 67"/>
                  <a:gd name="T58" fmla="*/ 58 w 68"/>
                  <a:gd name="T59" fmla="*/ 64 h 67"/>
                  <a:gd name="T60" fmla="*/ 65 w 68"/>
                  <a:gd name="T61" fmla="*/ 64 h 67"/>
                  <a:gd name="T62" fmla="*/ 65 w 68"/>
                  <a:gd name="T63" fmla="*/ 16 h 67"/>
                  <a:gd name="T64" fmla="*/ 67 w 68"/>
                  <a:gd name="T65" fmla="*/ 15 h 67"/>
                  <a:gd name="T66" fmla="*/ 68 w 68"/>
                  <a:gd name="T67" fmla="*/ 16 h 67"/>
                  <a:gd name="T68" fmla="*/ 2 w 68"/>
                  <a:gd name="T69" fmla="*/ 48 h 67"/>
                  <a:gd name="T70" fmla="*/ 2 w 68"/>
                  <a:gd name="T71" fmla="*/ 48 h 67"/>
                  <a:gd name="T72" fmla="*/ 29 w 68"/>
                  <a:gd name="T73" fmla="*/ 30 h 67"/>
                  <a:gd name="T74" fmla="*/ 55 w 68"/>
                  <a:gd name="T75" fmla="*/ 6 h 67"/>
                  <a:gd name="T76" fmla="*/ 55 w 68"/>
                  <a:gd name="T77" fmla="*/ 13 h 67"/>
                  <a:gd name="T78" fmla="*/ 56 w 68"/>
                  <a:gd name="T79" fmla="*/ 15 h 67"/>
                  <a:gd name="T80" fmla="*/ 58 w 68"/>
                  <a:gd name="T81" fmla="*/ 13 h 67"/>
                  <a:gd name="T82" fmla="*/ 58 w 68"/>
                  <a:gd name="T83" fmla="*/ 2 h 67"/>
                  <a:gd name="T84" fmla="*/ 56 w 68"/>
                  <a:gd name="T85" fmla="*/ 0 h 67"/>
                  <a:gd name="T86" fmla="*/ 46 w 68"/>
                  <a:gd name="T87" fmla="*/ 0 h 67"/>
                  <a:gd name="T88" fmla="*/ 44 w 68"/>
                  <a:gd name="T89" fmla="*/ 2 h 67"/>
                  <a:gd name="T90" fmla="*/ 46 w 68"/>
                  <a:gd name="T91" fmla="*/ 3 h 67"/>
                  <a:gd name="T92" fmla="*/ 53 w 68"/>
                  <a:gd name="T93" fmla="*/ 3 h 67"/>
                  <a:gd name="T94" fmla="*/ 27 w 68"/>
                  <a:gd name="T95" fmla="*/ 28 h 67"/>
                  <a:gd name="T96" fmla="*/ 1 w 68"/>
                  <a:gd name="T97" fmla="*/ 45 h 67"/>
                  <a:gd name="T98" fmla="*/ 0 w 68"/>
                  <a:gd name="T99" fmla="*/ 47 h 67"/>
                  <a:gd name="T100" fmla="*/ 2 w 68"/>
                  <a:gd name="T101" fmla="*/ 48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8" h="67">
                    <a:moveTo>
                      <a:pt x="68" y="16"/>
                    </a:move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66"/>
                      <a:pt x="68" y="67"/>
                      <a:pt x="67" y="67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16" y="67"/>
                      <a:pt x="16" y="67"/>
                      <a:pt x="16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2" y="67"/>
                      <a:pt x="2" y="67"/>
                      <a:pt x="2" y="67"/>
                    </a:cubicBezTo>
                    <a:cubicBezTo>
                      <a:pt x="1" y="67"/>
                      <a:pt x="0" y="66"/>
                      <a:pt x="0" y="66"/>
                    </a:cubicBezTo>
                    <a:cubicBezTo>
                      <a:pt x="0" y="65"/>
                      <a:pt x="1" y="64"/>
                      <a:pt x="2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5"/>
                      <a:pt x="4" y="54"/>
                      <a:pt x="5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7" y="54"/>
                      <a:pt x="17" y="55"/>
                      <a:pt x="17" y="56"/>
                    </a:cubicBezTo>
                    <a:cubicBezTo>
                      <a:pt x="17" y="64"/>
                      <a:pt x="17" y="64"/>
                      <a:pt x="17" y="64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39"/>
                      <a:pt x="24" y="38"/>
                      <a:pt x="25" y="38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37" y="38"/>
                      <a:pt x="38" y="39"/>
                      <a:pt x="38" y="40"/>
                    </a:cubicBezTo>
                    <a:cubicBezTo>
                      <a:pt x="38" y="64"/>
                      <a:pt x="38" y="64"/>
                      <a:pt x="38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19"/>
                      <a:pt x="45" y="18"/>
                      <a:pt x="46" y="18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8" y="19"/>
                      <a:pt x="58" y="20"/>
                    </a:cubicBezTo>
                    <a:cubicBezTo>
                      <a:pt x="58" y="64"/>
                      <a:pt x="58" y="64"/>
                      <a:pt x="58" y="64"/>
                    </a:cubicBezTo>
                    <a:cubicBezTo>
                      <a:pt x="65" y="64"/>
                      <a:pt x="65" y="64"/>
                      <a:pt x="65" y="64"/>
                    </a:cubicBezTo>
                    <a:cubicBezTo>
                      <a:pt x="65" y="16"/>
                      <a:pt x="65" y="16"/>
                      <a:pt x="65" y="16"/>
                    </a:cubicBezTo>
                    <a:cubicBezTo>
                      <a:pt x="65" y="15"/>
                      <a:pt x="66" y="15"/>
                      <a:pt x="67" y="15"/>
                    </a:cubicBezTo>
                    <a:cubicBezTo>
                      <a:pt x="68" y="15"/>
                      <a:pt x="68" y="15"/>
                      <a:pt x="68" y="16"/>
                    </a:cubicBezTo>
                    <a:close/>
                    <a:moveTo>
                      <a:pt x="2" y="48"/>
                    </a:moveTo>
                    <a:cubicBezTo>
                      <a:pt x="2" y="48"/>
                      <a:pt x="2" y="48"/>
                      <a:pt x="2" y="48"/>
                    </a:cubicBezTo>
                    <a:cubicBezTo>
                      <a:pt x="3" y="48"/>
                      <a:pt x="16" y="40"/>
                      <a:pt x="29" y="30"/>
                    </a:cubicBezTo>
                    <a:cubicBezTo>
                      <a:pt x="40" y="22"/>
                      <a:pt x="51" y="10"/>
                      <a:pt x="55" y="6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4"/>
                      <a:pt x="55" y="15"/>
                      <a:pt x="56" y="15"/>
                    </a:cubicBezTo>
                    <a:cubicBezTo>
                      <a:pt x="57" y="15"/>
                      <a:pt x="58" y="14"/>
                      <a:pt x="58" y="13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1"/>
                      <a:pt x="57" y="0"/>
                      <a:pt x="5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1"/>
                      <a:pt x="44" y="2"/>
                    </a:cubicBezTo>
                    <a:cubicBezTo>
                      <a:pt x="44" y="3"/>
                      <a:pt x="45" y="3"/>
                      <a:pt x="46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0" y="7"/>
                      <a:pt x="38" y="20"/>
                      <a:pt x="27" y="28"/>
                    </a:cubicBezTo>
                    <a:cubicBezTo>
                      <a:pt x="15" y="37"/>
                      <a:pt x="1" y="45"/>
                      <a:pt x="1" y="45"/>
                    </a:cubicBezTo>
                    <a:cubicBezTo>
                      <a:pt x="0" y="46"/>
                      <a:pt x="0" y="47"/>
                      <a:pt x="0" y="47"/>
                    </a:cubicBezTo>
                    <a:cubicBezTo>
                      <a:pt x="1" y="48"/>
                      <a:pt x="1" y="48"/>
                      <a:pt x="2" y="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íṩļîḓe"/>
            <p:cNvGrpSpPr/>
            <p:nvPr/>
          </p:nvGrpSpPr>
          <p:grpSpPr>
            <a:xfrm>
              <a:off x="2994650" y="2332618"/>
              <a:ext cx="989700" cy="989699"/>
              <a:chOff x="2994650" y="2332618"/>
              <a:chExt cx="989700" cy="989699"/>
            </a:xfrm>
          </p:grpSpPr>
          <p:sp>
            <p:nvSpPr>
              <p:cNvPr id="28" name="ï$ļïḍé"/>
              <p:cNvSpPr/>
              <p:nvPr/>
            </p:nvSpPr>
            <p:spPr>
              <a:xfrm>
                <a:off x="2994650" y="2332618"/>
                <a:ext cx="989700" cy="989699"/>
              </a:xfrm>
              <a:prstGeom prst="rect">
                <a:avLst/>
              </a:prstGeom>
              <a:solidFill>
                <a:schemeClr val="accent3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9" name="îśľidè"/>
              <p:cNvGrpSpPr/>
              <p:nvPr/>
            </p:nvGrpSpPr>
            <p:grpSpPr>
              <a:xfrm>
                <a:off x="3126608" y="2590702"/>
                <a:ext cx="725785" cy="473564"/>
                <a:chOff x="4357688" y="4635500"/>
                <a:chExt cx="447675" cy="292101"/>
              </a:xfrm>
              <a:solidFill>
                <a:schemeClr val="bg1"/>
              </a:solidFill>
              <a:effectLst/>
            </p:grpSpPr>
            <p:sp>
              <p:nvSpPr>
                <p:cNvPr id="30" name="íśliḓe"/>
                <p:cNvSpPr/>
                <p:nvPr/>
              </p:nvSpPr>
              <p:spPr bwMode="auto">
                <a:xfrm>
                  <a:off x="4357688" y="4764088"/>
                  <a:ext cx="112713" cy="152400"/>
                </a:xfrm>
                <a:custGeom>
                  <a:avLst/>
                  <a:gdLst>
                    <a:gd name="T0" fmla="*/ 24 w 29"/>
                    <a:gd name="T1" fmla="*/ 0 h 39"/>
                    <a:gd name="T2" fmla="*/ 5 w 29"/>
                    <a:gd name="T3" fmla="*/ 0 h 39"/>
                    <a:gd name="T4" fmla="*/ 0 w 29"/>
                    <a:gd name="T5" fmla="*/ 5 h 39"/>
                    <a:gd name="T6" fmla="*/ 0 w 29"/>
                    <a:gd name="T7" fmla="*/ 34 h 39"/>
                    <a:gd name="T8" fmla="*/ 5 w 29"/>
                    <a:gd name="T9" fmla="*/ 39 h 39"/>
                    <a:gd name="T10" fmla="*/ 24 w 29"/>
                    <a:gd name="T11" fmla="*/ 39 h 39"/>
                    <a:gd name="T12" fmla="*/ 29 w 29"/>
                    <a:gd name="T13" fmla="*/ 34 h 39"/>
                    <a:gd name="T14" fmla="*/ 29 w 29"/>
                    <a:gd name="T15" fmla="*/ 5 h 39"/>
                    <a:gd name="T16" fmla="*/ 24 w 29"/>
                    <a:gd name="T17" fmla="*/ 0 h 39"/>
                    <a:gd name="T18" fmla="*/ 19 w 29"/>
                    <a:gd name="T19" fmla="*/ 34 h 39"/>
                    <a:gd name="T20" fmla="*/ 15 w 29"/>
                    <a:gd name="T21" fmla="*/ 30 h 39"/>
                    <a:gd name="T22" fmla="*/ 19 w 29"/>
                    <a:gd name="T23" fmla="*/ 27 h 39"/>
                    <a:gd name="T24" fmla="*/ 23 w 29"/>
                    <a:gd name="T25" fmla="*/ 30 h 39"/>
                    <a:gd name="T26" fmla="*/ 19 w 29"/>
                    <a:gd name="T27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39">
                      <a:moveTo>
                        <a:pt x="24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3"/>
                        <a:pt x="0" y="5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0" y="37"/>
                        <a:pt x="2" y="39"/>
                        <a:pt x="5" y="39"/>
                      </a:cubicBezTo>
                      <a:cubicBezTo>
                        <a:pt x="24" y="39"/>
                        <a:pt x="24" y="39"/>
                        <a:pt x="24" y="39"/>
                      </a:cubicBezTo>
                      <a:cubicBezTo>
                        <a:pt x="27" y="39"/>
                        <a:pt x="29" y="37"/>
                        <a:pt x="29" y="34"/>
                      </a:cubicBezTo>
                      <a:cubicBezTo>
                        <a:pt x="29" y="5"/>
                        <a:pt x="29" y="5"/>
                        <a:pt x="29" y="5"/>
                      </a:cubicBezTo>
                      <a:cubicBezTo>
                        <a:pt x="29" y="3"/>
                        <a:pt x="27" y="0"/>
                        <a:pt x="24" y="0"/>
                      </a:cubicBezTo>
                      <a:close/>
                      <a:moveTo>
                        <a:pt x="19" y="34"/>
                      </a:moveTo>
                      <a:cubicBezTo>
                        <a:pt x="17" y="34"/>
                        <a:pt x="15" y="33"/>
                        <a:pt x="15" y="30"/>
                      </a:cubicBezTo>
                      <a:cubicBezTo>
                        <a:pt x="15" y="28"/>
                        <a:pt x="17" y="27"/>
                        <a:pt x="19" y="27"/>
                      </a:cubicBezTo>
                      <a:cubicBezTo>
                        <a:pt x="21" y="27"/>
                        <a:pt x="23" y="28"/>
                        <a:pt x="23" y="30"/>
                      </a:cubicBezTo>
                      <a:cubicBezTo>
                        <a:pt x="23" y="33"/>
                        <a:pt x="21" y="34"/>
                        <a:pt x="19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ï$ḻïḋe"/>
                <p:cNvSpPr/>
                <p:nvPr/>
              </p:nvSpPr>
              <p:spPr bwMode="auto">
                <a:xfrm>
                  <a:off x="4481513" y="4767263"/>
                  <a:ext cx="323850" cy="160338"/>
                </a:xfrm>
                <a:custGeom>
                  <a:avLst/>
                  <a:gdLst>
                    <a:gd name="T0" fmla="*/ 0 w 84"/>
                    <a:gd name="T1" fmla="*/ 31 h 41"/>
                    <a:gd name="T2" fmla="*/ 0 w 84"/>
                    <a:gd name="T3" fmla="*/ 7 h 41"/>
                    <a:gd name="T4" fmla="*/ 19 w 84"/>
                    <a:gd name="T5" fmla="*/ 2 h 41"/>
                    <a:gd name="T6" fmla="*/ 39 w 84"/>
                    <a:gd name="T7" fmla="*/ 14 h 41"/>
                    <a:gd name="T8" fmla="*/ 41 w 84"/>
                    <a:gd name="T9" fmla="*/ 29 h 41"/>
                    <a:gd name="T10" fmla="*/ 26 w 84"/>
                    <a:gd name="T11" fmla="*/ 24 h 41"/>
                    <a:gd name="T12" fmla="*/ 40 w 84"/>
                    <a:gd name="T13" fmla="*/ 30 h 41"/>
                    <a:gd name="T14" fmla="*/ 52 w 84"/>
                    <a:gd name="T15" fmla="*/ 18 h 41"/>
                    <a:gd name="T16" fmla="*/ 68 w 84"/>
                    <a:gd name="T17" fmla="*/ 10 h 41"/>
                    <a:gd name="T18" fmla="*/ 78 w 84"/>
                    <a:gd name="T19" fmla="*/ 20 h 41"/>
                    <a:gd name="T20" fmla="*/ 54 w 84"/>
                    <a:gd name="T21" fmla="*/ 36 h 41"/>
                    <a:gd name="T22" fmla="*/ 30 w 84"/>
                    <a:gd name="T23" fmla="*/ 37 h 41"/>
                    <a:gd name="T24" fmla="*/ 0 w 84"/>
                    <a:gd name="T25" fmla="*/ 3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4" h="41">
                      <a:moveTo>
                        <a:pt x="0" y="31"/>
                      </a:moveTo>
                      <a:cubicBezTo>
                        <a:pt x="0" y="23"/>
                        <a:pt x="0" y="15"/>
                        <a:pt x="0" y="7"/>
                      </a:cubicBezTo>
                      <a:cubicBezTo>
                        <a:pt x="7" y="1"/>
                        <a:pt x="12" y="0"/>
                        <a:pt x="19" y="2"/>
                      </a:cubicBezTo>
                      <a:cubicBezTo>
                        <a:pt x="27" y="5"/>
                        <a:pt x="26" y="10"/>
                        <a:pt x="39" y="14"/>
                      </a:cubicBezTo>
                      <a:cubicBezTo>
                        <a:pt x="55" y="18"/>
                        <a:pt x="51" y="29"/>
                        <a:pt x="41" y="29"/>
                      </a:cubicBezTo>
                      <a:cubicBezTo>
                        <a:pt x="35" y="28"/>
                        <a:pt x="32" y="28"/>
                        <a:pt x="26" y="24"/>
                      </a:cubicBezTo>
                      <a:cubicBezTo>
                        <a:pt x="29" y="27"/>
                        <a:pt x="34" y="30"/>
                        <a:pt x="40" y="30"/>
                      </a:cubicBezTo>
                      <a:cubicBezTo>
                        <a:pt x="50" y="31"/>
                        <a:pt x="54" y="26"/>
                        <a:pt x="52" y="18"/>
                      </a:cubicBezTo>
                      <a:cubicBezTo>
                        <a:pt x="59" y="15"/>
                        <a:pt x="62" y="13"/>
                        <a:pt x="68" y="10"/>
                      </a:cubicBezTo>
                      <a:cubicBezTo>
                        <a:pt x="76" y="6"/>
                        <a:pt x="84" y="13"/>
                        <a:pt x="78" y="20"/>
                      </a:cubicBezTo>
                      <a:cubicBezTo>
                        <a:pt x="75" y="22"/>
                        <a:pt x="59" y="33"/>
                        <a:pt x="54" y="36"/>
                      </a:cubicBezTo>
                      <a:cubicBezTo>
                        <a:pt x="46" y="41"/>
                        <a:pt x="37" y="41"/>
                        <a:pt x="30" y="37"/>
                      </a:cubicBezTo>
                      <a:cubicBezTo>
                        <a:pt x="22" y="33"/>
                        <a:pt x="13" y="31"/>
                        <a:pt x="0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ï$ļïdê"/>
                <p:cNvSpPr/>
                <p:nvPr/>
              </p:nvSpPr>
              <p:spPr bwMode="auto">
                <a:xfrm>
                  <a:off x="4673601" y="4732338"/>
                  <a:ext cx="12700" cy="19050"/>
                </a:xfrm>
                <a:custGeom>
                  <a:avLst/>
                  <a:gdLst>
                    <a:gd name="T0" fmla="*/ 0 w 3"/>
                    <a:gd name="T1" fmla="*/ 0 h 5"/>
                    <a:gd name="T2" fmla="*/ 0 w 3"/>
                    <a:gd name="T3" fmla="*/ 5 h 5"/>
                    <a:gd name="T4" fmla="*/ 2 w 3"/>
                    <a:gd name="T5" fmla="*/ 4 h 5"/>
                    <a:gd name="T6" fmla="*/ 3 w 3"/>
                    <a:gd name="T7" fmla="*/ 3 h 5"/>
                    <a:gd name="T8" fmla="*/ 2 w 3"/>
                    <a:gd name="T9" fmla="*/ 1 h 5"/>
                    <a:gd name="T10" fmla="*/ 0 w 3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5">
                      <a:moveTo>
                        <a:pt x="0" y="0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" y="5"/>
                        <a:pt x="2" y="5"/>
                        <a:pt x="2" y="4"/>
                      </a:cubicBezTo>
                      <a:cubicBezTo>
                        <a:pt x="3" y="4"/>
                        <a:pt x="3" y="3"/>
                        <a:pt x="3" y="3"/>
                      </a:cubicBezTo>
                      <a:cubicBezTo>
                        <a:pt x="3" y="2"/>
                        <a:pt x="3" y="1"/>
                        <a:pt x="2" y="1"/>
                      </a:cubicBezTo>
                      <a:cubicBezTo>
                        <a:pt x="2" y="1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îṧḻïḍé"/>
                <p:cNvSpPr/>
                <p:nvPr/>
              </p:nvSpPr>
              <p:spPr bwMode="auto">
                <a:xfrm>
                  <a:off x="4581526" y="4635500"/>
                  <a:ext cx="177800" cy="179388"/>
                </a:xfrm>
                <a:custGeom>
                  <a:avLst/>
                  <a:gdLst>
                    <a:gd name="T0" fmla="*/ 23 w 46"/>
                    <a:gd name="T1" fmla="*/ 0 h 46"/>
                    <a:gd name="T2" fmla="*/ 0 w 46"/>
                    <a:gd name="T3" fmla="*/ 23 h 46"/>
                    <a:gd name="T4" fmla="*/ 23 w 46"/>
                    <a:gd name="T5" fmla="*/ 46 h 46"/>
                    <a:gd name="T6" fmla="*/ 46 w 46"/>
                    <a:gd name="T7" fmla="*/ 23 h 46"/>
                    <a:gd name="T8" fmla="*/ 23 w 46"/>
                    <a:gd name="T9" fmla="*/ 0 h 46"/>
                    <a:gd name="T10" fmla="*/ 30 w 46"/>
                    <a:gd name="T11" fmla="*/ 33 h 46"/>
                    <a:gd name="T12" fmla="*/ 24 w 46"/>
                    <a:gd name="T13" fmla="*/ 35 h 46"/>
                    <a:gd name="T14" fmla="*/ 24 w 46"/>
                    <a:gd name="T15" fmla="*/ 38 h 46"/>
                    <a:gd name="T16" fmla="*/ 22 w 46"/>
                    <a:gd name="T17" fmla="*/ 38 h 46"/>
                    <a:gd name="T18" fmla="*/ 22 w 46"/>
                    <a:gd name="T19" fmla="*/ 35 h 46"/>
                    <a:gd name="T20" fmla="*/ 12 w 46"/>
                    <a:gd name="T21" fmla="*/ 27 h 46"/>
                    <a:gd name="T22" fmla="*/ 19 w 46"/>
                    <a:gd name="T23" fmla="*/ 26 h 46"/>
                    <a:gd name="T24" fmla="*/ 22 w 46"/>
                    <a:gd name="T25" fmla="*/ 30 h 46"/>
                    <a:gd name="T26" fmla="*/ 22 w 46"/>
                    <a:gd name="T27" fmla="*/ 24 h 46"/>
                    <a:gd name="T28" fmla="*/ 17 w 46"/>
                    <a:gd name="T29" fmla="*/ 22 h 46"/>
                    <a:gd name="T30" fmla="*/ 15 w 46"/>
                    <a:gd name="T31" fmla="*/ 11 h 46"/>
                    <a:gd name="T32" fmla="*/ 22 w 46"/>
                    <a:gd name="T33" fmla="*/ 9 h 46"/>
                    <a:gd name="T34" fmla="*/ 22 w 46"/>
                    <a:gd name="T35" fmla="*/ 7 h 46"/>
                    <a:gd name="T36" fmla="*/ 24 w 46"/>
                    <a:gd name="T37" fmla="*/ 7 h 46"/>
                    <a:gd name="T38" fmla="*/ 24 w 46"/>
                    <a:gd name="T39" fmla="*/ 9 h 46"/>
                    <a:gd name="T40" fmla="*/ 33 w 46"/>
                    <a:gd name="T41" fmla="*/ 15 h 46"/>
                    <a:gd name="T42" fmla="*/ 26 w 46"/>
                    <a:gd name="T43" fmla="*/ 16 h 46"/>
                    <a:gd name="T44" fmla="*/ 24 w 46"/>
                    <a:gd name="T45" fmla="*/ 14 h 46"/>
                    <a:gd name="T46" fmla="*/ 24 w 46"/>
                    <a:gd name="T47" fmla="*/ 18 h 46"/>
                    <a:gd name="T48" fmla="*/ 31 w 46"/>
                    <a:gd name="T49" fmla="*/ 21 h 46"/>
                    <a:gd name="T50" fmla="*/ 30 w 46"/>
                    <a:gd name="T51" fmla="*/ 3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6" h="46">
                      <a:moveTo>
                        <a:pt x="23" y="0"/>
                      </a:moveTo>
                      <a:cubicBezTo>
                        <a:pt x="10" y="0"/>
                        <a:pt x="0" y="10"/>
                        <a:pt x="0" y="23"/>
                      </a:cubicBezTo>
                      <a:cubicBezTo>
                        <a:pt x="0" y="35"/>
                        <a:pt x="10" y="46"/>
                        <a:pt x="23" y="46"/>
                      </a:cubicBezTo>
                      <a:cubicBezTo>
                        <a:pt x="35" y="46"/>
                        <a:pt x="46" y="35"/>
                        <a:pt x="46" y="23"/>
                      </a:cubicBezTo>
                      <a:cubicBezTo>
                        <a:pt x="46" y="10"/>
                        <a:pt x="35" y="0"/>
                        <a:pt x="23" y="0"/>
                      </a:cubicBezTo>
                      <a:close/>
                      <a:moveTo>
                        <a:pt x="30" y="33"/>
                      </a:moveTo>
                      <a:cubicBezTo>
                        <a:pt x="28" y="34"/>
                        <a:pt x="26" y="35"/>
                        <a:pt x="24" y="35"/>
                      </a:cubicBezTo>
                      <a:cubicBezTo>
                        <a:pt x="24" y="38"/>
                        <a:pt x="24" y="38"/>
                        <a:pt x="24" y="38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17" y="34"/>
                        <a:pt x="13" y="32"/>
                        <a:pt x="12" y="27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28"/>
                        <a:pt x="20" y="29"/>
                        <a:pt x="22" y="30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19" y="23"/>
                        <a:pt x="18" y="23"/>
                        <a:pt x="17" y="22"/>
                      </a:cubicBezTo>
                      <a:cubicBezTo>
                        <a:pt x="13" y="20"/>
                        <a:pt x="12" y="14"/>
                        <a:pt x="15" y="11"/>
                      </a:cubicBezTo>
                      <a:cubicBezTo>
                        <a:pt x="17" y="10"/>
                        <a:pt x="19" y="9"/>
                        <a:pt x="22" y="9"/>
                      </a:cubicBezTo>
                      <a:cubicBezTo>
                        <a:pt x="22" y="7"/>
                        <a:pt x="22" y="7"/>
                        <a:pt x="22" y="7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9"/>
                        <a:pt x="24" y="9"/>
                        <a:pt x="24" y="9"/>
                      </a:cubicBezTo>
                      <a:cubicBezTo>
                        <a:pt x="28" y="9"/>
                        <a:pt x="32" y="11"/>
                        <a:pt x="33" y="15"/>
                      </a:cubicBezTo>
                      <a:cubicBezTo>
                        <a:pt x="26" y="16"/>
                        <a:pt x="26" y="16"/>
                        <a:pt x="26" y="16"/>
                      </a:cubicBezTo>
                      <a:cubicBezTo>
                        <a:pt x="26" y="15"/>
                        <a:pt x="25" y="14"/>
                        <a:pt x="24" y="14"/>
                      </a:cubicBezTo>
                      <a:cubicBezTo>
                        <a:pt x="24" y="18"/>
                        <a:pt x="24" y="18"/>
                        <a:pt x="24" y="18"/>
                      </a:cubicBezTo>
                      <a:cubicBezTo>
                        <a:pt x="28" y="19"/>
                        <a:pt x="30" y="20"/>
                        <a:pt x="31" y="21"/>
                      </a:cubicBezTo>
                      <a:cubicBezTo>
                        <a:pt x="35" y="25"/>
                        <a:pt x="34" y="31"/>
                        <a:pt x="30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íśḷidé"/>
                <p:cNvSpPr/>
                <p:nvPr/>
              </p:nvSpPr>
              <p:spPr bwMode="auto">
                <a:xfrm>
                  <a:off x="4654551" y="4686300"/>
                  <a:ext cx="12700" cy="19050"/>
                </a:xfrm>
                <a:custGeom>
                  <a:avLst/>
                  <a:gdLst>
                    <a:gd name="T0" fmla="*/ 1 w 3"/>
                    <a:gd name="T1" fmla="*/ 4 h 5"/>
                    <a:gd name="T2" fmla="*/ 3 w 3"/>
                    <a:gd name="T3" fmla="*/ 5 h 5"/>
                    <a:gd name="T4" fmla="*/ 3 w 3"/>
                    <a:gd name="T5" fmla="*/ 0 h 5"/>
                    <a:gd name="T6" fmla="*/ 1 w 3"/>
                    <a:gd name="T7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5">
                      <a:moveTo>
                        <a:pt x="1" y="4"/>
                      </a:moveTo>
                      <a:cubicBezTo>
                        <a:pt x="1" y="4"/>
                        <a:pt x="2" y="5"/>
                        <a:pt x="3" y="5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1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0" name="îṩľíḓe"/>
            <p:cNvGrpSpPr/>
            <p:nvPr/>
          </p:nvGrpSpPr>
          <p:grpSpPr>
            <a:xfrm>
              <a:off x="8207649" y="4018788"/>
              <a:ext cx="989699" cy="989699"/>
              <a:chOff x="8315420" y="4018788"/>
              <a:chExt cx="989699" cy="989699"/>
            </a:xfrm>
          </p:grpSpPr>
          <p:sp>
            <p:nvSpPr>
              <p:cNvPr id="23" name="îśḷïdê"/>
              <p:cNvSpPr/>
              <p:nvPr/>
            </p:nvSpPr>
            <p:spPr>
              <a:xfrm>
                <a:off x="8315420" y="4018788"/>
                <a:ext cx="989699" cy="989699"/>
              </a:xfrm>
              <a:prstGeom prst="rect">
                <a:avLst/>
              </a:prstGeom>
              <a:solidFill>
                <a:schemeClr val="accent2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4" name="ïṧlíḍé"/>
              <p:cNvGrpSpPr/>
              <p:nvPr/>
            </p:nvGrpSpPr>
            <p:grpSpPr>
              <a:xfrm>
                <a:off x="8475208" y="4231531"/>
                <a:ext cx="670123" cy="564213"/>
                <a:chOff x="6413500" y="4905376"/>
                <a:chExt cx="552451" cy="465138"/>
              </a:xfrm>
              <a:solidFill>
                <a:schemeClr val="bg1"/>
              </a:solidFill>
              <a:effectLst/>
            </p:grpSpPr>
            <p:sp>
              <p:nvSpPr>
                <p:cNvPr id="25" name="íśḷîḋe"/>
                <p:cNvSpPr/>
                <p:nvPr/>
              </p:nvSpPr>
              <p:spPr bwMode="auto">
                <a:xfrm>
                  <a:off x="6413500" y="5106988"/>
                  <a:ext cx="173038" cy="192088"/>
                </a:xfrm>
                <a:custGeom>
                  <a:avLst/>
                  <a:gdLst>
                    <a:gd name="T0" fmla="*/ 46 w 46"/>
                    <a:gd name="T1" fmla="*/ 28 h 51"/>
                    <a:gd name="T2" fmla="*/ 46 w 46"/>
                    <a:gd name="T3" fmla="*/ 28 h 51"/>
                    <a:gd name="T4" fmla="*/ 46 w 46"/>
                    <a:gd name="T5" fmla="*/ 28 h 51"/>
                    <a:gd name="T6" fmla="*/ 26 w 46"/>
                    <a:gd name="T7" fmla="*/ 8 h 51"/>
                    <a:gd name="T8" fmla="*/ 27 w 46"/>
                    <a:gd name="T9" fmla="*/ 6 h 51"/>
                    <a:gd name="T10" fmla="*/ 23 w 46"/>
                    <a:gd name="T11" fmla="*/ 0 h 51"/>
                    <a:gd name="T12" fmla="*/ 19 w 46"/>
                    <a:gd name="T13" fmla="*/ 6 h 51"/>
                    <a:gd name="T14" fmla="*/ 20 w 46"/>
                    <a:gd name="T15" fmla="*/ 8 h 51"/>
                    <a:gd name="T16" fmla="*/ 0 w 46"/>
                    <a:gd name="T17" fmla="*/ 28 h 51"/>
                    <a:gd name="T18" fmla="*/ 0 w 46"/>
                    <a:gd name="T19" fmla="*/ 28 h 51"/>
                    <a:gd name="T20" fmla="*/ 23 w 46"/>
                    <a:gd name="T21" fmla="*/ 51 h 51"/>
                    <a:gd name="T22" fmla="*/ 46 w 46"/>
                    <a:gd name="T23" fmla="*/ 28 h 51"/>
                    <a:gd name="T24" fmla="*/ 23 w 46"/>
                    <a:gd name="T25" fmla="*/ 28 h 51"/>
                    <a:gd name="T26" fmla="*/ 2 w 46"/>
                    <a:gd name="T27" fmla="*/ 28 h 51"/>
                    <a:gd name="T28" fmla="*/ 21 w 46"/>
                    <a:gd name="T29" fmla="*/ 9 h 51"/>
                    <a:gd name="T30" fmla="*/ 23 w 46"/>
                    <a:gd name="T31" fmla="*/ 9 h 51"/>
                    <a:gd name="T32" fmla="*/ 23 w 46"/>
                    <a:gd name="T33" fmla="*/ 28 h 51"/>
                    <a:gd name="T34" fmla="*/ 23 w 46"/>
                    <a:gd name="T35" fmla="*/ 9 h 51"/>
                    <a:gd name="T36" fmla="*/ 25 w 46"/>
                    <a:gd name="T37" fmla="*/ 9 h 51"/>
                    <a:gd name="T38" fmla="*/ 43 w 46"/>
                    <a:gd name="T39" fmla="*/ 28 h 51"/>
                    <a:gd name="T40" fmla="*/ 23 w 46"/>
                    <a:gd name="T41" fmla="*/ 28 h 51"/>
                    <a:gd name="T42" fmla="*/ 23 w 46"/>
                    <a:gd name="T43" fmla="*/ 9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6" h="51">
                      <a:moveTo>
                        <a:pt x="46" y="28"/>
                      </a:moveTo>
                      <a:cubicBezTo>
                        <a:pt x="46" y="28"/>
                        <a:pt x="46" y="28"/>
                        <a:pt x="46" y="28"/>
                      </a:cubicBezTo>
                      <a:cubicBezTo>
                        <a:pt x="46" y="28"/>
                        <a:pt x="46" y="28"/>
                        <a:pt x="46" y="2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6" y="7"/>
                        <a:pt x="27" y="6"/>
                        <a:pt x="27" y="6"/>
                      </a:cubicBezTo>
                      <a:cubicBezTo>
                        <a:pt x="27" y="4"/>
                        <a:pt x="23" y="0"/>
                        <a:pt x="23" y="0"/>
                      </a:cubicBezTo>
                      <a:cubicBezTo>
                        <a:pt x="23" y="0"/>
                        <a:pt x="19" y="4"/>
                        <a:pt x="19" y="6"/>
                      </a:cubicBezTo>
                      <a:cubicBezTo>
                        <a:pt x="19" y="6"/>
                        <a:pt x="20" y="7"/>
                        <a:pt x="20" y="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0"/>
                        <a:pt x="10" y="51"/>
                        <a:pt x="23" y="51"/>
                      </a:cubicBezTo>
                      <a:cubicBezTo>
                        <a:pt x="36" y="51"/>
                        <a:pt x="46" y="40"/>
                        <a:pt x="46" y="28"/>
                      </a:cubicBezTo>
                      <a:close/>
                      <a:moveTo>
                        <a:pt x="23" y="28"/>
                      </a:moveTo>
                      <a:cubicBezTo>
                        <a:pt x="2" y="28"/>
                        <a:pt x="2" y="28"/>
                        <a:pt x="2" y="28"/>
                      </a:cubicBezTo>
                      <a:cubicBezTo>
                        <a:pt x="21" y="9"/>
                        <a:pt x="21" y="9"/>
                        <a:pt x="21" y="9"/>
                      </a:cubicBezTo>
                      <a:cubicBezTo>
                        <a:pt x="22" y="9"/>
                        <a:pt x="22" y="9"/>
                        <a:pt x="23" y="9"/>
                      </a:cubicBezTo>
                      <a:lnTo>
                        <a:pt x="23" y="28"/>
                      </a:lnTo>
                      <a:close/>
                      <a:moveTo>
                        <a:pt x="23" y="9"/>
                      </a:moveTo>
                      <a:cubicBezTo>
                        <a:pt x="24" y="9"/>
                        <a:pt x="24" y="9"/>
                        <a:pt x="25" y="9"/>
                      </a:cubicBezTo>
                      <a:cubicBezTo>
                        <a:pt x="43" y="28"/>
                        <a:pt x="43" y="28"/>
                        <a:pt x="43" y="28"/>
                      </a:cubicBezTo>
                      <a:cubicBezTo>
                        <a:pt x="23" y="28"/>
                        <a:pt x="23" y="28"/>
                        <a:pt x="23" y="28"/>
                      </a:cubicBezTo>
                      <a:lnTo>
                        <a:pt x="23" y="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i$1iḋe"/>
                <p:cNvSpPr/>
                <p:nvPr/>
              </p:nvSpPr>
              <p:spPr bwMode="auto">
                <a:xfrm>
                  <a:off x="6792913" y="5106988"/>
                  <a:ext cx="173038" cy="192088"/>
                </a:xfrm>
                <a:custGeom>
                  <a:avLst/>
                  <a:gdLst>
                    <a:gd name="T0" fmla="*/ 46 w 46"/>
                    <a:gd name="T1" fmla="*/ 28 h 51"/>
                    <a:gd name="T2" fmla="*/ 46 w 46"/>
                    <a:gd name="T3" fmla="*/ 28 h 51"/>
                    <a:gd name="T4" fmla="*/ 26 w 46"/>
                    <a:gd name="T5" fmla="*/ 8 h 51"/>
                    <a:gd name="T6" fmla="*/ 27 w 46"/>
                    <a:gd name="T7" fmla="*/ 6 h 51"/>
                    <a:gd name="T8" fmla="*/ 23 w 46"/>
                    <a:gd name="T9" fmla="*/ 0 h 51"/>
                    <a:gd name="T10" fmla="*/ 19 w 46"/>
                    <a:gd name="T11" fmla="*/ 6 h 51"/>
                    <a:gd name="T12" fmla="*/ 20 w 46"/>
                    <a:gd name="T13" fmla="*/ 8 h 51"/>
                    <a:gd name="T14" fmla="*/ 0 w 46"/>
                    <a:gd name="T15" fmla="*/ 28 h 51"/>
                    <a:gd name="T16" fmla="*/ 0 w 46"/>
                    <a:gd name="T17" fmla="*/ 28 h 51"/>
                    <a:gd name="T18" fmla="*/ 23 w 46"/>
                    <a:gd name="T19" fmla="*/ 51 h 51"/>
                    <a:gd name="T20" fmla="*/ 46 w 46"/>
                    <a:gd name="T21" fmla="*/ 28 h 51"/>
                    <a:gd name="T22" fmla="*/ 22 w 46"/>
                    <a:gd name="T23" fmla="*/ 28 h 51"/>
                    <a:gd name="T24" fmla="*/ 2 w 46"/>
                    <a:gd name="T25" fmla="*/ 28 h 51"/>
                    <a:gd name="T26" fmla="*/ 21 w 46"/>
                    <a:gd name="T27" fmla="*/ 9 h 51"/>
                    <a:gd name="T28" fmla="*/ 22 w 46"/>
                    <a:gd name="T29" fmla="*/ 9 h 51"/>
                    <a:gd name="T30" fmla="*/ 22 w 46"/>
                    <a:gd name="T31" fmla="*/ 28 h 51"/>
                    <a:gd name="T32" fmla="*/ 23 w 46"/>
                    <a:gd name="T33" fmla="*/ 28 h 51"/>
                    <a:gd name="T34" fmla="*/ 23 w 46"/>
                    <a:gd name="T35" fmla="*/ 9 h 51"/>
                    <a:gd name="T36" fmla="*/ 25 w 46"/>
                    <a:gd name="T37" fmla="*/ 9 h 51"/>
                    <a:gd name="T38" fmla="*/ 43 w 46"/>
                    <a:gd name="T39" fmla="*/ 28 h 51"/>
                    <a:gd name="T40" fmla="*/ 23 w 46"/>
                    <a:gd name="T41" fmla="*/ 28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6" h="51">
                      <a:moveTo>
                        <a:pt x="46" y="28"/>
                      </a:moveTo>
                      <a:cubicBezTo>
                        <a:pt x="46" y="28"/>
                        <a:pt x="46" y="28"/>
                        <a:pt x="46" y="2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6" y="7"/>
                        <a:pt x="27" y="6"/>
                        <a:pt x="27" y="6"/>
                      </a:cubicBezTo>
                      <a:cubicBezTo>
                        <a:pt x="27" y="4"/>
                        <a:pt x="23" y="0"/>
                        <a:pt x="23" y="0"/>
                      </a:cubicBezTo>
                      <a:cubicBezTo>
                        <a:pt x="23" y="0"/>
                        <a:pt x="19" y="4"/>
                        <a:pt x="19" y="6"/>
                      </a:cubicBezTo>
                      <a:cubicBezTo>
                        <a:pt x="19" y="6"/>
                        <a:pt x="19" y="7"/>
                        <a:pt x="20" y="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0"/>
                        <a:pt x="10" y="51"/>
                        <a:pt x="23" y="51"/>
                      </a:cubicBezTo>
                      <a:cubicBezTo>
                        <a:pt x="36" y="51"/>
                        <a:pt x="46" y="40"/>
                        <a:pt x="46" y="28"/>
                      </a:cubicBezTo>
                      <a:close/>
                      <a:moveTo>
                        <a:pt x="22" y="28"/>
                      </a:moveTo>
                      <a:cubicBezTo>
                        <a:pt x="2" y="28"/>
                        <a:pt x="2" y="28"/>
                        <a:pt x="2" y="28"/>
                      </a:cubicBezTo>
                      <a:cubicBezTo>
                        <a:pt x="21" y="9"/>
                        <a:pt x="21" y="9"/>
                        <a:pt x="21" y="9"/>
                      </a:cubicBezTo>
                      <a:cubicBezTo>
                        <a:pt x="21" y="9"/>
                        <a:pt x="22" y="9"/>
                        <a:pt x="22" y="9"/>
                      </a:cubicBezTo>
                      <a:lnTo>
                        <a:pt x="22" y="28"/>
                      </a:lnTo>
                      <a:close/>
                      <a:moveTo>
                        <a:pt x="23" y="28"/>
                      </a:moveTo>
                      <a:cubicBezTo>
                        <a:pt x="23" y="9"/>
                        <a:pt x="23" y="9"/>
                        <a:pt x="23" y="9"/>
                      </a:cubicBezTo>
                      <a:cubicBezTo>
                        <a:pt x="24" y="9"/>
                        <a:pt x="24" y="9"/>
                        <a:pt x="25" y="9"/>
                      </a:cubicBezTo>
                      <a:cubicBezTo>
                        <a:pt x="43" y="28"/>
                        <a:pt x="43" y="28"/>
                        <a:pt x="43" y="28"/>
                      </a:cubicBezTo>
                      <a:lnTo>
                        <a:pt x="23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íš1îdé"/>
                <p:cNvSpPr/>
                <p:nvPr/>
              </p:nvSpPr>
              <p:spPr bwMode="auto">
                <a:xfrm>
                  <a:off x="6477000" y="4905376"/>
                  <a:ext cx="425450" cy="465138"/>
                </a:xfrm>
                <a:custGeom>
                  <a:avLst/>
                  <a:gdLst>
                    <a:gd name="T0" fmla="*/ 87 w 113"/>
                    <a:gd name="T1" fmla="*/ 109 h 124"/>
                    <a:gd name="T2" fmla="*/ 80 w 113"/>
                    <a:gd name="T3" fmla="*/ 109 h 124"/>
                    <a:gd name="T4" fmla="*/ 80 w 113"/>
                    <a:gd name="T5" fmla="*/ 107 h 124"/>
                    <a:gd name="T6" fmla="*/ 74 w 113"/>
                    <a:gd name="T7" fmla="*/ 101 h 124"/>
                    <a:gd name="T8" fmla="*/ 64 w 113"/>
                    <a:gd name="T9" fmla="*/ 101 h 124"/>
                    <a:gd name="T10" fmla="*/ 65 w 113"/>
                    <a:gd name="T11" fmla="*/ 96 h 124"/>
                    <a:gd name="T12" fmla="*/ 61 w 113"/>
                    <a:gd name="T13" fmla="*/ 85 h 124"/>
                    <a:gd name="T14" fmla="*/ 61 w 113"/>
                    <a:gd name="T15" fmla="*/ 30 h 124"/>
                    <a:gd name="T16" fmla="*/ 101 w 113"/>
                    <a:gd name="T17" fmla="*/ 49 h 124"/>
                    <a:gd name="T18" fmla="*/ 107 w 113"/>
                    <a:gd name="T19" fmla="*/ 52 h 124"/>
                    <a:gd name="T20" fmla="*/ 113 w 113"/>
                    <a:gd name="T21" fmla="*/ 46 h 124"/>
                    <a:gd name="T22" fmla="*/ 107 w 113"/>
                    <a:gd name="T23" fmla="*/ 39 h 124"/>
                    <a:gd name="T24" fmla="*/ 102 w 113"/>
                    <a:gd name="T25" fmla="*/ 42 h 124"/>
                    <a:gd name="T26" fmla="*/ 61 w 113"/>
                    <a:gd name="T27" fmla="*/ 24 h 124"/>
                    <a:gd name="T28" fmla="*/ 61 w 113"/>
                    <a:gd name="T29" fmla="*/ 20 h 124"/>
                    <a:gd name="T30" fmla="*/ 66 w 113"/>
                    <a:gd name="T31" fmla="*/ 12 h 124"/>
                    <a:gd name="T32" fmla="*/ 56 w 113"/>
                    <a:gd name="T33" fmla="*/ 0 h 124"/>
                    <a:gd name="T34" fmla="*/ 47 w 113"/>
                    <a:gd name="T35" fmla="*/ 12 h 124"/>
                    <a:gd name="T36" fmla="*/ 52 w 113"/>
                    <a:gd name="T37" fmla="*/ 20 h 124"/>
                    <a:gd name="T38" fmla="*/ 52 w 113"/>
                    <a:gd name="T39" fmla="*/ 24 h 124"/>
                    <a:gd name="T40" fmla="*/ 12 w 113"/>
                    <a:gd name="T41" fmla="*/ 42 h 124"/>
                    <a:gd name="T42" fmla="*/ 6 w 113"/>
                    <a:gd name="T43" fmla="*/ 39 h 124"/>
                    <a:gd name="T44" fmla="*/ 0 w 113"/>
                    <a:gd name="T45" fmla="*/ 46 h 124"/>
                    <a:gd name="T46" fmla="*/ 6 w 113"/>
                    <a:gd name="T47" fmla="*/ 52 h 124"/>
                    <a:gd name="T48" fmla="*/ 12 w 113"/>
                    <a:gd name="T49" fmla="*/ 49 h 124"/>
                    <a:gd name="T50" fmla="*/ 52 w 113"/>
                    <a:gd name="T51" fmla="*/ 30 h 124"/>
                    <a:gd name="T52" fmla="*/ 52 w 113"/>
                    <a:gd name="T53" fmla="*/ 85 h 124"/>
                    <a:gd name="T54" fmla="*/ 48 w 113"/>
                    <a:gd name="T55" fmla="*/ 96 h 124"/>
                    <a:gd name="T56" fmla="*/ 49 w 113"/>
                    <a:gd name="T57" fmla="*/ 101 h 124"/>
                    <a:gd name="T58" fmla="*/ 39 w 113"/>
                    <a:gd name="T59" fmla="*/ 101 h 124"/>
                    <a:gd name="T60" fmla="*/ 33 w 113"/>
                    <a:gd name="T61" fmla="*/ 107 h 124"/>
                    <a:gd name="T62" fmla="*/ 33 w 113"/>
                    <a:gd name="T63" fmla="*/ 109 h 124"/>
                    <a:gd name="T64" fmla="*/ 26 w 113"/>
                    <a:gd name="T65" fmla="*/ 109 h 124"/>
                    <a:gd name="T66" fmla="*/ 15 w 113"/>
                    <a:gd name="T67" fmla="*/ 119 h 124"/>
                    <a:gd name="T68" fmla="*/ 15 w 113"/>
                    <a:gd name="T69" fmla="*/ 124 h 124"/>
                    <a:gd name="T70" fmla="*/ 97 w 113"/>
                    <a:gd name="T71" fmla="*/ 124 h 124"/>
                    <a:gd name="T72" fmla="*/ 97 w 113"/>
                    <a:gd name="T73" fmla="*/ 119 h 124"/>
                    <a:gd name="T74" fmla="*/ 87 w 113"/>
                    <a:gd name="T75" fmla="*/ 109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13" h="124">
                      <a:moveTo>
                        <a:pt x="87" y="109"/>
                      </a:moveTo>
                      <a:cubicBezTo>
                        <a:pt x="80" y="109"/>
                        <a:pt x="80" y="109"/>
                        <a:pt x="80" y="109"/>
                      </a:cubicBezTo>
                      <a:cubicBezTo>
                        <a:pt x="80" y="107"/>
                        <a:pt x="80" y="107"/>
                        <a:pt x="80" y="107"/>
                      </a:cubicBezTo>
                      <a:cubicBezTo>
                        <a:pt x="80" y="103"/>
                        <a:pt x="77" y="101"/>
                        <a:pt x="74" y="101"/>
                      </a:cubicBezTo>
                      <a:cubicBezTo>
                        <a:pt x="64" y="101"/>
                        <a:pt x="64" y="101"/>
                        <a:pt x="64" y="101"/>
                      </a:cubicBezTo>
                      <a:cubicBezTo>
                        <a:pt x="65" y="99"/>
                        <a:pt x="65" y="98"/>
                        <a:pt x="65" y="96"/>
                      </a:cubicBezTo>
                      <a:cubicBezTo>
                        <a:pt x="65" y="91"/>
                        <a:pt x="63" y="87"/>
                        <a:pt x="61" y="85"/>
                      </a:cubicBezTo>
                      <a:cubicBezTo>
                        <a:pt x="61" y="30"/>
                        <a:pt x="61" y="30"/>
                        <a:pt x="61" y="30"/>
                      </a:cubicBezTo>
                      <a:cubicBezTo>
                        <a:pt x="76" y="32"/>
                        <a:pt x="90" y="39"/>
                        <a:pt x="101" y="49"/>
                      </a:cubicBezTo>
                      <a:cubicBezTo>
                        <a:pt x="102" y="51"/>
                        <a:pt x="105" y="52"/>
                        <a:pt x="107" y="52"/>
                      </a:cubicBezTo>
                      <a:cubicBezTo>
                        <a:pt x="110" y="52"/>
                        <a:pt x="113" y="49"/>
                        <a:pt x="113" y="46"/>
                      </a:cubicBezTo>
                      <a:cubicBezTo>
                        <a:pt x="113" y="42"/>
                        <a:pt x="110" y="39"/>
                        <a:pt x="107" y="39"/>
                      </a:cubicBezTo>
                      <a:cubicBezTo>
                        <a:pt x="105" y="39"/>
                        <a:pt x="103" y="40"/>
                        <a:pt x="102" y="42"/>
                      </a:cubicBezTo>
                      <a:cubicBezTo>
                        <a:pt x="90" y="32"/>
                        <a:pt x="76" y="26"/>
                        <a:pt x="61" y="24"/>
                      </a:cubicBezTo>
                      <a:cubicBezTo>
                        <a:pt x="61" y="20"/>
                        <a:pt x="61" y="20"/>
                        <a:pt x="61" y="20"/>
                      </a:cubicBezTo>
                      <a:cubicBezTo>
                        <a:pt x="64" y="18"/>
                        <a:pt x="66" y="15"/>
                        <a:pt x="66" y="12"/>
                      </a:cubicBezTo>
                      <a:cubicBezTo>
                        <a:pt x="66" y="7"/>
                        <a:pt x="56" y="0"/>
                        <a:pt x="56" y="0"/>
                      </a:cubicBezTo>
                      <a:cubicBezTo>
                        <a:pt x="56" y="0"/>
                        <a:pt x="47" y="7"/>
                        <a:pt x="47" y="12"/>
                      </a:cubicBezTo>
                      <a:cubicBezTo>
                        <a:pt x="47" y="15"/>
                        <a:pt x="49" y="18"/>
                        <a:pt x="52" y="20"/>
                      </a:cubicBezTo>
                      <a:cubicBezTo>
                        <a:pt x="52" y="24"/>
                        <a:pt x="52" y="24"/>
                        <a:pt x="52" y="24"/>
                      </a:cubicBezTo>
                      <a:cubicBezTo>
                        <a:pt x="37" y="26"/>
                        <a:pt x="23" y="32"/>
                        <a:pt x="12" y="42"/>
                      </a:cubicBezTo>
                      <a:cubicBezTo>
                        <a:pt x="10" y="40"/>
                        <a:pt x="9" y="39"/>
                        <a:pt x="6" y="39"/>
                      </a:cubicBezTo>
                      <a:cubicBezTo>
                        <a:pt x="3" y="39"/>
                        <a:pt x="0" y="42"/>
                        <a:pt x="0" y="46"/>
                      </a:cubicBezTo>
                      <a:cubicBezTo>
                        <a:pt x="0" y="49"/>
                        <a:pt x="3" y="52"/>
                        <a:pt x="6" y="52"/>
                      </a:cubicBezTo>
                      <a:cubicBezTo>
                        <a:pt x="9" y="52"/>
                        <a:pt x="11" y="51"/>
                        <a:pt x="12" y="49"/>
                      </a:cubicBezTo>
                      <a:cubicBezTo>
                        <a:pt x="23" y="39"/>
                        <a:pt x="37" y="32"/>
                        <a:pt x="52" y="30"/>
                      </a:cubicBezTo>
                      <a:cubicBezTo>
                        <a:pt x="52" y="85"/>
                        <a:pt x="52" y="85"/>
                        <a:pt x="52" y="85"/>
                      </a:cubicBezTo>
                      <a:cubicBezTo>
                        <a:pt x="49" y="87"/>
                        <a:pt x="48" y="91"/>
                        <a:pt x="48" y="96"/>
                      </a:cubicBezTo>
                      <a:cubicBezTo>
                        <a:pt x="48" y="98"/>
                        <a:pt x="48" y="99"/>
                        <a:pt x="49" y="101"/>
                      </a:cubicBezTo>
                      <a:cubicBezTo>
                        <a:pt x="39" y="101"/>
                        <a:pt x="39" y="101"/>
                        <a:pt x="39" y="101"/>
                      </a:cubicBezTo>
                      <a:cubicBezTo>
                        <a:pt x="36" y="101"/>
                        <a:pt x="33" y="103"/>
                        <a:pt x="33" y="107"/>
                      </a:cubicBezTo>
                      <a:cubicBezTo>
                        <a:pt x="33" y="109"/>
                        <a:pt x="33" y="109"/>
                        <a:pt x="33" y="109"/>
                      </a:cubicBezTo>
                      <a:cubicBezTo>
                        <a:pt x="26" y="109"/>
                        <a:pt x="26" y="109"/>
                        <a:pt x="26" y="109"/>
                      </a:cubicBezTo>
                      <a:cubicBezTo>
                        <a:pt x="20" y="109"/>
                        <a:pt x="15" y="114"/>
                        <a:pt x="15" y="119"/>
                      </a:cubicBezTo>
                      <a:cubicBezTo>
                        <a:pt x="15" y="124"/>
                        <a:pt x="15" y="124"/>
                        <a:pt x="15" y="124"/>
                      </a:cubicBezTo>
                      <a:cubicBezTo>
                        <a:pt x="97" y="124"/>
                        <a:pt x="97" y="124"/>
                        <a:pt x="97" y="124"/>
                      </a:cubicBezTo>
                      <a:cubicBezTo>
                        <a:pt x="97" y="119"/>
                        <a:pt x="97" y="119"/>
                        <a:pt x="97" y="119"/>
                      </a:cubicBezTo>
                      <a:cubicBezTo>
                        <a:pt x="97" y="114"/>
                        <a:pt x="93" y="109"/>
                        <a:pt x="87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1" name="íṩ1ídé"/>
            <p:cNvGrpSpPr/>
            <p:nvPr/>
          </p:nvGrpSpPr>
          <p:grpSpPr>
            <a:xfrm>
              <a:off x="2994651" y="4018788"/>
              <a:ext cx="989699" cy="908157"/>
              <a:chOff x="2989448" y="4018788"/>
              <a:chExt cx="989699" cy="908157"/>
            </a:xfrm>
          </p:grpSpPr>
          <p:sp>
            <p:nvSpPr>
              <p:cNvPr id="21" name="îṥḻîḑé"/>
              <p:cNvSpPr/>
              <p:nvPr/>
            </p:nvSpPr>
            <p:spPr>
              <a:xfrm>
                <a:off x="2989448" y="4018788"/>
                <a:ext cx="989699" cy="908157"/>
              </a:xfrm>
              <a:prstGeom prst="rect">
                <a:avLst/>
              </a:prstGeom>
              <a:solidFill>
                <a:schemeClr val="accent4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ṥ1íḍê"/>
              <p:cNvSpPr/>
              <p:nvPr/>
            </p:nvSpPr>
            <p:spPr>
              <a:xfrm>
                <a:off x="3247623" y="4225190"/>
                <a:ext cx="473349" cy="495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1" h="21600" extrusionOk="0">
                    <a:moveTo>
                      <a:pt x="2206" y="3607"/>
                    </a:moveTo>
                    <a:lnTo>
                      <a:pt x="4487" y="1200"/>
                    </a:lnTo>
                    <a:lnTo>
                      <a:pt x="16953" y="1200"/>
                    </a:lnTo>
                    <a:lnTo>
                      <a:pt x="19234" y="3607"/>
                    </a:lnTo>
                    <a:cubicBezTo>
                      <a:pt x="19234" y="3607"/>
                      <a:pt x="2206" y="3607"/>
                      <a:pt x="2206" y="3607"/>
                    </a:cubicBezTo>
                    <a:close/>
                    <a:moveTo>
                      <a:pt x="10720" y="13168"/>
                    </a:moveTo>
                    <a:cubicBezTo>
                      <a:pt x="6671" y="13168"/>
                      <a:pt x="5805" y="7652"/>
                      <a:pt x="5625" y="6516"/>
                    </a:cubicBezTo>
                    <a:lnTo>
                      <a:pt x="7915" y="6516"/>
                    </a:lnTo>
                    <a:cubicBezTo>
                      <a:pt x="8259" y="8173"/>
                      <a:pt x="9042" y="11009"/>
                      <a:pt x="10720" y="11009"/>
                    </a:cubicBezTo>
                    <a:cubicBezTo>
                      <a:pt x="12398" y="11009"/>
                      <a:pt x="13182" y="8173"/>
                      <a:pt x="13525" y="6516"/>
                    </a:cubicBezTo>
                    <a:lnTo>
                      <a:pt x="15816" y="6516"/>
                    </a:lnTo>
                    <a:cubicBezTo>
                      <a:pt x="15635" y="7652"/>
                      <a:pt x="14769" y="13168"/>
                      <a:pt x="10720" y="13168"/>
                    </a:cubicBezTo>
                    <a:close/>
                    <a:moveTo>
                      <a:pt x="20843" y="2725"/>
                    </a:moveTo>
                    <a:cubicBezTo>
                      <a:pt x="20476" y="2418"/>
                      <a:pt x="18467" y="648"/>
                      <a:pt x="18092" y="336"/>
                    </a:cubicBezTo>
                    <a:cubicBezTo>
                      <a:pt x="17719" y="25"/>
                      <a:pt x="17150" y="0"/>
                      <a:pt x="16718" y="0"/>
                    </a:cubicBezTo>
                    <a:lnTo>
                      <a:pt x="4722" y="0"/>
                    </a:lnTo>
                    <a:cubicBezTo>
                      <a:pt x="4292" y="0"/>
                      <a:pt x="3722" y="25"/>
                      <a:pt x="3348" y="336"/>
                    </a:cubicBezTo>
                    <a:cubicBezTo>
                      <a:pt x="2973" y="648"/>
                      <a:pt x="964" y="2419"/>
                      <a:pt x="597" y="2725"/>
                    </a:cubicBezTo>
                    <a:cubicBezTo>
                      <a:pt x="227" y="3032"/>
                      <a:pt x="-80" y="3497"/>
                      <a:pt x="18" y="4155"/>
                    </a:cubicBezTo>
                    <a:cubicBezTo>
                      <a:pt x="117" y="4817"/>
                      <a:pt x="2374" y="20549"/>
                      <a:pt x="2433" y="20923"/>
                    </a:cubicBezTo>
                    <a:cubicBezTo>
                      <a:pt x="2490" y="21296"/>
                      <a:pt x="2829" y="21592"/>
                      <a:pt x="3241" y="21600"/>
                    </a:cubicBezTo>
                    <a:lnTo>
                      <a:pt x="18199" y="21600"/>
                    </a:lnTo>
                    <a:cubicBezTo>
                      <a:pt x="18611" y="21592"/>
                      <a:pt x="18950" y="21296"/>
                      <a:pt x="19007" y="20922"/>
                    </a:cubicBezTo>
                    <a:cubicBezTo>
                      <a:pt x="19066" y="20549"/>
                      <a:pt x="21323" y="4816"/>
                      <a:pt x="21423" y="4155"/>
                    </a:cubicBezTo>
                    <a:cubicBezTo>
                      <a:pt x="21520" y="3497"/>
                      <a:pt x="21213" y="3032"/>
                      <a:pt x="20843" y="27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iSļiḋé"/>
            <p:cNvGrpSpPr/>
            <p:nvPr/>
          </p:nvGrpSpPr>
          <p:grpSpPr>
            <a:xfrm>
              <a:off x="750525" y="4057947"/>
              <a:ext cx="2089846" cy="829839"/>
              <a:chOff x="904804" y="3948354"/>
              <a:chExt cx="2089846" cy="829839"/>
            </a:xfrm>
          </p:grpSpPr>
          <p:sp>
            <p:nvSpPr>
              <p:cNvPr id="19" name="íS1îḑê"/>
              <p:cNvSpPr txBox="1"/>
              <p:nvPr/>
            </p:nvSpPr>
            <p:spPr>
              <a:xfrm>
                <a:off x="904804" y="3948354"/>
                <a:ext cx="2089846" cy="352208"/>
              </a:xfrm>
              <a:prstGeom prst="rect">
                <a:avLst/>
              </a:prstGeom>
              <a:noFill/>
            </p:spPr>
            <p:txBody>
              <a:bodyPr vert="horz" wrap="none" lIns="90000" tIns="46800" rIns="90000" bIns="46800" anchor="ctr">
                <a:normAutofit/>
              </a:bodyPr>
              <a:lstStyle/>
              <a:p>
                <a:pPr algn="r"/>
                <a:r>
                  <a:rPr lang="en-US" altLang="zh-CN" sz="1600" b="1" dirty="0"/>
                  <a:t>Text Here</a:t>
                </a:r>
                <a:endParaRPr lang="zh-CN" altLang="en-US" sz="1600" b="1" dirty="0"/>
              </a:p>
            </p:txBody>
          </p:sp>
          <p:sp>
            <p:nvSpPr>
              <p:cNvPr id="20" name="iSļïḑè"/>
              <p:cNvSpPr txBox="1"/>
              <p:nvPr/>
            </p:nvSpPr>
            <p:spPr>
              <a:xfrm>
                <a:off x="904804" y="4300562"/>
                <a:ext cx="2089846" cy="47763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13" name="îṧlîḋè"/>
            <p:cNvGrpSpPr/>
            <p:nvPr/>
          </p:nvGrpSpPr>
          <p:grpSpPr>
            <a:xfrm>
              <a:off x="9361154" y="2412548"/>
              <a:ext cx="2089846" cy="829839"/>
              <a:chOff x="9428229" y="2207030"/>
              <a:chExt cx="2089846" cy="829839"/>
            </a:xfrm>
          </p:grpSpPr>
          <p:sp>
            <p:nvSpPr>
              <p:cNvPr id="17" name="îṡ1îḓe"/>
              <p:cNvSpPr txBox="1"/>
              <p:nvPr/>
            </p:nvSpPr>
            <p:spPr>
              <a:xfrm>
                <a:off x="9428229" y="2207030"/>
                <a:ext cx="2089846" cy="352208"/>
              </a:xfrm>
              <a:prstGeom prst="rect">
                <a:avLst/>
              </a:prstGeom>
              <a:noFill/>
            </p:spPr>
            <p:txBody>
              <a:bodyPr vert="horz" wrap="none" lIns="90000" tIns="46800" rIns="90000" bIns="46800" anchor="ctr" anchorCtr="0">
                <a:normAutofit/>
              </a:bodyPr>
              <a:lstStyle/>
              <a:p>
                <a:pPr algn="l"/>
                <a:r>
                  <a:rPr lang="en-US" altLang="zh-CN" sz="1600" b="1" dirty="0"/>
                  <a:t>Text Here</a:t>
                </a:r>
                <a:endParaRPr lang="zh-CN" altLang="en-US" sz="1600" b="1" dirty="0"/>
              </a:p>
            </p:txBody>
          </p:sp>
          <p:sp>
            <p:nvSpPr>
              <p:cNvPr id="18" name="îšlidé"/>
              <p:cNvSpPr txBox="1"/>
              <p:nvPr/>
            </p:nvSpPr>
            <p:spPr>
              <a:xfrm>
                <a:off x="9428229" y="2559238"/>
                <a:ext cx="2089846" cy="47763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14" name="iṥ1îḓe"/>
            <p:cNvGrpSpPr/>
            <p:nvPr/>
          </p:nvGrpSpPr>
          <p:grpSpPr>
            <a:xfrm>
              <a:off x="9361154" y="4098718"/>
              <a:ext cx="2089846" cy="829839"/>
              <a:chOff x="9428229" y="3948354"/>
              <a:chExt cx="2089846" cy="829839"/>
            </a:xfrm>
          </p:grpSpPr>
          <p:sp>
            <p:nvSpPr>
              <p:cNvPr id="15" name="iṣļídé"/>
              <p:cNvSpPr txBox="1"/>
              <p:nvPr/>
            </p:nvSpPr>
            <p:spPr>
              <a:xfrm>
                <a:off x="9428229" y="3948354"/>
                <a:ext cx="2089846" cy="352208"/>
              </a:xfrm>
              <a:prstGeom prst="rect">
                <a:avLst/>
              </a:prstGeom>
              <a:noFill/>
            </p:spPr>
            <p:txBody>
              <a:bodyPr vert="horz" wrap="none" lIns="90000" tIns="46800" rIns="90000" bIns="46800" anchor="ctr" anchorCtr="0">
                <a:normAutofit/>
              </a:bodyPr>
              <a:lstStyle/>
              <a:p>
                <a:pPr algn="l"/>
                <a:r>
                  <a:rPr lang="en-US" altLang="zh-CN" sz="1600" b="1" dirty="0"/>
                  <a:t>Text Here</a:t>
                </a:r>
                <a:endParaRPr lang="zh-CN" altLang="en-US" sz="1600" b="1" dirty="0"/>
              </a:p>
            </p:txBody>
          </p:sp>
          <p:sp>
            <p:nvSpPr>
              <p:cNvPr id="16" name="ïşḻiḓè"/>
              <p:cNvSpPr txBox="1"/>
              <p:nvPr/>
            </p:nvSpPr>
            <p:spPr>
              <a:xfrm>
                <a:off x="9428229" y="4300562"/>
                <a:ext cx="2089846" cy="47763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934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e99c3c6-276f-476b-bce0-0a4fb3ef2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D93441D-4437-4C63-93AB-932A8E7C8944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0" y="2006400"/>
            <a:ext cx="12191999" cy="2529441"/>
            <a:chOff x="0" y="2006400"/>
            <a:chExt cx="12191999" cy="2529441"/>
          </a:xfrm>
        </p:grpSpPr>
        <p:sp>
          <p:nvSpPr>
            <p:cNvPr id="6" name="ïṥlïďè">
              <a:extLst>
                <a:ext uri="{FF2B5EF4-FFF2-40B4-BE49-F238E27FC236}">
                  <a16:creationId xmlns:a16="http://schemas.microsoft.com/office/drawing/2014/main" id="{E7736969-9571-42C7-9BFF-36D1AF842A6C}"/>
                </a:ext>
              </a:extLst>
            </p:cNvPr>
            <p:cNvSpPr/>
            <p:nvPr/>
          </p:nvSpPr>
          <p:spPr>
            <a:xfrm>
              <a:off x="7457759" y="2487116"/>
              <a:ext cx="4734240" cy="1885442"/>
            </a:xfrm>
            <a:custGeom>
              <a:avLst/>
              <a:gdLst>
                <a:gd name="connsiteX0" fmla="*/ 4061955 w 4734240"/>
                <a:gd name="connsiteY0" fmla="*/ 0 h 1885442"/>
                <a:gd name="connsiteX1" fmla="*/ 4734240 w 4734240"/>
                <a:gd name="connsiteY1" fmla="*/ 0 h 1885442"/>
                <a:gd name="connsiteX2" fmla="*/ 4734240 w 4734240"/>
                <a:gd name="connsiteY2" fmla="*/ 1875162 h 1885442"/>
                <a:gd name="connsiteX3" fmla="*/ 4061955 w 4734240"/>
                <a:gd name="connsiteY3" fmla="*/ 1875162 h 1885442"/>
                <a:gd name="connsiteX4" fmla="*/ 4061955 w 4734240"/>
                <a:gd name="connsiteY4" fmla="*/ 1885442 h 1885442"/>
                <a:gd name="connsiteX5" fmla="*/ 0 w 4734240"/>
                <a:gd name="connsiteY5" fmla="*/ 1885442 h 1885442"/>
                <a:gd name="connsiteX6" fmla="*/ 999671 w 4734240"/>
                <a:gd name="connsiteY6" fmla="*/ 14124 h 1885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4240" h="1885442">
                  <a:moveTo>
                    <a:pt x="4061955" y="0"/>
                  </a:moveTo>
                  <a:lnTo>
                    <a:pt x="4734240" y="0"/>
                  </a:lnTo>
                  <a:lnTo>
                    <a:pt x="4734240" y="1875162"/>
                  </a:lnTo>
                  <a:lnTo>
                    <a:pt x="4061955" y="1875162"/>
                  </a:lnTo>
                  <a:lnTo>
                    <a:pt x="4061955" y="1885442"/>
                  </a:lnTo>
                  <a:lnTo>
                    <a:pt x="0" y="1885442"/>
                  </a:lnTo>
                  <a:lnTo>
                    <a:pt x="999671" y="14124"/>
                  </a:lnTo>
                  <a:close/>
                </a:path>
              </a:pathLst>
            </a:custGeom>
            <a:blipFill>
              <a:blip r:embed="rId4"/>
              <a:stretch>
                <a:fillRect t="-44458" b="-43863"/>
              </a:stretch>
            </a:blip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7" name="îšlîḓè">
              <a:extLst>
                <a:ext uri="{FF2B5EF4-FFF2-40B4-BE49-F238E27FC236}">
                  <a16:creationId xmlns:a16="http://schemas.microsoft.com/office/drawing/2014/main" id="{FE845F7D-FC6D-4994-ABA8-C441C1DB7A26}"/>
                </a:ext>
              </a:extLst>
            </p:cNvPr>
            <p:cNvSpPr/>
            <p:nvPr/>
          </p:nvSpPr>
          <p:spPr>
            <a:xfrm>
              <a:off x="9273083" y="2463756"/>
              <a:ext cx="1063624" cy="2072085"/>
            </a:xfrm>
            <a:prstGeom prst="parallelogram">
              <a:avLst>
                <a:gd name="adj" fmla="val 70210"/>
              </a:avLst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iŝľíďê">
              <a:extLst>
                <a:ext uri="{FF2B5EF4-FFF2-40B4-BE49-F238E27FC236}">
                  <a16:creationId xmlns:a16="http://schemas.microsoft.com/office/drawing/2014/main" id="{D2E156DD-570F-4712-93C0-D5F0FEABB721}"/>
                </a:ext>
              </a:extLst>
            </p:cNvPr>
            <p:cNvSpPr/>
            <p:nvPr/>
          </p:nvSpPr>
          <p:spPr>
            <a:xfrm flipH="1" flipV="1">
              <a:off x="0" y="2487117"/>
              <a:ext cx="1832955" cy="1875161"/>
            </a:xfrm>
            <a:custGeom>
              <a:avLst/>
              <a:gdLst>
                <a:gd name="connsiteX0" fmla="*/ 1832955 w 1832955"/>
                <a:gd name="connsiteY0" fmla="*/ 1875161 h 1875161"/>
                <a:gd name="connsiteX1" fmla="*/ 0 w 1832955"/>
                <a:gd name="connsiteY1" fmla="*/ 1875161 h 1875161"/>
                <a:gd name="connsiteX2" fmla="*/ 999671 w 1832955"/>
                <a:gd name="connsiteY2" fmla="*/ 3843 h 1875161"/>
                <a:gd name="connsiteX3" fmla="*/ 1832955 w 1832955"/>
                <a:gd name="connsiteY3" fmla="*/ 0 h 187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2955" h="1875161">
                  <a:moveTo>
                    <a:pt x="1832955" y="1875161"/>
                  </a:moveTo>
                  <a:lnTo>
                    <a:pt x="0" y="1875161"/>
                  </a:lnTo>
                  <a:lnTo>
                    <a:pt x="999671" y="3843"/>
                  </a:lnTo>
                  <a:lnTo>
                    <a:pt x="1832955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îṧľíḓè">
              <a:extLst>
                <a:ext uri="{FF2B5EF4-FFF2-40B4-BE49-F238E27FC236}">
                  <a16:creationId xmlns:a16="http://schemas.microsoft.com/office/drawing/2014/main" id="{7D107EAB-8ADC-4347-89FF-5B568C40D332}"/>
                </a:ext>
              </a:extLst>
            </p:cNvPr>
            <p:cNvSpPr/>
            <p:nvPr/>
          </p:nvSpPr>
          <p:spPr>
            <a:xfrm>
              <a:off x="10044183" y="2463756"/>
              <a:ext cx="1063624" cy="2072085"/>
            </a:xfrm>
            <a:prstGeom prst="parallelogram">
              <a:avLst>
                <a:gd name="adj" fmla="val 70210"/>
              </a:avLst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i$1ïdé">
              <a:extLst>
                <a:ext uri="{FF2B5EF4-FFF2-40B4-BE49-F238E27FC236}">
                  <a16:creationId xmlns:a16="http://schemas.microsoft.com/office/drawing/2014/main" id="{F0BE8959-1F82-4A34-A1D6-7A9C8E707637}"/>
                </a:ext>
              </a:extLst>
            </p:cNvPr>
            <p:cNvSpPr/>
            <p:nvPr/>
          </p:nvSpPr>
          <p:spPr>
            <a:xfrm>
              <a:off x="10815283" y="2463756"/>
              <a:ext cx="1063624" cy="2072085"/>
            </a:xfrm>
            <a:prstGeom prst="parallelogram">
              <a:avLst>
                <a:gd name="adj" fmla="val 70210"/>
              </a:avLst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iṣ1ïde">
              <a:extLst>
                <a:ext uri="{FF2B5EF4-FFF2-40B4-BE49-F238E27FC236}">
                  <a16:creationId xmlns:a16="http://schemas.microsoft.com/office/drawing/2014/main" id="{030DCBA1-3140-4525-A254-7C1EB3295391}"/>
                </a:ext>
              </a:extLst>
            </p:cNvPr>
            <p:cNvSpPr/>
            <p:nvPr/>
          </p:nvSpPr>
          <p:spPr>
            <a:xfrm>
              <a:off x="662612" y="2006400"/>
              <a:ext cx="2036135" cy="621816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2"/>
                  </a:solidFill>
                </a:rPr>
                <a:t>Content</a:t>
              </a:r>
            </a:p>
          </p:txBody>
        </p:sp>
        <p:sp>
          <p:nvSpPr>
            <p:cNvPr id="12" name="íşḻiďê">
              <a:extLst>
                <a:ext uri="{FF2B5EF4-FFF2-40B4-BE49-F238E27FC236}">
                  <a16:creationId xmlns:a16="http://schemas.microsoft.com/office/drawing/2014/main" id="{4FD65D8B-61B1-48BA-BEF8-AE1EE02C0507}"/>
                </a:ext>
              </a:extLst>
            </p:cNvPr>
            <p:cNvSpPr txBox="1"/>
            <p:nvPr/>
          </p:nvSpPr>
          <p:spPr bwMode="auto">
            <a:xfrm>
              <a:off x="3112580" y="2461213"/>
              <a:ext cx="2802979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600" b="1" dirty="0"/>
                <a:t>Supporting text here. </a:t>
              </a:r>
            </a:p>
          </p:txBody>
        </p:sp>
        <p:sp>
          <p:nvSpPr>
            <p:cNvPr id="13" name="ïṥḻïḋe">
              <a:extLst>
                <a:ext uri="{FF2B5EF4-FFF2-40B4-BE49-F238E27FC236}">
                  <a16:creationId xmlns:a16="http://schemas.microsoft.com/office/drawing/2014/main" id="{2EEC6950-A8CA-4ACD-8C2D-6BC93C7247A6}"/>
                </a:ext>
              </a:extLst>
            </p:cNvPr>
            <p:cNvSpPr/>
            <p:nvPr/>
          </p:nvSpPr>
          <p:spPr bwMode="auto">
            <a:xfrm>
              <a:off x="2560437" y="2480650"/>
              <a:ext cx="371558" cy="371558"/>
            </a:xfrm>
            <a:prstGeom prst="roundRect">
              <a:avLst/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01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îşļide">
              <a:extLst>
                <a:ext uri="{FF2B5EF4-FFF2-40B4-BE49-F238E27FC236}">
                  <a16:creationId xmlns:a16="http://schemas.microsoft.com/office/drawing/2014/main" id="{1AA3CB15-C38C-43FD-B444-227E39C88E35}"/>
                </a:ext>
              </a:extLst>
            </p:cNvPr>
            <p:cNvSpPr txBox="1"/>
            <p:nvPr/>
          </p:nvSpPr>
          <p:spPr bwMode="auto">
            <a:xfrm>
              <a:off x="2831922" y="2960701"/>
              <a:ext cx="2802979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600" b="1" dirty="0"/>
                <a:t>Supporting text here. </a:t>
              </a:r>
            </a:p>
          </p:txBody>
        </p:sp>
        <p:sp>
          <p:nvSpPr>
            <p:cNvPr id="15" name="îṡḻïḑé">
              <a:extLst>
                <a:ext uri="{FF2B5EF4-FFF2-40B4-BE49-F238E27FC236}">
                  <a16:creationId xmlns:a16="http://schemas.microsoft.com/office/drawing/2014/main" id="{BFB6385F-E025-48DB-9BAC-7148236DC4CB}"/>
                </a:ext>
              </a:extLst>
            </p:cNvPr>
            <p:cNvSpPr/>
            <p:nvPr/>
          </p:nvSpPr>
          <p:spPr bwMode="auto">
            <a:xfrm>
              <a:off x="2279779" y="2980138"/>
              <a:ext cx="371558" cy="371558"/>
            </a:xfrm>
            <a:prstGeom prst="roundRect">
              <a:avLst/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02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íŝḷîḓe">
              <a:extLst>
                <a:ext uri="{FF2B5EF4-FFF2-40B4-BE49-F238E27FC236}">
                  <a16:creationId xmlns:a16="http://schemas.microsoft.com/office/drawing/2014/main" id="{B0E8A3AC-322E-422A-A31C-AEC7EFF166BD}"/>
                </a:ext>
              </a:extLst>
            </p:cNvPr>
            <p:cNvSpPr txBox="1"/>
            <p:nvPr/>
          </p:nvSpPr>
          <p:spPr bwMode="auto">
            <a:xfrm>
              <a:off x="2569372" y="3460189"/>
              <a:ext cx="2802979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600" b="1" dirty="0"/>
                <a:t>Supporting text here. </a:t>
              </a:r>
            </a:p>
          </p:txBody>
        </p:sp>
        <p:sp>
          <p:nvSpPr>
            <p:cNvPr id="17" name="íSļíďe">
              <a:extLst>
                <a:ext uri="{FF2B5EF4-FFF2-40B4-BE49-F238E27FC236}">
                  <a16:creationId xmlns:a16="http://schemas.microsoft.com/office/drawing/2014/main" id="{1984F080-4024-4E6E-897A-658721EB1E24}"/>
                </a:ext>
              </a:extLst>
            </p:cNvPr>
            <p:cNvSpPr/>
            <p:nvPr/>
          </p:nvSpPr>
          <p:spPr bwMode="auto">
            <a:xfrm>
              <a:off x="2017229" y="3479626"/>
              <a:ext cx="371558" cy="371558"/>
            </a:xfrm>
            <a:prstGeom prst="roundRect">
              <a:avLst/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03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ïṩḷíḑe">
              <a:extLst>
                <a:ext uri="{FF2B5EF4-FFF2-40B4-BE49-F238E27FC236}">
                  <a16:creationId xmlns:a16="http://schemas.microsoft.com/office/drawing/2014/main" id="{180DF01F-929E-4F4A-8636-6300676DA636}"/>
                </a:ext>
              </a:extLst>
            </p:cNvPr>
            <p:cNvSpPr txBox="1"/>
            <p:nvPr/>
          </p:nvSpPr>
          <p:spPr bwMode="auto">
            <a:xfrm>
              <a:off x="2306821" y="3959678"/>
              <a:ext cx="2802979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600" b="1" dirty="0"/>
                <a:t>Supporting text here. </a:t>
              </a:r>
            </a:p>
          </p:txBody>
        </p:sp>
        <p:sp>
          <p:nvSpPr>
            <p:cNvPr id="19" name="íṩḻide">
              <a:extLst>
                <a:ext uri="{FF2B5EF4-FFF2-40B4-BE49-F238E27FC236}">
                  <a16:creationId xmlns:a16="http://schemas.microsoft.com/office/drawing/2014/main" id="{30ED461A-1611-4BEA-A7FA-77F5655D4B2A}"/>
                </a:ext>
              </a:extLst>
            </p:cNvPr>
            <p:cNvSpPr/>
            <p:nvPr/>
          </p:nvSpPr>
          <p:spPr bwMode="auto">
            <a:xfrm>
              <a:off x="1754678" y="3979115"/>
              <a:ext cx="371558" cy="371558"/>
            </a:xfrm>
            <a:prstGeom prst="roundRect">
              <a:avLst/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04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79D8D88-77BD-4DC0-9E62-1FA6B6F16A62}"/>
                </a:ext>
              </a:extLst>
            </p:cNvPr>
            <p:cNvCxnSpPr/>
            <p:nvPr/>
          </p:nvCxnSpPr>
          <p:spPr>
            <a:xfrm>
              <a:off x="3036000" y="2937467"/>
              <a:ext cx="495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FB55965-D2B3-43BE-A10E-BB9D29D01D35}"/>
                </a:ext>
              </a:extLst>
            </p:cNvPr>
            <p:cNvCxnSpPr/>
            <p:nvPr/>
          </p:nvCxnSpPr>
          <p:spPr>
            <a:xfrm>
              <a:off x="2804761" y="3437321"/>
              <a:ext cx="495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9A1E8B0-B28A-4D38-840D-BED1086DF1D6}"/>
                </a:ext>
              </a:extLst>
            </p:cNvPr>
            <p:cNvCxnSpPr/>
            <p:nvPr/>
          </p:nvCxnSpPr>
          <p:spPr>
            <a:xfrm>
              <a:off x="2507759" y="3962423"/>
              <a:ext cx="495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8434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0BC8D-8D80-488E-8D10-1220E0B6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569F3D-CBAA-4B5B-BF14-53662DD4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354A72-55AB-4D3D-BEE0-44246E6B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5" name="5e2be37c-4858-40e5-9ddd-560b0c7e30e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01EC64-CE30-4F53-8506-D3D11DF86C12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0" y="1719000"/>
            <a:ext cx="12192000" cy="4262796"/>
            <a:chOff x="0" y="1719000"/>
            <a:chExt cx="12192000" cy="4262796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9C8CCA9-84AB-4003-B756-A6750017225B}"/>
                </a:ext>
              </a:extLst>
            </p:cNvPr>
            <p:cNvCxnSpPr/>
            <p:nvPr/>
          </p:nvCxnSpPr>
          <p:spPr>
            <a:xfrm>
              <a:off x="0" y="2826476"/>
              <a:ext cx="12192000" cy="0"/>
            </a:xfrm>
            <a:prstGeom prst="line">
              <a:avLst/>
            </a:prstGeom>
            <a:solidFill>
              <a:srgbClr val="2B3944"/>
            </a:solidFill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îṣľîḋê">
              <a:extLst>
                <a:ext uri="{FF2B5EF4-FFF2-40B4-BE49-F238E27FC236}">
                  <a16:creationId xmlns:a16="http://schemas.microsoft.com/office/drawing/2014/main" id="{618BED44-2C7A-414E-958C-A94556A4DB36}"/>
                </a:ext>
              </a:extLst>
            </p:cNvPr>
            <p:cNvSpPr/>
            <p:nvPr/>
          </p:nvSpPr>
          <p:spPr bwMode="auto">
            <a:xfrm rot="524917">
              <a:off x="567429" y="2765416"/>
              <a:ext cx="117980" cy="122121"/>
            </a:xfrm>
            <a:custGeom>
              <a:avLst/>
              <a:gdLst/>
              <a:ahLst/>
              <a:cxnLst>
                <a:cxn ang="0">
                  <a:pos x="14" y="56"/>
                </a:cxn>
                <a:cxn ang="0">
                  <a:pos x="14" y="56"/>
                </a:cxn>
                <a:cxn ang="0">
                  <a:pos x="9" y="53"/>
                </a:cxn>
                <a:cxn ang="0">
                  <a:pos x="6" y="48"/>
                </a:cxn>
                <a:cxn ang="0">
                  <a:pos x="3" y="43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27"/>
                </a:cxn>
                <a:cxn ang="0">
                  <a:pos x="1" y="21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6" y="11"/>
                </a:cxn>
                <a:cxn ang="0">
                  <a:pos x="11" y="6"/>
                </a:cxn>
                <a:cxn ang="0">
                  <a:pos x="16" y="3"/>
                </a:cxn>
                <a:cxn ang="0">
                  <a:pos x="20" y="1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8" y="1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8" y="8"/>
                </a:cxn>
                <a:cxn ang="0">
                  <a:pos x="52" y="11"/>
                </a:cxn>
                <a:cxn ang="0">
                  <a:pos x="56" y="16"/>
                </a:cxn>
                <a:cxn ang="0">
                  <a:pos x="57" y="22"/>
                </a:cxn>
                <a:cxn ang="0">
                  <a:pos x="57" y="27"/>
                </a:cxn>
                <a:cxn ang="0">
                  <a:pos x="57" y="33"/>
                </a:cxn>
                <a:cxn ang="0">
                  <a:pos x="57" y="38"/>
                </a:cxn>
                <a:cxn ang="0">
                  <a:pos x="54" y="45"/>
                </a:cxn>
                <a:cxn ang="0">
                  <a:pos x="54" y="45"/>
                </a:cxn>
                <a:cxn ang="0">
                  <a:pos x="51" y="50"/>
                </a:cxn>
                <a:cxn ang="0">
                  <a:pos x="46" y="53"/>
                </a:cxn>
                <a:cxn ang="0">
                  <a:pos x="41" y="56"/>
                </a:cxn>
                <a:cxn ang="0">
                  <a:pos x="36" y="58"/>
                </a:cxn>
                <a:cxn ang="0">
                  <a:pos x="32" y="59"/>
                </a:cxn>
                <a:cxn ang="0">
                  <a:pos x="25" y="59"/>
                </a:cxn>
                <a:cxn ang="0">
                  <a:pos x="20" y="58"/>
                </a:cxn>
                <a:cxn ang="0">
                  <a:pos x="14" y="56"/>
                </a:cxn>
                <a:cxn ang="0">
                  <a:pos x="14" y="56"/>
                </a:cxn>
              </a:cxnLst>
              <a:rect l="0" t="0" r="r" b="b"/>
              <a:pathLst>
                <a:path w="57" h="59">
                  <a:moveTo>
                    <a:pt x="14" y="56"/>
                  </a:moveTo>
                  <a:lnTo>
                    <a:pt x="14" y="56"/>
                  </a:lnTo>
                  <a:lnTo>
                    <a:pt x="9" y="53"/>
                  </a:lnTo>
                  <a:lnTo>
                    <a:pt x="6" y="48"/>
                  </a:lnTo>
                  <a:lnTo>
                    <a:pt x="3" y="43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1" y="21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6" y="11"/>
                  </a:lnTo>
                  <a:lnTo>
                    <a:pt x="11" y="6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8" y="1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8" y="8"/>
                  </a:lnTo>
                  <a:lnTo>
                    <a:pt x="52" y="11"/>
                  </a:lnTo>
                  <a:lnTo>
                    <a:pt x="56" y="16"/>
                  </a:lnTo>
                  <a:lnTo>
                    <a:pt x="57" y="22"/>
                  </a:lnTo>
                  <a:lnTo>
                    <a:pt x="57" y="27"/>
                  </a:lnTo>
                  <a:lnTo>
                    <a:pt x="57" y="33"/>
                  </a:lnTo>
                  <a:lnTo>
                    <a:pt x="57" y="38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51" y="50"/>
                  </a:lnTo>
                  <a:lnTo>
                    <a:pt x="46" y="53"/>
                  </a:lnTo>
                  <a:lnTo>
                    <a:pt x="41" y="56"/>
                  </a:lnTo>
                  <a:lnTo>
                    <a:pt x="36" y="58"/>
                  </a:lnTo>
                  <a:lnTo>
                    <a:pt x="32" y="59"/>
                  </a:lnTo>
                  <a:lnTo>
                    <a:pt x="25" y="59"/>
                  </a:lnTo>
                  <a:lnTo>
                    <a:pt x="20" y="58"/>
                  </a:lnTo>
                  <a:lnTo>
                    <a:pt x="14" y="56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ṥlide">
              <a:extLst>
                <a:ext uri="{FF2B5EF4-FFF2-40B4-BE49-F238E27FC236}">
                  <a16:creationId xmlns:a16="http://schemas.microsoft.com/office/drawing/2014/main" id="{0705E33E-CEA5-4FC4-8B16-91134836C822}"/>
                </a:ext>
              </a:extLst>
            </p:cNvPr>
            <p:cNvSpPr/>
            <p:nvPr/>
          </p:nvSpPr>
          <p:spPr bwMode="auto">
            <a:xfrm rot="524917">
              <a:off x="11493765" y="2765416"/>
              <a:ext cx="117980" cy="122121"/>
            </a:xfrm>
            <a:custGeom>
              <a:avLst/>
              <a:gdLst/>
              <a:ahLst/>
              <a:cxnLst>
                <a:cxn ang="0">
                  <a:pos x="14" y="56"/>
                </a:cxn>
                <a:cxn ang="0">
                  <a:pos x="14" y="56"/>
                </a:cxn>
                <a:cxn ang="0">
                  <a:pos x="9" y="53"/>
                </a:cxn>
                <a:cxn ang="0">
                  <a:pos x="6" y="48"/>
                </a:cxn>
                <a:cxn ang="0">
                  <a:pos x="3" y="43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27"/>
                </a:cxn>
                <a:cxn ang="0">
                  <a:pos x="1" y="21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6" y="11"/>
                </a:cxn>
                <a:cxn ang="0">
                  <a:pos x="11" y="6"/>
                </a:cxn>
                <a:cxn ang="0">
                  <a:pos x="16" y="3"/>
                </a:cxn>
                <a:cxn ang="0">
                  <a:pos x="20" y="1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8" y="1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8" y="8"/>
                </a:cxn>
                <a:cxn ang="0">
                  <a:pos x="52" y="11"/>
                </a:cxn>
                <a:cxn ang="0">
                  <a:pos x="56" y="16"/>
                </a:cxn>
                <a:cxn ang="0">
                  <a:pos x="57" y="22"/>
                </a:cxn>
                <a:cxn ang="0">
                  <a:pos x="57" y="27"/>
                </a:cxn>
                <a:cxn ang="0">
                  <a:pos x="57" y="33"/>
                </a:cxn>
                <a:cxn ang="0">
                  <a:pos x="57" y="38"/>
                </a:cxn>
                <a:cxn ang="0">
                  <a:pos x="54" y="45"/>
                </a:cxn>
                <a:cxn ang="0">
                  <a:pos x="54" y="45"/>
                </a:cxn>
                <a:cxn ang="0">
                  <a:pos x="51" y="50"/>
                </a:cxn>
                <a:cxn ang="0">
                  <a:pos x="46" y="53"/>
                </a:cxn>
                <a:cxn ang="0">
                  <a:pos x="41" y="56"/>
                </a:cxn>
                <a:cxn ang="0">
                  <a:pos x="36" y="58"/>
                </a:cxn>
                <a:cxn ang="0">
                  <a:pos x="32" y="59"/>
                </a:cxn>
                <a:cxn ang="0">
                  <a:pos x="25" y="59"/>
                </a:cxn>
                <a:cxn ang="0">
                  <a:pos x="20" y="58"/>
                </a:cxn>
                <a:cxn ang="0">
                  <a:pos x="14" y="56"/>
                </a:cxn>
                <a:cxn ang="0">
                  <a:pos x="14" y="56"/>
                </a:cxn>
              </a:cxnLst>
              <a:rect l="0" t="0" r="r" b="b"/>
              <a:pathLst>
                <a:path w="57" h="59">
                  <a:moveTo>
                    <a:pt x="14" y="56"/>
                  </a:moveTo>
                  <a:lnTo>
                    <a:pt x="14" y="56"/>
                  </a:lnTo>
                  <a:lnTo>
                    <a:pt x="9" y="53"/>
                  </a:lnTo>
                  <a:lnTo>
                    <a:pt x="6" y="48"/>
                  </a:lnTo>
                  <a:lnTo>
                    <a:pt x="3" y="43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1" y="21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6" y="11"/>
                  </a:lnTo>
                  <a:lnTo>
                    <a:pt x="11" y="6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8" y="1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8" y="8"/>
                  </a:lnTo>
                  <a:lnTo>
                    <a:pt x="52" y="11"/>
                  </a:lnTo>
                  <a:lnTo>
                    <a:pt x="56" y="16"/>
                  </a:lnTo>
                  <a:lnTo>
                    <a:pt x="57" y="22"/>
                  </a:lnTo>
                  <a:lnTo>
                    <a:pt x="57" y="27"/>
                  </a:lnTo>
                  <a:lnTo>
                    <a:pt x="57" y="33"/>
                  </a:lnTo>
                  <a:lnTo>
                    <a:pt x="57" y="38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51" y="50"/>
                  </a:lnTo>
                  <a:lnTo>
                    <a:pt x="46" y="53"/>
                  </a:lnTo>
                  <a:lnTo>
                    <a:pt x="41" y="56"/>
                  </a:lnTo>
                  <a:lnTo>
                    <a:pt x="36" y="58"/>
                  </a:lnTo>
                  <a:lnTo>
                    <a:pt x="32" y="59"/>
                  </a:lnTo>
                  <a:lnTo>
                    <a:pt x="25" y="59"/>
                  </a:lnTo>
                  <a:lnTo>
                    <a:pt x="20" y="58"/>
                  </a:lnTo>
                  <a:lnTo>
                    <a:pt x="14" y="56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ś1íďê">
              <a:extLst>
                <a:ext uri="{FF2B5EF4-FFF2-40B4-BE49-F238E27FC236}">
                  <a16:creationId xmlns:a16="http://schemas.microsoft.com/office/drawing/2014/main" id="{26DFBF2B-F474-440F-853C-865FD21FE40F}"/>
                </a:ext>
              </a:extLst>
            </p:cNvPr>
            <p:cNvSpPr/>
            <p:nvPr/>
          </p:nvSpPr>
          <p:spPr bwMode="auto">
            <a:xfrm>
              <a:off x="8370837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ṣļidè">
              <a:extLst>
                <a:ext uri="{FF2B5EF4-FFF2-40B4-BE49-F238E27FC236}">
                  <a16:creationId xmlns:a16="http://schemas.microsoft.com/office/drawing/2014/main" id="{A05E758A-8CD4-40F8-AFD2-41FB0411CFC4}"/>
                </a:ext>
              </a:extLst>
            </p:cNvPr>
            <p:cNvSpPr/>
            <p:nvPr/>
          </p:nvSpPr>
          <p:spPr bwMode="auto">
            <a:xfrm>
              <a:off x="4204770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ŝlíḓè">
              <a:extLst>
                <a:ext uri="{FF2B5EF4-FFF2-40B4-BE49-F238E27FC236}">
                  <a16:creationId xmlns:a16="http://schemas.microsoft.com/office/drawing/2014/main" id="{5C19541B-1C57-4E8A-AEB4-077F1C833BA7}"/>
                </a:ext>
              </a:extLst>
            </p:cNvPr>
            <p:cNvSpPr/>
            <p:nvPr/>
          </p:nvSpPr>
          <p:spPr bwMode="auto">
            <a:xfrm>
              <a:off x="7722722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şļíḋê">
              <a:extLst>
                <a:ext uri="{FF2B5EF4-FFF2-40B4-BE49-F238E27FC236}">
                  <a16:creationId xmlns:a16="http://schemas.microsoft.com/office/drawing/2014/main" id="{DC9996AD-F7C4-4A3B-9C67-9A216869321A}"/>
                </a:ext>
              </a:extLst>
            </p:cNvPr>
            <p:cNvSpPr/>
            <p:nvPr/>
          </p:nvSpPr>
          <p:spPr bwMode="auto">
            <a:xfrm>
              <a:off x="3556654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íṧ1iḑè">
              <a:extLst>
                <a:ext uri="{FF2B5EF4-FFF2-40B4-BE49-F238E27FC236}">
                  <a16:creationId xmlns:a16="http://schemas.microsoft.com/office/drawing/2014/main" id="{C87410CF-FC0C-45E3-9197-4528F65023A6}"/>
                </a:ext>
              </a:extLst>
            </p:cNvPr>
            <p:cNvGrpSpPr/>
            <p:nvPr/>
          </p:nvGrpSpPr>
          <p:grpSpPr>
            <a:xfrm>
              <a:off x="4852886" y="1719000"/>
              <a:ext cx="2558932" cy="2214951"/>
              <a:chOff x="4852886" y="1880829"/>
              <a:chExt cx="2558932" cy="2214951"/>
            </a:xfrm>
          </p:grpSpPr>
          <p:sp>
            <p:nvSpPr>
              <p:cNvPr id="41" name="ïṥļîḑe">
                <a:extLst>
                  <a:ext uri="{FF2B5EF4-FFF2-40B4-BE49-F238E27FC236}">
                    <a16:creationId xmlns:a16="http://schemas.microsoft.com/office/drawing/2014/main" id="{CBBB9E50-1660-4C25-A577-42B1B402C9C2}"/>
                  </a:ext>
                </a:extLst>
              </p:cNvPr>
              <p:cNvSpPr/>
              <p:nvPr/>
            </p:nvSpPr>
            <p:spPr bwMode="auto">
              <a:xfrm>
                <a:off x="4852886" y="1880829"/>
                <a:ext cx="2558932" cy="2214951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2" name="îšḷîdê">
                <a:extLst>
                  <a:ext uri="{FF2B5EF4-FFF2-40B4-BE49-F238E27FC236}">
                    <a16:creationId xmlns:a16="http://schemas.microsoft.com/office/drawing/2014/main" id="{7D0D7836-FFF3-47AC-B46A-F6CD88A238AE}"/>
                  </a:ext>
                </a:extLst>
              </p:cNvPr>
              <p:cNvGrpSpPr/>
              <p:nvPr/>
            </p:nvGrpSpPr>
            <p:grpSpPr>
              <a:xfrm>
                <a:off x="5557863" y="2479318"/>
                <a:ext cx="1148988" cy="1017962"/>
                <a:chOff x="-3276600" y="2438400"/>
                <a:chExt cx="1085850" cy="962025"/>
              </a:xfrm>
              <a:solidFill>
                <a:schemeClr val="bg1"/>
              </a:solidFill>
            </p:grpSpPr>
            <p:sp>
              <p:nvSpPr>
                <p:cNvPr id="44" name="íṧḷîḋé">
                  <a:extLst>
                    <a:ext uri="{FF2B5EF4-FFF2-40B4-BE49-F238E27FC236}">
                      <a16:creationId xmlns:a16="http://schemas.microsoft.com/office/drawing/2014/main" id="{28C708F8-8FDB-413C-8220-196926A49E16}"/>
                    </a:ext>
                  </a:extLst>
                </p:cNvPr>
                <p:cNvSpPr/>
                <p:nvPr/>
              </p:nvSpPr>
              <p:spPr bwMode="auto">
                <a:xfrm>
                  <a:off x="-2825750" y="2813050"/>
                  <a:ext cx="200025" cy="196850"/>
                </a:xfrm>
                <a:custGeom>
                  <a:avLst/>
                  <a:gdLst>
                    <a:gd name="T0" fmla="*/ 126 w 126"/>
                    <a:gd name="T1" fmla="*/ 62 h 124"/>
                    <a:gd name="T2" fmla="*/ 126 w 126"/>
                    <a:gd name="T3" fmla="*/ 62 h 124"/>
                    <a:gd name="T4" fmla="*/ 124 w 126"/>
                    <a:gd name="T5" fmla="*/ 74 h 124"/>
                    <a:gd name="T6" fmla="*/ 120 w 126"/>
                    <a:gd name="T7" fmla="*/ 86 h 124"/>
                    <a:gd name="T8" fmla="*/ 114 w 126"/>
                    <a:gd name="T9" fmla="*/ 96 h 124"/>
                    <a:gd name="T10" fmla="*/ 108 w 126"/>
                    <a:gd name="T11" fmla="*/ 106 h 124"/>
                    <a:gd name="T12" fmla="*/ 98 w 126"/>
                    <a:gd name="T13" fmla="*/ 114 h 124"/>
                    <a:gd name="T14" fmla="*/ 88 w 126"/>
                    <a:gd name="T15" fmla="*/ 120 h 124"/>
                    <a:gd name="T16" fmla="*/ 76 w 126"/>
                    <a:gd name="T17" fmla="*/ 124 h 124"/>
                    <a:gd name="T18" fmla="*/ 64 w 126"/>
                    <a:gd name="T19" fmla="*/ 124 h 124"/>
                    <a:gd name="T20" fmla="*/ 64 w 126"/>
                    <a:gd name="T21" fmla="*/ 124 h 124"/>
                    <a:gd name="T22" fmla="*/ 50 w 126"/>
                    <a:gd name="T23" fmla="*/ 124 h 124"/>
                    <a:gd name="T24" fmla="*/ 40 w 126"/>
                    <a:gd name="T25" fmla="*/ 120 h 124"/>
                    <a:gd name="T26" fmla="*/ 28 w 126"/>
                    <a:gd name="T27" fmla="*/ 114 h 124"/>
                    <a:gd name="T28" fmla="*/ 20 w 126"/>
                    <a:gd name="T29" fmla="*/ 106 h 124"/>
                    <a:gd name="T30" fmla="*/ 12 w 126"/>
                    <a:gd name="T31" fmla="*/ 96 h 124"/>
                    <a:gd name="T32" fmla="*/ 6 w 126"/>
                    <a:gd name="T33" fmla="*/ 86 h 124"/>
                    <a:gd name="T34" fmla="*/ 2 w 126"/>
                    <a:gd name="T35" fmla="*/ 74 h 124"/>
                    <a:gd name="T36" fmla="*/ 0 w 126"/>
                    <a:gd name="T37" fmla="*/ 62 h 124"/>
                    <a:gd name="T38" fmla="*/ 0 w 126"/>
                    <a:gd name="T39" fmla="*/ 62 h 124"/>
                    <a:gd name="T40" fmla="*/ 2 w 126"/>
                    <a:gd name="T41" fmla="*/ 50 h 124"/>
                    <a:gd name="T42" fmla="*/ 6 w 126"/>
                    <a:gd name="T43" fmla="*/ 38 h 124"/>
                    <a:gd name="T44" fmla="*/ 12 w 126"/>
                    <a:gd name="T45" fmla="*/ 28 h 124"/>
                    <a:gd name="T46" fmla="*/ 20 w 126"/>
                    <a:gd name="T47" fmla="*/ 18 h 124"/>
                    <a:gd name="T48" fmla="*/ 28 w 126"/>
                    <a:gd name="T49" fmla="*/ 10 h 124"/>
                    <a:gd name="T50" fmla="*/ 40 w 126"/>
                    <a:gd name="T51" fmla="*/ 4 h 124"/>
                    <a:gd name="T52" fmla="*/ 50 w 126"/>
                    <a:gd name="T53" fmla="*/ 0 h 124"/>
                    <a:gd name="T54" fmla="*/ 64 w 126"/>
                    <a:gd name="T55" fmla="*/ 0 h 124"/>
                    <a:gd name="T56" fmla="*/ 64 w 126"/>
                    <a:gd name="T57" fmla="*/ 0 h 124"/>
                    <a:gd name="T58" fmla="*/ 76 w 126"/>
                    <a:gd name="T59" fmla="*/ 0 h 124"/>
                    <a:gd name="T60" fmla="*/ 88 w 126"/>
                    <a:gd name="T61" fmla="*/ 4 h 124"/>
                    <a:gd name="T62" fmla="*/ 98 w 126"/>
                    <a:gd name="T63" fmla="*/ 10 h 124"/>
                    <a:gd name="T64" fmla="*/ 108 w 126"/>
                    <a:gd name="T65" fmla="*/ 18 h 124"/>
                    <a:gd name="T66" fmla="*/ 114 w 126"/>
                    <a:gd name="T67" fmla="*/ 28 h 124"/>
                    <a:gd name="T68" fmla="*/ 120 w 126"/>
                    <a:gd name="T69" fmla="*/ 38 h 124"/>
                    <a:gd name="T70" fmla="*/ 124 w 126"/>
                    <a:gd name="T71" fmla="*/ 50 h 124"/>
                    <a:gd name="T72" fmla="*/ 126 w 126"/>
                    <a:gd name="T73" fmla="*/ 62 h 124"/>
                    <a:gd name="T74" fmla="*/ 126 w 126"/>
                    <a:gd name="T75" fmla="*/ 62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26" h="124">
                      <a:moveTo>
                        <a:pt x="126" y="62"/>
                      </a:moveTo>
                      <a:lnTo>
                        <a:pt x="126" y="62"/>
                      </a:lnTo>
                      <a:lnTo>
                        <a:pt x="124" y="74"/>
                      </a:lnTo>
                      <a:lnTo>
                        <a:pt x="120" y="86"/>
                      </a:lnTo>
                      <a:lnTo>
                        <a:pt x="114" y="96"/>
                      </a:lnTo>
                      <a:lnTo>
                        <a:pt x="108" y="106"/>
                      </a:lnTo>
                      <a:lnTo>
                        <a:pt x="98" y="114"/>
                      </a:lnTo>
                      <a:lnTo>
                        <a:pt x="88" y="120"/>
                      </a:lnTo>
                      <a:lnTo>
                        <a:pt x="76" y="124"/>
                      </a:lnTo>
                      <a:lnTo>
                        <a:pt x="64" y="124"/>
                      </a:lnTo>
                      <a:lnTo>
                        <a:pt x="64" y="124"/>
                      </a:lnTo>
                      <a:lnTo>
                        <a:pt x="50" y="124"/>
                      </a:lnTo>
                      <a:lnTo>
                        <a:pt x="40" y="120"/>
                      </a:lnTo>
                      <a:lnTo>
                        <a:pt x="28" y="114"/>
                      </a:lnTo>
                      <a:lnTo>
                        <a:pt x="20" y="106"/>
                      </a:lnTo>
                      <a:lnTo>
                        <a:pt x="12" y="96"/>
                      </a:lnTo>
                      <a:lnTo>
                        <a:pt x="6" y="86"/>
                      </a:lnTo>
                      <a:lnTo>
                        <a:pt x="2" y="74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2" y="50"/>
                      </a:lnTo>
                      <a:lnTo>
                        <a:pt x="6" y="38"/>
                      </a:lnTo>
                      <a:lnTo>
                        <a:pt x="12" y="28"/>
                      </a:lnTo>
                      <a:lnTo>
                        <a:pt x="20" y="18"/>
                      </a:lnTo>
                      <a:lnTo>
                        <a:pt x="28" y="10"/>
                      </a:lnTo>
                      <a:lnTo>
                        <a:pt x="40" y="4"/>
                      </a:lnTo>
                      <a:lnTo>
                        <a:pt x="50" y="0"/>
                      </a:lnTo>
                      <a:lnTo>
                        <a:pt x="64" y="0"/>
                      </a:lnTo>
                      <a:lnTo>
                        <a:pt x="64" y="0"/>
                      </a:lnTo>
                      <a:lnTo>
                        <a:pt x="76" y="0"/>
                      </a:lnTo>
                      <a:lnTo>
                        <a:pt x="88" y="4"/>
                      </a:lnTo>
                      <a:lnTo>
                        <a:pt x="98" y="10"/>
                      </a:lnTo>
                      <a:lnTo>
                        <a:pt x="108" y="18"/>
                      </a:lnTo>
                      <a:lnTo>
                        <a:pt x="114" y="28"/>
                      </a:lnTo>
                      <a:lnTo>
                        <a:pt x="120" y="38"/>
                      </a:lnTo>
                      <a:lnTo>
                        <a:pt x="124" y="50"/>
                      </a:lnTo>
                      <a:lnTo>
                        <a:pt x="126" y="62"/>
                      </a:lnTo>
                      <a:lnTo>
                        <a:pt x="126" y="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îŝḻiḓé">
                  <a:extLst>
                    <a:ext uri="{FF2B5EF4-FFF2-40B4-BE49-F238E27FC236}">
                      <a16:creationId xmlns:a16="http://schemas.microsoft.com/office/drawing/2014/main" id="{8AA8E202-0A24-45B5-9BA6-4B667ADC0C01}"/>
                    </a:ext>
                  </a:extLst>
                </p:cNvPr>
                <p:cNvSpPr/>
                <p:nvPr/>
              </p:nvSpPr>
              <p:spPr bwMode="auto">
                <a:xfrm>
                  <a:off x="-2549525" y="2438400"/>
                  <a:ext cx="120650" cy="123825"/>
                </a:xfrm>
                <a:custGeom>
                  <a:avLst/>
                  <a:gdLst>
                    <a:gd name="T0" fmla="*/ 38 w 76"/>
                    <a:gd name="T1" fmla="*/ 0 h 78"/>
                    <a:gd name="T2" fmla="*/ 38 w 76"/>
                    <a:gd name="T3" fmla="*/ 0 h 78"/>
                    <a:gd name="T4" fmla="*/ 30 w 76"/>
                    <a:gd name="T5" fmla="*/ 2 h 78"/>
                    <a:gd name="T6" fmla="*/ 22 w 76"/>
                    <a:gd name="T7" fmla="*/ 4 h 78"/>
                    <a:gd name="T8" fmla="*/ 16 w 76"/>
                    <a:gd name="T9" fmla="*/ 8 h 78"/>
                    <a:gd name="T10" fmla="*/ 10 w 76"/>
                    <a:gd name="T11" fmla="*/ 12 h 78"/>
                    <a:gd name="T12" fmla="*/ 6 w 76"/>
                    <a:gd name="T13" fmla="*/ 18 h 78"/>
                    <a:gd name="T14" fmla="*/ 2 w 76"/>
                    <a:gd name="T15" fmla="*/ 24 h 78"/>
                    <a:gd name="T16" fmla="*/ 0 w 76"/>
                    <a:gd name="T17" fmla="*/ 32 h 78"/>
                    <a:gd name="T18" fmla="*/ 0 w 76"/>
                    <a:gd name="T19" fmla="*/ 38 h 78"/>
                    <a:gd name="T20" fmla="*/ 0 w 76"/>
                    <a:gd name="T21" fmla="*/ 38 h 78"/>
                    <a:gd name="T22" fmla="*/ 0 w 76"/>
                    <a:gd name="T23" fmla="*/ 46 h 78"/>
                    <a:gd name="T24" fmla="*/ 2 w 76"/>
                    <a:gd name="T25" fmla="*/ 54 h 78"/>
                    <a:gd name="T26" fmla="*/ 6 w 76"/>
                    <a:gd name="T27" fmla="*/ 60 h 78"/>
                    <a:gd name="T28" fmla="*/ 10 w 76"/>
                    <a:gd name="T29" fmla="*/ 66 h 78"/>
                    <a:gd name="T30" fmla="*/ 16 w 76"/>
                    <a:gd name="T31" fmla="*/ 70 h 78"/>
                    <a:gd name="T32" fmla="*/ 22 w 76"/>
                    <a:gd name="T33" fmla="*/ 74 h 78"/>
                    <a:gd name="T34" fmla="*/ 30 w 76"/>
                    <a:gd name="T35" fmla="*/ 76 h 78"/>
                    <a:gd name="T36" fmla="*/ 38 w 76"/>
                    <a:gd name="T37" fmla="*/ 78 h 78"/>
                    <a:gd name="T38" fmla="*/ 38 w 76"/>
                    <a:gd name="T39" fmla="*/ 78 h 78"/>
                    <a:gd name="T40" fmla="*/ 46 w 76"/>
                    <a:gd name="T41" fmla="*/ 76 h 78"/>
                    <a:gd name="T42" fmla="*/ 52 w 76"/>
                    <a:gd name="T43" fmla="*/ 74 h 78"/>
                    <a:gd name="T44" fmla="*/ 60 w 76"/>
                    <a:gd name="T45" fmla="*/ 70 h 78"/>
                    <a:gd name="T46" fmla="*/ 64 w 76"/>
                    <a:gd name="T47" fmla="*/ 66 h 78"/>
                    <a:gd name="T48" fmla="*/ 70 w 76"/>
                    <a:gd name="T49" fmla="*/ 60 h 78"/>
                    <a:gd name="T50" fmla="*/ 72 w 76"/>
                    <a:gd name="T51" fmla="*/ 54 h 78"/>
                    <a:gd name="T52" fmla="*/ 76 w 76"/>
                    <a:gd name="T53" fmla="*/ 46 h 78"/>
                    <a:gd name="T54" fmla="*/ 76 w 76"/>
                    <a:gd name="T55" fmla="*/ 38 h 78"/>
                    <a:gd name="T56" fmla="*/ 76 w 76"/>
                    <a:gd name="T57" fmla="*/ 38 h 78"/>
                    <a:gd name="T58" fmla="*/ 76 w 76"/>
                    <a:gd name="T59" fmla="*/ 32 h 78"/>
                    <a:gd name="T60" fmla="*/ 72 w 76"/>
                    <a:gd name="T61" fmla="*/ 24 h 78"/>
                    <a:gd name="T62" fmla="*/ 70 w 76"/>
                    <a:gd name="T63" fmla="*/ 18 h 78"/>
                    <a:gd name="T64" fmla="*/ 64 w 76"/>
                    <a:gd name="T65" fmla="*/ 12 h 78"/>
                    <a:gd name="T66" fmla="*/ 60 w 76"/>
                    <a:gd name="T67" fmla="*/ 8 h 78"/>
                    <a:gd name="T68" fmla="*/ 52 w 76"/>
                    <a:gd name="T69" fmla="*/ 4 h 78"/>
                    <a:gd name="T70" fmla="*/ 46 w 76"/>
                    <a:gd name="T71" fmla="*/ 2 h 78"/>
                    <a:gd name="T72" fmla="*/ 38 w 76"/>
                    <a:gd name="T73" fmla="*/ 0 h 78"/>
                    <a:gd name="T74" fmla="*/ 38 w 76"/>
                    <a:gd name="T75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8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2"/>
                      </a:lnTo>
                      <a:lnTo>
                        <a:pt x="22" y="4"/>
                      </a:lnTo>
                      <a:lnTo>
                        <a:pt x="16" y="8"/>
                      </a:lnTo>
                      <a:lnTo>
                        <a:pt x="10" y="12"/>
                      </a:lnTo>
                      <a:lnTo>
                        <a:pt x="6" y="18"/>
                      </a:lnTo>
                      <a:lnTo>
                        <a:pt x="2" y="24"/>
                      </a:lnTo>
                      <a:lnTo>
                        <a:pt x="0" y="32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46"/>
                      </a:lnTo>
                      <a:lnTo>
                        <a:pt x="2" y="54"/>
                      </a:lnTo>
                      <a:lnTo>
                        <a:pt x="6" y="60"/>
                      </a:lnTo>
                      <a:lnTo>
                        <a:pt x="10" y="66"/>
                      </a:lnTo>
                      <a:lnTo>
                        <a:pt x="16" y="70"/>
                      </a:lnTo>
                      <a:lnTo>
                        <a:pt x="22" y="74"/>
                      </a:lnTo>
                      <a:lnTo>
                        <a:pt x="30" y="76"/>
                      </a:lnTo>
                      <a:lnTo>
                        <a:pt x="38" y="78"/>
                      </a:lnTo>
                      <a:lnTo>
                        <a:pt x="38" y="78"/>
                      </a:lnTo>
                      <a:lnTo>
                        <a:pt x="46" y="76"/>
                      </a:lnTo>
                      <a:lnTo>
                        <a:pt x="52" y="74"/>
                      </a:lnTo>
                      <a:lnTo>
                        <a:pt x="60" y="70"/>
                      </a:lnTo>
                      <a:lnTo>
                        <a:pt x="64" y="66"/>
                      </a:lnTo>
                      <a:lnTo>
                        <a:pt x="70" y="60"/>
                      </a:lnTo>
                      <a:lnTo>
                        <a:pt x="72" y="54"/>
                      </a:lnTo>
                      <a:lnTo>
                        <a:pt x="76" y="46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2"/>
                      </a:lnTo>
                      <a:lnTo>
                        <a:pt x="72" y="24"/>
                      </a:lnTo>
                      <a:lnTo>
                        <a:pt x="70" y="18"/>
                      </a:lnTo>
                      <a:lnTo>
                        <a:pt x="64" y="12"/>
                      </a:lnTo>
                      <a:lnTo>
                        <a:pt x="60" y="8"/>
                      </a:lnTo>
                      <a:lnTo>
                        <a:pt x="52" y="4"/>
                      </a:lnTo>
                      <a:lnTo>
                        <a:pt x="46" y="2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iṥľiḓé">
                  <a:extLst>
                    <a:ext uri="{FF2B5EF4-FFF2-40B4-BE49-F238E27FC236}">
                      <a16:creationId xmlns:a16="http://schemas.microsoft.com/office/drawing/2014/main" id="{828FED10-E736-47EA-B039-A68ECCC0F09A}"/>
                    </a:ext>
                  </a:extLst>
                </p:cNvPr>
                <p:cNvSpPr/>
                <p:nvPr/>
              </p:nvSpPr>
              <p:spPr bwMode="auto">
                <a:xfrm>
                  <a:off x="-3152775" y="2968625"/>
                  <a:ext cx="120650" cy="120650"/>
                </a:xfrm>
                <a:custGeom>
                  <a:avLst/>
                  <a:gdLst>
                    <a:gd name="T0" fmla="*/ 38 w 76"/>
                    <a:gd name="T1" fmla="*/ 0 h 76"/>
                    <a:gd name="T2" fmla="*/ 38 w 76"/>
                    <a:gd name="T3" fmla="*/ 0 h 76"/>
                    <a:gd name="T4" fmla="*/ 30 w 76"/>
                    <a:gd name="T5" fmla="*/ 0 h 76"/>
                    <a:gd name="T6" fmla="*/ 24 w 76"/>
                    <a:gd name="T7" fmla="*/ 2 h 76"/>
                    <a:gd name="T8" fmla="*/ 18 w 76"/>
                    <a:gd name="T9" fmla="*/ 6 h 76"/>
                    <a:gd name="T10" fmla="*/ 12 w 76"/>
                    <a:gd name="T11" fmla="*/ 10 h 76"/>
                    <a:gd name="T12" fmla="*/ 6 w 76"/>
                    <a:gd name="T13" fmla="*/ 16 h 76"/>
                    <a:gd name="T14" fmla="*/ 4 w 76"/>
                    <a:gd name="T15" fmla="*/ 24 h 76"/>
                    <a:gd name="T16" fmla="*/ 2 w 76"/>
                    <a:gd name="T17" fmla="*/ 30 h 76"/>
                    <a:gd name="T18" fmla="*/ 0 w 76"/>
                    <a:gd name="T19" fmla="*/ 38 h 76"/>
                    <a:gd name="T20" fmla="*/ 0 w 76"/>
                    <a:gd name="T21" fmla="*/ 38 h 76"/>
                    <a:gd name="T22" fmla="*/ 2 w 76"/>
                    <a:gd name="T23" fmla="*/ 46 h 76"/>
                    <a:gd name="T24" fmla="*/ 4 w 76"/>
                    <a:gd name="T25" fmla="*/ 52 h 76"/>
                    <a:gd name="T26" fmla="*/ 6 w 76"/>
                    <a:gd name="T27" fmla="*/ 60 h 76"/>
                    <a:gd name="T28" fmla="*/ 12 w 76"/>
                    <a:gd name="T29" fmla="*/ 64 h 76"/>
                    <a:gd name="T30" fmla="*/ 18 w 76"/>
                    <a:gd name="T31" fmla="*/ 70 h 76"/>
                    <a:gd name="T32" fmla="*/ 24 w 76"/>
                    <a:gd name="T33" fmla="*/ 72 h 76"/>
                    <a:gd name="T34" fmla="*/ 30 w 76"/>
                    <a:gd name="T35" fmla="*/ 76 h 76"/>
                    <a:gd name="T36" fmla="*/ 38 w 76"/>
                    <a:gd name="T37" fmla="*/ 76 h 76"/>
                    <a:gd name="T38" fmla="*/ 38 w 76"/>
                    <a:gd name="T39" fmla="*/ 76 h 76"/>
                    <a:gd name="T40" fmla="*/ 46 w 76"/>
                    <a:gd name="T41" fmla="*/ 76 h 76"/>
                    <a:gd name="T42" fmla="*/ 54 w 76"/>
                    <a:gd name="T43" fmla="*/ 72 h 76"/>
                    <a:gd name="T44" fmla="*/ 60 w 76"/>
                    <a:gd name="T45" fmla="*/ 70 h 76"/>
                    <a:gd name="T46" fmla="*/ 66 w 76"/>
                    <a:gd name="T47" fmla="*/ 64 h 76"/>
                    <a:gd name="T48" fmla="*/ 70 w 76"/>
                    <a:gd name="T49" fmla="*/ 60 h 76"/>
                    <a:gd name="T50" fmla="*/ 74 w 76"/>
                    <a:gd name="T51" fmla="*/ 52 h 76"/>
                    <a:gd name="T52" fmla="*/ 76 w 76"/>
                    <a:gd name="T53" fmla="*/ 46 h 76"/>
                    <a:gd name="T54" fmla="*/ 76 w 76"/>
                    <a:gd name="T55" fmla="*/ 38 h 76"/>
                    <a:gd name="T56" fmla="*/ 76 w 76"/>
                    <a:gd name="T57" fmla="*/ 38 h 76"/>
                    <a:gd name="T58" fmla="*/ 76 w 76"/>
                    <a:gd name="T59" fmla="*/ 30 h 76"/>
                    <a:gd name="T60" fmla="*/ 74 w 76"/>
                    <a:gd name="T61" fmla="*/ 24 h 76"/>
                    <a:gd name="T62" fmla="*/ 70 w 76"/>
                    <a:gd name="T63" fmla="*/ 16 h 76"/>
                    <a:gd name="T64" fmla="*/ 66 w 76"/>
                    <a:gd name="T65" fmla="*/ 10 h 76"/>
                    <a:gd name="T66" fmla="*/ 60 w 76"/>
                    <a:gd name="T67" fmla="*/ 6 h 76"/>
                    <a:gd name="T68" fmla="*/ 54 w 76"/>
                    <a:gd name="T69" fmla="*/ 2 h 76"/>
                    <a:gd name="T70" fmla="*/ 46 w 76"/>
                    <a:gd name="T71" fmla="*/ 0 h 76"/>
                    <a:gd name="T72" fmla="*/ 38 w 76"/>
                    <a:gd name="T73" fmla="*/ 0 h 76"/>
                    <a:gd name="T74" fmla="*/ 38 w 76"/>
                    <a:gd name="T75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6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4" y="2"/>
                      </a:lnTo>
                      <a:lnTo>
                        <a:pt x="18" y="6"/>
                      </a:lnTo>
                      <a:lnTo>
                        <a:pt x="12" y="10"/>
                      </a:lnTo>
                      <a:lnTo>
                        <a:pt x="6" y="16"/>
                      </a:lnTo>
                      <a:lnTo>
                        <a:pt x="4" y="24"/>
                      </a:lnTo>
                      <a:lnTo>
                        <a:pt x="2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2" y="46"/>
                      </a:lnTo>
                      <a:lnTo>
                        <a:pt x="4" y="52"/>
                      </a:lnTo>
                      <a:lnTo>
                        <a:pt x="6" y="60"/>
                      </a:lnTo>
                      <a:lnTo>
                        <a:pt x="12" y="64"/>
                      </a:lnTo>
                      <a:lnTo>
                        <a:pt x="18" y="70"/>
                      </a:lnTo>
                      <a:lnTo>
                        <a:pt x="24" y="72"/>
                      </a:lnTo>
                      <a:lnTo>
                        <a:pt x="30" y="76"/>
                      </a:lnTo>
                      <a:lnTo>
                        <a:pt x="38" y="76"/>
                      </a:lnTo>
                      <a:lnTo>
                        <a:pt x="38" y="76"/>
                      </a:lnTo>
                      <a:lnTo>
                        <a:pt x="46" y="76"/>
                      </a:lnTo>
                      <a:lnTo>
                        <a:pt x="54" y="72"/>
                      </a:lnTo>
                      <a:lnTo>
                        <a:pt x="60" y="70"/>
                      </a:lnTo>
                      <a:lnTo>
                        <a:pt x="66" y="64"/>
                      </a:lnTo>
                      <a:lnTo>
                        <a:pt x="70" y="60"/>
                      </a:lnTo>
                      <a:lnTo>
                        <a:pt x="74" y="52"/>
                      </a:lnTo>
                      <a:lnTo>
                        <a:pt x="76" y="46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0"/>
                      </a:lnTo>
                      <a:lnTo>
                        <a:pt x="74" y="24"/>
                      </a:lnTo>
                      <a:lnTo>
                        <a:pt x="70" y="16"/>
                      </a:lnTo>
                      <a:lnTo>
                        <a:pt x="66" y="10"/>
                      </a:lnTo>
                      <a:lnTo>
                        <a:pt x="60" y="6"/>
                      </a:lnTo>
                      <a:lnTo>
                        <a:pt x="54" y="2"/>
                      </a:lnTo>
                      <a:lnTo>
                        <a:pt x="46" y="0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íşḷïde">
                  <a:extLst>
                    <a:ext uri="{FF2B5EF4-FFF2-40B4-BE49-F238E27FC236}">
                      <a16:creationId xmlns:a16="http://schemas.microsoft.com/office/drawing/2014/main" id="{E8AF45F1-4755-4D91-93F2-5A62F24BABEF}"/>
                    </a:ext>
                  </a:extLst>
                </p:cNvPr>
                <p:cNvSpPr/>
                <p:nvPr/>
              </p:nvSpPr>
              <p:spPr bwMode="auto">
                <a:xfrm>
                  <a:off x="-2514600" y="3117850"/>
                  <a:ext cx="120650" cy="120650"/>
                </a:xfrm>
                <a:custGeom>
                  <a:avLst/>
                  <a:gdLst>
                    <a:gd name="T0" fmla="*/ 38 w 76"/>
                    <a:gd name="T1" fmla="*/ 0 h 76"/>
                    <a:gd name="T2" fmla="*/ 38 w 76"/>
                    <a:gd name="T3" fmla="*/ 0 h 76"/>
                    <a:gd name="T4" fmla="*/ 30 w 76"/>
                    <a:gd name="T5" fmla="*/ 0 h 76"/>
                    <a:gd name="T6" fmla="*/ 24 w 76"/>
                    <a:gd name="T7" fmla="*/ 2 h 76"/>
                    <a:gd name="T8" fmla="*/ 16 w 76"/>
                    <a:gd name="T9" fmla="*/ 6 h 76"/>
                    <a:gd name="T10" fmla="*/ 10 w 76"/>
                    <a:gd name="T11" fmla="*/ 10 h 76"/>
                    <a:gd name="T12" fmla="*/ 6 w 76"/>
                    <a:gd name="T13" fmla="*/ 16 h 76"/>
                    <a:gd name="T14" fmla="*/ 2 w 76"/>
                    <a:gd name="T15" fmla="*/ 22 h 76"/>
                    <a:gd name="T16" fmla="*/ 0 w 76"/>
                    <a:gd name="T17" fmla="*/ 30 h 76"/>
                    <a:gd name="T18" fmla="*/ 0 w 76"/>
                    <a:gd name="T19" fmla="*/ 38 h 76"/>
                    <a:gd name="T20" fmla="*/ 0 w 76"/>
                    <a:gd name="T21" fmla="*/ 38 h 76"/>
                    <a:gd name="T22" fmla="*/ 0 w 76"/>
                    <a:gd name="T23" fmla="*/ 44 h 76"/>
                    <a:gd name="T24" fmla="*/ 2 w 76"/>
                    <a:gd name="T25" fmla="*/ 52 h 76"/>
                    <a:gd name="T26" fmla="*/ 6 w 76"/>
                    <a:gd name="T27" fmla="*/ 58 h 76"/>
                    <a:gd name="T28" fmla="*/ 10 w 76"/>
                    <a:gd name="T29" fmla="*/ 64 h 76"/>
                    <a:gd name="T30" fmla="*/ 16 w 76"/>
                    <a:gd name="T31" fmla="*/ 68 h 76"/>
                    <a:gd name="T32" fmla="*/ 24 w 76"/>
                    <a:gd name="T33" fmla="*/ 72 h 76"/>
                    <a:gd name="T34" fmla="*/ 30 w 76"/>
                    <a:gd name="T35" fmla="*/ 74 h 76"/>
                    <a:gd name="T36" fmla="*/ 38 w 76"/>
                    <a:gd name="T37" fmla="*/ 76 h 76"/>
                    <a:gd name="T38" fmla="*/ 38 w 76"/>
                    <a:gd name="T39" fmla="*/ 76 h 76"/>
                    <a:gd name="T40" fmla="*/ 46 w 76"/>
                    <a:gd name="T41" fmla="*/ 74 h 76"/>
                    <a:gd name="T42" fmla="*/ 52 w 76"/>
                    <a:gd name="T43" fmla="*/ 72 h 76"/>
                    <a:gd name="T44" fmla="*/ 60 w 76"/>
                    <a:gd name="T45" fmla="*/ 68 h 76"/>
                    <a:gd name="T46" fmla="*/ 64 w 76"/>
                    <a:gd name="T47" fmla="*/ 64 h 76"/>
                    <a:gd name="T48" fmla="*/ 70 w 76"/>
                    <a:gd name="T49" fmla="*/ 58 h 76"/>
                    <a:gd name="T50" fmla="*/ 74 w 76"/>
                    <a:gd name="T51" fmla="*/ 52 h 76"/>
                    <a:gd name="T52" fmla="*/ 76 w 76"/>
                    <a:gd name="T53" fmla="*/ 44 h 76"/>
                    <a:gd name="T54" fmla="*/ 76 w 76"/>
                    <a:gd name="T55" fmla="*/ 38 h 76"/>
                    <a:gd name="T56" fmla="*/ 76 w 76"/>
                    <a:gd name="T57" fmla="*/ 38 h 76"/>
                    <a:gd name="T58" fmla="*/ 76 w 76"/>
                    <a:gd name="T59" fmla="*/ 30 h 76"/>
                    <a:gd name="T60" fmla="*/ 74 w 76"/>
                    <a:gd name="T61" fmla="*/ 22 h 76"/>
                    <a:gd name="T62" fmla="*/ 70 w 76"/>
                    <a:gd name="T63" fmla="*/ 16 h 76"/>
                    <a:gd name="T64" fmla="*/ 64 w 76"/>
                    <a:gd name="T65" fmla="*/ 10 h 76"/>
                    <a:gd name="T66" fmla="*/ 60 w 76"/>
                    <a:gd name="T67" fmla="*/ 6 h 76"/>
                    <a:gd name="T68" fmla="*/ 52 w 76"/>
                    <a:gd name="T69" fmla="*/ 2 h 76"/>
                    <a:gd name="T70" fmla="*/ 46 w 76"/>
                    <a:gd name="T71" fmla="*/ 0 h 76"/>
                    <a:gd name="T72" fmla="*/ 38 w 76"/>
                    <a:gd name="T73" fmla="*/ 0 h 76"/>
                    <a:gd name="T74" fmla="*/ 38 w 76"/>
                    <a:gd name="T75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6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4" y="2"/>
                      </a:lnTo>
                      <a:lnTo>
                        <a:pt x="16" y="6"/>
                      </a:lnTo>
                      <a:lnTo>
                        <a:pt x="10" y="10"/>
                      </a:lnTo>
                      <a:lnTo>
                        <a:pt x="6" y="16"/>
                      </a:lnTo>
                      <a:lnTo>
                        <a:pt x="2" y="22"/>
                      </a:lnTo>
                      <a:lnTo>
                        <a:pt x="0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44"/>
                      </a:lnTo>
                      <a:lnTo>
                        <a:pt x="2" y="52"/>
                      </a:lnTo>
                      <a:lnTo>
                        <a:pt x="6" y="58"/>
                      </a:lnTo>
                      <a:lnTo>
                        <a:pt x="10" y="64"/>
                      </a:lnTo>
                      <a:lnTo>
                        <a:pt x="16" y="68"/>
                      </a:lnTo>
                      <a:lnTo>
                        <a:pt x="24" y="72"/>
                      </a:lnTo>
                      <a:lnTo>
                        <a:pt x="30" y="74"/>
                      </a:lnTo>
                      <a:lnTo>
                        <a:pt x="38" y="76"/>
                      </a:lnTo>
                      <a:lnTo>
                        <a:pt x="38" y="76"/>
                      </a:lnTo>
                      <a:lnTo>
                        <a:pt x="46" y="74"/>
                      </a:lnTo>
                      <a:lnTo>
                        <a:pt x="52" y="72"/>
                      </a:lnTo>
                      <a:lnTo>
                        <a:pt x="60" y="68"/>
                      </a:lnTo>
                      <a:lnTo>
                        <a:pt x="64" y="64"/>
                      </a:lnTo>
                      <a:lnTo>
                        <a:pt x="70" y="58"/>
                      </a:lnTo>
                      <a:lnTo>
                        <a:pt x="74" y="52"/>
                      </a:lnTo>
                      <a:lnTo>
                        <a:pt x="76" y="44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0"/>
                      </a:lnTo>
                      <a:lnTo>
                        <a:pt x="74" y="22"/>
                      </a:lnTo>
                      <a:lnTo>
                        <a:pt x="70" y="16"/>
                      </a:lnTo>
                      <a:lnTo>
                        <a:pt x="64" y="10"/>
                      </a:lnTo>
                      <a:lnTo>
                        <a:pt x="60" y="6"/>
                      </a:lnTo>
                      <a:lnTo>
                        <a:pt x="52" y="2"/>
                      </a:lnTo>
                      <a:lnTo>
                        <a:pt x="46" y="0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íŝ1iḑè">
                  <a:extLst>
                    <a:ext uri="{FF2B5EF4-FFF2-40B4-BE49-F238E27FC236}">
                      <a16:creationId xmlns:a16="http://schemas.microsoft.com/office/drawing/2014/main" id="{4CB2FFE3-13A3-40CD-85C5-25A476F008AA}"/>
                    </a:ext>
                  </a:extLst>
                </p:cNvPr>
                <p:cNvSpPr/>
                <p:nvPr/>
              </p:nvSpPr>
              <p:spPr bwMode="auto">
                <a:xfrm>
                  <a:off x="-3276600" y="2441575"/>
                  <a:ext cx="1085850" cy="958850"/>
                </a:xfrm>
                <a:custGeom>
                  <a:avLst/>
                  <a:gdLst>
                    <a:gd name="T0" fmla="*/ 480 w 684"/>
                    <a:gd name="T1" fmla="*/ 348 h 604"/>
                    <a:gd name="T2" fmla="*/ 424 w 684"/>
                    <a:gd name="T3" fmla="*/ 390 h 604"/>
                    <a:gd name="T4" fmla="*/ 460 w 684"/>
                    <a:gd name="T5" fmla="*/ 276 h 604"/>
                    <a:gd name="T6" fmla="*/ 416 w 684"/>
                    <a:gd name="T7" fmla="*/ 200 h 604"/>
                    <a:gd name="T8" fmla="*/ 316 w 684"/>
                    <a:gd name="T9" fmla="*/ 154 h 604"/>
                    <a:gd name="T10" fmla="*/ 392 w 684"/>
                    <a:gd name="T11" fmla="*/ 188 h 604"/>
                    <a:gd name="T12" fmla="*/ 304 w 684"/>
                    <a:gd name="T13" fmla="*/ 150 h 604"/>
                    <a:gd name="T14" fmla="*/ 262 w 684"/>
                    <a:gd name="T15" fmla="*/ 62 h 604"/>
                    <a:gd name="T16" fmla="*/ 200 w 684"/>
                    <a:gd name="T17" fmla="*/ 68 h 604"/>
                    <a:gd name="T18" fmla="*/ 190 w 684"/>
                    <a:gd name="T19" fmla="*/ 172 h 604"/>
                    <a:gd name="T20" fmla="*/ 360 w 684"/>
                    <a:gd name="T21" fmla="*/ 480 h 604"/>
                    <a:gd name="T22" fmla="*/ 446 w 684"/>
                    <a:gd name="T23" fmla="*/ 542 h 604"/>
                    <a:gd name="T24" fmla="*/ 502 w 684"/>
                    <a:gd name="T25" fmla="*/ 522 h 604"/>
                    <a:gd name="T26" fmla="*/ 540 w 684"/>
                    <a:gd name="T27" fmla="*/ 520 h 604"/>
                    <a:gd name="T28" fmla="*/ 526 w 684"/>
                    <a:gd name="T29" fmla="*/ 586 h 604"/>
                    <a:gd name="T30" fmla="*/ 490 w 684"/>
                    <a:gd name="T31" fmla="*/ 604 h 604"/>
                    <a:gd name="T32" fmla="*/ 368 w 684"/>
                    <a:gd name="T33" fmla="*/ 530 h 604"/>
                    <a:gd name="T34" fmla="*/ 244 w 684"/>
                    <a:gd name="T35" fmla="*/ 588 h 604"/>
                    <a:gd name="T36" fmla="*/ 170 w 684"/>
                    <a:gd name="T37" fmla="*/ 598 h 604"/>
                    <a:gd name="T38" fmla="*/ 144 w 684"/>
                    <a:gd name="T39" fmla="*/ 546 h 604"/>
                    <a:gd name="T40" fmla="*/ 188 w 684"/>
                    <a:gd name="T41" fmla="*/ 354 h 604"/>
                    <a:gd name="T42" fmla="*/ 150 w 684"/>
                    <a:gd name="T43" fmla="*/ 224 h 604"/>
                    <a:gd name="T44" fmla="*/ 68 w 684"/>
                    <a:gd name="T45" fmla="*/ 284 h 604"/>
                    <a:gd name="T46" fmla="*/ 76 w 684"/>
                    <a:gd name="T47" fmla="*/ 324 h 604"/>
                    <a:gd name="T48" fmla="*/ 32 w 684"/>
                    <a:gd name="T49" fmla="*/ 352 h 604"/>
                    <a:gd name="T50" fmla="*/ 0 w 684"/>
                    <a:gd name="T51" fmla="*/ 302 h 604"/>
                    <a:gd name="T52" fmla="*/ 26 w 684"/>
                    <a:gd name="T53" fmla="*/ 256 h 604"/>
                    <a:gd name="T54" fmla="*/ 170 w 684"/>
                    <a:gd name="T55" fmla="*/ 202 h 604"/>
                    <a:gd name="T56" fmla="*/ 150 w 684"/>
                    <a:gd name="T57" fmla="*/ 32 h 604"/>
                    <a:gd name="T58" fmla="*/ 178 w 684"/>
                    <a:gd name="T59" fmla="*/ 2 h 604"/>
                    <a:gd name="T60" fmla="*/ 268 w 684"/>
                    <a:gd name="T61" fmla="*/ 32 h 604"/>
                    <a:gd name="T62" fmla="*/ 392 w 684"/>
                    <a:gd name="T63" fmla="*/ 52 h 604"/>
                    <a:gd name="T64" fmla="*/ 434 w 684"/>
                    <a:gd name="T65" fmla="*/ 36 h 604"/>
                    <a:gd name="T66" fmla="*/ 376 w 684"/>
                    <a:gd name="T67" fmla="*/ 92 h 604"/>
                    <a:gd name="T68" fmla="*/ 450 w 684"/>
                    <a:gd name="T69" fmla="*/ 192 h 604"/>
                    <a:gd name="T70" fmla="*/ 498 w 684"/>
                    <a:gd name="T71" fmla="*/ 98 h 604"/>
                    <a:gd name="T72" fmla="*/ 540 w 684"/>
                    <a:gd name="T73" fmla="*/ 78 h 604"/>
                    <a:gd name="T74" fmla="*/ 552 w 684"/>
                    <a:gd name="T75" fmla="*/ 210 h 604"/>
                    <a:gd name="T76" fmla="*/ 678 w 684"/>
                    <a:gd name="T77" fmla="*/ 278 h 604"/>
                    <a:gd name="T78" fmla="*/ 680 w 684"/>
                    <a:gd name="T79" fmla="*/ 322 h 604"/>
                    <a:gd name="T80" fmla="*/ 606 w 684"/>
                    <a:gd name="T81" fmla="*/ 376 h 604"/>
                    <a:gd name="T82" fmla="*/ 290 w 684"/>
                    <a:gd name="T83" fmla="*/ 392 h 604"/>
                    <a:gd name="T84" fmla="*/ 424 w 684"/>
                    <a:gd name="T85" fmla="*/ 346 h 604"/>
                    <a:gd name="T86" fmla="*/ 434 w 684"/>
                    <a:gd name="T87" fmla="*/ 252 h 604"/>
                    <a:gd name="T88" fmla="*/ 282 w 684"/>
                    <a:gd name="T89" fmla="*/ 200 h 604"/>
                    <a:gd name="T90" fmla="*/ 246 w 684"/>
                    <a:gd name="T91" fmla="*/ 318 h 604"/>
                    <a:gd name="T92" fmla="*/ 510 w 684"/>
                    <a:gd name="T93" fmla="*/ 216 h 604"/>
                    <a:gd name="T94" fmla="*/ 506 w 684"/>
                    <a:gd name="T95" fmla="*/ 376 h 604"/>
                    <a:gd name="T96" fmla="*/ 612 w 684"/>
                    <a:gd name="T97" fmla="*/ 320 h 604"/>
                    <a:gd name="T98" fmla="*/ 602 w 684"/>
                    <a:gd name="T99" fmla="*/ 262 h 604"/>
                    <a:gd name="T100" fmla="*/ 510 w 684"/>
                    <a:gd name="T101" fmla="*/ 216 h 604"/>
                    <a:gd name="T102" fmla="*/ 268 w 684"/>
                    <a:gd name="T103" fmla="*/ 202 h 604"/>
                    <a:gd name="T104" fmla="*/ 224 w 684"/>
                    <a:gd name="T105" fmla="*/ 274 h 604"/>
                    <a:gd name="T106" fmla="*/ 224 w 684"/>
                    <a:gd name="T107" fmla="*/ 386 h 604"/>
                    <a:gd name="T108" fmla="*/ 218 w 684"/>
                    <a:gd name="T109" fmla="*/ 316 h 604"/>
                    <a:gd name="T110" fmla="*/ 230 w 684"/>
                    <a:gd name="T111" fmla="*/ 412 h 604"/>
                    <a:gd name="T112" fmla="*/ 174 w 684"/>
                    <a:gd name="T113" fmla="*/ 490 h 604"/>
                    <a:gd name="T114" fmla="*/ 210 w 684"/>
                    <a:gd name="T115" fmla="*/ 542 h 604"/>
                    <a:gd name="T116" fmla="*/ 306 w 684"/>
                    <a:gd name="T117" fmla="*/ 498 h 604"/>
                    <a:gd name="T118" fmla="*/ 342 w 684"/>
                    <a:gd name="T119" fmla="*/ 418 h 604"/>
                    <a:gd name="T120" fmla="*/ 360 w 684"/>
                    <a:gd name="T121" fmla="*/ 440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84" h="604">
                      <a:moveTo>
                        <a:pt x="424" y="390"/>
                      </a:moveTo>
                      <a:lnTo>
                        <a:pt x="424" y="390"/>
                      </a:lnTo>
                      <a:lnTo>
                        <a:pt x="460" y="386"/>
                      </a:lnTo>
                      <a:lnTo>
                        <a:pt x="492" y="380"/>
                      </a:lnTo>
                      <a:lnTo>
                        <a:pt x="492" y="380"/>
                      </a:lnTo>
                      <a:lnTo>
                        <a:pt x="480" y="348"/>
                      </a:lnTo>
                      <a:lnTo>
                        <a:pt x="466" y="316"/>
                      </a:lnTo>
                      <a:lnTo>
                        <a:pt x="466" y="316"/>
                      </a:lnTo>
                      <a:lnTo>
                        <a:pt x="442" y="360"/>
                      </a:lnTo>
                      <a:lnTo>
                        <a:pt x="442" y="360"/>
                      </a:lnTo>
                      <a:lnTo>
                        <a:pt x="424" y="390"/>
                      </a:lnTo>
                      <a:lnTo>
                        <a:pt x="424" y="390"/>
                      </a:lnTo>
                      <a:close/>
                      <a:moveTo>
                        <a:pt x="416" y="200"/>
                      </a:moveTo>
                      <a:lnTo>
                        <a:pt x="416" y="200"/>
                      </a:lnTo>
                      <a:lnTo>
                        <a:pt x="442" y="244"/>
                      </a:lnTo>
                      <a:lnTo>
                        <a:pt x="442" y="244"/>
                      </a:lnTo>
                      <a:lnTo>
                        <a:pt x="460" y="276"/>
                      </a:lnTo>
                      <a:lnTo>
                        <a:pt x="460" y="276"/>
                      </a:lnTo>
                      <a:lnTo>
                        <a:pt x="474" y="242"/>
                      </a:lnTo>
                      <a:lnTo>
                        <a:pt x="484" y="210"/>
                      </a:lnTo>
                      <a:lnTo>
                        <a:pt x="484" y="210"/>
                      </a:lnTo>
                      <a:lnTo>
                        <a:pt x="452" y="204"/>
                      </a:lnTo>
                      <a:lnTo>
                        <a:pt x="416" y="200"/>
                      </a:lnTo>
                      <a:lnTo>
                        <a:pt x="416" y="200"/>
                      </a:lnTo>
                      <a:close/>
                      <a:moveTo>
                        <a:pt x="392" y="188"/>
                      </a:moveTo>
                      <a:lnTo>
                        <a:pt x="392" y="188"/>
                      </a:lnTo>
                      <a:lnTo>
                        <a:pt x="368" y="154"/>
                      </a:lnTo>
                      <a:lnTo>
                        <a:pt x="342" y="124"/>
                      </a:lnTo>
                      <a:lnTo>
                        <a:pt x="342" y="124"/>
                      </a:lnTo>
                      <a:lnTo>
                        <a:pt x="316" y="154"/>
                      </a:lnTo>
                      <a:lnTo>
                        <a:pt x="292" y="188"/>
                      </a:lnTo>
                      <a:lnTo>
                        <a:pt x="292" y="188"/>
                      </a:lnTo>
                      <a:lnTo>
                        <a:pt x="342" y="186"/>
                      </a:lnTo>
                      <a:lnTo>
                        <a:pt x="342" y="186"/>
                      </a:lnTo>
                      <a:lnTo>
                        <a:pt x="392" y="188"/>
                      </a:lnTo>
                      <a:lnTo>
                        <a:pt x="392" y="188"/>
                      </a:lnTo>
                      <a:close/>
                      <a:moveTo>
                        <a:pt x="196" y="198"/>
                      </a:moveTo>
                      <a:lnTo>
                        <a:pt x="196" y="198"/>
                      </a:lnTo>
                      <a:lnTo>
                        <a:pt x="236" y="192"/>
                      </a:lnTo>
                      <a:lnTo>
                        <a:pt x="276" y="188"/>
                      </a:lnTo>
                      <a:lnTo>
                        <a:pt x="276" y="188"/>
                      </a:lnTo>
                      <a:lnTo>
                        <a:pt x="304" y="150"/>
                      </a:lnTo>
                      <a:lnTo>
                        <a:pt x="332" y="114"/>
                      </a:lnTo>
                      <a:lnTo>
                        <a:pt x="332" y="114"/>
                      </a:lnTo>
                      <a:lnTo>
                        <a:pt x="314" y="98"/>
                      </a:lnTo>
                      <a:lnTo>
                        <a:pt x="296" y="82"/>
                      </a:lnTo>
                      <a:lnTo>
                        <a:pt x="278" y="72"/>
                      </a:lnTo>
                      <a:lnTo>
                        <a:pt x="262" y="62"/>
                      </a:lnTo>
                      <a:lnTo>
                        <a:pt x="248" y="56"/>
                      </a:lnTo>
                      <a:lnTo>
                        <a:pt x="232" y="54"/>
                      </a:lnTo>
                      <a:lnTo>
                        <a:pt x="220" y="56"/>
                      </a:lnTo>
                      <a:lnTo>
                        <a:pt x="208" y="60"/>
                      </a:lnTo>
                      <a:lnTo>
                        <a:pt x="208" y="60"/>
                      </a:lnTo>
                      <a:lnTo>
                        <a:pt x="200" y="68"/>
                      </a:lnTo>
                      <a:lnTo>
                        <a:pt x="192" y="78"/>
                      </a:lnTo>
                      <a:lnTo>
                        <a:pt x="188" y="92"/>
                      </a:lnTo>
                      <a:lnTo>
                        <a:pt x="184" y="108"/>
                      </a:lnTo>
                      <a:lnTo>
                        <a:pt x="184" y="128"/>
                      </a:lnTo>
                      <a:lnTo>
                        <a:pt x="186" y="148"/>
                      </a:lnTo>
                      <a:lnTo>
                        <a:pt x="190" y="172"/>
                      </a:lnTo>
                      <a:lnTo>
                        <a:pt x="196" y="198"/>
                      </a:lnTo>
                      <a:lnTo>
                        <a:pt x="196" y="198"/>
                      </a:lnTo>
                      <a:close/>
                      <a:moveTo>
                        <a:pt x="408" y="416"/>
                      </a:moveTo>
                      <a:lnTo>
                        <a:pt x="408" y="416"/>
                      </a:lnTo>
                      <a:lnTo>
                        <a:pt x="384" y="450"/>
                      </a:lnTo>
                      <a:lnTo>
                        <a:pt x="360" y="480"/>
                      </a:lnTo>
                      <a:lnTo>
                        <a:pt x="360" y="480"/>
                      </a:lnTo>
                      <a:lnTo>
                        <a:pt x="378" y="498"/>
                      </a:lnTo>
                      <a:lnTo>
                        <a:pt x="396" y="514"/>
                      </a:lnTo>
                      <a:lnTo>
                        <a:pt x="414" y="526"/>
                      </a:lnTo>
                      <a:lnTo>
                        <a:pt x="430" y="536"/>
                      </a:lnTo>
                      <a:lnTo>
                        <a:pt x="446" y="542"/>
                      </a:lnTo>
                      <a:lnTo>
                        <a:pt x="460" y="544"/>
                      </a:lnTo>
                      <a:lnTo>
                        <a:pt x="474" y="544"/>
                      </a:lnTo>
                      <a:lnTo>
                        <a:pt x="486" y="538"/>
                      </a:lnTo>
                      <a:lnTo>
                        <a:pt x="486" y="538"/>
                      </a:lnTo>
                      <a:lnTo>
                        <a:pt x="494" y="532"/>
                      </a:lnTo>
                      <a:lnTo>
                        <a:pt x="502" y="522"/>
                      </a:lnTo>
                      <a:lnTo>
                        <a:pt x="502" y="522"/>
                      </a:lnTo>
                      <a:lnTo>
                        <a:pt x="510" y="524"/>
                      </a:lnTo>
                      <a:lnTo>
                        <a:pt x="518" y="524"/>
                      </a:lnTo>
                      <a:lnTo>
                        <a:pt x="518" y="524"/>
                      </a:lnTo>
                      <a:lnTo>
                        <a:pt x="530" y="524"/>
                      </a:lnTo>
                      <a:lnTo>
                        <a:pt x="540" y="520"/>
                      </a:lnTo>
                      <a:lnTo>
                        <a:pt x="540" y="520"/>
                      </a:lnTo>
                      <a:lnTo>
                        <a:pt x="540" y="546"/>
                      </a:lnTo>
                      <a:lnTo>
                        <a:pt x="538" y="558"/>
                      </a:lnTo>
                      <a:lnTo>
                        <a:pt x="534" y="570"/>
                      </a:lnTo>
                      <a:lnTo>
                        <a:pt x="532" y="578"/>
                      </a:lnTo>
                      <a:lnTo>
                        <a:pt x="526" y="586"/>
                      </a:lnTo>
                      <a:lnTo>
                        <a:pt x="520" y="594"/>
                      </a:lnTo>
                      <a:lnTo>
                        <a:pt x="514" y="598"/>
                      </a:lnTo>
                      <a:lnTo>
                        <a:pt x="514" y="598"/>
                      </a:lnTo>
                      <a:lnTo>
                        <a:pt x="506" y="602"/>
                      </a:lnTo>
                      <a:lnTo>
                        <a:pt x="498" y="604"/>
                      </a:lnTo>
                      <a:lnTo>
                        <a:pt x="490" y="604"/>
                      </a:lnTo>
                      <a:lnTo>
                        <a:pt x="480" y="604"/>
                      </a:lnTo>
                      <a:lnTo>
                        <a:pt x="460" y="598"/>
                      </a:lnTo>
                      <a:lnTo>
                        <a:pt x="440" y="588"/>
                      </a:lnTo>
                      <a:lnTo>
                        <a:pt x="416" y="572"/>
                      </a:lnTo>
                      <a:lnTo>
                        <a:pt x="392" y="552"/>
                      </a:lnTo>
                      <a:lnTo>
                        <a:pt x="368" y="530"/>
                      </a:lnTo>
                      <a:lnTo>
                        <a:pt x="342" y="502"/>
                      </a:lnTo>
                      <a:lnTo>
                        <a:pt x="342" y="502"/>
                      </a:lnTo>
                      <a:lnTo>
                        <a:pt x="316" y="530"/>
                      </a:lnTo>
                      <a:lnTo>
                        <a:pt x="292" y="552"/>
                      </a:lnTo>
                      <a:lnTo>
                        <a:pt x="268" y="572"/>
                      </a:lnTo>
                      <a:lnTo>
                        <a:pt x="244" y="588"/>
                      </a:lnTo>
                      <a:lnTo>
                        <a:pt x="224" y="598"/>
                      </a:lnTo>
                      <a:lnTo>
                        <a:pt x="204" y="604"/>
                      </a:lnTo>
                      <a:lnTo>
                        <a:pt x="194" y="604"/>
                      </a:lnTo>
                      <a:lnTo>
                        <a:pt x="186" y="604"/>
                      </a:lnTo>
                      <a:lnTo>
                        <a:pt x="178" y="602"/>
                      </a:lnTo>
                      <a:lnTo>
                        <a:pt x="170" y="598"/>
                      </a:lnTo>
                      <a:lnTo>
                        <a:pt x="170" y="598"/>
                      </a:lnTo>
                      <a:lnTo>
                        <a:pt x="162" y="592"/>
                      </a:lnTo>
                      <a:lnTo>
                        <a:pt x="156" y="584"/>
                      </a:lnTo>
                      <a:lnTo>
                        <a:pt x="150" y="572"/>
                      </a:lnTo>
                      <a:lnTo>
                        <a:pt x="146" y="560"/>
                      </a:lnTo>
                      <a:lnTo>
                        <a:pt x="144" y="546"/>
                      </a:lnTo>
                      <a:lnTo>
                        <a:pt x="144" y="530"/>
                      </a:lnTo>
                      <a:lnTo>
                        <a:pt x="144" y="512"/>
                      </a:lnTo>
                      <a:lnTo>
                        <a:pt x="146" y="492"/>
                      </a:lnTo>
                      <a:lnTo>
                        <a:pt x="154" y="450"/>
                      </a:lnTo>
                      <a:lnTo>
                        <a:pt x="168" y="404"/>
                      </a:lnTo>
                      <a:lnTo>
                        <a:pt x="188" y="354"/>
                      </a:lnTo>
                      <a:lnTo>
                        <a:pt x="210" y="302"/>
                      </a:lnTo>
                      <a:lnTo>
                        <a:pt x="210" y="302"/>
                      </a:lnTo>
                      <a:lnTo>
                        <a:pt x="190" y="258"/>
                      </a:lnTo>
                      <a:lnTo>
                        <a:pt x="174" y="218"/>
                      </a:lnTo>
                      <a:lnTo>
                        <a:pt x="174" y="218"/>
                      </a:lnTo>
                      <a:lnTo>
                        <a:pt x="150" y="224"/>
                      </a:lnTo>
                      <a:lnTo>
                        <a:pt x="130" y="232"/>
                      </a:lnTo>
                      <a:lnTo>
                        <a:pt x="110" y="242"/>
                      </a:lnTo>
                      <a:lnTo>
                        <a:pt x="94" y="252"/>
                      </a:lnTo>
                      <a:lnTo>
                        <a:pt x="82" y="262"/>
                      </a:lnTo>
                      <a:lnTo>
                        <a:pt x="74" y="272"/>
                      </a:lnTo>
                      <a:lnTo>
                        <a:pt x="68" y="284"/>
                      </a:lnTo>
                      <a:lnTo>
                        <a:pt x="66" y="296"/>
                      </a:lnTo>
                      <a:lnTo>
                        <a:pt x="66" y="296"/>
                      </a:lnTo>
                      <a:lnTo>
                        <a:pt x="66" y="304"/>
                      </a:lnTo>
                      <a:lnTo>
                        <a:pt x="68" y="310"/>
                      </a:lnTo>
                      <a:lnTo>
                        <a:pt x="76" y="324"/>
                      </a:lnTo>
                      <a:lnTo>
                        <a:pt x="76" y="324"/>
                      </a:lnTo>
                      <a:lnTo>
                        <a:pt x="68" y="332"/>
                      </a:lnTo>
                      <a:lnTo>
                        <a:pt x="62" y="342"/>
                      </a:lnTo>
                      <a:lnTo>
                        <a:pt x="58" y="354"/>
                      </a:lnTo>
                      <a:lnTo>
                        <a:pt x="56" y="366"/>
                      </a:lnTo>
                      <a:lnTo>
                        <a:pt x="56" y="366"/>
                      </a:lnTo>
                      <a:lnTo>
                        <a:pt x="32" y="352"/>
                      </a:lnTo>
                      <a:lnTo>
                        <a:pt x="22" y="344"/>
                      </a:lnTo>
                      <a:lnTo>
                        <a:pt x="14" y="336"/>
                      </a:lnTo>
                      <a:lnTo>
                        <a:pt x="8" y="328"/>
                      </a:lnTo>
                      <a:lnTo>
                        <a:pt x="4" y="320"/>
                      </a:lnTo>
                      <a:lnTo>
                        <a:pt x="0" y="310"/>
                      </a:lnTo>
                      <a:lnTo>
                        <a:pt x="0" y="302"/>
                      </a:lnTo>
                      <a:lnTo>
                        <a:pt x="0" y="302"/>
                      </a:lnTo>
                      <a:lnTo>
                        <a:pt x="0" y="294"/>
                      </a:lnTo>
                      <a:lnTo>
                        <a:pt x="2" y="286"/>
                      </a:lnTo>
                      <a:lnTo>
                        <a:pt x="6" y="278"/>
                      </a:lnTo>
                      <a:lnTo>
                        <a:pt x="12" y="272"/>
                      </a:lnTo>
                      <a:lnTo>
                        <a:pt x="26" y="256"/>
                      </a:lnTo>
                      <a:lnTo>
                        <a:pt x="46" y="244"/>
                      </a:lnTo>
                      <a:lnTo>
                        <a:pt x="70" y="232"/>
                      </a:lnTo>
                      <a:lnTo>
                        <a:pt x="100" y="220"/>
                      </a:lnTo>
                      <a:lnTo>
                        <a:pt x="132" y="210"/>
                      </a:lnTo>
                      <a:lnTo>
                        <a:pt x="170" y="202"/>
                      </a:lnTo>
                      <a:lnTo>
                        <a:pt x="170" y="202"/>
                      </a:lnTo>
                      <a:lnTo>
                        <a:pt x="158" y="166"/>
                      </a:lnTo>
                      <a:lnTo>
                        <a:pt x="150" y="134"/>
                      </a:lnTo>
                      <a:lnTo>
                        <a:pt x="146" y="102"/>
                      </a:lnTo>
                      <a:lnTo>
                        <a:pt x="144" y="74"/>
                      </a:lnTo>
                      <a:lnTo>
                        <a:pt x="146" y="52"/>
                      </a:lnTo>
                      <a:lnTo>
                        <a:pt x="150" y="32"/>
                      </a:lnTo>
                      <a:lnTo>
                        <a:pt x="154" y="22"/>
                      </a:lnTo>
                      <a:lnTo>
                        <a:pt x="158" y="16"/>
                      </a:lnTo>
                      <a:lnTo>
                        <a:pt x="164" y="10"/>
                      </a:lnTo>
                      <a:lnTo>
                        <a:pt x="170" y="6"/>
                      </a:lnTo>
                      <a:lnTo>
                        <a:pt x="170" y="6"/>
                      </a:lnTo>
                      <a:lnTo>
                        <a:pt x="178" y="2"/>
                      </a:lnTo>
                      <a:lnTo>
                        <a:pt x="186" y="0"/>
                      </a:lnTo>
                      <a:lnTo>
                        <a:pt x="194" y="0"/>
                      </a:lnTo>
                      <a:lnTo>
                        <a:pt x="204" y="0"/>
                      </a:lnTo>
                      <a:lnTo>
                        <a:pt x="224" y="6"/>
                      </a:lnTo>
                      <a:lnTo>
                        <a:pt x="244" y="16"/>
                      </a:lnTo>
                      <a:lnTo>
                        <a:pt x="268" y="32"/>
                      </a:lnTo>
                      <a:lnTo>
                        <a:pt x="292" y="52"/>
                      </a:lnTo>
                      <a:lnTo>
                        <a:pt x="316" y="74"/>
                      </a:lnTo>
                      <a:lnTo>
                        <a:pt x="342" y="102"/>
                      </a:lnTo>
                      <a:lnTo>
                        <a:pt x="342" y="102"/>
                      </a:lnTo>
                      <a:lnTo>
                        <a:pt x="368" y="76"/>
                      </a:lnTo>
                      <a:lnTo>
                        <a:pt x="392" y="52"/>
                      </a:lnTo>
                      <a:lnTo>
                        <a:pt x="416" y="32"/>
                      </a:lnTo>
                      <a:lnTo>
                        <a:pt x="438" y="18"/>
                      </a:lnTo>
                      <a:lnTo>
                        <a:pt x="438" y="18"/>
                      </a:lnTo>
                      <a:lnTo>
                        <a:pt x="436" y="26"/>
                      </a:lnTo>
                      <a:lnTo>
                        <a:pt x="434" y="36"/>
                      </a:lnTo>
                      <a:lnTo>
                        <a:pt x="434" y="36"/>
                      </a:lnTo>
                      <a:lnTo>
                        <a:pt x="436" y="46"/>
                      </a:lnTo>
                      <a:lnTo>
                        <a:pt x="438" y="56"/>
                      </a:lnTo>
                      <a:lnTo>
                        <a:pt x="438" y="56"/>
                      </a:lnTo>
                      <a:lnTo>
                        <a:pt x="418" y="64"/>
                      </a:lnTo>
                      <a:lnTo>
                        <a:pt x="398" y="76"/>
                      </a:lnTo>
                      <a:lnTo>
                        <a:pt x="376" y="92"/>
                      </a:lnTo>
                      <a:lnTo>
                        <a:pt x="352" y="114"/>
                      </a:lnTo>
                      <a:lnTo>
                        <a:pt x="352" y="114"/>
                      </a:lnTo>
                      <a:lnTo>
                        <a:pt x="380" y="150"/>
                      </a:lnTo>
                      <a:lnTo>
                        <a:pt x="408" y="188"/>
                      </a:lnTo>
                      <a:lnTo>
                        <a:pt x="408" y="188"/>
                      </a:lnTo>
                      <a:lnTo>
                        <a:pt x="450" y="192"/>
                      </a:lnTo>
                      <a:lnTo>
                        <a:pt x="488" y="198"/>
                      </a:lnTo>
                      <a:lnTo>
                        <a:pt x="488" y="198"/>
                      </a:lnTo>
                      <a:lnTo>
                        <a:pt x="496" y="168"/>
                      </a:lnTo>
                      <a:lnTo>
                        <a:pt x="500" y="142"/>
                      </a:lnTo>
                      <a:lnTo>
                        <a:pt x="500" y="118"/>
                      </a:lnTo>
                      <a:lnTo>
                        <a:pt x="498" y="98"/>
                      </a:lnTo>
                      <a:lnTo>
                        <a:pt x="498" y="98"/>
                      </a:lnTo>
                      <a:lnTo>
                        <a:pt x="510" y="96"/>
                      </a:lnTo>
                      <a:lnTo>
                        <a:pt x="522" y="92"/>
                      </a:lnTo>
                      <a:lnTo>
                        <a:pt x="532" y="86"/>
                      </a:lnTo>
                      <a:lnTo>
                        <a:pt x="540" y="78"/>
                      </a:lnTo>
                      <a:lnTo>
                        <a:pt x="540" y="78"/>
                      </a:lnTo>
                      <a:lnTo>
                        <a:pt x="538" y="106"/>
                      </a:lnTo>
                      <a:lnTo>
                        <a:pt x="534" y="136"/>
                      </a:lnTo>
                      <a:lnTo>
                        <a:pt x="526" y="168"/>
                      </a:lnTo>
                      <a:lnTo>
                        <a:pt x="516" y="202"/>
                      </a:lnTo>
                      <a:lnTo>
                        <a:pt x="516" y="202"/>
                      </a:lnTo>
                      <a:lnTo>
                        <a:pt x="552" y="210"/>
                      </a:lnTo>
                      <a:lnTo>
                        <a:pt x="584" y="220"/>
                      </a:lnTo>
                      <a:lnTo>
                        <a:pt x="614" y="232"/>
                      </a:lnTo>
                      <a:lnTo>
                        <a:pt x="638" y="244"/>
                      </a:lnTo>
                      <a:lnTo>
                        <a:pt x="658" y="256"/>
                      </a:lnTo>
                      <a:lnTo>
                        <a:pt x="672" y="272"/>
                      </a:lnTo>
                      <a:lnTo>
                        <a:pt x="678" y="278"/>
                      </a:lnTo>
                      <a:lnTo>
                        <a:pt x="682" y="286"/>
                      </a:lnTo>
                      <a:lnTo>
                        <a:pt x="684" y="294"/>
                      </a:lnTo>
                      <a:lnTo>
                        <a:pt x="684" y="302"/>
                      </a:lnTo>
                      <a:lnTo>
                        <a:pt x="684" y="302"/>
                      </a:lnTo>
                      <a:lnTo>
                        <a:pt x="684" y="312"/>
                      </a:lnTo>
                      <a:lnTo>
                        <a:pt x="680" y="322"/>
                      </a:lnTo>
                      <a:lnTo>
                        <a:pt x="672" y="332"/>
                      </a:lnTo>
                      <a:lnTo>
                        <a:pt x="664" y="342"/>
                      </a:lnTo>
                      <a:lnTo>
                        <a:pt x="652" y="352"/>
                      </a:lnTo>
                      <a:lnTo>
                        <a:pt x="638" y="360"/>
                      </a:lnTo>
                      <a:lnTo>
                        <a:pt x="622" y="368"/>
                      </a:lnTo>
                      <a:lnTo>
                        <a:pt x="606" y="376"/>
                      </a:lnTo>
                      <a:lnTo>
                        <a:pt x="564" y="390"/>
                      </a:lnTo>
                      <a:lnTo>
                        <a:pt x="518" y="402"/>
                      </a:lnTo>
                      <a:lnTo>
                        <a:pt x="464" y="410"/>
                      </a:lnTo>
                      <a:lnTo>
                        <a:pt x="408" y="416"/>
                      </a:lnTo>
                      <a:lnTo>
                        <a:pt x="408" y="416"/>
                      </a:lnTo>
                      <a:close/>
                      <a:moveTo>
                        <a:pt x="290" y="392"/>
                      </a:moveTo>
                      <a:lnTo>
                        <a:pt x="290" y="392"/>
                      </a:lnTo>
                      <a:lnTo>
                        <a:pt x="344" y="394"/>
                      </a:lnTo>
                      <a:lnTo>
                        <a:pt x="344" y="394"/>
                      </a:lnTo>
                      <a:lnTo>
                        <a:pt x="394" y="392"/>
                      </a:lnTo>
                      <a:lnTo>
                        <a:pt x="394" y="392"/>
                      </a:lnTo>
                      <a:lnTo>
                        <a:pt x="424" y="346"/>
                      </a:lnTo>
                      <a:lnTo>
                        <a:pt x="424" y="346"/>
                      </a:lnTo>
                      <a:lnTo>
                        <a:pt x="440" y="318"/>
                      </a:lnTo>
                      <a:lnTo>
                        <a:pt x="454" y="288"/>
                      </a:lnTo>
                      <a:lnTo>
                        <a:pt x="454" y="288"/>
                      </a:lnTo>
                      <a:lnTo>
                        <a:pt x="434" y="252"/>
                      </a:lnTo>
                      <a:lnTo>
                        <a:pt x="434" y="252"/>
                      </a:lnTo>
                      <a:lnTo>
                        <a:pt x="418" y="224"/>
                      </a:lnTo>
                      <a:lnTo>
                        <a:pt x="400" y="200"/>
                      </a:lnTo>
                      <a:lnTo>
                        <a:pt x="400" y="200"/>
                      </a:lnTo>
                      <a:lnTo>
                        <a:pt x="344" y="198"/>
                      </a:lnTo>
                      <a:lnTo>
                        <a:pt x="344" y="198"/>
                      </a:lnTo>
                      <a:lnTo>
                        <a:pt x="282" y="200"/>
                      </a:lnTo>
                      <a:lnTo>
                        <a:pt x="282" y="200"/>
                      </a:lnTo>
                      <a:lnTo>
                        <a:pt x="252" y="248"/>
                      </a:lnTo>
                      <a:lnTo>
                        <a:pt x="252" y="248"/>
                      </a:lnTo>
                      <a:lnTo>
                        <a:pt x="230" y="288"/>
                      </a:lnTo>
                      <a:lnTo>
                        <a:pt x="230" y="288"/>
                      </a:lnTo>
                      <a:lnTo>
                        <a:pt x="246" y="318"/>
                      </a:lnTo>
                      <a:lnTo>
                        <a:pt x="262" y="350"/>
                      </a:lnTo>
                      <a:lnTo>
                        <a:pt x="262" y="350"/>
                      </a:lnTo>
                      <a:lnTo>
                        <a:pt x="290" y="392"/>
                      </a:lnTo>
                      <a:lnTo>
                        <a:pt x="290" y="392"/>
                      </a:lnTo>
                      <a:close/>
                      <a:moveTo>
                        <a:pt x="510" y="216"/>
                      </a:moveTo>
                      <a:lnTo>
                        <a:pt x="510" y="216"/>
                      </a:lnTo>
                      <a:lnTo>
                        <a:pt x="494" y="258"/>
                      </a:lnTo>
                      <a:lnTo>
                        <a:pt x="474" y="302"/>
                      </a:lnTo>
                      <a:lnTo>
                        <a:pt x="474" y="302"/>
                      </a:lnTo>
                      <a:lnTo>
                        <a:pt x="490" y="340"/>
                      </a:lnTo>
                      <a:lnTo>
                        <a:pt x="506" y="376"/>
                      </a:lnTo>
                      <a:lnTo>
                        <a:pt x="506" y="376"/>
                      </a:lnTo>
                      <a:lnTo>
                        <a:pt x="530" y="370"/>
                      </a:lnTo>
                      <a:lnTo>
                        <a:pt x="552" y="360"/>
                      </a:lnTo>
                      <a:lnTo>
                        <a:pt x="572" y="352"/>
                      </a:lnTo>
                      <a:lnTo>
                        <a:pt x="588" y="342"/>
                      </a:lnTo>
                      <a:lnTo>
                        <a:pt x="602" y="332"/>
                      </a:lnTo>
                      <a:lnTo>
                        <a:pt x="612" y="320"/>
                      </a:lnTo>
                      <a:lnTo>
                        <a:pt x="618" y="308"/>
                      </a:lnTo>
                      <a:lnTo>
                        <a:pt x="620" y="296"/>
                      </a:lnTo>
                      <a:lnTo>
                        <a:pt x="620" y="296"/>
                      </a:lnTo>
                      <a:lnTo>
                        <a:pt x="618" y="284"/>
                      </a:lnTo>
                      <a:lnTo>
                        <a:pt x="612" y="272"/>
                      </a:lnTo>
                      <a:lnTo>
                        <a:pt x="602" y="262"/>
                      </a:lnTo>
                      <a:lnTo>
                        <a:pt x="590" y="250"/>
                      </a:lnTo>
                      <a:lnTo>
                        <a:pt x="574" y="242"/>
                      </a:lnTo>
                      <a:lnTo>
                        <a:pt x="556" y="232"/>
                      </a:lnTo>
                      <a:lnTo>
                        <a:pt x="534" y="224"/>
                      </a:lnTo>
                      <a:lnTo>
                        <a:pt x="510" y="216"/>
                      </a:lnTo>
                      <a:lnTo>
                        <a:pt x="510" y="216"/>
                      </a:lnTo>
                      <a:close/>
                      <a:moveTo>
                        <a:pt x="224" y="274"/>
                      </a:moveTo>
                      <a:lnTo>
                        <a:pt x="224" y="274"/>
                      </a:lnTo>
                      <a:lnTo>
                        <a:pt x="242" y="244"/>
                      </a:lnTo>
                      <a:lnTo>
                        <a:pt x="242" y="244"/>
                      </a:lnTo>
                      <a:lnTo>
                        <a:pt x="268" y="202"/>
                      </a:lnTo>
                      <a:lnTo>
                        <a:pt x="268" y="202"/>
                      </a:lnTo>
                      <a:lnTo>
                        <a:pt x="234" y="206"/>
                      </a:lnTo>
                      <a:lnTo>
                        <a:pt x="200" y="212"/>
                      </a:lnTo>
                      <a:lnTo>
                        <a:pt x="200" y="212"/>
                      </a:lnTo>
                      <a:lnTo>
                        <a:pt x="212" y="242"/>
                      </a:lnTo>
                      <a:lnTo>
                        <a:pt x="224" y="274"/>
                      </a:lnTo>
                      <a:lnTo>
                        <a:pt x="224" y="274"/>
                      </a:lnTo>
                      <a:close/>
                      <a:moveTo>
                        <a:pt x="218" y="316"/>
                      </a:moveTo>
                      <a:lnTo>
                        <a:pt x="218" y="316"/>
                      </a:lnTo>
                      <a:lnTo>
                        <a:pt x="204" y="348"/>
                      </a:lnTo>
                      <a:lnTo>
                        <a:pt x="192" y="380"/>
                      </a:lnTo>
                      <a:lnTo>
                        <a:pt x="192" y="380"/>
                      </a:lnTo>
                      <a:lnTo>
                        <a:pt x="224" y="386"/>
                      </a:lnTo>
                      <a:lnTo>
                        <a:pt x="260" y="390"/>
                      </a:lnTo>
                      <a:lnTo>
                        <a:pt x="260" y="390"/>
                      </a:lnTo>
                      <a:lnTo>
                        <a:pt x="242" y="360"/>
                      </a:lnTo>
                      <a:lnTo>
                        <a:pt x="242" y="360"/>
                      </a:lnTo>
                      <a:lnTo>
                        <a:pt x="218" y="316"/>
                      </a:lnTo>
                      <a:lnTo>
                        <a:pt x="218" y="316"/>
                      </a:lnTo>
                      <a:close/>
                      <a:moveTo>
                        <a:pt x="324" y="480"/>
                      </a:moveTo>
                      <a:lnTo>
                        <a:pt x="324" y="480"/>
                      </a:lnTo>
                      <a:lnTo>
                        <a:pt x="300" y="450"/>
                      </a:lnTo>
                      <a:lnTo>
                        <a:pt x="276" y="416"/>
                      </a:lnTo>
                      <a:lnTo>
                        <a:pt x="276" y="416"/>
                      </a:lnTo>
                      <a:lnTo>
                        <a:pt x="230" y="412"/>
                      </a:lnTo>
                      <a:lnTo>
                        <a:pt x="184" y="404"/>
                      </a:lnTo>
                      <a:lnTo>
                        <a:pt x="184" y="404"/>
                      </a:lnTo>
                      <a:lnTo>
                        <a:pt x="180" y="430"/>
                      </a:lnTo>
                      <a:lnTo>
                        <a:pt x="176" y="452"/>
                      </a:lnTo>
                      <a:lnTo>
                        <a:pt x="174" y="472"/>
                      </a:lnTo>
                      <a:lnTo>
                        <a:pt x="174" y="490"/>
                      </a:lnTo>
                      <a:lnTo>
                        <a:pt x="178" y="506"/>
                      </a:lnTo>
                      <a:lnTo>
                        <a:pt x="182" y="520"/>
                      </a:lnTo>
                      <a:lnTo>
                        <a:pt x="190" y="530"/>
                      </a:lnTo>
                      <a:lnTo>
                        <a:pt x="198" y="538"/>
                      </a:lnTo>
                      <a:lnTo>
                        <a:pt x="198" y="538"/>
                      </a:lnTo>
                      <a:lnTo>
                        <a:pt x="210" y="542"/>
                      </a:lnTo>
                      <a:lnTo>
                        <a:pt x="224" y="544"/>
                      </a:lnTo>
                      <a:lnTo>
                        <a:pt x="238" y="540"/>
                      </a:lnTo>
                      <a:lnTo>
                        <a:pt x="254" y="534"/>
                      </a:lnTo>
                      <a:lnTo>
                        <a:pt x="270" y="526"/>
                      </a:lnTo>
                      <a:lnTo>
                        <a:pt x="288" y="514"/>
                      </a:lnTo>
                      <a:lnTo>
                        <a:pt x="306" y="498"/>
                      </a:lnTo>
                      <a:lnTo>
                        <a:pt x="324" y="480"/>
                      </a:lnTo>
                      <a:lnTo>
                        <a:pt x="324" y="480"/>
                      </a:lnTo>
                      <a:close/>
                      <a:moveTo>
                        <a:pt x="378" y="418"/>
                      </a:moveTo>
                      <a:lnTo>
                        <a:pt x="378" y="418"/>
                      </a:lnTo>
                      <a:lnTo>
                        <a:pt x="342" y="418"/>
                      </a:lnTo>
                      <a:lnTo>
                        <a:pt x="342" y="418"/>
                      </a:lnTo>
                      <a:lnTo>
                        <a:pt x="306" y="418"/>
                      </a:lnTo>
                      <a:lnTo>
                        <a:pt x="306" y="418"/>
                      </a:lnTo>
                      <a:lnTo>
                        <a:pt x="324" y="440"/>
                      </a:lnTo>
                      <a:lnTo>
                        <a:pt x="342" y="462"/>
                      </a:lnTo>
                      <a:lnTo>
                        <a:pt x="342" y="462"/>
                      </a:lnTo>
                      <a:lnTo>
                        <a:pt x="360" y="440"/>
                      </a:lnTo>
                      <a:lnTo>
                        <a:pt x="378" y="418"/>
                      </a:lnTo>
                      <a:lnTo>
                        <a:pt x="378" y="4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43" name="íş1íḓè">
                <a:extLst>
                  <a:ext uri="{FF2B5EF4-FFF2-40B4-BE49-F238E27FC236}">
                    <a16:creationId xmlns:a16="http://schemas.microsoft.com/office/drawing/2014/main" id="{37DCE8A4-1916-467E-8026-2291CFFC4D18}"/>
                  </a:ext>
                </a:extLst>
              </p:cNvPr>
              <p:cNvSpPr/>
              <p:nvPr/>
            </p:nvSpPr>
            <p:spPr bwMode="auto">
              <a:xfrm>
                <a:off x="4950834" y="1965611"/>
                <a:ext cx="2363036" cy="2045389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" name="íSḻíďe">
              <a:extLst>
                <a:ext uri="{FF2B5EF4-FFF2-40B4-BE49-F238E27FC236}">
                  <a16:creationId xmlns:a16="http://schemas.microsoft.com/office/drawing/2014/main" id="{F758D164-CC97-41A2-B248-F4378D8D1FC6}"/>
                </a:ext>
              </a:extLst>
            </p:cNvPr>
            <p:cNvGrpSpPr/>
            <p:nvPr/>
          </p:nvGrpSpPr>
          <p:grpSpPr>
            <a:xfrm>
              <a:off x="1124991" y="1910318"/>
              <a:ext cx="2120758" cy="1835676"/>
              <a:chOff x="1124991" y="2072147"/>
              <a:chExt cx="2120758" cy="1835676"/>
            </a:xfrm>
          </p:grpSpPr>
          <p:sp>
            <p:nvSpPr>
              <p:cNvPr id="32" name="îśľîḑe">
                <a:extLst>
                  <a:ext uri="{FF2B5EF4-FFF2-40B4-BE49-F238E27FC236}">
                    <a16:creationId xmlns:a16="http://schemas.microsoft.com/office/drawing/2014/main" id="{8014BDAF-FCB2-4ADB-B404-EB4682A43AED}"/>
                  </a:ext>
                </a:extLst>
              </p:cNvPr>
              <p:cNvSpPr/>
              <p:nvPr/>
            </p:nvSpPr>
            <p:spPr bwMode="auto">
              <a:xfrm>
                <a:off x="1186797" y="2123962"/>
                <a:ext cx="1997147" cy="1728685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3" name="íš1ïḍé">
                <a:extLst>
                  <a:ext uri="{FF2B5EF4-FFF2-40B4-BE49-F238E27FC236}">
                    <a16:creationId xmlns:a16="http://schemas.microsoft.com/office/drawing/2014/main" id="{5FD6AB04-C93C-4ADD-9AA0-D0F7BC12BF71}"/>
                  </a:ext>
                </a:extLst>
              </p:cNvPr>
              <p:cNvGrpSpPr/>
              <p:nvPr/>
            </p:nvGrpSpPr>
            <p:grpSpPr>
              <a:xfrm>
                <a:off x="1900953" y="2539420"/>
                <a:ext cx="568863" cy="897788"/>
                <a:chOff x="-3248025" y="803275"/>
                <a:chExt cx="669925" cy="1057275"/>
              </a:xfrm>
              <a:solidFill>
                <a:schemeClr val="bg1"/>
              </a:solidFill>
            </p:grpSpPr>
            <p:sp>
              <p:nvSpPr>
                <p:cNvPr id="35" name="îşlïḋé">
                  <a:extLst>
                    <a:ext uri="{FF2B5EF4-FFF2-40B4-BE49-F238E27FC236}">
                      <a16:creationId xmlns:a16="http://schemas.microsoft.com/office/drawing/2014/main" id="{ECE9CA2E-1514-4B40-86BA-D17D108C4325}"/>
                    </a:ext>
                  </a:extLst>
                </p:cNvPr>
                <p:cNvSpPr/>
                <p:nvPr/>
              </p:nvSpPr>
              <p:spPr bwMode="auto">
                <a:xfrm>
                  <a:off x="-2940050" y="1489075"/>
                  <a:ext cx="361950" cy="53975"/>
                </a:xfrm>
                <a:custGeom>
                  <a:avLst/>
                  <a:gdLst>
                    <a:gd name="T0" fmla="*/ 228 w 228"/>
                    <a:gd name="T1" fmla="*/ 24 h 34"/>
                    <a:gd name="T2" fmla="*/ 228 w 228"/>
                    <a:gd name="T3" fmla="*/ 24 h 34"/>
                    <a:gd name="T4" fmla="*/ 228 w 228"/>
                    <a:gd name="T5" fmla="*/ 28 h 34"/>
                    <a:gd name="T6" fmla="*/ 224 w 228"/>
                    <a:gd name="T7" fmla="*/ 32 h 34"/>
                    <a:gd name="T8" fmla="*/ 222 w 228"/>
                    <a:gd name="T9" fmla="*/ 34 h 34"/>
                    <a:gd name="T10" fmla="*/ 218 w 228"/>
                    <a:gd name="T11" fmla="*/ 34 h 34"/>
                    <a:gd name="T12" fmla="*/ 12 w 228"/>
                    <a:gd name="T13" fmla="*/ 34 h 34"/>
                    <a:gd name="T14" fmla="*/ 12 w 228"/>
                    <a:gd name="T15" fmla="*/ 34 h 34"/>
                    <a:gd name="T16" fmla="*/ 8 w 228"/>
                    <a:gd name="T17" fmla="*/ 34 h 34"/>
                    <a:gd name="T18" fmla="*/ 4 w 228"/>
                    <a:gd name="T19" fmla="*/ 32 h 34"/>
                    <a:gd name="T20" fmla="*/ 2 w 228"/>
                    <a:gd name="T21" fmla="*/ 28 h 34"/>
                    <a:gd name="T22" fmla="*/ 0 w 228"/>
                    <a:gd name="T23" fmla="*/ 24 h 34"/>
                    <a:gd name="T24" fmla="*/ 0 w 228"/>
                    <a:gd name="T25" fmla="*/ 10 h 34"/>
                    <a:gd name="T26" fmla="*/ 0 w 228"/>
                    <a:gd name="T27" fmla="*/ 10 h 34"/>
                    <a:gd name="T28" fmla="*/ 2 w 228"/>
                    <a:gd name="T29" fmla="*/ 6 h 34"/>
                    <a:gd name="T30" fmla="*/ 4 w 228"/>
                    <a:gd name="T31" fmla="*/ 2 h 34"/>
                    <a:gd name="T32" fmla="*/ 8 w 228"/>
                    <a:gd name="T33" fmla="*/ 0 h 34"/>
                    <a:gd name="T34" fmla="*/ 12 w 228"/>
                    <a:gd name="T35" fmla="*/ 0 h 34"/>
                    <a:gd name="T36" fmla="*/ 218 w 228"/>
                    <a:gd name="T37" fmla="*/ 0 h 34"/>
                    <a:gd name="T38" fmla="*/ 218 w 228"/>
                    <a:gd name="T39" fmla="*/ 0 h 34"/>
                    <a:gd name="T40" fmla="*/ 222 w 228"/>
                    <a:gd name="T41" fmla="*/ 0 h 34"/>
                    <a:gd name="T42" fmla="*/ 224 w 228"/>
                    <a:gd name="T43" fmla="*/ 2 h 34"/>
                    <a:gd name="T44" fmla="*/ 228 w 228"/>
                    <a:gd name="T45" fmla="*/ 6 h 34"/>
                    <a:gd name="T46" fmla="*/ 228 w 228"/>
                    <a:gd name="T47" fmla="*/ 10 h 34"/>
                    <a:gd name="T48" fmla="*/ 228 w 228"/>
                    <a:gd name="T49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28" h="34">
                      <a:moveTo>
                        <a:pt x="228" y="24"/>
                      </a:moveTo>
                      <a:lnTo>
                        <a:pt x="228" y="24"/>
                      </a:lnTo>
                      <a:lnTo>
                        <a:pt x="228" y="28"/>
                      </a:lnTo>
                      <a:lnTo>
                        <a:pt x="224" y="32"/>
                      </a:lnTo>
                      <a:lnTo>
                        <a:pt x="222" y="34"/>
                      </a:lnTo>
                      <a:lnTo>
                        <a:pt x="218" y="34"/>
                      </a:lnTo>
                      <a:lnTo>
                        <a:pt x="12" y="34"/>
                      </a:lnTo>
                      <a:lnTo>
                        <a:pt x="12" y="34"/>
                      </a:lnTo>
                      <a:lnTo>
                        <a:pt x="8" y="34"/>
                      </a:lnTo>
                      <a:lnTo>
                        <a:pt x="4" y="32"/>
                      </a:lnTo>
                      <a:lnTo>
                        <a:pt x="2" y="28"/>
                      </a:lnTo>
                      <a:lnTo>
                        <a:pt x="0" y="24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6"/>
                      </a:lnTo>
                      <a:lnTo>
                        <a:pt x="4" y="2"/>
                      </a:lnTo>
                      <a:lnTo>
                        <a:pt x="8" y="0"/>
                      </a:lnTo>
                      <a:lnTo>
                        <a:pt x="12" y="0"/>
                      </a:lnTo>
                      <a:lnTo>
                        <a:pt x="218" y="0"/>
                      </a:lnTo>
                      <a:lnTo>
                        <a:pt x="218" y="0"/>
                      </a:lnTo>
                      <a:lnTo>
                        <a:pt x="222" y="0"/>
                      </a:lnTo>
                      <a:lnTo>
                        <a:pt x="224" y="2"/>
                      </a:lnTo>
                      <a:lnTo>
                        <a:pt x="228" y="6"/>
                      </a:lnTo>
                      <a:lnTo>
                        <a:pt x="228" y="10"/>
                      </a:lnTo>
                      <a:lnTo>
                        <a:pt x="228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íṣḷidé">
                  <a:extLst>
                    <a:ext uri="{FF2B5EF4-FFF2-40B4-BE49-F238E27FC236}">
                      <a16:creationId xmlns:a16="http://schemas.microsoft.com/office/drawing/2014/main" id="{4124C679-DB56-474D-8881-C5029294208F}"/>
                    </a:ext>
                  </a:extLst>
                </p:cNvPr>
                <p:cNvSpPr/>
                <p:nvPr/>
              </p:nvSpPr>
              <p:spPr bwMode="auto">
                <a:xfrm>
                  <a:off x="-2841625" y="1279525"/>
                  <a:ext cx="158750" cy="107950"/>
                </a:xfrm>
                <a:custGeom>
                  <a:avLst/>
                  <a:gdLst>
                    <a:gd name="T0" fmla="*/ 88 w 100"/>
                    <a:gd name="T1" fmla="*/ 28 h 68"/>
                    <a:gd name="T2" fmla="*/ 88 w 100"/>
                    <a:gd name="T3" fmla="*/ 28 h 68"/>
                    <a:gd name="T4" fmla="*/ 94 w 100"/>
                    <a:gd name="T5" fmla="*/ 24 h 68"/>
                    <a:gd name="T6" fmla="*/ 98 w 100"/>
                    <a:gd name="T7" fmla="*/ 18 h 68"/>
                    <a:gd name="T8" fmla="*/ 100 w 100"/>
                    <a:gd name="T9" fmla="*/ 12 h 68"/>
                    <a:gd name="T10" fmla="*/ 98 w 100"/>
                    <a:gd name="T11" fmla="*/ 6 h 68"/>
                    <a:gd name="T12" fmla="*/ 98 w 100"/>
                    <a:gd name="T13" fmla="*/ 6 h 68"/>
                    <a:gd name="T14" fmla="*/ 94 w 100"/>
                    <a:gd name="T15" fmla="*/ 2 h 68"/>
                    <a:gd name="T16" fmla="*/ 88 w 100"/>
                    <a:gd name="T17" fmla="*/ 0 h 68"/>
                    <a:gd name="T18" fmla="*/ 80 w 100"/>
                    <a:gd name="T19" fmla="*/ 0 h 68"/>
                    <a:gd name="T20" fmla="*/ 74 w 100"/>
                    <a:gd name="T21" fmla="*/ 2 h 68"/>
                    <a:gd name="T22" fmla="*/ 10 w 100"/>
                    <a:gd name="T23" fmla="*/ 38 h 68"/>
                    <a:gd name="T24" fmla="*/ 10 w 100"/>
                    <a:gd name="T25" fmla="*/ 38 h 68"/>
                    <a:gd name="T26" fmla="*/ 4 w 100"/>
                    <a:gd name="T27" fmla="*/ 44 h 68"/>
                    <a:gd name="T28" fmla="*/ 2 w 100"/>
                    <a:gd name="T29" fmla="*/ 50 h 68"/>
                    <a:gd name="T30" fmla="*/ 0 w 100"/>
                    <a:gd name="T31" fmla="*/ 56 h 68"/>
                    <a:gd name="T32" fmla="*/ 2 w 100"/>
                    <a:gd name="T33" fmla="*/ 62 h 68"/>
                    <a:gd name="T34" fmla="*/ 2 w 100"/>
                    <a:gd name="T35" fmla="*/ 62 h 68"/>
                    <a:gd name="T36" fmla="*/ 6 w 100"/>
                    <a:gd name="T37" fmla="*/ 66 h 68"/>
                    <a:gd name="T38" fmla="*/ 12 w 100"/>
                    <a:gd name="T39" fmla="*/ 68 h 68"/>
                    <a:gd name="T40" fmla="*/ 18 w 100"/>
                    <a:gd name="T41" fmla="*/ 66 h 68"/>
                    <a:gd name="T42" fmla="*/ 26 w 100"/>
                    <a:gd name="T43" fmla="*/ 64 h 68"/>
                    <a:gd name="T44" fmla="*/ 88 w 100"/>
                    <a:gd name="T45" fmla="*/ 2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0" h="68">
                      <a:moveTo>
                        <a:pt x="88" y="28"/>
                      </a:moveTo>
                      <a:lnTo>
                        <a:pt x="88" y="28"/>
                      </a:lnTo>
                      <a:lnTo>
                        <a:pt x="94" y="24"/>
                      </a:lnTo>
                      <a:lnTo>
                        <a:pt x="98" y="18"/>
                      </a:lnTo>
                      <a:lnTo>
                        <a:pt x="100" y="12"/>
                      </a:lnTo>
                      <a:lnTo>
                        <a:pt x="98" y="6"/>
                      </a:lnTo>
                      <a:lnTo>
                        <a:pt x="98" y="6"/>
                      </a:lnTo>
                      <a:lnTo>
                        <a:pt x="94" y="2"/>
                      </a:lnTo>
                      <a:lnTo>
                        <a:pt x="88" y="0"/>
                      </a:lnTo>
                      <a:lnTo>
                        <a:pt x="80" y="0"/>
                      </a:lnTo>
                      <a:lnTo>
                        <a:pt x="74" y="2"/>
                      </a:lnTo>
                      <a:lnTo>
                        <a:pt x="10" y="38"/>
                      </a:lnTo>
                      <a:lnTo>
                        <a:pt x="10" y="38"/>
                      </a:lnTo>
                      <a:lnTo>
                        <a:pt x="4" y="44"/>
                      </a:lnTo>
                      <a:lnTo>
                        <a:pt x="2" y="50"/>
                      </a:lnTo>
                      <a:lnTo>
                        <a:pt x="0" y="56"/>
                      </a:lnTo>
                      <a:lnTo>
                        <a:pt x="2" y="62"/>
                      </a:lnTo>
                      <a:lnTo>
                        <a:pt x="2" y="62"/>
                      </a:lnTo>
                      <a:lnTo>
                        <a:pt x="6" y="66"/>
                      </a:lnTo>
                      <a:lnTo>
                        <a:pt x="12" y="68"/>
                      </a:lnTo>
                      <a:lnTo>
                        <a:pt x="18" y="66"/>
                      </a:lnTo>
                      <a:lnTo>
                        <a:pt x="26" y="64"/>
                      </a:lnTo>
                      <a:lnTo>
                        <a:pt x="88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íṣļîḋé">
                  <a:extLst>
                    <a:ext uri="{FF2B5EF4-FFF2-40B4-BE49-F238E27FC236}">
                      <a16:creationId xmlns:a16="http://schemas.microsoft.com/office/drawing/2014/main" id="{09B2823D-AD00-49FA-ADBF-A864D66B81A1}"/>
                    </a:ext>
                  </a:extLst>
                </p:cNvPr>
                <p:cNvSpPr/>
                <p:nvPr/>
              </p:nvSpPr>
              <p:spPr bwMode="auto">
                <a:xfrm>
                  <a:off x="-3095625" y="803275"/>
                  <a:ext cx="101600" cy="79375"/>
                </a:xfrm>
                <a:custGeom>
                  <a:avLst/>
                  <a:gdLst>
                    <a:gd name="T0" fmla="*/ 58 w 64"/>
                    <a:gd name="T1" fmla="*/ 28 h 50"/>
                    <a:gd name="T2" fmla="*/ 58 w 64"/>
                    <a:gd name="T3" fmla="*/ 28 h 50"/>
                    <a:gd name="T4" fmla="*/ 62 w 64"/>
                    <a:gd name="T5" fmla="*/ 24 h 50"/>
                    <a:gd name="T6" fmla="*/ 64 w 64"/>
                    <a:gd name="T7" fmla="*/ 20 h 50"/>
                    <a:gd name="T8" fmla="*/ 64 w 64"/>
                    <a:gd name="T9" fmla="*/ 16 h 50"/>
                    <a:gd name="T10" fmla="*/ 62 w 64"/>
                    <a:gd name="T11" fmla="*/ 12 h 50"/>
                    <a:gd name="T12" fmla="*/ 58 w 64"/>
                    <a:gd name="T13" fmla="*/ 4 h 50"/>
                    <a:gd name="T14" fmla="*/ 58 w 64"/>
                    <a:gd name="T15" fmla="*/ 4 h 50"/>
                    <a:gd name="T16" fmla="*/ 54 w 64"/>
                    <a:gd name="T17" fmla="*/ 2 h 50"/>
                    <a:gd name="T18" fmla="*/ 50 w 64"/>
                    <a:gd name="T19" fmla="*/ 0 h 50"/>
                    <a:gd name="T20" fmla="*/ 46 w 64"/>
                    <a:gd name="T21" fmla="*/ 0 h 50"/>
                    <a:gd name="T22" fmla="*/ 42 w 64"/>
                    <a:gd name="T23" fmla="*/ 0 h 50"/>
                    <a:gd name="T24" fmla="*/ 4 w 64"/>
                    <a:gd name="T25" fmla="*/ 22 h 50"/>
                    <a:gd name="T26" fmla="*/ 4 w 64"/>
                    <a:gd name="T27" fmla="*/ 22 h 50"/>
                    <a:gd name="T28" fmla="*/ 2 w 64"/>
                    <a:gd name="T29" fmla="*/ 26 h 50"/>
                    <a:gd name="T30" fmla="*/ 0 w 64"/>
                    <a:gd name="T31" fmla="*/ 30 h 50"/>
                    <a:gd name="T32" fmla="*/ 0 w 64"/>
                    <a:gd name="T33" fmla="*/ 34 h 50"/>
                    <a:gd name="T34" fmla="*/ 0 w 64"/>
                    <a:gd name="T35" fmla="*/ 38 h 50"/>
                    <a:gd name="T36" fmla="*/ 4 w 64"/>
                    <a:gd name="T37" fmla="*/ 46 h 50"/>
                    <a:gd name="T38" fmla="*/ 4 w 64"/>
                    <a:gd name="T39" fmla="*/ 46 h 50"/>
                    <a:gd name="T40" fmla="*/ 8 w 64"/>
                    <a:gd name="T41" fmla="*/ 48 h 50"/>
                    <a:gd name="T42" fmla="*/ 12 w 64"/>
                    <a:gd name="T43" fmla="*/ 50 h 50"/>
                    <a:gd name="T44" fmla="*/ 16 w 64"/>
                    <a:gd name="T45" fmla="*/ 50 h 50"/>
                    <a:gd name="T46" fmla="*/ 20 w 64"/>
                    <a:gd name="T47" fmla="*/ 50 h 50"/>
                    <a:gd name="T48" fmla="*/ 58 w 64"/>
                    <a:gd name="T49" fmla="*/ 2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4" h="50">
                      <a:moveTo>
                        <a:pt x="58" y="28"/>
                      </a:moveTo>
                      <a:lnTo>
                        <a:pt x="58" y="28"/>
                      </a:lnTo>
                      <a:lnTo>
                        <a:pt x="62" y="24"/>
                      </a:lnTo>
                      <a:lnTo>
                        <a:pt x="64" y="20"/>
                      </a:lnTo>
                      <a:lnTo>
                        <a:pt x="64" y="16"/>
                      </a:lnTo>
                      <a:lnTo>
                        <a:pt x="62" y="12"/>
                      </a:lnTo>
                      <a:lnTo>
                        <a:pt x="58" y="4"/>
                      </a:lnTo>
                      <a:lnTo>
                        <a:pt x="58" y="4"/>
                      </a:lnTo>
                      <a:lnTo>
                        <a:pt x="54" y="2"/>
                      </a:lnTo>
                      <a:lnTo>
                        <a:pt x="50" y="0"/>
                      </a:lnTo>
                      <a:lnTo>
                        <a:pt x="46" y="0"/>
                      </a:lnTo>
                      <a:lnTo>
                        <a:pt x="42" y="0"/>
                      </a:lnTo>
                      <a:lnTo>
                        <a:pt x="4" y="22"/>
                      </a:lnTo>
                      <a:lnTo>
                        <a:pt x="4" y="22"/>
                      </a:lnTo>
                      <a:lnTo>
                        <a:pt x="2" y="26"/>
                      </a:lnTo>
                      <a:lnTo>
                        <a:pt x="0" y="30"/>
                      </a:lnTo>
                      <a:lnTo>
                        <a:pt x="0" y="34"/>
                      </a:lnTo>
                      <a:lnTo>
                        <a:pt x="0" y="38"/>
                      </a:lnTo>
                      <a:lnTo>
                        <a:pt x="4" y="46"/>
                      </a:lnTo>
                      <a:lnTo>
                        <a:pt x="4" y="46"/>
                      </a:lnTo>
                      <a:lnTo>
                        <a:pt x="8" y="48"/>
                      </a:lnTo>
                      <a:lnTo>
                        <a:pt x="12" y="50"/>
                      </a:lnTo>
                      <a:lnTo>
                        <a:pt x="16" y="50"/>
                      </a:lnTo>
                      <a:lnTo>
                        <a:pt x="20" y="50"/>
                      </a:lnTo>
                      <a:lnTo>
                        <a:pt x="58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îṣ1îḓé">
                  <a:extLst>
                    <a:ext uri="{FF2B5EF4-FFF2-40B4-BE49-F238E27FC236}">
                      <a16:creationId xmlns:a16="http://schemas.microsoft.com/office/drawing/2014/main" id="{028B9C67-BEC1-4EF5-A9D4-005B62781184}"/>
                    </a:ext>
                  </a:extLst>
                </p:cNvPr>
                <p:cNvSpPr/>
                <p:nvPr/>
              </p:nvSpPr>
              <p:spPr bwMode="auto">
                <a:xfrm>
                  <a:off x="-3130550" y="1771650"/>
                  <a:ext cx="396875" cy="88900"/>
                </a:xfrm>
                <a:custGeom>
                  <a:avLst/>
                  <a:gdLst>
                    <a:gd name="T0" fmla="*/ 250 w 250"/>
                    <a:gd name="T1" fmla="*/ 42 h 56"/>
                    <a:gd name="T2" fmla="*/ 250 w 250"/>
                    <a:gd name="T3" fmla="*/ 42 h 56"/>
                    <a:gd name="T4" fmla="*/ 248 w 250"/>
                    <a:gd name="T5" fmla="*/ 48 h 56"/>
                    <a:gd name="T6" fmla="*/ 244 w 250"/>
                    <a:gd name="T7" fmla="*/ 52 h 56"/>
                    <a:gd name="T8" fmla="*/ 240 w 250"/>
                    <a:gd name="T9" fmla="*/ 56 h 56"/>
                    <a:gd name="T10" fmla="*/ 234 w 250"/>
                    <a:gd name="T11" fmla="*/ 56 h 56"/>
                    <a:gd name="T12" fmla="*/ 14 w 250"/>
                    <a:gd name="T13" fmla="*/ 56 h 56"/>
                    <a:gd name="T14" fmla="*/ 14 w 250"/>
                    <a:gd name="T15" fmla="*/ 56 h 56"/>
                    <a:gd name="T16" fmla="*/ 8 w 250"/>
                    <a:gd name="T17" fmla="*/ 56 h 56"/>
                    <a:gd name="T18" fmla="*/ 4 w 250"/>
                    <a:gd name="T19" fmla="*/ 52 h 56"/>
                    <a:gd name="T20" fmla="*/ 0 w 250"/>
                    <a:gd name="T21" fmla="*/ 48 h 56"/>
                    <a:gd name="T22" fmla="*/ 0 w 250"/>
                    <a:gd name="T23" fmla="*/ 42 h 56"/>
                    <a:gd name="T24" fmla="*/ 0 w 250"/>
                    <a:gd name="T25" fmla="*/ 42 h 56"/>
                    <a:gd name="T26" fmla="*/ 0 w 250"/>
                    <a:gd name="T27" fmla="*/ 36 h 56"/>
                    <a:gd name="T28" fmla="*/ 6 w 250"/>
                    <a:gd name="T29" fmla="*/ 30 h 56"/>
                    <a:gd name="T30" fmla="*/ 12 w 250"/>
                    <a:gd name="T31" fmla="*/ 24 h 56"/>
                    <a:gd name="T32" fmla="*/ 22 w 250"/>
                    <a:gd name="T33" fmla="*/ 18 h 56"/>
                    <a:gd name="T34" fmla="*/ 46 w 250"/>
                    <a:gd name="T35" fmla="*/ 8 h 56"/>
                    <a:gd name="T36" fmla="*/ 74 w 250"/>
                    <a:gd name="T37" fmla="*/ 0 h 56"/>
                    <a:gd name="T38" fmla="*/ 74 w 250"/>
                    <a:gd name="T39" fmla="*/ 0 h 56"/>
                    <a:gd name="T40" fmla="*/ 84 w 250"/>
                    <a:gd name="T41" fmla="*/ 12 h 56"/>
                    <a:gd name="T42" fmla="*/ 96 w 250"/>
                    <a:gd name="T43" fmla="*/ 22 h 56"/>
                    <a:gd name="T44" fmla="*/ 112 w 250"/>
                    <a:gd name="T45" fmla="*/ 28 h 56"/>
                    <a:gd name="T46" fmla="*/ 128 w 250"/>
                    <a:gd name="T47" fmla="*/ 30 h 56"/>
                    <a:gd name="T48" fmla="*/ 128 w 250"/>
                    <a:gd name="T49" fmla="*/ 30 h 56"/>
                    <a:gd name="T50" fmla="*/ 144 w 250"/>
                    <a:gd name="T51" fmla="*/ 28 h 56"/>
                    <a:gd name="T52" fmla="*/ 158 w 250"/>
                    <a:gd name="T53" fmla="*/ 22 h 56"/>
                    <a:gd name="T54" fmla="*/ 172 w 250"/>
                    <a:gd name="T55" fmla="*/ 12 h 56"/>
                    <a:gd name="T56" fmla="*/ 180 w 250"/>
                    <a:gd name="T57" fmla="*/ 0 h 56"/>
                    <a:gd name="T58" fmla="*/ 180 w 250"/>
                    <a:gd name="T59" fmla="*/ 0 h 56"/>
                    <a:gd name="T60" fmla="*/ 208 w 250"/>
                    <a:gd name="T61" fmla="*/ 10 h 56"/>
                    <a:gd name="T62" fmla="*/ 230 w 250"/>
                    <a:gd name="T63" fmla="*/ 20 h 56"/>
                    <a:gd name="T64" fmla="*/ 238 w 250"/>
                    <a:gd name="T65" fmla="*/ 26 h 56"/>
                    <a:gd name="T66" fmla="*/ 244 w 250"/>
                    <a:gd name="T67" fmla="*/ 32 h 56"/>
                    <a:gd name="T68" fmla="*/ 248 w 250"/>
                    <a:gd name="T69" fmla="*/ 36 h 56"/>
                    <a:gd name="T70" fmla="*/ 250 w 250"/>
                    <a:gd name="T71" fmla="*/ 42 h 56"/>
                    <a:gd name="T72" fmla="*/ 250 w 250"/>
                    <a:gd name="T73" fmla="*/ 42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50" h="56">
                      <a:moveTo>
                        <a:pt x="250" y="42"/>
                      </a:moveTo>
                      <a:lnTo>
                        <a:pt x="250" y="42"/>
                      </a:lnTo>
                      <a:lnTo>
                        <a:pt x="248" y="48"/>
                      </a:lnTo>
                      <a:lnTo>
                        <a:pt x="244" y="52"/>
                      </a:lnTo>
                      <a:lnTo>
                        <a:pt x="240" y="56"/>
                      </a:lnTo>
                      <a:lnTo>
                        <a:pt x="234" y="56"/>
                      </a:lnTo>
                      <a:lnTo>
                        <a:pt x="14" y="56"/>
                      </a:lnTo>
                      <a:lnTo>
                        <a:pt x="14" y="56"/>
                      </a:lnTo>
                      <a:lnTo>
                        <a:pt x="8" y="56"/>
                      </a:lnTo>
                      <a:lnTo>
                        <a:pt x="4" y="52"/>
                      </a:lnTo>
                      <a:lnTo>
                        <a:pt x="0" y="48"/>
                      </a:lnTo>
                      <a:lnTo>
                        <a:pt x="0" y="42"/>
                      </a:lnTo>
                      <a:lnTo>
                        <a:pt x="0" y="42"/>
                      </a:lnTo>
                      <a:lnTo>
                        <a:pt x="0" y="36"/>
                      </a:lnTo>
                      <a:lnTo>
                        <a:pt x="6" y="30"/>
                      </a:lnTo>
                      <a:lnTo>
                        <a:pt x="12" y="24"/>
                      </a:lnTo>
                      <a:lnTo>
                        <a:pt x="22" y="18"/>
                      </a:lnTo>
                      <a:lnTo>
                        <a:pt x="46" y="8"/>
                      </a:lnTo>
                      <a:lnTo>
                        <a:pt x="74" y="0"/>
                      </a:lnTo>
                      <a:lnTo>
                        <a:pt x="74" y="0"/>
                      </a:lnTo>
                      <a:lnTo>
                        <a:pt x="84" y="12"/>
                      </a:lnTo>
                      <a:lnTo>
                        <a:pt x="96" y="22"/>
                      </a:lnTo>
                      <a:lnTo>
                        <a:pt x="112" y="28"/>
                      </a:lnTo>
                      <a:lnTo>
                        <a:pt x="128" y="30"/>
                      </a:lnTo>
                      <a:lnTo>
                        <a:pt x="128" y="30"/>
                      </a:lnTo>
                      <a:lnTo>
                        <a:pt x="144" y="28"/>
                      </a:lnTo>
                      <a:lnTo>
                        <a:pt x="158" y="22"/>
                      </a:lnTo>
                      <a:lnTo>
                        <a:pt x="172" y="12"/>
                      </a:lnTo>
                      <a:lnTo>
                        <a:pt x="180" y="0"/>
                      </a:lnTo>
                      <a:lnTo>
                        <a:pt x="180" y="0"/>
                      </a:lnTo>
                      <a:lnTo>
                        <a:pt x="208" y="10"/>
                      </a:lnTo>
                      <a:lnTo>
                        <a:pt x="230" y="20"/>
                      </a:lnTo>
                      <a:lnTo>
                        <a:pt x="238" y="26"/>
                      </a:lnTo>
                      <a:lnTo>
                        <a:pt x="244" y="32"/>
                      </a:lnTo>
                      <a:lnTo>
                        <a:pt x="248" y="36"/>
                      </a:lnTo>
                      <a:lnTo>
                        <a:pt x="250" y="42"/>
                      </a:lnTo>
                      <a:lnTo>
                        <a:pt x="250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îŝḻiḑè">
                  <a:extLst>
                    <a:ext uri="{FF2B5EF4-FFF2-40B4-BE49-F238E27FC236}">
                      <a16:creationId xmlns:a16="http://schemas.microsoft.com/office/drawing/2014/main" id="{A8318260-F5A6-458E-9008-578EA90F58AC}"/>
                    </a:ext>
                  </a:extLst>
                </p:cNvPr>
                <p:cNvSpPr/>
                <p:nvPr/>
              </p:nvSpPr>
              <p:spPr bwMode="auto">
                <a:xfrm>
                  <a:off x="-2994025" y="1657350"/>
                  <a:ext cx="133350" cy="133350"/>
                </a:xfrm>
                <a:custGeom>
                  <a:avLst/>
                  <a:gdLst>
                    <a:gd name="T0" fmla="*/ 42 w 84"/>
                    <a:gd name="T1" fmla="*/ 0 h 84"/>
                    <a:gd name="T2" fmla="*/ 42 w 84"/>
                    <a:gd name="T3" fmla="*/ 0 h 84"/>
                    <a:gd name="T4" fmla="*/ 34 w 84"/>
                    <a:gd name="T5" fmla="*/ 2 h 84"/>
                    <a:gd name="T6" fmla="*/ 26 w 84"/>
                    <a:gd name="T7" fmla="*/ 4 h 84"/>
                    <a:gd name="T8" fmla="*/ 18 w 84"/>
                    <a:gd name="T9" fmla="*/ 8 h 84"/>
                    <a:gd name="T10" fmla="*/ 12 w 84"/>
                    <a:gd name="T11" fmla="*/ 12 h 84"/>
                    <a:gd name="T12" fmla="*/ 8 w 84"/>
                    <a:gd name="T13" fmla="*/ 18 h 84"/>
                    <a:gd name="T14" fmla="*/ 4 w 84"/>
                    <a:gd name="T15" fmla="*/ 26 h 84"/>
                    <a:gd name="T16" fmla="*/ 2 w 84"/>
                    <a:gd name="T17" fmla="*/ 34 h 84"/>
                    <a:gd name="T18" fmla="*/ 0 w 84"/>
                    <a:gd name="T19" fmla="*/ 42 h 84"/>
                    <a:gd name="T20" fmla="*/ 0 w 84"/>
                    <a:gd name="T21" fmla="*/ 42 h 84"/>
                    <a:gd name="T22" fmla="*/ 2 w 84"/>
                    <a:gd name="T23" fmla="*/ 50 h 84"/>
                    <a:gd name="T24" fmla="*/ 4 w 84"/>
                    <a:gd name="T25" fmla="*/ 58 h 84"/>
                    <a:gd name="T26" fmla="*/ 8 w 84"/>
                    <a:gd name="T27" fmla="*/ 64 h 84"/>
                    <a:gd name="T28" fmla="*/ 12 w 84"/>
                    <a:gd name="T29" fmla="*/ 70 h 84"/>
                    <a:gd name="T30" fmla="*/ 18 w 84"/>
                    <a:gd name="T31" fmla="*/ 76 h 84"/>
                    <a:gd name="T32" fmla="*/ 26 w 84"/>
                    <a:gd name="T33" fmla="*/ 80 h 84"/>
                    <a:gd name="T34" fmla="*/ 34 w 84"/>
                    <a:gd name="T35" fmla="*/ 82 h 84"/>
                    <a:gd name="T36" fmla="*/ 42 w 84"/>
                    <a:gd name="T37" fmla="*/ 84 h 84"/>
                    <a:gd name="T38" fmla="*/ 42 w 84"/>
                    <a:gd name="T39" fmla="*/ 84 h 84"/>
                    <a:gd name="T40" fmla="*/ 50 w 84"/>
                    <a:gd name="T41" fmla="*/ 82 h 84"/>
                    <a:gd name="T42" fmla="*/ 58 w 84"/>
                    <a:gd name="T43" fmla="*/ 80 h 84"/>
                    <a:gd name="T44" fmla="*/ 66 w 84"/>
                    <a:gd name="T45" fmla="*/ 76 h 84"/>
                    <a:gd name="T46" fmla="*/ 72 w 84"/>
                    <a:gd name="T47" fmla="*/ 70 h 84"/>
                    <a:gd name="T48" fmla="*/ 76 w 84"/>
                    <a:gd name="T49" fmla="*/ 64 h 84"/>
                    <a:gd name="T50" fmla="*/ 80 w 84"/>
                    <a:gd name="T51" fmla="*/ 58 h 84"/>
                    <a:gd name="T52" fmla="*/ 82 w 84"/>
                    <a:gd name="T53" fmla="*/ 50 h 84"/>
                    <a:gd name="T54" fmla="*/ 84 w 84"/>
                    <a:gd name="T55" fmla="*/ 42 h 84"/>
                    <a:gd name="T56" fmla="*/ 84 w 84"/>
                    <a:gd name="T57" fmla="*/ 42 h 84"/>
                    <a:gd name="T58" fmla="*/ 82 w 84"/>
                    <a:gd name="T59" fmla="*/ 34 h 84"/>
                    <a:gd name="T60" fmla="*/ 80 w 84"/>
                    <a:gd name="T61" fmla="*/ 26 h 84"/>
                    <a:gd name="T62" fmla="*/ 76 w 84"/>
                    <a:gd name="T63" fmla="*/ 18 h 84"/>
                    <a:gd name="T64" fmla="*/ 72 w 84"/>
                    <a:gd name="T65" fmla="*/ 12 h 84"/>
                    <a:gd name="T66" fmla="*/ 66 w 84"/>
                    <a:gd name="T67" fmla="*/ 8 h 84"/>
                    <a:gd name="T68" fmla="*/ 58 w 84"/>
                    <a:gd name="T69" fmla="*/ 4 h 84"/>
                    <a:gd name="T70" fmla="*/ 50 w 84"/>
                    <a:gd name="T71" fmla="*/ 2 h 84"/>
                    <a:gd name="T72" fmla="*/ 42 w 84"/>
                    <a:gd name="T73" fmla="*/ 0 h 84"/>
                    <a:gd name="T74" fmla="*/ 42 w 84"/>
                    <a:gd name="T75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4" h="8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34" y="2"/>
                      </a:lnTo>
                      <a:lnTo>
                        <a:pt x="26" y="4"/>
                      </a:lnTo>
                      <a:lnTo>
                        <a:pt x="18" y="8"/>
                      </a:lnTo>
                      <a:lnTo>
                        <a:pt x="12" y="12"/>
                      </a:lnTo>
                      <a:lnTo>
                        <a:pt x="8" y="18"/>
                      </a:lnTo>
                      <a:lnTo>
                        <a:pt x="4" y="26"/>
                      </a:lnTo>
                      <a:lnTo>
                        <a:pt x="2" y="34"/>
                      </a:lnTo>
                      <a:lnTo>
                        <a:pt x="0" y="42"/>
                      </a:lnTo>
                      <a:lnTo>
                        <a:pt x="0" y="42"/>
                      </a:lnTo>
                      <a:lnTo>
                        <a:pt x="2" y="50"/>
                      </a:lnTo>
                      <a:lnTo>
                        <a:pt x="4" y="58"/>
                      </a:lnTo>
                      <a:lnTo>
                        <a:pt x="8" y="64"/>
                      </a:lnTo>
                      <a:lnTo>
                        <a:pt x="12" y="70"/>
                      </a:lnTo>
                      <a:lnTo>
                        <a:pt x="18" y="76"/>
                      </a:lnTo>
                      <a:lnTo>
                        <a:pt x="26" y="80"/>
                      </a:lnTo>
                      <a:lnTo>
                        <a:pt x="34" y="82"/>
                      </a:lnTo>
                      <a:lnTo>
                        <a:pt x="42" y="84"/>
                      </a:lnTo>
                      <a:lnTo>
                        <a:pt x="42" y="84"/>
                      </a:lnTo>
                      <a:lnTo>
                        <a:pt x="50" y="82"/>
                      </a:lnTo>
                      <a:lnTo>
                        <a:pt x="58" y="80"/>
                      </a:lnTo>
                      <a:lnTo>
                        <a:pt x="66" y="76"/>
                      </a:lnTo>
                      <a:lnTo>
                        <a:pt x="72" y="70"/>
                      </a:lnTo>
                      <a:lnTo>
                        <a:pt x="76" y="64"/>
                      </a:lnTo>
                      <a:lnTo>
                        <a:pt x="80" y="58"/>
                      </a:lnTo>
                      <a:lnTo>
                        <a:pt x="82" y="50"/>
                      </a:lnTo>
                      <a:lnTo>
                        <a:pt x="84" y="42"/>
                      </a:lnTo>
                      <a:lnTo>
                        <a:pt x="84" y="42"/>
                      </a:lnTo>
                      <a:lnTo>
                        <a:pt x="82" y="34"/>
                      </a:lnTo>
                      <a:lnTo>
                        <a:pt x="80" y="26"/>
                      </a:lnTo>
                      <a:lnTo>
                        <a:pt x="76" y="18"/>
                      </a:lnTo>
                      <a:lnTo>
                        <a:pt x="72" y="12"/>
                      </a:lnTo>
                      <a:lnTo>
                        <a:pt x="66" y="8"/>
                      </a:lnTo>
                      <a:lnTo>
                        <a:pt x="58" y="4"/>
                      </a:lnTo>
                      <a:lnTo>
                        <a:pt x="50" y="2"/>
                      </a:lnTo>
                      <a:lnTo>
                        <a:pt x="42" y="0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iṧľîḋe">
                  <a:extLst>
                    <a:ext uri="{FF2B5EF4-FFF2-40B4-BE49-F238E27FC236}">
                      <a16:creationId xmlns:a16="http://schemas.microsoft.com/office/drawing/2014/main" id="{322B4D20-4698-4694-A09A-2CC3753644E8}"/>
                    </a:ext>
                  </a:extLst>
                </p:cNvPr>
                <p:cNvSpPr/>
                <p:nvPr/>
              </p:nvSpPr>
              <p:spPr bwMode="auto">
                <a:xfrm>
                  <a:off x="-3248025" y="854075"/>
                  <a:ext cx="584200" cy="847725"/>
                </a:xfrm>
                <a:custGeom>
                  <a:avLst/>
                  <a:gdLst>
                    <a:gd name="T0" fmla="*/ 358 w 368"/>
                    <a:gd name="T1" fmla="*/ 470 h 534"/>
                    <a:gd name="T2" fmla="*/ 322 w 368"/>
                    <a:gd name="T3" fmla="*/ 504 h 534"/>
                    <a:gd name="T4" fmla="*/ 278 w 368"/>
                    <a:gd name="T5" fmla="*/ 528 h 534"/>
                    <a:gd name="T6" fmla="*/ 258 w 368"/>
                    <a:gd name="T7" fmla="*/ 524 h 534"/>
                    <a:gd name="T8" fmla="*/ 240 w 368"/>
                    <a:gd name="T9" fmla="*/ 500 h 534"/>
                    <a:gd name="T10" fmla="*/ 212 w 368"/>
                    <a:gd name="T11" fmla="*/ 488 h 534"/>
                    <a:gd name="T12" fmla="*/ 192 w 368"/>
                    <a:gd name="T13" fmla="*/ 488 h 534"/>
                    <a:gd name="T14" fmla="*/ 164 w 368"/>
                    <a:gd name="T15" fmla="*/ 500 h 534"/>
                    <a:gd name="T16" fmla="*/ 146 w 368"/>
                    <a:gd name="T17" fmla="*/ 524 h 534"/>
                    <a:gd name="T18" fmla="*/ 128 w 368"/>
                    <a:gd name="T19" fmla="*/ 530 h 534"/>
                    <a:gd name="T20" fmla="*/ 86 w 368"/>
                    <a:gd name="T21" fmla="*/ 506 h 534"/>
                    <a:gd name="T22" fmla="*/ 50 w 368"/>
                    <a:gd name="T23" fmla="*/ 474 h 534"/>
                    <a:gd name="T24" fmla="*/ 22 w 368"/>
                    <a:gd name="T25" fmla="*/ 436 h 534"/>
                    <a:gd name="T26" fmla="*/ 6 w 368"/>
                    <a:gd name="T27" fmla="*/ 390 h 534"/>
                    <a:gd name="T28" fmla="*/ 0 w 368"/>
                    <a:gd name="T29" fmla="*/ 342 h 534"/>
                    <a:gd name="T30" fmla="*/ 2 w 368"/>
                    <a:gd name="T31" fmla="*/ 306 h 534"/>
                    <a:gd name="T32" fmla="*/ 18 w 368"/>
                    <a:gd name="T33" fmla="*/ 258 h 534"/>
                    <a:gd name="T34" fmla="*/ 42 w 368"/>
                    <a:gd name="T35" fmla="*/ 216 h 534"/>
                    <a:gd name="T36" fmla="*/ 78 w 368"/>
                    <a:gd name="T37" fmla="*/ 182 h 534"/>
                    <a:gd name="T38" fmla="*/ 120 w 368"/>
                    <a:gd name="T39" fmla="*/ 156 h 534"/>
                    <a:gd name="T40" fmla="*/ 106 w 368"/>
                    <a:gd name="T41" fmla="*/ 66 h 534"/>
                    <a:gd name="T42" fmla="*/ 104 w 368"/>
                    <a:gd name="T43" fmla="*/ 52 h 534"/>
                    <a:gd name="T44" fmla="*/ 174 w 368"/>
                    <a:gd name="T45" fmla="*/ 4 h 534"/>
                    <a:gd name="T46" fmla="*/ 190 w 368"/>
                    <a:gd name="T47" fmla="*/ 2 h 534"/>
                    <a:gd name="T48" fmla="*/ 328 w 368"/>
                    <a:gd name="T49" fmla="*/ 228 h 534"/>
                    <a:gd name="T50" fmla="*/ 330 w 368"/>
                    <a:gd name="T51" fmla="*/ 244 h 534"/>
                    <a:gd name="T52" fmla="*/ 258 w 368"/>
                    <a:gd name="T53" fmla="*/ 292 h 534"/>
                    <a:gd name="T54" fmla="*/ 244 w 368"/>
                    <a:gd name="T55" fmla="*/ 294 h 534"/>
                    <a:gd name="T56" fmla="*/ 180 w 368"/>
                    <a:gd name="T57" fmla="*/ 196 h 534"/>
                    <a:gd name="T58" fmla="*/ 154 w 368"/>
                    <a:gd name="T59" fmla="*/ 200 h 534"/>
                    <a:gd name="T60" fmla="*/ 92 w 368"/>
                    <a:gd name="T61" fmla="*/ 238 h 534"/>
                    <a:gd name="T62" fmla="*/ 62 w 368"/>
                    <a:gd name="T63" fmla="*/ 290 h 534"/>
                    <a:gd name="T64" fmla="*/ 56 w 368"/>
                    <a:gd name="T65" fmla="*/ 328 h 534"/>
                    <a:gd name="T66" fmla="*/ 58 w 368"/>
                    <a:gd name="T67" fmla="*/ 356 h 534"/>
                    <a:gd name="T68" fmla="*/ 72 w 368"/>
                    <a:gd name="T69" fmla="*/ 392 h 534"/>
                    <a:gd name="T70" fmla="*/ 96 w 368"/>
                    <a:gd name="T71" fmla="*/ 424 h 534"/>
                    <a:gd name="T72" fmla="*/ 126 w 368"/>
                    <a:gd name="T73" fmla="*/ 446 h 534"/>
                    <a:gd name="T74" fmla="*/ 162 w 368"/>
                    <a:gd name="T75" fmla="*/ 460 h 534"/>
                    <a:gd name="T76" fmla="*/ 190 w 368"/>
                    <a:gd name="T77" fmla="*/ 462 h 534"/>
                    <a:gd name="T78" fmla="*/ 368 w 368"/>
                    <a:gd name="T79" fmla="*/ 456 h 534"/>
                    <a:gd name="T80" fmla="*/ 258 w 368"/>
                    <a:gd name="T81" fmla="*/ 212 h 534"/>
                    <a:gd name="T82" fmla="*/ 268 w 368"/>
                    <a:gd name="T83" fmla="*/ 218 h 534"/>
                    <a:gd name="T84" fmla="*/ 276 w 368"/>
                    <a:gd name="T85" fmla="*/ 214 h 534"/>
                    <a:gd name="T86" fmla="*/ 278 w 368"/>
                    <a:gd name="T87" fmla="*/ 200 h 534"/>
                    <a:gd name="T88" fmla="*/ 198 w 368"/>
                    <a:gd name="T89" fmla="*/ 62 h 534"/>
                    <a:gd name="T90" fmla="*/ 186 w 368"/>
                    <a:gd name="T91" fmla="*/ 60 h 534"/>
                    <a:gd name="T92" fmla="*/ 180 w 368"/>
                    <a:gd name="T93" fmla="*/ 68 h 534"/>
                    <a:gd name="T94" fmla="*/ 182 w 368"/>
                    <a:gd name="T95" fmla="*/ 76 h 5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68" h="534">
                      <a:moveTo>
                        <a:pt x="368" y="456"/>
                      </a:moveTo>
                      <a:lnTo>
                        <a:pt x="368" y="456"/>
                      </a:lnTo>
                      <a:lnTo>
                        <a:pt x="358" y="470"/>
                      </a:lnTo>
                      <a:lnTo>
                        <a:pt x="346" y="482"/>
                      </a:lnTo>
                      <a:lnTo>
                        <a:pt x="334" y="494"/>
                      </a:lnTo>
                      <a:lnTo>
                        <a:pt x="322" y="504"/>
                      </a:lnTo>
                      <a:lnTo>
                        <a:pt x="308" y="514"/>
                      </a:lnTo>
                      <a:lnTo>
                        <a:pt x="292" y="522"/>
                      </a:lnTo>
                      <a:lnTo>
                        <a:pt x="278" y="528"/>
                      </a:lnTo>
                      <a:lnTo>
                        <a:pt x="262" y="534"/>
                      </a:lnTo>
                      <a:lnTo>
                        <a:pt x="262" y="534"/>
                      </a:lnTo>
                      <a:lnTo>
                        <a:pt x="258" y="524"/>
                      </a:lnTo>
                      <a:lnTo>
                        <a:pt x="254" y="516"/>
                      </a:lnTo>
                      <a:lnTo>
                        <a:pt x="248" y="508"/>
                      </a:lnTo>
                      <a:lnTo>
                        <a:pt x="240" y="500"/>
                      </a:lnTo>
                      <a:lnTo>
                        <a:pt x="232" y="494"/>
                      </a:lnTo>
                      <a:lnTo>
                        <a:pt x="222" y="490"/>
                      </a:lnTo>
                      <a:lnTo>
                        <a:pt x="212" y="488"/>
                      </a:lnTo>
                      <a:lnTo>
                        <a:pt x="202" y="486"/>
                      </a:lnTo>
                      <a:lnTo>
                        <a:pt x="202" y="486"/>
                      </a:lnTo>
                      <a:lnTo>
                        <a:pt x="192" y="488"/>
                      </a:lnTo>
                      <a:lnTo>
                        <a:pt x="182" y="490"/>
                      </a:lnTo>
                      <a:lnTo>
                        <a:pt x="172" y="494"/>
                      </a:lnTo>
                      <a:lnTo>
                        <a:pt x="164" y="500"/>
                      </a:lnTo>
                      <a:lnTo>
                        <a:pt x="156" y="508"/>
                      </a:lnTo>
                      <a:lnTo>
                        <a:pt x="150" y="516"/>
                      </a:lnTo>
                      <a:lnTo>
                        <a:pt x="146" y="524"/>
                      </a:lnTo>
                      <a:lnTo>
                        <a:pt x="142" y="534"/>
                      </a:lnTo>
                      <a:lnTo>
                        <a:pt x="142" y="534"/>
                      </a:lnTo>
                      <a:lnTo>
                        <a:pt x="128" y="530"/>
                      </a:lnTo>
                      <a:lnTo>
                        <a:pt x="112" y="522"/>
                      </a:lnTo>
                      <a:lnTo>
                        <a:pt x="98" y="516"/>
                      </a:lnTo>
                      <a:lnTo>
                        <a:pt x="86" y="506"/>
                      </a:lnTo>
                      <a:lnTo>
                        <a:pt x="72" y="496"/>
                      </a:lnTo>
                      <a:lnTo>
                        <a:pt x="60" y="486"/>
                      </a:lnTo>
                      <a:lnTo>
                        <a:pt x="50" y="474"/>
                      </a:lnTo>
                      <a:lnTo>
                        <a:pt x="40" y="462"/>
                      </a:lnTo>
                      <a:lnTo>
                        <a:pt x="30" y="450"/>
                      </a:lnTo>
                      <a:lnTo>
                        <a:pt x="22" y="436"/>
                      </a:lnTo>
                      <a:lnTo>
                        <a:pt x="16" y="422"/>
                      </a:lnTo>
                      <a:lnTo>
                        <a:pt x="10" y="406"/>
                      </a:lnTo>
                      <a:lnTo>
                        <a:pt x="6" y="390"/>
                      </a:lnTo>
                      <a:lnTo>
                        <a:pt x="2" y="374"/>
                      </a:lnTo>
                      <a:lnTo>
                        <a:pt x="0" y="35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24"/>
                      </a:lnTo>
                      <a:lnTo>
                        <a:pt x="2" y="306"/>
                      </a:lnTo>
                      <a:lnTo>
                        <a:pt x="6" y="290"/>
                      </a:lnTo>
                      <a:lnTo>
                        <a:pt x="10" y="274"/>
                      </a:lnTo>
                      <a:lnTo>
                        <a:pt x="18" y="258"/>
                      </a:lnTo>
                      <a:lnTo>
                        <a:pt x="24" y="244"/>
                      </a:lnTo>
                      <a:lnTo>
                        <a:pt x="32" y="230"/>
                      </a:lnTo>
                      <a:lnTo>
                        <a:pt x="42" y="216"/>
                      </a:lnTo>
                      <a:lnTo>
                        <a:pt x="54" y="204"/>
                      </a:lnTo>
                      <a:lnTo>
                        <a:pt x="64" y="192"/>
                      </a:lnTo>
                      <a:lnTo>
                        <a:pt x="78" y="182"/>
                      </a:lnTo>
                      <a:lnTo>
                        <a:pt x="90" y="172"/>
                      </a:lnTo>
                      <a:lnTo>
                        <a:pt x="104" y="164"/>
                      </a:lnTo>
                      <a:lnTo>
                        <a:pt x="120" y="156"/>
                      </a:lnTo>
                      <a:lnTo>
                        <a:pt x="134" y="150"/>
                      </a:lnTo>
                      <a:lnTo>
                        <a:pt x="152" y="146"/>
                      </a:lnTo>
                      <a:lnTo>
                        <a:pt x="106" y="66"/>
                      </a:lnTo>
                      <a:lnTo>
                        <a:pt x="106" y="66"/>
                      </a:lnTo>
                      <a:lnTo>
                        <a:pt x="102" y="58"/>
                      </a:lnTo>
                      <a:lnTo>
                        <a:pt x="104" y="52"/>
                      </a:lnTo>
                      <a:lnTo>
                        <a:pt x="106" y="44"/>
                      </a:lnTo>
                      <a:lnTo>
                        <a:pt x="112" y="40"/>
                      </a:lnTo>
                      <a:lnTo>
                        <a:pt x="174" y="4"/>
                      </a:lnTo>
                      <a:lnTo>
                        <a:pt x="174" y="4"/>
                      </a:lnTo>
                      <a:lnTo>
                        <a:pt x="182" y="0"/>
                      </a:lnTo>
                      <a:lnTo>
                        <a:pt x="190" y="2"/>
                      </a:lnTo>
                      <a:lnTo>
                        <a:pt x="196" y="4"/>
                      </a:lnTo>
                      <a:lnTo>
                        <a:pt x="202" y="10"/>
                      </a:lnTo>
                      <a:lnTo>
                        <a:pt x="328" y="228"/>
                      </a:lnTo>
                      <a:lnTo>
                        <a:pt x="328" y="228"/>
                      </a:lnTo>
                      <a:lnTo>
                        <a:pt x="330" y="236"/>
                      </a:lnTo>
                      <a:lnTo>
                        <a:pt x="330" y="244"/>
                      </a:lnTo>
                      <a:lnTo>
                        <a:pt x="326" y="250"/>
                      </a:lnTo>
                      <a:lnTo>
                        <a:pt x="320" y="256"/>
                      </a:lnTo>
                      <a:lnTo>
                        <a:pt x="258" y="292"/>
                      </a:lnTo>
                      <a:lnTo>
                        <a:pt x="258" y="292"/>
                      </a:lnTo>
                      <a:lnTo>
                        <a:pt x="250" y="294"/>
                      </a:lnTo>
                      <a:lnTo>
                        <a:pt x="244" y="294"/>
                      </a:lnTo>
                      <a:lnTo>
                        <a:pt x="236" y="290"/>
                      </a:lnTo>
                      <a:lnTo>
                        <a:pt x="232" y="284"/>
                      </a:lnTo>
                      <a:lnTo>
                        <a:pt x="180" y="196"/>
                      </a:lnTo>
                      <a:lnTo>
                        <a:pt x="180" y="196"/>
                      </a:lnTo>
                      <a:lnTo>
                        <a:pt x="168" y="198"/>
                      </a:lnTo>
                      <a:lnTo>
                        <a:pt x="154" y="200"/>
                      </a:lnTo>
                      <a:lnTo>
                        <a:pt x="132" y="208"/>
                      </a:lnTo>
                      <a:lnTo>
                        <a:pt x="110" y="222"/>
                      </a:lnTo>
                      <a:lnTo>
                        <a:pt x="92" y="238"/>
                      </a:lnTo>
                      <a:lnTo>
                        <a:pt x="76" y="258"/>
                      </a:lnTo>
                      <a:lnTo>
                        <a:pt x="66" y="280"/>
                      </a:lnTo>
                      <a:lnTo>
                        <a:pt x="62" y="290"/>
                      </a:lnTo>
                      <a:lnTo>
                        <a:pt x="58" y="304"/>
                      </a:lnTo>
                      <a:lnTo>
                        <a:pt x="56" y="316"/>
                      </a:lnTo>
                      <a:lnTo>
                        <a:pt x="56" y="328"/>
                      </a:lnTo>
                      <a:lnTo>
                        <a:pt x="56" y="328"/>
                      </a:lnTo>
                      <a:lnTo>
                        <a:pt x="56" y="342"/>
                      </a:lnTo>
                      <a:lnTo>
                        <a:pt x="58" y="356"/>
                      </a:lnTo>
                      <a:lnTo>
                        <a:pt x="62" y="368"/>
                      </a:lnTo>
                      <a:lnTo>
                        <a:pt x="66" y="380"/>
                      </a:lnTo>
                      <a:lnTo>
                        <a:pt x="72" y="392"/>
                      </a:lnTo>
                      <a:lnTo>
                        <a:pt x="78" y="404"/>
                      </a:lnTo>
                      <a:lnTo>
                        <a:pt x="86" y="414"/>
                      </a:lnTo>
                      <a:lnTo>
                        <a:pt x="96" y="424"/>
                      </a:lnTo>
                      <a:lnTo>
                        <a:pt x="104" y="432"/>
                      </a:lnTo>
                      <a:lnTo>
                        <a:pt x="114" y="440"/>
                      </a:lnTo>
                      <a:lnTo>
                        <a:pt x="126" y="446"/>
                      </a:lnTo>
                      <a:lnTo>
                        <a:pt x="138" y="452"/>
                      </a:lnTo>
                      <a:lnTo>
                        <a:pt x="150" y="456"/>
                      </a:lnTo>
                      <a:lnTo>
                        <a:pt x="162" y="460"/>
                      </a:lnTo>
                      <a:lnTo>
                        <a:pt x="176" y="462"/>
                      </a:lnTo>
                      <a:lnTo>
                        <a:pt x="190" y="462"/>
                      </a:lnTo>
                      <a:lnTo>
                        <a:pt x="190" y="462"/>
                      </a:lnTo>
                      <a:lnTo>
                        <a:pt x="210" y="462"/>
                      </a:lnTo>
                      <a:lnTo>
                        <a:pt x="228" y="456"/>
                      </a:lnTo>
                      <a:lnTo>
                        <a:pt x="368" y="456"/>
                      </a:lnTo>
                      <a:close/>
                      <a:moveTo>
                        <a:pt x="182" y="76"/>
                      </a:moveTo>
                      <a:lnTo>
                        <a:pt x="258" y="212"/>
                      </a:lnTo>
                      <a:lnTo>
                        <a:pt x="258" y="212"/>
                      </a:lnTo>
                      <a:lnTo>
                        <a:pt x="262" y="216"/>
                      </a:lnTo>
                      <a:lnTo>
                        <a:pt x="268" y="218"/>
                      </a:lnTo>
                      <a:lnTo>
                        <a:pt x="268" y="218"/>
                      </a:lnTo>
                      <a:lnTo>
                        <a:pt x="274" y="216"/>
                      </a:lnTo>
                      <a:lnTo>
                        <a:pt x="274" y="216"/>
                      </a:lnTo>
                      <a:lnTo>
                        <a:pt x="276" y="214"/>
                      </a:lnTo>
                      <a:lnTo>
                        <a:pt x="278" y="210"/>
                      </a:lnTo>
                      <a:lnTo>
                        <a:pt x="278" y="206"/>
                      </a:lnTo>
                      <a:lnTo>
                        <a:pt x="278" y="200"/>
                      </a:lnTo>
                      <a:lnTo>
                        <a:pt x="202" y="64"/>
                      </a:lnTo>
                      <a:lnTo>
                        <a:pt x="202" y="64"/>
                      </a:lnTo>
                      <a:lnTo>
                        <a:pt x="198" y="62"/>
                      </a:lnTo>
                      <a:lnTo>
                        <a:pt x="194" y="60"/>
                      </a:lnTo>
                      <a:lnTo>
                        <a:pt x="190" y="60"/>
                      </a:lnTo>
                      <a:lnTo>
                        <a:pt x="186" y="60"/>
                      </a:lnTo>
                      <a:lnTo>
                        <a:pt x="186" y="60"/>
                      </a:lnTo>
                      <a:lnTo>
                        <a:pt x="182" y="64"/>
                      </a:lnTo>
                      <a:lnTo>
                        <a:pt x="180" y="68"/>
                      </a:lnTo>
                      <a:lnTo>
                        <a:pt x="180" y="72"/>
                      </a:lnTo>
                      <a:lnTo>
                        <a:pt x="182" y="76"/>
                      </a:lnTo>
                      <a:lnTo>
                        <a:pt x="182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4" name="ïṩļíḑe">
                <a:extLst>
                  <a:ext uri="{FF2B5EF4-FFF2-40B4-BE49-F238E27FC236}">
                    <a16:creationId xmlns:a16="http://schemas.microsoft.com/office/drawing/2014/main" id="{78217A6B-73C2-4FFC-B2C3-82F89E319CBA}"/>
                  </a:ext>
                </a:extLst>
              </p:cNvPr>
              <p:cNvSpPr/>
              <p:nvPr/>
            </p:nvSpPr>
            <p:spPr bwMode="auto">
              <a:xfrm>
                <a:off x="1124991" y="2072147"/>
                <a:ext cx="2120758" cy="1835676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" name="í$ļïḍè">
              <a:extLst>
                <a:ext uri="{FF2B5EF4-FFF2-40B4-BE49-F238E27FC236}">
                  <a16:creationId xmlns:a16="http://schemas.microsoft.com/office/drawing/2014/main" id="{CA55F2EA-8B43-4C8E-9B3A-F841BF6BF85A}"/>
                </a:ext>
              </a:extLst>
            </p:cNvPr>
            <p:cNvGrpSpPr/>
            <p:nvPr/>
          </p:nvGrpSpPr>
          <p:grpSpPr>
            <a:xfrm>
              <a:off x="9018952" y="1910318"/>
              <a:ext cx="2120758" cy="1835676"/>
              <a:chOff x="9018952" y="2072147"/>
              <a:chExt cx="2120758" cy="1835676"/>
            </a:xfrm>
          </p:grpSpPr>
          <p:sp>
            <p:nvSpPr>
              <p:cNvPr id="24" name="î$ḻíde">
                <a:extLst>
                  <a:ext uri="{FF2B5EF4-FFF2-40B4-BE49-F238E27FC236}">
                    <a16:creationId xmlns:a16="http://schemas.microsoft.com/office/drawing/2014/main" id="{578255F0-872A-4835-B1FE-778B3E743A90}"/>
                  </a:ext>
                </a:extLst>
              </p:cNvPr>
              <p:cNvSpPr/>
              <p:nvPr/>
            </p:nvSpPr>
            <p:spPr bwMode="auto">
              <a:xfrm>
                <a:off x="9080759" y="2123962"/>
                <a:ext cx="1997147" cy="1728685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5" name="îṩḻiḋè">
                <a:extLst>
                  <a:ext uri="{FF2B5EF4-FFF2-40B4-BE49-F238E27FC236}">
                    <a16:creationId xmlns:a16="http://schemas.microsoft.com/office/drawing/2014/main" id="{A5F7E75E-0436-4794-B7F4-DA3A6EE0BC17}"/>
                  </a:ext>
                </a:extLst>
              </p:cNvPr>
              <p:cNvGrpSpPr/>
              <p:nvPr/>
            </p:nvGrpSpPr>
            <p:grpSpPr>
              <a:xfrm>
                <a:off x="9634484" y="2629732"/>
                <a:ext cx="889693" cy="717145"/>
                <a:chOff x="685800" y="622300"/>
                <a:chExt cx="1047750" cy="844550"/>
              </a:xfrm>
              <a:solidFill>
                <a:schemeClr val="bg1"/>
              </a:solidFill>
            </p:grpSpPr>
            <p:sp>
              <p:nvSpPr>
                <p:cNvPr id="27" name="îş1ïdê">
                  <a:extLst>
                    <a:ext uri="{FF2B5EF4-FFF2-40B4-BE49-F238E27FC236}">
                      <a16:creationId xmlns:a16="http://schemas.microsoft.com/office/drawing/2014/main" id="{86B36CEE-BF49-4133-B353-6B9C3E9BB5A8}"/>
                    </a:ext>
                  </a:extLst>
                </p:cNvPr>
                <p:cNvSpPr/>
                <p:nvPr/>
              </p:nvSpPr>
              <p:spPr bwMode="auto">
                <a:xfrm>
                  <a:off x="1209675" y="1089025"/>
                  <a:ext cx="454025" cy="311150"/>
                </a:xfrm>
                <a:custGeom>
                  <a:avLst/>
                  <a:gdLst>
                    <a:gd name="T0" fmla="*/ 286 w 286"/>
                    <a:gd name="T1" fmla="*/ 52 h 196"/>
                    <a:gd name="T2" fmla="*/ 286 w 286"/>
                    <a:gd name="T3" fmla="*/ 52 h 196"/>
                    <a:gd name="T4" fmla="*/ 286 w 286"/>
                    <a:gd name="T5" fmla="*/ 72 h 196"/>
                    <a:gd name="T6" fmla="*/ 282 w 286"/>
                    <a:gd name="T7" fmla="*/ 92 h 196"/>
                    <a:gd name="T8" fmla="*/ 276 w 286"/>
                    <a:gd name="T9" fmla="*/ 112 h 196"/>
                    <a:gd name="T10" fmla="*/ 268 w 286"/>
                    <a:gd name="T11" fmla="*/ 132 h 196"/>
                    <a:gd name="T12" fmla="*/ 256 w 286"/>
                    <a:gd name="T13" fmla="*/ 148 h 196"/>
                    <a:gd name="T14" fmla="*/ 244 w 286"/>
                    <a:gd name="T15" fmla="*/ 164 h 196"/>
                    <a:gd name="T16" fmla="*/ 230 w 286"/>
                    <a:gd name="T17" fmla="*/ 180 h 196"/>
                    <a:gd name="T18" fmla="*/ 214 w 286"/>
                    <a:gd name="T19" fmla="*/ 192 h 196"/>
                    <a:gd name="T20" fmla="*/ 212 w 286"/>
                    <a:gd name="T21" fmla="*/ 194 h 196"/>
                    <a:gd name="T22" fmla="*/ 210 w 286"/>
                    <a:gd name="T23" fmla="*/ 194 h 196"/>
                    <a:gd name="T24" fmla="*/ 210 w 286"/>
                    <a:gd name="T25" fmla="*/ 196 h 196"/>
                    <a:gd name="T26" fmla="*/ 112 w 286"/>
                    <a:gd name="T27" fmla="*/ 196 h 196"/>
                    <a:gd name="T28" fmla="*/ 112 w 286"/>
                    <a:gd name="T29" fmla="*/ 196 h 196"/>
                    <a:gd name="T30" fmla="*/ 108 w 286"/>
                    <a:gd name="T31" fmla="*/ 180 h 196"/>
                    <a:gd name="T32" fmla="*/ 100 w 286"/>
                    <a:gd name="T33" fmla="*/ 166 h 196"/>
                    <a:gd name="T34" fmla="*/ 0 w 286"/>
                    <a:gd name="T35" fmla="*/ 0 h 196"/>
                    <a:gd name="T36" fmla="*/ 280 w 286"/>
                    <a:gd name="T37" fmla="*/ 0 h 196"/>
                    <a:gd name="T38" fmla="*/ 280 w 286"/>
                    <a:gd name="T39" fmla="*/ 0 h 196"/>
                    <a:gd name="T40" fmla="*/ 284 w 286"/>
                    <a:gd name="T41" fmla="*/ 26 h 196"/>
                    <a:gd name="T42" fmla="*/ 286 w 286"/>
                    <a:gd name="T43" fmla="*/ 52 h 196"/>
                    <a:gd name="T44" fmla="*/ 286 w 286"/>
                    <a:gd name="T45" fmla="*/ 52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86" h="196">
                      <a:moveTo>
                        <a:pt x="286" y="52"/>
                      </a:moveTo>
                      <a:lnTo>
                        <a:pt x="286" y="52"/>
                      </a:lnTo>
                      <a:lnTo>
                        <a:pt x="286" y="72"/>
                      </a:lnTo>
                      <a:lnTo>
                        <a:pt x="282" y="92"/>
                      </a:lnTo>
                      <a:lnTo>
                        <a:pt x="276" y="112"/>
                      </a:lnTo>
                      <a:lnTo>
                        <a:pt x="268" y="132"/>
                      </a:lnTo>
                      <a:lnTo>
                        <a:pt x="256" y="148"/>
                      </a:lnTo>
                      <a:lnTo>
                        <a:pt x="244" y="164"/>
                      </a:lnTo>
                      <a:lnTo>
                        <a:pt x="230" y="180"/>
                      </a:lnTo>
                      <a:lnTo>
                        <a:pt x="214" y="192"/>
                      </a:lnTo>
                      <a:lnTo>
                        <a:pt x="212" y="194"/>
                      </a:lnTo>
                      <a:lnTo>
                        <a:pt x="210" y="194"/>
                      </a:lnTo>
                      <a:lnTo>
                        <a:pt x="210" y="196"/>
                      </a:lnTo>
                      <a:lnTo>
                        <a:pt x="112" y="196"/>
                      </a:lnTo>
                      <a:lnTo>
                        <a:pt x="112" y="196"/>
                      </a:lnTo>
                      <a:lnTo>
                        <a:pt x="108" y="180"/>
                      </a:lnTo>
                      <a:lnTo>
                        <a:pt x="100" y="166"/>
                      </a:lnTo>
                      <a:lnTo>
                        <a:pt x="0" y="0"/>
                      </a:lnTo>
                      <a:lnTo>
                        <a:pt x="280" y="0"/>
                      </a:lnTo>
                      <a:lnTo>
                        <a:pt x="280" y="0"/>
                      </a:lnTo>
                      <a:lnTo>
                        <a:pt x="284" y="26"/>
                      </a:lnTo>
                      <a:lnTo>
                        <a:pt x="286" y="52"/>
                      </a:lnTo>
                      <a:lnTo>
                        <a:pt x="286" y="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işlîḍè">
                  <a:extLst>
                    <a:ext uri="{FF2B5EF4-FFF2-40B4-BE49-F238E27FC236}">
                      <a16:creationId xmlns:a16="http://schemas.microsoft.com/office/drawing/2014/main" id="{D91A14A4-9E32-4BAF-BE76-A28644B8BACA}"/>
                    </a:ext>
                  </a:extLst>
                </p:cNvPr>
                <p:cNvSpPr/>
                <p:nvPr/>
              </p:nvSpPr>
              <p:spPr bwMode="auto">
                <a:xfrm>
                  <a:off x="1450975" y="923925"/>
                  <a:ext cx="146050" cy="111125"/>
                </a:xfrm>
                <a:custGeom>
                  <a:avLst/>
                  <a:gdLst>
                    <a:gd name="T0" fmla="*/ 6 w 92"/>
                    <a:gd name="T1" fmla="*/ 16 h 70"/>
                    <a:gd name="T2" fmla="*/ 6 w 92"/>
                    <a:gd name="T3" fmla="*/ 16 h 70"/>
                    <a:gd name="T4" fmla="*/ 2 w 92"/>
                    <a:gd name="T5" fmla="*/ 16 h 70"/>
                    <a:gd name="T6" fmla="*/ 0 w 92"/>
                    <a:gd name="T7" fmla="*/ 12 h 70"/>
                    <a:gd name="T8" fmla="*/ 0 w 92"/>
                    <a:gd name="T9" fmla="*/ 10 h 70"/>
                    <a:gd name="T10" fmla="*/ 0 w 92"/>
                    <a:gd name="T11" fmla="*/ 6 h 70"/>
                    <a:gd name="T12" fmla="*/ 0 w 92"/>
                    <a:gd name="T13" fmla="*/ 6 h 70"/>
                    <a:gd name="T14" fmla="*/ 2 w 92"/>
                    <a:gd name="T15" fmla="*/ 4 h 70"/>
                    <a:gd name="T16" fmla="*/ 4 w 92"/>
                    <a:gd name="T17" fmla="*/ 2 h 70"/>
                    <a:gd name="T18" fmla="*/ 8 w 92"/>
                    <a:gd name="T19" fmla="*/ 0 h 70"/>
                    <a:gd name="T20" fmla="*/ 10 w 92"/>
                    <a:gd name="T21" fmla="*/ 0 h 70"/>
                    <a:gd name="T22" fmla="*/ 10 w 92"/>
                    <a:gd name="T23" fmla="*/ 0 h 70"/>
                    <a:gd name="T24" fmla="*/ 34 w 92"/>
                    <a:gd name="T25" fmla="*/ 10 h 70"/>
                    <a:gd name="T26" fmla="*/ 56 w 92"/>
                    <a:gd name="T27" fmla="*/ 22 h 70"/>
                    <a:gd name="T28" fmla="*/ 74 w 92"/>
                    <a:gd name="T29" fmla="*/ 38 h 70"/>
                    <a:gd name="T30" fmla="*/ 92 w 92"/>
                    <a:gd name="T31" fmla="*/ 56 h 70"/>
                    <a:gd name="T32" fmla="*/ 92 w 92"/>
                    <a:gd name="T33" fmla="*/ 56 h 70"/>
                    <a:gd name="T34" fmla="*/ 92 w 92"/>
                    <a:gd name="T35" fmla="*/ 60 h 70"/>
                    <a:gd name="T36" fmla="*/ 92 w 92"/>
                    <a:gd name="T37" fmla="*/ 62 h 70"/>
                    <a:gd name="T38" fmla="*/ 92 w 92"/>
                    <a:gd name="T39" fmla="*/ 66 h 70"/>
                    <a:gd name="T40" fmla="*/ 90 w 92"/>
                    <a:gd name="T41" fmla="*/ 68 h 70"/>
                    <a:gd name="T42" fmla="*/ 90 w 92"/>
                    <a:gd name="T43" fmla="*/ 68 h 70"/>
                    <a:gd name="T44" fmla="*/ 84 w 92"/>
                    <a:gd name="T45" fmla="*/ 70 h 70"/>
                    <a:gd name="T46" fmla="*/ 84 w 92"/>
                    <a:gd name="T47" fmla="*/ 70 h 70"/>
                    <a:gd name="T48" fmla="*/ 80 w 92"/>
                    <a:gd name="T49" fmla="*/ 70 h 70"/>
                    <a:gd name="T50" fmla="*/ 78 w 92"/>
                    <a:gd name="T51" fmla="*/ 66 h 70"/>
                    <a:gd name="T52" fmla="*/ 78 w 92"/>
                    <a:gd name="T53" fmla="*/ 66 h 70"/>
                    <a:gd name="T54" fmla="*/ 64 w 92"/>
                    <a:gd name="T55" fmla="*/ 50 h 70"/>
                    <a:gd name="T56" fmla="*/ 46 w 92"/>
                    <a:gd name="T57" fmla="*/ 36 h 70"/>
                    <a:gd name="T58" fmla="*/ 26 w 92"/>
                    <a:gd name="T59" fmla="*/ 26 h 70"/>
                    <a:gd name="T60" fmla="*/ 6 w 92"/>
                    <a:gd name="T61" fmla="*/ 16 h 70"/>
                    <a:gd name="T62" fmla="*/ 6 w 92"/>
                    <a:gd name="T63" fmla="*/ 1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2" h="70">
                      <a:moveTo>
                        <a:pt x="6" y="16"/>
                      </a:moveTo>
                      <a:lnTo>
                        <a:pt x="6" y="16"/>
                      </a:ln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4"/>
                      </a:lnTo>
                      <a:lnTo>
                        <a:pt x="4" y="2"/>
                      </a:lnTo>
                      <a:lnTo>
                        <a:pt x="8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34" y="10"/>
                      </a:lnTo>
                      <a:lnTo>
                        <a:pt x="56" y="22"/>
                      </a:lnTo>
                      <a:lnTo>
                        <a:pt x="74" y="38"/>
                      </a:lnTo>
                      <a:lnTo>
                        <a:pt x="92" y="56"/>
                      </a:lnTo>
                      <a:lnTo>
                        <a:pt x="92" y="56"/>
                      </a:lnTo>
                      <a:lnTo>
                        <a:pt x="92" y="60"/>
                      </a:lnTo>
                      <a:lnTo>
                        <a:pt x="92" y="62"/>
                      </a:lnTo>
                      <a:lnTo>
                        <a:pt x="92" y="66"/>
                      </a:lnTo>
                      <a:lnTo>
                        <a:pt x="90" y="68"/>
                      </a:lnTo>
                      <a:lnTo>
                        <a:pt x="90" y="68"/>
                      </a:lnTo>
                      <a:lnTo>
                        <a:pt x="84" y="70"/>
                      </a:lnTo>
                      <a:lnTo>
                        <a:pt x="84" y="70"/>
                      </a:lnTo>
                      <a:lnTo>
                        <a:pt x="80" y="70"/>
                      </a:lnTo>
                      <a:lnTo>
                        <a:pt x="78" y="66"/>
                      </a:lnTo>
                      <a:lnTo>
                        <a:pt x="78" y="66"/>
                      </a:lnTo>
                      <a:lnTo>
                        <a:pt x="64" y="50"/>
                      </a:lnTo>
                      <a:lnTo>
                        <a:pt x="46" y="36"/>
                      </a:lnTo>
                      <a:lnTo>
                        <a:pt x="26" y="26"/>
                      </a:lnTo>
                      <a:lnTo>
                        <a:pt x="6" y="16"/>
                      </a:ln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ïś1íde">
                  <a:extLst>
                    <a:ext uri="{FF2B5EF4-FFF2-40B4-BE49-F238E27FC236}">
                      <a16:creationId xmlns:a16="http://schemas.microsoft.com/office/drawing/2014/main" id="{3C8105FB-BF34-474D-810E-C67827927804}"/>
                    </a:ext>
                  </a:extLst>
                </p:cNvPr>
                <p:cNvSpPr/>
                <p:nvPr/>
              </p:nvSpPr>
              <p:spPr bwMode="auto">
                <a:xfrm>
                  <a:off x="1111250" y="622300"/>
                  <a:ext cx="622300" cy="841375"/>
                </a:xfrm>
                <a:custGeom>
                  <a:avLst/>
                  <a:gdLst>
                    <a:gd name="T0" fmla="*/ 392 w 392"/>
                    <a:gd name="T1" fmla="*/ 346 h 530"/>
                    <a:gd name="T2" fmla="*/ 386 w 392"/>
                    <a:gd name="T3" fmla="*/ 400 h 530"/>
                    <a:gd name="T4" fmla="*/ 366 w 392"/>
                    <a:gd name="T5" fmla="*/ 452 h 530"/>
                    <a:gd name="T6" fmla="*/ 332 w 392"/>
                    <a:gd name="T7" fmla="*/ 496 h 530"/>
                    <a:gd name="T8" fmla="*/ 288 w 392"/>
                    <a:gd name="T9" fmla="*/ 530 h 530"/>
                    <a:gd name="T10" fmla="*/ 122 w 392"/>
                    <a:gd name="T11" fmla="*/ 530 h 530"/>
                    <a:gd name="T12" fmla="*/ 140 w 392"/>
                    <a:gd name="T13" fmla="*/ 522 h 530"/>
                    <a:gd name="T14" fmla="*/ 150 w 392"/>
                    <a:gd name="T15" fmla="*/ 508 h 530"/>
                    <a:gd name="T16" fmla="*/ 282 w 392"/>
                    <a:gd name="T17" fmla="*/ 506 h 530"/>
                    <a:gd name="T18" fmla="*/ 302 w 392"/>
                    <a:gd name="T19" fmla="*/ 492 h 530"/>
                    <a:gd name="T20" fmla="*/ 334 w 392"/>
                    <a:gd name="T21" fmla="*/ 456 h 530"/>
                    <a:gd name="T22" fmla="*/ 356 w 392"/>
                    <a:gd name="T23" fmla="*/ 416 h 530"/>
                    <a:gd name="T24" fmla="*/ 368 w 392"/>
                    <a:gd name="T25" fmla="*/ 370 h 530"/>
                    <a:gd name="T26" fmla="*/ 370 w 392"/>
                    <a:gd name="T27" fmla="*/ 346 h 530"/>
                    <a:gd name="T28" fmla="*/ 368 w 392"/>
                    <a:gd name="T29" fmla="*/ 314 h 530"/>
                    <a:gd name="T30" fmla="*/ 360 w 392"/>
                    <a:gd name="T31" fmla="*/ 284 h 530"/>
                    <a:gd name="T32" fmla="*/ 348 w 392"/>
                    <a:gd name="T33" fmla="*/ 256 h 530"/>
                    <a:gd name="T34" fmla="*/ 312 w 392"/>
                    <a:gd name="T35" fmla="*/ 208 h 530"/>
                    <a:gd name="T36" fmla="*/ 290 w 392"/>
                    <a:gd name="T37" fmla="*/ 188 h 530"/>
                    <a:gd name="T38" fmla="*/ 262 w 392"/>
                    <a:gd name="T39" fmla="*/ 172 h 530"/>
                    <a:gd name="T40" fmla="*/ 234 w 392"/>
                    <a:gd name="T41" fmla="*/ 162 h 530"/>
                    <a:gd name="T42" fmla="*/ 214 w 392"/>
                    <a:gd name="T43" fmla="*/ 154 h 530"/>
                    <a:gd name="T44" fmla="*/ 124 w 392"/>
                    <a:gd name="T45" fmla="*/ 38 h 530"/>
                    <a:gd name="T46" fmla="*/ 122 w 392"/>
                    <a:gd name="T47" fmla="*/ 160 h 530"/>
                    <a:gd name="T48" fmla="*/ 106 w 392"/>
                    <a:gd name="T49" fmla="*/ 166 h 530"/>
                    <a:gd name="T50" fmla="*/ 76 w 392"/>
                    <a:gd name="T51" fmla="*/ 180 h 530"/>
                    <a:gd name="T52" fmla="*/ 50 w 392"/>
                    <a:gd name="T53" fmla="*/ 200 h 530"/>
                    <a:gd name="T54" fmla="*/ 28 w 392"/>
                    <a:gd name="T55" fmla="*/ 224 h 530"/>
                    <a:gd name="T56" fmla="*/ 10 w 392"/>
                    <a:gd name="T57" fmla="*/ 250 h 530"/>
                    <a:gd name="T58" fmla="*/ 0 w 392"/>
                    <a:gd name="T59" fmla="*/ 222 h 530"/>
                    <a:gd name="T60" fmla="*/ 20 w 392"/>
                    <a:gd name="T61" fmla="*/ 198 h 530"/>
                    <a:gd name="T62" fmla="*/ 68 w 392"/>
                    <a:gd name="T63" fmla="*/ 158 h 530"/>
                    <a:gd name="T64" fmla="*/ 98 w 392"/>
                    <a:gd name="T65" fmla="*/ 144 h 530"/>
                    <a:gd name="T66" fmla="*/ 102 w 392"/>
                    <a:gd name="T67" fmla="*/ 36 h 530"/>
                    <a:gd name="T68" fmla="*/ 92 w 392"/>
                    <a:gd name="T69" fmla="*/ 36 h 530"/>
                    <a:gd name="T70" fmla="*/ 78 w 392"/>
                    <a:gd name="T71" fmla="*/ 32 h 530"/>
                    <a:gd name="T72" fmla="*/ 72 w 392"/>
                    <a:gd name="T73" fmla="*/ 18 h 530"/>
                    <a:gd name="T74" fmla="*/ 72 w 392"/>
                    <a:gd name="T75" fmla="*/ 10 h 530"/>
                    <a:gd name="T76" fmla="*/ 86 w 392"/>
                    <a:gd name="T77" fmla="*/ 0 h 530"/>
                    <a:gd name="T78" fmla="*/ 246 w 392"/>
                    <a:gd name="T79" fmla="*/ 0 h 530"/>
                    <a:gd name="T80" fmla="*/ 254 w 392"/>
                    <a:gd name="T81" fmla="*/ 0 h 530"/>
                    <a:gd name="T82" fmla="*/ 266 w 392"/>
                    <a:gd name="T83" fmla="*/ 10 h 530"/>
                    <a:gd name="T84" fmla="*/ 268 w 392"/>
                    <a:gd name="T85" fmla="*/ 18 h 530"/>
                    <a:gd name="T86" fmla="*/ 260 w 392"/>
                    <a:gd name="T87" fmla="*/ 32 h 530"/>
                    <a:gd name="T88" fmla="*/ 246 w 392"/>
                    <a:gd name="T89" fmla="*/ 36 h 530"/>
                    <a:gd name="T90" fmla="*/ 236 w 392"/>
                    <a:gd name="T91" fmla="*/ 138 h 530"/>
                    <a:gd name="T92" fmla="*/ 240 w 392"/>
                    <a:gd name="T93" fmla="*/ 140 h 530"/>
                    <a:gd name="T94" fmla="*/ 272 w 392"/>
                    <a:gd name="T95" fmla="*/ 152 h 530"/>
                    <a:gd name="T96" fmla="*/ 302 w 392"/>
                    <a:gd name="T97" fmla="*/ 170 h 530"/>
                    <a:gd name="T98" fmla="*/ 328 w 392"/>
                    <a:gd name="T99" fmla="*/ 192 h 530"/>
                    <a:gd name="T100" fmla="*/ 350 w 392"/>
                    <a:gd name="T101" fmla="*/ 218 h 530"/>
                    <a:gd name="T102" fmla="*/ 368 w 392"/>
                    <a:gd name="T103" fmla="*/ 246 h 530"/>
                    <a:gd name="T104" fmla="*/ 382 w 392"/>
                    <a:gd name="T105" fmla="*/ 278 h 530"/>
                    <a:gd name="T106" fmla="*/ 390 w 392"/>
                    <a:gd name="T107" fmla="*/ 310 h 530"/>
                    <a:gd name="T108" fmla="*/ 392 w 392"/>
                    <a:gd name="T109" fmla="*/ 346 h 5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92" h="530">
                      <a:moveTo>
                        <a:pt x="392" y="346"/>
                      </a:moveTo>
                      <a:lnTo>
                        <a:pt x="392" y="346"/>
                      </a:lnTo>
                      <a:lnTo>
                        <a:pt x="390" y="374"/>
                      </a:lnTo>
                      <a:lnTo>
                        <a:pt x="386" y="400"/>
                      </a:lnTo>
                      <a:lnTo>
                        <a:pt x="376" y="426"/>
                      </a:lnTo>
                      <a:lnTo>
                        <a:pt x="366" y="452"/>
                      </a:lnTo>
                      <a:lnTo>
                        <a:pt x="350" y="474"/>
                      </a:lnTo>
                      <a:lnTo>
                        <a:pt x="332" y="496"/>
                      </a:lnTo>
                      <a:lnTo>
                        <a:pt x="312" y="514"/>
                      </a:lnTo>
                      <a:lnTo>
                        <a:pt x="288" y="530"/>
                      </a:lnTo>
                      <a:lnTo>
                        <a:pt x="122" y="530"/>
                      </a:lnTo>
                      <a:lnTo>
                        <a:pt x="122" y="530"/>
                      </a:lnTo>
                      <a:lnTo>
                        <a:pt x="132" y="526"/>
                      </a:lnTo>
                      <a:lnTo>
                        <a:pt x="140" y="522"/>
                      </a:lnTo>
                      <a:lnTo>
                        <a:pt x="146" y="516"/>
                      </a:lnTo>
                      <a:lnTo>
                        <a:pt x="150" y="508"/>
                      </a:lnTo>
                      <a:lnTo>
                        <a:pt x="282" y="508"/>
                      </a:lnTo>
                      <a:lnTo>
                        <a:pt x="282" y="506"/>
                      </a:lnTo>
                      <a:lnTo>
                        <a:pt x="282" y="506"/>
                      </a:lnTo>
                      <a:lnTo>
                        <a:pt x="302" y="492"/>
                      </a:lnTo>
                      <a:lnTo>
                        <a:pt x="320" y="476"/>
                      </a:lnTo>
                      <a:lnTo>
                        <a:pt x="334" y="456"/>
                      </a:lnTo>
                      <a:lnTo>
                        <a:pt x="346" y="436"/>
                      </a:lnTo>
                      <a:lnTo>
                        <a:pt x="356" y="416"/>
                      </a:lnTo>
                      <a:lnTo>
                        <a:pt x="364" y="394"/>
                      </a:lnTo>
                      <a:lnTo>
                        <a:pt x="368" y="370"/>
                      </a:lnTo>
                      <a:lnTo>
                        <a:pt x="370" y="346"/>
                      </a:lnTo>
                      <a:lnTo>
                        <a:pt x="370" y="346"/>
                      </a:lnTo>
                      <a:lnTo>
                        <a:pt x="370" y="330"/>
                      </a:lnTo>
                      <a:lnTo>
                        <a:pt x="368" y="314"/>
                      </a:lnTo>
                      <a:lnTo>
                        <a:pt x="364" y="300"/>
                      </a:lnTo>
                      <a:lnTo>
                        <a:pt x="360" y="284"/>
                      </a:lnTo>
                      <a:lnTo>
                        <a:pt x="354" y="270"/>
                      </a:lnTo>
                      <a:lnTo>
                        <a:pt x="348" y="256"/>
                      </a:lnTo>
                      <a:lnTo>
                        <a:pt x="332" y="230"/>
                      </a:lnTo>
                      <a:lnTo>
                        <a:pt x="312" y="208"/>
                      </a:lnTo>
                      <a:lnTo>
                        <a:pt x="302" y="198"/>
                      </a:lnTo>
                      <a:lnTo>
                        <a:pt x="290" y="188"/>
                      </a:lnTo>
                      <a:lnTo>
                        <a:pt x="276" y="180"/>
                      </a:lnTo>
                      <a:lnTo>
                        <a:pt x="262" y="172"/>
                      </a:lnTo>
                      <a:lnTo>
                        <a:pt x="248" y="166"/>
                      </a:lnTo>
                      <a:lnTo>
                        <a:pt x="234" y="162"/>
                      </a:lnTo>
                      <a:lnTo>
                        <a:pt x="216" y="156"/>
                      </a:lnTo>
                      <a:lnTo>
                        <a:pt x="214" y="154"/>
                      </a:lnTo>
                      <a:lnTo>
                        <a:pt x="214" y="38"/>
                      </a:lnTo>
                      <a:lnTo>
                        <a:pt x="124" y="38"/>
                      </a:lnTo>
                      <a:lnTo>
                        <a:pt x="124" y="160"/>
                      </a:lnTo>
                      <a:lnTo>
                        <a:pt x="122" y="160"/>
                      </a:lnTo>
                      <a:lnTo>
                        <a:pt x="106" y="166"/>
                      </a:lnTo>
                      <a:lnTo>
                        <a:pt x="106" y="166"/>
                      </a:lnTo>
                      <a:lnTo>
                        <a:pt x="90" y="172"/>
                      </a:lnTo>
                      <a:lnTo>
                        <a:pt x="76" y="180"/>
                      </a:lnTo>
                      <a:lnTo>
                        <a:pt x="62" y="190"/>
                      </a:lnTo>
                      <a:lnTo>
                        <a:pt x="50" y="200"/>
                      </a:lnTo>
                      <a:lnTo>
                        <a:pt x="38" y="212"/>
                      </a:lnTo>
                      <a:lnTo>
                        <a:pt x="28" y="224"/>
                      </a:lnTo>
                      <a:lnTo>
                        <a:pt x="18" y="236"/>
                      </a:lnTo>
                      <a:lnTo>
                        <a:pt x="10" y="250"/>
                      </a:lnTo>
                      <a:lnTo>
                        <a:pt x="0" y="234"/>
                      </a:lnTo>
                      <a:lnTo>
                        <a:pt x="0" y="222"/>
                      </a:lnTo>
                      <a:lnTo>
                        <a:pt x="0" y="222"/>
                      </a:lnTo>
                      <a:lnTo>
                        <a:pt x="20" y="198"/>
                      </a:lnTo>
                      <a:lnTo>
                        <a:pt x="42" y="176"/>
                      </a:lnTo>
                      <a:lnTo>
                        <a:pt x="68" y="158"/>
                      </a:lnTo>
                      <a:lnTo>
                        <a:pt x="82" y="152"/>
                      </a:lnTo>
                      <a:lnTo>
                        <a:pt x="98" y="144"/>
                      </a:lnTo>
                      <a:lnTo>
                        <a:pt x="102" y="144"/>
                      </a:lnTo>
                      <a:lnTo>
                        <a:pt x="102" y="36"/>
                      </a:lnTo>
                      <a:lnTo>
                        <a:pt x="92" y="36"/>
                      </a:lnTo>
                      <a:lnTo>
                        <a:pt x="92" y="36"/>
                      </a:lnTo>
                      <a:lnTo>
                        <a:pt x="86" y="34"/>
                      </a:lnTo>
                      <a:lnTo>
                        <a:pt x="78" y="32"/>
                      </a:lnTo>
                      <a:lnTo>
                        <a:pt x="72" y="26"/>
                      </a:lnTo>
                      <a:lnTo>
                        <a:pt x="72" y="18"/>
                      </a:lnTo>
                      <a:lnTo>
                        <a:pt x="72" y="18"/>
                      </a:lnTo>
                      <a:lnTo>
                        <a:pt x="72" y="10"/>
                      </a:lnTo>
                      <a:lnTo>
                        <a:pt x="78" y="4"/>
                      </a:lnTo>
                      <a:lnTo>
                        <a:pt x="86" y="0"/>
                      </a:lnTo>
                      <a:lnTo>
                        <a:pt x="92" y="0"/>
                      </a:lnTo>
                      <a:lnTo>
                        <a:pt x="246" y="0"/>
                      </a:lnTo>
                      <a:lnTo>
                        <a:pt x="246" y="0"/>
                      </a:lnTo>
                      <a:lnTo>
                        <a:pt x="254" y="0"/>
                      </a:lnTo>
                      <a:lnTo>
                        <a:pt x="260" y="4"/>
                      </a:lnTo>
                      <a:lnTo>
                        <a:pt x="266" y="10"/>
                      </a:lnTo>
                      <a:lnTo>
                        <a:pt x="268" y="18"/>
                      </a:lnTo>
                      <a:lnTo>
                        <a:pt x="268" y="18"/>
                      </a:lnTo>
                      <a:lnTo>
                        <a:pt x="266" y="26"/>
                      </a:lnTo>
                      <a:lnTo>
                        <a:pt x="260" y="32"/>
                      </a:lnTo>
                      <a:lnTo>
                        <a:pt x="254" y="34"/>
                      </a:lnTo>
                      <a:lnTo>
                        <a:pt x="246" y="36"/>
                      </a:lnTo>
                      <a:lnTo>
                        <a:pt x="236" y="36"/>
                      </a:lnTo>
                      <a:lnTo>
                        <a:pt x="236" y="138"/>
                      </a:lnTo>
                      <a:lnTo>
                        <a:pt x="240" y="140"/>
                      </a:lnTo>
                      <a:lnTo>
                        <a:pt x="240" y="140"/>
                      </a:lnTo>
                      <a:lnTo>
                        <a:pt x="256" y="146"/>
                      </a:lnTo>
                      <a:lnTo>
                        <a:pt x="272" y="152"/>
                      </a:lnTo>
                      <a:lnTo>
                        <a:pt x="288" y="160"/>
                      </a:lnTo>
                      <a:lnTo>
                        <a:pt x="302" y="170"/>
                      </a:lnTo>
                      <a:lnTo>
                        <a:pt x="316" y="180"/>
                      </a:lnTo>
                      <a:lnTo>
                        <a:pt x="328" y="192"/>
                      </a:lnTo>
                      <a:lnTo>
                        <a:pt x="340" y="204"/>
                      </a:lnTo>
                      <a:lnTo>
                        <a:pt x="350" y="218"/>
                      </a:lnTo>
                      <a:lnTo>
                        <a:pt x="360" y="232"/>
                      </a:lnTo>
                      <a:lnTo>
                        <a:pt x="368" y="246"/>
                      </a:lnTo>
                      <a:lnTo>
                        <a:pt x="376" y="262"/>
                      </a:lnTo>
                      <a:lnTo>
                        <a:pt x="382" y="278"/>
                      </a:lnTo>
                      <a:lnTo>
                        <a:pt x="386" y="294"/>
                      </a:lnTo>
                      <a:lnTo>
                        <a:pt x="390" y="310"/>
                      </a:lnTo>
                      <a:lnTo>
                        <a:pt x="392" y="328"/>
                      </a:lnTo>
                      <a:lnTo>
                        <a:pt x="392" y="346"/>
                      </a:lnTo>
                      <a:lnTo>
                        <a:pt x="392" y="3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iŝlíḓé">
                  <a:extLst>
                    <a:ext uri="{FF2B5EF4-FFF2-40B4-BE49-F238E27FC236}">
                      <a16:creationId xmlns:a16="http://schemas.microsoft.com/office/drawing/2014/main" id="{CBCFEB5E-F01D-49E3-8FB3-74A890A1AB65}"/>
                    </a:ext>
                  </a:extLst>
                </p:cNvPr>
                <p:cNvSpPr/>
                <p:nvPr/>
              </p:nvSpPr>
              <p:spPr bwMode="auto">
                <a:xfrm>
                  <a:off x="685800" y="723900"/>
                  <a:ext cx="666750" cy="742950"/>
                </a:xfrm>
                <a:custGeom>
                  <a:avLst/>
                  <a:gdLst>
                    <a:gd name="T0" fmla="*/ 42 w 420"/>
                    <a:gd name="T1" fmla="*/ 468 h 468"/>
                    <a:gd name="T2" fmla="*/ 28 w 420"/>
                    <a:gd name="T3" fmla="*/ 466 h 468"/>
                    <a:gd name="T4" fmla="*/ 10 w 420"/>
                    <a:gd name="T5" fmla="*/ 456 h 468"/>
                    <a:gd name="T6" fmla="*/ 0 w 420"/>
                    <a:gd name="T7" fmla="*/ 440 h 468"/>
                    <a:gd name="T8" fmla="*/ 2 w 420"/>
                    <a:gd name="T9" fmla="*/ 420 h 468"/>
                    <a:gd name="T10" fmla="*/ 152 w 420"/>
                    <a:gd name="T11" fmla="*/ 170 h 468"/>
                    <a:gd name="T12" fmla="*/ 146 w 420"/>
                    <a:gd name="T13" fmla="*/ 34 h 468"/>
                    <a:gd name="T14" fmla="*/ 138 w 420"/>
                    <a:gd name="T15" fmla="*/ 32 h 468"/>
                    <a:gd name="T16" fmla="*/ 128 w 420"/>
                    <a:gd name="T17" fmla="*/ 24 h 468"/>
                    <a:gd name="T18" fmla="*/ 126 w 420"/>
                    <a:gd name="T19" fmla="*/ 18 h 468"/>
                    <a:gd name="T20" fmla="*/ 132 w 420"/>
                    <a:gd name="T21" fmla="*/ 6 h 468"/>
                    <a:gd name="T22" fmla="*/ 146 w 420"/>
                    <a:gd name="T23" fmla="*/ 0 h 468"/>
                    <a:gd name="T24" fmla="*/ 274 w 420"/>
                    <a:gd name="T25" fmla="*/ 0 h 468"/>
                    <a:gd name="T26" fmla="*/ 286 w 420"/>
                    <a:gd name="T27" fmla="*/ 6 h 468"/>
                    <a:gd name="T28" fmla="*/ 292 w 420"/>
                    <a:gd name="T29" fmla="*/ 18 h 468"/>
                    <a:gd name="T30" fmla="*/ 290 w 420"/>
                    <a:gd name="T31" fmla="*/ 24 h 468"/>
                    <a:gd name="T32" fmla="*/ 280 w 420"/>
                    <a:gd name="T33" fmla="*/ 32 h 468"/>
                    <a:gd name="T34" fmla="*/ 268 w 420"/>
                    <a:gd name="T35" fmla="*/ 34 h 468"/>
                    <a:gd name="T36" fmla="*/ 412 w 420"/>
                    <a:gd name="T37" fmla="*/ 408 h 468"/>
                    <a:gd name="T38" fmla="*/ 416 w 420"/>
                    <a:gd name="T39" fmla="*/ 420 h 468"/>
                    <a:gd name="T40" fmla="*/ 420 w 420"/>
                    <a:gd name="T41" fmla="*/ 440 h 468"/>
                    <a:gd name="T42" fmla="*/ 410 w 420"/>
                    <a:gd name="T43" fmla="*/ 456 h 468"/>
                    <a:gd name="T44" fmla="*/ 390 w 420"/>
                    <a:gd name="T45" fmla="*/ 466 h 468"/>
                    <a:gd name="T46" fmla="*/ 378 w 420"/>
                    <a:gd name="T47" fmla="*/ 468 h 468"/>
                    <a:gd name="T48" fmla="*/ 250 w 420"/>
                    <a:gd name="T49" fmla="*/ 180 h 468"/>
                    <a:gd name="T50" fmla="*/ 246 w 420"/>
                    <a:gd name="T51" fmla="*/ 34 h 468"/>
                    <a:gd name="T52" fmla="*/ 174 w 420"/>
                    <a:gd name="T53" fmla="*/ 176 h 468"/>
                    <a:gd name="T54" fmla="*/ 26 w 420"/>
                    <a:gd name="T55" fmla="*/ 420 h 468"/>
                    <a:gd name="T56" fmla="*/ 24 w 420"/>
                    <a:gd name="T57" fmla="*/ 426 h 468"/>
                    <a:gd name="T58" fmla="*/ 22 w 420"/>
                    <a:gd name="T59" fmla="*/ 436 h 468"/>
                    <a:gd name="T60" fmla="*/ 22 w 420"/>
                    <a:gd name="T61" fmla="*/ 440 h 468"/>
                    <a:gd name="T62" fmla="*/ 28 w 420"/>
                    <a:gd name="T63" fmla="*/ 444 h 468"/>
                    <a:gd name="T64" fmla="*/ 42 w 420"/>
                    <a:gd name="T65" fmla="*/ 446 h 468"/>
                    <a:gd name="T66" fmla="*/ 378 w 420"/>
                    <a:gd name="T67" fmla="*/ 446 h 468"/>
                    <a:gd name="T68" fmla="*/ 392 w 420"/>
                    <a:gd name="T69" fmla="*/ 444 h 468"/>
                    <a:gd name="T70" fmla="*/ 398 w 420"/>
                    <a:gd name="T71" fmla="*/ 440 h 468"/>
                    <a:gd name="T72" fmla="*/ 398 w 420"/>
                    <a:gd name="T73" fmla="*/ 436 h 468"/>
                    <a:gd name="T74" fmla="*/ 396 w 420"/>
                    <a:gd name="T75" fmla="*/ 426 h 468"/>
                    <a:gd name="T76" fmla="*/ 392 w 420"/>
                    <a:gd name="T77" fmla="*/ 420 h 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20" h="468">
                      <a:moveTo>
                        <a:pt x="378" y="468"/>
                      </a:moveTo>
                      <a:lnTo>
                        <a:pt x="42" y="468"/>
                      </a:lnTo>
                      <a:lnTo>
                        <a:pt x="42" y="468"/>
                      </a:lnTo>
                      <a:lnTo>
                        <a:pt x="28" y="466"/>
                      </a:lnTo>
                      <a:lnTo>
                        <a:pt x="18" y="462"/>
                      </a:lnTo>
                      <a:lnTo>
                        <a:pt x="10" y="456"/>
                      </a:lnTo>
                      <a:lnTo>
                        <a:pt x="4" y="450"/>
                      </a:lnTo>
                      <a:lnTo>
                        <a:pt x="0" y="440"/>
                      </a:lnTo>
                      <a:lnTo>
                        <a:pt x="0" y="430"/>
                      </a:lnTo>
                      <a:lnTo>
                        <a:pt x="2" y="420"/>
                      </a:lnTo>
                      <a:lnTo>
                        <a:pt x="8" y="408"/>
                      </a:lnTo>
                      <a:lnTo>
                        <a:pt x="152" y="170"/>
                      </a:lnTo>
                      <a:lnTo>
                        <a:pt x="152" y="34"/>
                      </a:lnTo>
                      <a:lnTo>
                        <a:pt x="146" y="34"/>
                      </a:lnTo>
                      <a:lnTo>
                        <a:pt x="146" y="34"/>
                      </a:lnTo>
                      <a:lnTo>
                        <a:pt x="138" y="32"/>
                      </a:lnTo>
                      <a:lnTo>
                        <a:pt x="132" y="30"/>
                      </a:lnTo>
                      <a:lnTo>
                        <a:pt x="128" y="24"/>
                      </a:lnTo>
                      <a:lnTo>
                        <a:pt x="126" y="18"/>
                      </a:lnTo>
                      <a:lnTo>
                        <a:pt x="126" y="18"/>
                      </a:lnTo>
                      <a:lnTo>
                        <a:pt x="128" y="10"/>
                      </a:lnTo>
                      <a:lnTo>
                        <a:pt x="132" y="6"/>
                      </a:lnTo>
                      <a:lnTo>
                        <a:pt x="138" y="2"/>
                      </a:lnTo>
                      <a:lnTo>
                        <a:pt x="146" y="0"/>
                      </a:lnTo>
                      <a:lnTo>
                        <a:pt x="274" y="0"/>
                      </a:lnTo>
                      <a:lnTo>
                        <a:pt x="274" y="0"/>
                      </a:lnTo>
                      <a:lnTo>
                        <a:pt x="280" y="2"/>
                      </a:lnTo>
                      <a:lnTo>
                        <a:pt x="286" y="6"/>
                      </a:lnTo>
                      <a:lnTo>
                        <a:pt x="290" y="10"/>
                      </a:lnTo>
                      <a:lnTo>
                        <a:pt x="292" y="18"/>
                      </a:lnTo>
                      <a:lnTo>
                        <a:pt x="292" y="18"/>
                      </a:lnTo>
                      <a:lnTo>
                        <a:pt x="290" y="24"/>
                      </a:lnTo>
                      <a:lnTo>
                        <a:pt x="286" y="30"/>
                      </a:lnTo>
                      <a:lnTo>
                        <a:pt x="280" y="32"/>
                      </a:lnTo>
                      <a:lnTo>
                        <a:pt x="274" y="34"/>
                      </a:lnTo>
                      <a:lnTo>
                        <a:pt x="268" y="34"/>
                      </a:lnTo>
                      <a:lnTo>
                        <a:pt x="268" y="170"/>
                      </a:lnTo>
                      <a:lnTo>
                        <a:pt x="412" y="408"/>
                      </a:lnTo>
                      <a:lnTo>
                        <a:pt x="412" y="408"/>
                      </a:lnTo>
                      <a:lnTo>
                        <a:pt x="416" y="420"/>
                      </a:lnTo>
                      <a:lnTo>
                        <a:pt x="420" y="430"/>
                      </a:lnTo>
                      <a:lnTo>
                        <a:pt x="420" y="440"/>
                      </a:lnTo>
                      <a:lnTo>
                        <a:pt x="416" y="450"/>
                      </a:lnTo>
                      <a:lnTo>
                        <a:pt x="410" y="456"/>
                      </a:lnTo>
                      <a:lnTo>
                        <a:pt x="402" y="462"/>
                      </a:lnTo>
                      <a:lnTo>
                        <a:pt x="390" y="466"/>
                      </a:lnTo>
                      <a:lnTo>
                        <a:pt x="378" y="468"/>
                      </a:lnTo>
                      <a:lnTo>
                        <a:pt x="378" y="468"/>
                      </a:lnTo>
                      <a:close/>
                      <a:moveTo>
                        <a:pt x="392" y="420"/>
                      </a:moveTo>
                      <a:lnTo>
                        <a:pt x="250" y="180"/>
                      </a:lnTo>
                      <a:lnTo>
                        <a:pt x="246" y="176"/>
                      </a:lnTo>
                      <a:lnTo>
                        <a:pt x="246" y="34"/>
                      </a:lnTo>
                      <a:lnTo>
                        <a:pt x="174" y="34"/>
                      </a:lnTo>
                      <a:lnTo>
                        <a:pt x="174" y="176"/>
                      </a:lnTo>
                      <a:lnTo>
                        <a:pt x="170" y="180"/>
                      </a:lnTo>
                      <a:lnTo>
                        <a:pt x="26" y="420"/>
                      </a:lnTo>
                      <a:lnTo>
                        <a:pt x="26" y="420"/>
                      </a:lnTo>
                      <a:lnTo>
                        <a:pt x="24" y="426"/>
                      </a:lnTo>
                      <a:lnTo>
                        <a:pt x="22" y="432"/>
                      </a:lnTo>
                      <a:lnTo>
                        <a:pt x="22" y="436"/>
                      </a:lnTo>
                      <a:lnTo>
                        <a:pt x="22" y="440"/>
                      </a:lnTo>
                      <a:lnTo>
                        <a:pt x="22" y="440"/>
                      </a:lnTo>
                      <a:lnTo>
                        <a:pt x="24" y="442"/>
                      </a:lnTo>
                      <a:lnTo>
                        <a:pt x="28" y="444"/>
                      </a:lnTo>
                      <a:lnTo>
                        <a:pt x="34" y="446"/>
                      </a:lnTo>
                      <a:lnTo>
                        <a:pt x="42" y="446"/>
                      </a:lnTo>
                      <a:lnTo>
                        <a:pt x="378" y="446"/>
                      </a:lnTo>
                      <a:lnTo>
                        <a:pt x="378" y="446"/>
                      </a:lnTo>
                      <a:lnTo>
                        <a:pt x="386" y="446"/>
                      </a:lnTo>
                      <a:lnTo>
                        <a:pt x="392" y="444"/>
                      </a:lnTo>
                      <a:lnTo>
                        <a:pt x="396" y="442"/>
                      </a:lnTo>
                      <a:lnTo>
                        <a:pt x="398" y="440"/>
                      </a:lnTo>
                      <a:lnTo>
                        <a:pt x="398" y="440"/>
                      </a:lnTo>
                      <a:lnTo>
                        <a:pt x="398" y="436"/>
                      </a:lnTo>
                      <a:lnTo>
                        <a:pt x="398" y="432"/>
                      </a:lnTo>
                      <a:lnTo>
                        <a:pt x="396" y="426"/>
                      </a:lnTo>
                      <a:lnTo>
                        <a:pt x="392" y="420"/>
                      </a:lnTo>
                      <a:lnTo>
                        <a:pt x="392" y="4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ïśḻidé">
                  <a:extLst>
                    <a:ext uri="{FF2B5EF4-FFF2-40B4-BE49-F238E27FC236}">
                      <a16:creationId xmlns:a16="http://schemas.microsoft.com/office/drawing/2014/main" id="{278C7E5A-AB84-460C-919D-3DD52A700912}"/>
                    </a:ext>
                  </a:extLst>
                </p:cNvPr>
                <p:cNvSpPr/>
                <p:nvPr/>
              </p:nvSpPr>
              <p:spPr bwMode="auto">
                <a:xfrm>
                  <a:off x="762000" y="1079500"/>
                  <a:ext cx="511175" cy="317500"/>
                </a:xfrm>
                <a:custGeom>
                  <a:avLst/>
                  <a:gdLst>
                    <a:gd name="T0" fmla="*/ 0 w 322"/>
                    <a:gd name="T1" fmla="*/ 200 h 200"/>
                    <a:gd name="T2" fmla="*/ 220 w 322"/>
                    <a:gd name="T3" fmla="*/ 28 h 200"/>
                    <a:gd name="T4" fmla="*/ 140 w 322"/>
                    <a:gd name="T5" fmla="*/ 64 h 200"/>
                    <a:gd name="T6" fmla="*/ 134 w 322"/>
                    <a:gd name="T7" fmla="*/ 62 h 200"/>
                    <a:gd name="T8" fmla="*/ 124 w 322"/>
                    <a:gd name="T9" fmla="*/ 52 h 200"/>
                    <a:gd name="T10" fmla="*/ 118 w 322"/>
                    <a:gd name="T11" fmla="*/ 42 h 200"/>
                    <a:gd name="T12" fmla="*/ 116 w 322"/>
                    <a:gd name="T13" fmla="*/ 30 h 200"/>
                    <a:gd name="T14" fmla="*/ 118 w 322"/>
                    <a:gd name="T15" fmla="*/ 24 h 200"/>
                    <a:gd name="T16" fmla="*/ 124 w 322"/>
                    <a:gd name="T17" fmla="*/ 12 h 200"/>
                    <a:gd name="T18" fmla="*/ 134 w 322"/>
                    <a:gd name="T19" fmla="*/ 4 h 200"/>
                    <a:gd name="T20" fmla="*/ 146 w 322"/>
                    <a:gd name="T21" fmla="*/ 0 h 200"/>
                    <a:gd name="T22" fmla="*/ 158 w 322"/>
                    <a:gd name="T23" fmla="*/ 2 h 200"/>
                    <a:gd name="T24" fmla="*/ 164 w 322"/>
                    <a:gd name="T25" fmla="*/ 4 h 200"/>
                    <a:gd name="T26" fmla="*/ 174 w 322"/>
                    <a:gd name="T27" fmla="*/ 12 h 200"/>
                    <a:gd name="T28" fmla="*/ 180 w 322"/>
                    <a:gd name="T29" fmla="*/ 24 h 200"/>
                    <a:gd name="T30" fmla="*/ 182 w 322"/>
                    <a:gd name="T31" fmla="*/ 36 h 200"/>
                    <a:gd name="T32" fmla="*/ 180 w 322"/>
                    <a:gd name="T33" fmla="*/ 42 h 200"/>
                    <a:gd name="T34" fmla="*/ 174 w 322"/>
                    <a:gd name="T35" fmla="*/ 54 h 200"/>
                    <a:gd name="T36" fmla="*/ 164 w 322"/>
                    <a:gd name="T37" fmla="*/ 62 h 200"/>
                    <a:gd name="T38" fmla="*/ 152 w 322"/>
                    <a:gd name="T39" fmla="*/ 64 h 200"/>
                    <a:gd name="T40" fmla="*/ 140 w 322"/>
                    <a:gd name="T41" fmla="*/ 64 h 200"/>
                    <a:gd name="T42" fmla="*/ 190 w 322"/>
                    <a:gd name="T43" fmla="*/ 100 h 200"/>
                    <a:gd name="T44" fmla="*/ 182 w 322"/>
                    <a:gd name="T45" fmla="*/ 96 h 200"/>
                    <a:gd name="T46" fmla="*/ 176 w 322"/>
                    <a:gd name="T47" fmla="*/ 84 h 200"/>
                    <a:gd name="T48" fmla="*/ 178 w 322"/>
                    <a:gd name="T49" fmla="*/ 76 h 200"/>
                    <a:gd name="T50" fmla="*/ 186 w 322"/>
                    <a:gd name="T51" fmla="*/ 66 h 200"/>
                    <a:gd name="T52" fmla="*/ 200 w 322"/>
                    <a:gd name="T53" fmla="*/ 64 h 200"/>
                    <a:gd name="T54" fmla="*/ 206 w 322"/>
                    <a:gd name="T55" fmla="*/ 68 h 200"/>
                    <a:gd name="T56" fmla="*/ 212 w 322"/>
                    <a:gd name="T57" fmla="*/ 80 h 200"/>
                    <a:gd name="T58" fmla="*/ 212 w 322"/>
                    <a:gd name="T59" fmla="*/ 88 h 200"/>
                    <a:gd name="T60" fmla="*/ 204 w 322"/>
                    <a:gd name="T61" fmla="*/ 98 h 200"/>
                    <a:gd name="T62" fmla="*/ 190 w 322"/>
                    <a:gd name="T63" fmla="*/ 10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22" h="200">
                      <a:moveTo>
                        <a:pt x="104" y="28"/>
                      </a:moveTo>
                      <a:lnTo>
                        <a:pt x="0" y="200"/>
                      </a:lnTo>
                      <a:lnTo>
                        <a:pt x="322" y="200"/>
                      </a:lnTo>
                      <a:lnTo>
                        <a:pt x="220" y="28"/>
                      </a:lnTo>
                      <a:lnTo>
                        <a:pt x="104" y="28"/>
                      </a:lnTo>
                      <a:close/>
                      <a:moveTo>
                        <a:pt x="140" y="64"/>
                      </a:moveTo>
                      <a:lnTo>
                        <a:pt x="140" y="64"/>
                      </a:lnTo>
                      <a:lnTo>
                        <a:pt x="134" y="62"/>
                      </a:lnTo>
                      <a:lnTo>
                        <a:pt x="128" y="58"/>
                      </a:lnTo>
                      <a:lnTo>
                        <a:pt x="124" y="52"/>
                      </a:lnTo>
                      <a:lnTo>
                        <a:pt x="120" y="48"/>
                      </a:lnTo>
                      <a:lnTo>
                        <a:pt x="118" y="42"/>
                      </a:lnTo>
                      <a:lnTo>
                        <a:pt x="116" y="36"/>
                      </a:lnTo>
                      <a:lnTo>
                        <a:pt x="116" y="30"/>
                      </a:lnTo>
                      <a:lnTo>
                        <a:pt x="118" y="24"/>
                      </a:lnTo>
                      <a:lnTo>
                        <a:pt x="118" y="24"/>
                      </a:lnTo>
                      <a:lnTo>
                        <a:pt x="120" y="16"/>
                      </a:lnTo>
                      <a:lnTo>
                        <a:pt x="124" y="12"/>
                      </a:lnTo>
                      <a:lnTo>
                        <a:pt x="128" y="8"/>
                      </a:lnTo>
                      <a:lnTo>
                        <a:pt x="134" y="4"/>
                      </a:lnTo>
                      <a:lnTo>
                        <a:pt x="140" y="2"/>
                      </a:lnTo>
                      <a:lnTo>
                        <a:pt x="146" y="0"/>
                      </a:lnTo>
                      <a:lnTo>
                        <a:pt x="152" y="0"/>
                      </a:lnTo>
                      <a:lnTo>
                        <a:pt x="158" y="2"/>
                      </a:lnTo>
                      <a:lnTo>
                        <a:pt x="158" y="2"/>
                      </a:lnTo>
                      <a:lnTo>
                        <a:pt x="164" y="4"/>
                      </a:lnTo>
                      <a:lnTo>
                        <a:pt x="170" y="8"/>
                      </a:lnTo>
                      <a:lnTo>
                        <a:pt x="174" y="12"/>
                      </a:lnTo>
                      <a:lnTo>
                        <a:pt x="178" y="18"/>
                      </a:lnTo>
                      <a:lnTo>
                        <a:pt x="180" y="24"/>
                      </a:lnTo>
                      <a:lnTo>
                        <a:pt x="182" y="30"/>
                      </a:lnTo>
                      <a:lnTo>
                        <a:pt x="182" y="36"/>
                      </a:lnTo>
                      <a:lnTo>
                        <a:pt x="180" y="42"/>
                      </a:lnTo>
                      <a:lnTo>
                        <a:pt x="180" y="42"/>
                      </a:lnTo>
                      <a:lnTo>
                        <a:pt x="178" y="48"/>
                      </a:lnTo>
                      <a:lnTo>
                        <a:pt x="174" y="54"/>
                      </a:lnTo>
                      <a:lnTo>
                        <a:pt x="170" y="58"/>
                      </a:lnTo>
                      <a:lnTo>
                        <a:pt x="164" y="62"/>
                      </a:lnTo>
                      <a:lnTo>
                        <a:pt x="158" y="64"/>
                      </a:lnTo>
                      <a:lnTo>
                        <a:pt x="152" y="64"/>
                      </a:lnTo>
                      <a:lnTo>
                        <a:pt x="146" y="64"/>
                      </a:lnTo>
                      <a:lnTo>
                        <a:pt x="140" y="64"/>
                      </a:lnTo>
                      <a:lnTo>
                        <a:pt x="140" y="64"/>
                      </a:lnTo>
                      <a:close/>
                      <a:moveTo>
                        <a:pt x="190" y="100"/>
                      </a:moveTo>
                      <a:lnTo>
                        <a:pt x="190" y="100"/>
                      </a:lnTo>
                      <a:lnTo>
                        <a:pt x="182" y="96"/>
                      </a:lnTo>
                      <a:lnTo>
                        <a:pt x="178" y="90"/>
                      </a:lnTo>
                      <a:lnTo>
                        <a:pt x="176" y="84"/>
                      </a:lnTo>
                      <a:lnTo>
                        <a:pt x="178" y="76"/>
                      </a:lnTo>
                      <a:lnTo>
                        <a:pt x="178" y="76"/>
                      </a:lnTo>
                      <a:lnTo>
                        <a:pt x="180" y="70"/>
                      </a:lnTo>
                      <a:lnTo>
                        <a:pt x="186" y="66"/>
                      </a:lnTo>
                      <a:lnTo>
                        <a:pt x="192" y="64"/>
                      </a:lnTo>
                      <a:lnTo>
                        <a:pt x="200" y="64"/>
                      </a:lnTo>
                      <a:lnTo>
                        <a:pt x="200" y="64"/>
                      </a:lnTo>
                      <a:lnTo>
                        <a:pt x="206" y="68"/>
                      </a:lnTo>
                      <a:lnTo>
                        <a:pt x="210" y="74"/>
                      </a:lnTo>
                      <a:lnTo>
                        <a:pt x="212" y="80"/>
                      </a:lnTo>
                      <a:lnTo>
                        <a:pt x="212" y="88"/>
                      </a:lnTo>
                      <a:lnTo>
                        <a:pt x="212" y="88"/>
                      </a:lnTo>
                      <a:lnTo>
                        <a:pt x="208" y="94"/>
                      </a:lnTo>
                      <a:lnTo>
                        <a:pt x="204" y="98"/>
                      </a:lnTo>
                      <a:lnTo>
                        <a:pt x="196" y="100"/>
                      </a:lnTo>
                      <a:lnTo>
                        <a:pt x="190" y="100"/>
                      </a:lnTo>
                      <a:lnTo>
                        <a:pt x="190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6" name="ïsḷîḍé">
                <a:extLst>
                  <a:ext uri="{FF2B5EF4-FFF2-40B4-BE49-F238E27FC236}">
                    <a16:creationId xmlns:a16="http://schemas.microsoft.com/office/drawing/2014/main" id="{77DD9898-0D59-4FEB-B5A8-4919A928CE6A}"/>
                  </a:ext>
                </a:extLst>
              </p:cNvPr>
              <p:cNvSpPr/>
              <p:nvPr/>
            </p:nvSpPr>
            <p:spPr bwMode="auto">
              <a:xfrm>
                <a:off x="9018952" y="2072147"/>
                <a:ext cx="2120758" cy="1835676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6" name="ísḷíḑè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751540" y="405427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r>
                <a:rPr lang="en-US" altLang="zh-CN" b="1" dirty="0"/>
                <a:t>Text here</a:t>
              </a:r>
            </a:p>
          </p:txBody>
        </p:sp>
        <p:sp>
          <p:nvSpPr>
            <p:cNvPr id="17" name="ïṡ1iḑè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751541" y="4498028"/>
              <a:ext cx="3445032" cy="140124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100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endParaRPr lang="en-US" altLang="zh-CN" sz="1100" dirty="0"/>
            </a:p>
            <a:p>
              <a:pPr>
                <a:lnSpc>
                  <a:spcPct val="150000"/>
                </a:lnSpc>
              </a:pPr>
              <a:r>
                <a:rPr lang="en-US" altLang="zh-CN" sz="1100" dirty="0"/>
                <a:t>Adjust the spacing to adapt to Chinese typesetting, use the reference line in PPT.</a:t>
              </a:r>
            </a:p>
          </p:txBody>
        </p:sp>
        <p:sp>
          <p:nvSpPr>
            <p:cNvPr id="18" name="ïslîḋè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4374041" y="405427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pPr algn="ctr"/>
              <a:r>
                <a:rPr lang="en-US" altLang="zh-CN" b="1" dirty="0"/>
                <a:t>Text here</a:t>
              </a:r>
            </a:p>
          </p:txBody>
        </p:sp>
        <p:sp>
          <p:nvSpPr>
            <p:cNvPr id="19" name="ï$líďê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4374042" y="4498028"/>
              <a:ext cx="3445032" cy="140124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Unified fonts make reading more fluent.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Theme color makes PPT more convenient to change.</a:t>
              </a:r>
            </a:p>
            <a:p>
              <a:pPr algn="ctr">
                <a:lnSpc>
                  <a:spcPct val="150000"/>
                </a:lnSpc>
              </a:pPr>
              <a:endParaRPr lang="en-US" altLang="zh-CN" sz="1100" dirty="0"/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Adjust the spacing to adapt to Chinese typesetting, use the reference line in PPT.</a:t>
              </a:r>
            </a:p>
          </p:txBody>
        </p:sp>
        <p:sp>
          <p:nvSpPr>
            <p:cNvPr id="20" name="ïSḻîḓe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7996540" y="405427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pPr algn="r"/>
              <a:r>
                <a:rPr lang="en-US" altLang="zh-CN" b="1" dirty="0"/>
                <a:t>Text here</a:t>
              </a:r>
            </a:p>
          </p:txBody>
        </p:sp>
        <p:sp>
          <p:nvSpPr>
            <p:cNvPr id="21" name="îsḻídê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7996541" y="4498028"/>
              <a:ext cx="3445032" cy="140124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1100" dirty="0"/>
                <a:t>Unified fonts make reading more fluent.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zh-CN" sz="1100" dirty="0"/>
                <a:t>Theme color makes PPT more convenient to change.</a:t>
              </a:r>
            </a:p>
            <a:p>
              <a:pPr algn="r">
                <a:lnSpc>
                  <a:spcPct val="150000"/>
                </a:lnSpc>
              </a:pPr>
              <a:endParaRPr lang="en-US" altLang="zh-CN" sz="1100" dirty="0"/>
            </a:p>
            <a:p>
              <a:pPr algn="r">
                <a:lnSpc>
                  <a:spcPct val="150000"/>
                </a:lnSpc>
              </a:pPr>
              <a:r>
                <a:rPr lang="en-US" altLang="zh-CN" sz="1100" dirty="0"/>
                <a:t>Adjust the spacing to adapt to Chinese typesetting, use the reference line in PPT.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FEB4EE5-61C5-4BDA-9466-2335AA317985}"/>
                </a:ext>
              </a:extLst>
            </p:cNvPr>
            <p:cNvCxnSpPr/>
            <p:nvPr/>
          </p:nvCxnSpPr>
          <p:spPr>
            <a:xfrm>
              <a:off x="4285307" y="4276149"/>
              <a:ext cx="0" cy="170564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C6DB21B-ECC9-42FA-8AD4-CB6B79DA8476}"/>
                </a:ext>
              </a:extLst>
            </p:cNvPr>
            <p:cNvCxnSpPr/>
            <p:nvPr/>
          </p:nvCxnSpPr>
          <p:spPr>
            <a:xfrm>
              <a:off x="7907807" y="4276149"/>
              <a:ext cx="0" cy="170564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179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E448F-7034-4A33-9C94-D9AF0739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8A2CE3-8CFC-4DCD-8138-6ECC79F2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97BC4D-404A-4C18-8044-2ECCE54B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grpSp>
        <p:nvGrpSpPr>
          <p:cNvPr id="5" name="2a9e616f-3786-465b-b886-329f67e3e51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3495B1E-F5D1-4A6E-A789-8C8BB02257A7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70718" y="1314488"/>
            <a:ext cx="10857304" cy="4829137"/>
            <a:chOff x="670718" y="1314488"/>
            <a:chExt cx="10857304" cy="4829137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267A19A2-1FCD-4F07-ADF9-BF2896CA0F17}"/>
                </a:ext>
              </a:extLst>
            </p:cNvPr>
            <p:cNvCxnSpPr>
              <a:cxnSpLocks/>
            </p:cNvCxnSpPr>
            <p:nvPr/>
          </p:nvCxnSpPr>
          <p:spPr>
            <a:xfrm>
              <a:off x="670718" y="3879000"/>
              <a:ext cx="10850563" cy="0"/>
            </a:xfrm>
            <a:prstGeom prst="line">
              <a:avLst/>
            </a:prstGeom>
            <a:ln w="952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îṡḷïḍé">
              <a:extLst>
                <a:ext uri="{FF2B5EF4-FFF2-40B4-BE49-F238E27FC236}">
                  <a16:creationId xmlns:a16="http://schemas.microsoft.com/office/drawing/2014/main" id="{35DD3537-674A-47B2-A3E9-F9570B575F25}"/>
                </a:ext>
              </a:extLst>
            </p:cNvPr>
            <p:cNvGrpSpPr/>
            <p:nvPr/>
          </p:nvGrpSpPr>
          <p:grpSpPr>
            <a:xfrm>
              <a:off x="1961947" y="3518409"/>
              <a:ext cx="675000" cy="675005"/>
              <a:chOff x="7209746" y="4153276"/>
              <a:chExt cx="675000" cy="675005"/>
            </a:xfrm>
          </p:grpSpPr>
          <p:sp>
            <p:nvSpPr>
              <p:cNvPr id="97" name="îṡľíḍé">
                <a:extLst>
                  <a:ext uri="{FF2B5EF4-FFF2-40B4-BE49-F238E27FC236}">
                    <a16:creationId xmlns:a16="http://schemas.microsoft.com/office/drawing/2014/main" id="{60E585FD-BC04-47A1-AD37-D19CEF5B97AC}"/>
                  </a:ext>
                </a:extLst>
              </p:cNvPr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8" name="íṩlïde">
                <a:extLst>
                  <a:ext uri="{FF2B5EF4-FFF2-40B4-BE49-F238E27FC236}">
                    <a16:creationId xmlns:a16="http://schemas.microsoft.com/office/drawing/2014/main" id="{C0CC2D70-5E45-4213-8D1F-1B77375DFBC6}"/>
                  </a:ext>
                </a:extLst>
              </p:cNvPr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198" dirty="0"/>
              </a:p>
            </p:txBody>
          </p:sp>
        </p:grpSp>
        <p:sp>
          <p:nvSpPr>
            <p:cNvPr id="8" name="ísḷîḋê">
              <a:extLst>
                <a:ext uri="{FF2B5EF4-FFF2-40B4-BE49-F238E27FC236}">
                  <a16:creationId xmlns:a16="http://schemas.microsoft.com/office/drawing/2014/main" id="{089C69B4-5962-4A53-B2D1-2BEB55C17F4E}"/>
                </a:ext>
              </a:extLst>
            </p:cNvPr>
            <p:cNvSpPr txBox="1"/>
            <p:nvPr/>
          </p:nvSpPr>
          <p:spPr>
            <a:xfrm>
              <a:off x="679450" y="4777282"/>
              <a:ext cx="3239994" cy="136634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marL="171450" lvl="0" indent="-171450" defTabSz="914377">
                <a:lnSpc>
                  <a:spcPct val="16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100" kern="0" dirty="0"/>
                <a:t>Supporting text here.</a:t>
              </a:r>
            </a:p>
            <a:p>
              <a:pPr marL="171450" lvl="0" indent="-171450" defTabSz="914377">
                <a:lnSpc>
                  <a:spcPct val="16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100" kern="0" dirty="0"/>
                <a:t>You can use the icon library in iSlide  (www.islide.cc) to filter and replace existing icon elements with one click.</a:t>
              </a:r>
            </a:p>
          </p:txBody>
        </p:sp>
        <p:sp>
          <p:nvSpPr>
            <p:cNvPr id="9" name="îṣļïḑê">
              <a:extLst>
                <a:ext uri="{FF2B5EF4-FFF2-40B4-BE49-F238E27FC236}">
                  <a16:creationId xmlns:a16="http://schemas.microsoft.com/office/drawing/2014/main" id="{D5646093-546B-41D4-B2F6-6065D0D5635C}"/>
                </a:ext>
              </a:extLst>
            </p:cNvPr>
            <p:cNvSpPr txBox="1"/>
            <p:nvPr/>
          </p:nvSpPr>
          <p:spPr>
            <a:xfrm>
              <a:off x="679450" y="4305462"/>
              <a:ext cx="3239994" cy="471820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grpSp>
          <p:nvGrpSpPr>
            <p:cNvPr id="10" name="îšlíḋè">
              <a:extLst>
                <a:ext uri="{FF2B5EF4-FFF2-40B4-BE49-F238E27FC236}">
                  <a16:creationId xmlns:a16="http://schemas.microsoft.com/office/drawing/2014/main" id="{92CF102D-6DFB-4019-8E39-36587A2F98D9}"/>
                </a:ext>
              </a:extLst>
            </p:cNvPr>
            <p:cNvGrpSpPr/>
            <p:nvPr/>
          </p:nvGrpSpPr>
          <p:grpSpPr>
            <a:xfrm>
              <a:off x="5766236" y="3518409"/>
              <a:ext cx="675000" cy="675005"/>
              <a:chOff x="7209746" y="4153276"/>
              <a:chExt cx="675000" cy="675005"/>
            </a:xfrm>
          </p:grpSpPr>
          <p:sp>
            <p:nvSpPr>
              <p:cNvPr id="95" name="işľïďe">
                <a:extLst>
                  <a:ext uri="{FF2B5EF4-FFF2-40B4-BE49-F238E27FC236}">
                    <a16:creationId xmlns:a16="http://schemas.microsoft.com/office/drawing/2014/main" id="{528370B0-A0B2-492C-921D-2E54D7391462}"/>
                  </a:ext>
                </a:extLst>
              </p:cNvPr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96" name="ïşļïḓe">
                <a:extLst>
                  <a:ext uri="{FF2B5EF4-FFF2-40B4-BE49-F238E27FC236}">
                    <a16:creationId xmlns:a16="http://schemas.microsoft.com/office/drawing/2014/main" id="{DBE833D6-E98B-4BDE-91B6-98F2D37AD88D}"/>
                  </a:ext>
                </a:extLst>
              </p:cNvPr>
              <p:cNvSpPr/>
              <p:nvPr/>
            </p:nvSpPr>
            <p:spPr bwMode="auto">
              <a:xfrm>
                <a:off x="7375153" y="4373344"/>
                <a:ext cx="344185" cy="234865"/>
              </a:xfrm>
              <a:custGeom>
                <a:avLst/>
                <a:gdLst>
                  <a:gd name="connsiteX0" fmla="*/ 20293 w 607639"/>
                  <a:gd name="connsiteY0" fmla="*/ 364067 h 414642"/>
                  <a:gd name="connsiteX1" fmla="*/ 20293 w 607639"/>
                  <a:gd name="connsiteY1" fmla="*/ 384244 h 414642"/>
                  <a:gd name="connsiteX2" fmla="*/ 30351 w 607639"/>
                  <a:gd name="connsiteY2" fmla="*/ 394377 h 414642"/>
                  <a:gd name="connsiteX3" fmla="*/ 577199 w 607639"/>
                  <a:gd name="connsiteY3" fmla="*/ 394377 h 414642"/>
                  <a:gd name="connsiteX4" fmla="*/ 587346 w 607639"/>
                  <a:gd name="connsiteY4" fmla="*/ 384244 h 414642"/>
                  <a:gd name="connsiteX5" fmla="*/ 587346 w 607639"/>
                  <a:gd name="connsiteY5" fmla="*/ 364067 h 414642"/>
                  <a:gd name="connsiteX6" fmla="*/ 556995 w 607639"/>
                  <a:gd name="connsiteY6" fmla="*/ 364067 h 414642"/>
                  <a:gd name="connsiteX7" fmla="*/ 394916 w 607639"/>
                  <a:gd name="connsiteY7" fmla="*/ 364067 h 414642"/>
                  <a:gd name="connsiteX8" fmla="*/ 394916 w 607639"/>
                  <a:gd name="connsiteY8" fmla="*/ 374200 h 414642"/>
                  <a:gd name="connsiteX9" fmla="*/ 384859 w 607639"/>
                  <a:gd name="connsiteY9" fmla="*/ 384244 h 414642"/>
                  <a:gd name="connsiteX10" fmla="*/ 222780 w 607639"/>
                  <a:gd name="connsiteY10" fmla="*/ 384244 h 414642"/>
                  <a:gd name="connsiteX11" fmla="*/ 212634 w 607639"/>
                  <a:gd name="connsiteY11" fmla="*/ 374200 h 414642"/>
                  <a:gd name="connsiteX12" fmla="*/ 212634 w 607639"/>
                  <a:gd name="connsiteY12" fmla="*/ 364067 h 414642"/>
                  <a:gd name="connsiteX13" fmla="*/ 50644 w 607639"/>
                  <a:gd name="connsiteY13" fmla="*/ 364067 h 414642"/>
                  <a:gd name="connsiteX14" fmla="*/ 182270 w 607639"/>
                  <a:gd name="connsiteY14" fmla="*/ 262926 h 414642"/>
                  <a:gd name="connsiteX15" fmla="*/ 192432 w 607639"/>
                  <a:gd name="connsiteY15" fmla="*/ 262926 h 414642"/>
                  <a:gd name="connsiteX16" fmla="*/ 202593 w 607639"/>
                  <a:gd name="connsiteY16" fmla="*/ 273052 h 414642"/>
                  <a:gd name="connsiteX17" fmla="*/ 192432 w 607639"/>
                  <a:gd name="connsiteY17" fmla="*/ 283178 h 414642"/>
                  <a:gd name="connsiteX18" fmla="*/ 182270 w 607639"/>
                  <a:gd name="connsiteY18" fmla="*/ 283178 h 414642"/>
                  <a:gd name="connsiteX19" fmla="*/ 172109 w 607639"/>
                  <a:gd name="connsiteY19" fmla="*/ 273052 h 414642"/>
                  <a:gd name="connsiteX20" fmla="*/ 182270 w 607639"/>
                  <a:gd name="connsiteY20" fmla="*/ 262926 h 414642"/>
                  <a:gd name="connsiteX21" fmla="*/ 91153 w 607639"/>
                  <a:gd name="connsiteY21" fmla="*/ 262926 h 414642"/>
                  <a:gd name="connsiteX22" fmla="*/ 141783 w 607639"/>
                  <a:gd name="connsiteY22" fmla="*/ 262926 h 414642"/>
                  <a:gd name="connsiteX23" fmla="*/ 151927 w 607639"/>
                  <a:gd name="connsiteY23" fmla="*/ 273052 h 414642"/>
                  <a:gd name="connsiteX24" fmla="*/ 141783 w 607639"/>
                  <a:gd name="connsiteY24" fmla="*/ 283178 h 414642"/>
                  <a:gd name="connsiteX25" fmla="*/ 91153 w 607639"/>
                  <a:gd name="connsiteY25" fmla="*/ 283178 h 414642"/>
                  <a:gd name="connsiteX26" fmla="*/ 81009 w 607639"/>
                  <a:gd name="connsiteY26" fmla="*/ 273052 h 414642"/>
                  <a:gd name="connsiteX27" fmla="*/ 91153 w 607639"/>
                  <a:gd name="connsiteY27" fmla="*/ 262926 h 414642"/>
                  <a:gd name="connsiteX28" fmla="*/ 161988 w 607639"/>
                  <a:gd name="connsiteY28" fmla="*/ 222493 h 414642"/>
                  <a:gd name="connsiteX29" fmla="*/ 232948 w 607639"/>
                  <a:gd name="connsiteY29" fmla="*/ 222493 h 414642"/>
                  <a:gd name="connsiteX30" fmla="*/ 243098 w 607639"/>
                  <a:gd name="connsiteY30" fmla="*/ 232619 h 414642"/>
                  <a:gd name="connsiteX31" fmla="*/ 232948 w 607639"/>
                  <a:gd name="connsiteY31" fmla="*/ 242745 h 414642"/>
                  <a:gd name="connsiteX32" fmla="*/ 161988 w 607639"/>
                  <a:gd name="connsiteY32" fmla="*/ 242745 h 414642"/>
                  <a:gd name="connsiteX33" fmla="*/ 151927 w 607639"/>
                  <a:gd name="connsiteY33" fmla="*/ 232619 h 414642"/>
                  <a:gd name="connsiteX34" fmla="*/ 161988 w 607639"/>
                  <a:gd name="connsiteY34" fmla="*/ 222493 h 414642"/>
                  <a:gd name="connsiteX35" fmla="*/ 91146 w 607639"/>
                  <a:gd name="connsiteY35" fmla="*/ 222493 h 414642"/>
                  <a:gd name="connsiteX36" fmla="*/ 121467 w 607639"/>
                  <a:gd name="connsiteY36" fmla="*/ 222493 h 414642"/>
                  <a:gd name="connsiteX37" fmla="*/ 131604 w 607639"/>
                  <a:gd name="connsiteY37" fmla="*/ 232619 h 414642"/>
                  <a:gd name="connsiteX38" fmla="*/ 121467 w 607639"/>
                  <a:gd name="connsiteY38" fmla="*/ 242745 h 414642"/>
                  <a:gd name="connsiteX39" fmla="*/ 91146 w 607639"/>
                  <a:gd name="connsiteY39" fmla="*/ 242745 h 414642"/>
                  <a:gd name="connsiteX40" fmla="*/ 81009 w 607639"/>
                  <a:gd name="connsiteY40" fmla="*/ 232619 h 414642"/>
                  <a:gd name="connsiteX41" fmla="*/ 91146 w 607639"/>
                  <a:gd name="connsiteY41" fmla="*/ 222493 h 414642"/>
                  <a:gd name="connsiteX42" fmla="*/ 182270 w 607639"/>
                  <a:gd name="connsiteY42" fmla="*/ 182059 h 414642"/>
                  <a:gd name="connsiteX43" fmla="*/ 192432 w 607639"/>
                  <a:gd name="connsiteY43" fmla="*/ 182059 h 414642"/>
                  <a:gd name="connsiteX44" fmla="*/ 202593 w 607639"/>
                  <a:gd name="connsiteY44" fmla="*/ 192195 h 414642"/>
                  <a:gd name="connsiteX45" fmla="*/ 192432 w 607639"/>
                  <a:gd name="connsiteY45" fmla="*/ 202241 h 414642"/>
                  <a:gd name="connsiteX46" fmla="*/ 182270 w 607639"/>
                  <a:gd name="connsiteY46" fmla="*/ 202241 h 414642"/>
                  <a:gd name="connsiteX47" fmla="*/ 172109 w 607639"/>
                  <a:gd name="connsiteY47" fmla="*/ 192195 h 414642"/>
                  <a:gd name="connsiteX48" fmla="*/ 182270 w 607639"/>
                  <a:gd name="connsiteY48" fmla="*/ 182059 h 414642"/>
                  <a:gd name="connsiteX49" fmla="*/ 91153 w 607639"/>
                  <a:gd name="connsiteY49" fmla="*/ 182059 h 414642"/>
                  <a:gd name="connsiteX50" fmla="*/ 141783 w 607639"/>
                  <a:gd name="connsiteY50" fmla="*/ 182059 h 414642"/>
                  <a:gd name="connsiteX51" fmla="*/ 151927 w 607639"/>
                  <a:gd name="connsiteY51" fmla="*/ 192195 h 414642"/>
                  <a:gd name="connsiteX52" fmla="*/ 141783 w 607639"/>
                  <a:gd name="connsiteY52" fmla="*/ 202241 h 414642"/>
                  <a:gd name="connsiteX53" fmla="*/ 91153 w 607639"/>
                  <a:gd name="connsiteY53" fmla="*/ 202241 h 414642"/>
                  <a:gd name="connsiteX54" fmla="*/ 81009 w 607639"/>
                  <a:gd name="connsiteY54" fmla="*/ 192195 h 414642"/>
                  <a:gd name="connsiteX55" fmla="*/ 91153 w 607639"/>
                  <a:gd name="connsiteY55" fmla="*/ 182059 h 414642"/>
                  <a:gd name="connsiteX56" fmla="*/ 161988 w 607639"/>
                  <a:gd name="connsiteY56" fmla="*/ 141625 h 414642"/>
                  <a:gd name="connsiteX57" fmla="*/ 232948 w 607639"/>
                  <a:gd name="connsiteY57" fmla="*/ 141625 h 414642"/>
                  <a:gd name="connsiteX58" fmla="*/ 243098 w 607639"/>
                  <a:gd name="connsiteY58" fmla="*/ 151761 h 414642"/>
                  <a:gd name="connsiteX59" fmla="*/ 232948 w 607639"/>
                  <a:gd name="connsiteY59" fmla="*/ 161807 h 414642"/>
                  <a:gd name="connsiteX60" fmla="*/ 161988 w 607639"/>
                  <a:gd name="connsiteY60" fmla="*/ 161807 h 414642"/>
                  <a:gd name="connsiteX61" fmla="*/ 151927 w 607639"/>
                  <a:gd name="connsiteY61" fmla="*/ 151761 h 414642"/>
                  <a:gd name="connsiteX62" fmla="*/ 161988 w 607639"/>
                  <a:gd name="connsiteY62" fmla="*/ 141625 h 414642"/>
                  <a:gd name="connsiteX63" fmla="*/ 91146 w 607639"/>
                  <a:gd name="connsiteY63" fmla="*/ 141625 h 414642"/>
                  <a:gd name="connsiteX64" fmla="*/ 121467 w 607639"/>
                  <a:gd name="connsiteY64" fmla="*/ 141625 h 414642"/>
                  <a:gd name="connsiteX65" fmla="*/ 131604 w 607639"/>
                  <a:gd name="connsiteY65" fmla="*/ 151761 h 414642"/>
                  <a:gd name="connsiteX66" fmla="*/ 121467 w 607639"/>
                  <a:gd name="connsiteY66" fmla="*/ 161807 h 414642"/>
                  <a:gd name="connsiteX67" fmla="*/ 91146 w 607639"/>
                  <a:gd name="connsiteY67" fmla="*/ 161807 h 414642"/>
                  <a:gd name="connsiteX68" fmla="*/ 81009 w 607639"/>
                  <a:gd name="connsiteY68" fmla="*/ 151761 h 414642"/>
                  <a:gd name="connsiteX69" fmla="*/ 91146 w 607639"/>
                  <a:gd name="connsiteY69" fmla="*/ 141625 h 414642"/>
                  <a:gd name="connsiteX70" fmla="*/ 364566 w 607639"/>
                  <a:gd name="connsiteY70" fmla="*/ 102176 h 414642"/>
                  <a:gd name="connsiteX71" fmla="*/ 283573 w 607639"/>
                  <a:gd name="connsiteY71" fmla="*/ 192194 h 414642"/>
                  <a:gd name="connsiteX72" fmla="*/ 374712 w 607639"/>
                  <a:gd name="connsiteY72" fmla="*/ 283188 h 414642"/>
                  <a:gd name="connsiteX73" fmla="*/ 464783 w 607639"/>
                  <a:gd name="connsiteY73" fmla="*/ 202235 h 414642"/>
                  <a:gd name="connsiteX74" fmla="*/ 374712 w 607639"/>
                  <a:gd name="connsiteY74" fmla="*/ 202235 h 414642"/>
                  <a:gd name="connsiteX75" fmla="*/ 364566 w 607639"/>
                  <a:gd name="connsiteY75" fmla="*/ 192194 h 414642"/>
                  <a:gd name="connsiteX76" fmla="*/ 182270 w 607639"/>
                  <a:gd name="connsiteY76" fmla="*/ 101191 h 414642"/>
                  <a:gd name="connsiteX77" fmla="*/ 192432 w 607639"/>
                  <a:gd name="connsiteY77" fmla="*/ 101191 h 414642"/>
                  <a:gd name="connsiteX78" fmla="*/ 202593 w 607639"/>
                  <a:gd name="connsiteY78" fmla="*/ 111238 h 414642"/>
                  <a:gd name="connsiteX79" fmla="*/ 192432 w 607639"/>
                  <a:gd name="connsiteY79" fmla="*/ 121373 h 414642"/>
                  <a:gd name="connsiteX80" fmla="*/ 182270 w 607639"/>
                  <a:gd name="connsiteY80" fmla="*/ 121373 h 414642"/>
                  <a:gd name="connsiteX81" fmla="*/ 172109 w 607639"/>
                  <a:gd name="connsiteY81" fmla="*/ 111238 h 414642"/>
                  <a:gd name="connsiteX82" fmla="*/ 182270 w 607639"/>
                  <a:gd name="connsiteY82" fmla="*/ 101191 h 414642"/>
                  <a:gd name="connsiteX83" fmla="*/ 91153 w 607639"/>
                  <a:gd name="connsiteY83" fmla="*/ 101191 h 414642"/>
                  <a:gd name="connsiteX84" fmla="*/ 141783 w 607639"/>
                  <a:gd name="connsiteY84" fmla="*/ 101191 h 414642"/>
                  <a:gd name="connsiteX85" fmla="*/ 151927 w 607639"/>
                  <a:gd name="connsiteY85" fmla="*/ 111238 h 414642"/>
                  <a:gd name="connsiteX86" fmla="*/ 141783 w 607639"/>
                  <a:gd name="connsiteY86" fmla="*/ 121373 h 414642"/>
                  <a:gd name="connsiteX87" fmla="*/ 91153 w 607639"/>
                  <a:gd name="connsiteY87" fmla="*/ 121373 h 414642"/>
                  <a:gd name="connsiteX88" fmla="*/ 81009 w 607639"/>
                  <a:gd name="connsiteY88" fmla="*/ 111238 h 414642"/>
                  <a:gd name="connsiteX89" fmla="*/ 91153 w 607639"/>
                  <a:gd name="connsiteY89" fmla="*/ 101191 h 414642"/>
                  <a:gd name="connsiteX90" fmla="*/ 374712 w 607639"/>
                  <a:gd name="connsiteY90" fmla="*/ 80938 h 414642"/>
                  <a:gd name="connsiteX91" fmla="*/ 384858 w 607639"/>
                  <a:gd name="connsiteY91" fmla="*/ 91068 h 414642"/>
                  <a:gd name="connsiteX92" fmla="*/ 384858 w 607639"/>
                  <a:gd name="connsiteY92" fmla="*/ 182063 h 414642"/>
                  <a:gd name="connsiteX93" fmla="*/ 475998 w 607639"/>
                  <a:gd name="connsiteY93" fmla="*/ 182063 h 414642"/>
                  <a:gd name="connsiteX94" fmla="*/ 486055 w 607639"/>
                  <a:gd name="connsiteY94" fmla="*/ 192194 h 414642"/>
                  <a:gd name="connsiteX95" fmla="*/ 374712 w 607639"/>
                  <a:gd name="connsiteY95" fmla="*/ 303360 h 414642"/>
                  <a:gd name="connsiteX96" fmla="*/ 263280 w 607639"/>
                  <a:gd name="connsiteY96" fmla="*/ 192194 h 414642"/>
                  <a:gd name="connsiteX97" fmla="*/ 374712 w 607639"/>
                  <a:gd name="connsiteY97" fmla="*/ 80938 h 414642"/>
                  <a:gd name="connsiteX98" fmla="*/ 425343 w 607639"/>
                  <a:gd name="connsiteY98" fmla="*/ 61744 h 414642"/>
                  <a:gd name="connsiteX99" fmla="*/ 425343 w 607639"/>
                  <a:gd name="connsiteY99" fmla="*/ 141635 h 414642"/>
                  <a:gd name="connsiteX100" fmla="*/ 505373 w 607639"/>
                  <a:gd name="connsiteY100" fmla="*/ 141635 h 414642"/>
                  <a:gd name="connsiteX101" fmla="*/ 425343 w 607639"/>
                  <a:gd name="connsiteY101" fmla="*/ 61744 h 414642"/>
                  <a:gd name="connsiteX102" fmla="*/ 161988 w 607639"/>
                  <a:gd name="connsiteY102" fmla="*/ 60757 h 414642"/>
                  <a:gd name="connsiteX103" fmla="*/ 232948 w 607639"/>
                  <a:gd name="connsiteY103" fmla="*/ 60757 h 414642"/>
                  <a:gd name="connsiteX104" fmla="*/ 243098 w 607639"/>
                  <a:gd name="connsiteY104" fmla="*/ 70804 h 414642"/>
                  <a:gd name="connsiteX105" fmla="*/ 232948 w 607639"/>
                  <a:gd name="connsiteY105" fmla="*/ 80939 h 414642"/>
                  <a:gd name="connsiteX106" fmla="*/ 161988 w 607639"/>
                  <a:gd name="connsiteY106" fmla="*/ 80939 h 414642"/>
                  <a:gd name="connsiteX107" fmla="*/ 151927 w 607639"/>
                  <a:gd name="connsiteY107" fmla="*/ 70804 h 414642"/>
                  <a:gd name="connsiteX108" fmla="*/ 161988 w 607639"/>
                  <a:gd name="connsiteY108" fmla="*/ 60757 h 414642"/>
                  <a:gd name="connsiteX109" fmla="*/ 91146 w 607639"/>
                  <a:gd name="connsiteY109" fmla="*/ 60757 h 414642"/>
                  <a:gd name="connsiteX110" fmla="*/ 121467 w 607639"/>
                  <a:gd name="connsiteY110" fmla="*/ 60757 h 414642"/>
                  <a:gd name="connsiteX111" fmla="*/ 131604 w 607639"/>
                  <a:gd name="connsiteY111" fmla="*/ 70804 h 414642"/>
                  <a:gd name="connsiteX112" fmla="*/ 121467 w 607639"/>
                  <a:gd name="connsiteY112" fmla="*/ 80939 h 414642"/>
                  <a:gd name="connsiteX113" fmla="*/ 91146 w 607639"/>
                  <a:gd name="connsiteY113" fmla="*/ 80939 h 414642"/>
                  <a:gd name="connsiteX114" fmla="*/ 81009 w 607639"/>
                  <a:gd name="connsiteY114" fmla="*/ 70804 h 414642"/>
                  <a:gd name="connsiteX115" fmla="*/ 91146 w 607639"/>
                  <a:gd name="connsiteY115" fmla="*/ 60757 h 414642"/>
                  <a:gd name="connsiteX116" fmla="*/ 415194 w 607639"/>
                  <a:gd name="connsiteY116" fmla="*/ 40505 h 414642"/>
                  <a:gd name="connsiteX117" fmla="*/ 526560 w 607639"/>
                  <a:gd name="connsiteY117" fmla="*/ 151765 h 414642"/>
                  <a:gd name="connsiteX118" fmla="*/ 516501 w 607639"/>
                  <a:gd name="connsiteY118" fmla="*/ 161807 h 414642"/>
                  <a:gd name="connsiteX119" fmla="*/ 415194 w 607639"/>
                  <a:gd name="connsiteY119" fmla="*/ 161807 h 414642"/>
                  <a:gd name="connsiteX120" fmla="*/ 405046 w 607639"/>
                  <a:gd name="connsiteY120" fmla="*/ 151765 h 414642"/>
                  <a:gd name="connsiteX121" fmla="*/ 405046 w 607639"/>
                  <a:gd name="connsiteY121" fmla="*/ 50636 h 414642"/>
                  <a:gd name="connsiteX122" fmla="*/ 415194 w 607639"/>
                  <a:gd name="connsiteY122" fmla="*/ 40505 h 414642"/>
                  <a:gd name="connsiteX123" fmla="*/ 70848 w 607639"/>
                  <a:gd name="connsiteY123" fmla="*/ 20177 h 414642"/>
                  <a:gd name="connsiteX124" fmla="*/ 60791 w 607639"/>
                  <a:gd name="connsiteY124" fmla="*/ 30309 h 414642"/>
                  <a:gd name="connsiteX125" fmla="*/ 60791 w 607639"/>
                  <a:gd name="connsiteY125" fmla="*/ 343802 h 414642"/>
                  <a:gd name="connsiteX126" fmla="*/ 222780 w 607639"/>
                  <a:gd name="connsiteY126" fmla="*/ 343802 h 414642"/>
                  <a:gd name="connsiteX127" fmla="*/ 232927 w 607639"/>
                  <a:gd name="connsiteY127" fmla="*/ 353935 h 414642"/>
                  <a:gd name="connsiteX128" fmla="*/ 232927 w 607639"/>
                  <a:gd name="connsiteY128" fmla="*/ 364067 h 414642"/>
                  <a:gd name="connsiteX129" fmla="*/ 374712 w 607639"/>
                  <a:gd name="connsiteY129" fmla="*/ 364067 h 414642"/>
                  <a:gd name="connsiteX130" fmla="*/ 374712 w 607639"/>
                  <a:gd name="connsiteY130" fmla="*/ 353935 h 414642"/>
                  <a:gd name="connsiteX131" fmla="*/ 384859 w 607639"/>
                  <a:gd name="connsiteY131" fmla="*/ 343802 h 414642"/>
                  <a:gd name="connsiteX132" fmla="*/ 546848 w 607639"/>
                  <a:gd name="connsiteY132" fmla="*/ 343802 h 414642"/>
                  <a:gd name="connsiteX133" fmla="*/ 546848 w 607639"/>
                  <a:gd name="connsiteY133" fmla="*/ 30309 h 414642"/>
                  <a:gd name="connsiteX134" fmla="*/ 536702 w 607639"/>
                  <a:gd name="connsiteY134" fmla="*/ 20177 h 414642"/>
                  <a:gd name="connsiteX135" fmla="*/ 70848 w 607639"/>
                  <a:gd name="connsiteY135" fmla="*/ 0 h 414642"/>
                  <a:gd name="connsiteX136" fmla="*/ 536702 w 607639"/>
                  <a:gd name="connsiteY136" fmla="*/ 0 h 414642"/>
                  <a:gd name="connsiteX137" fmla="*/ 567142 w 607639"/>
                  <a:gd name="connsiteY137" fmla="*/ 30309 h 414642"/>
                  <a:gd name="connsiteX138" fmla="*/ 567142 w 607639"/>
                  <a:gd name="connsiteY138" fmla="*/ 343802 h 414642"/>
                  <a:gd name="connsiteX139" fmla="*/ 597492 w 607639"/>
                  <a:gd name="connsiteY139" fmla="*/ 343802 h 414642"/>
                  <a:gd name="connsiteX140" fmla="*/ 607639 w 607639"/>
                  <a:gd name="connsiteY140" fmla="*/ 353935 h 414642"/>
                  <a:gd name="connsiteX141" fmla="*/ 607639 w 607639"/>
                  <a:gd name="connsiteY141" fmla="*/ 384244 h 414642"/>
                  <a:gd name="connsiteX142" fmla="*/ 577199 w 607639"/>
                  <a:gd name="connsiteY142" fmla="*/ 414642 h 414642"/>
                  <a:gd name="connsiteX143" fmla="*/ 30351 w 607639"/>
                  <a:gd name="connsiteY143" fmla="*/ 414642 h 414642"/>
                  <a:gd name="connsiteX144" fmla="*/ 0 w 607639"/>
                  <a:gd name="connsiteY144" fmla="*/ 384244 h 414642"/>
                  <a:gd name="connsiteX145" fmla="*/ 0 w 607639"/>
                  <a:gd name="connsiteY145" fmla="*/ 353935 h 414642"/>
                  <a:gd name="connsiteX146" fmla="*/ 10147 w 607639"/>
                  <a:gd name="connsiteY146" fmla="*/ 343802 h 414642"/>
                  <a:gd name="connsiteX147" fmla="*/ 40497 w 607639"/>
                  <a:gd name="connsiteY147" fmla="*/ 343802 h 414642"/>
                  <a:gd name="connsiteX148" fmla="*/ 40497 w 607639"/>
                  <a:gd name="connsiteY148" fmla="*/ 30309 h 414642"/>
                  <a:gd name="connsiteX149" fmla="*/ 70848 w 607639"/>
                  <a:gd name="connsiteY149" fmla="*/ 0 h 414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607639" h="414642">
                    <a:moveTo>
                      <a:pt x="20293" y="364067"/>
                    </a:moveTo>
                    <a:lnTo>
                      <a:pt x="20293" y="384244"/>
                    </a:lnTo>
                    <a:cubicBezTo>
                      <a:pt x="20293" y="390377"/>
                      <a:pt x="24299" y="394377"/>
                      <a:pt x="30351" y="394377"/>
                    </a:cubicBezTo>
                    <a:lnTo>
                      <a:pt x="577199" y="394377"/>
                    </a:lnTo>
                    <a:cubicBezTo>
                      <a:pt x="583341" y="394377"/>
                      <a:pt x="587346" y="390377"/>
                      <a:pt x="587346" y="384244"/>
                    </a:cubicBezTo>
                    <a:lnTo>
                      <a:pt x="587346" y="364067"/>
                    </a:lnTo>
                    <a:lnTo>
                      <a:pt x="556995" y="364067"/>
                    </a:lnTo>
                    <a:lnTo>
                      <a:pt x="394916" y="364067"/>
                    </a:lnTo>
                    <a:lnTo>
                      <a:pt x="394916" y="374200"/>
                    </a:lnTo>
                    <a:cubicBezTo>
                      <a:pt x="394916" y="380244"/>
                      <a:pt x="390911" y="384244"/>
                      <a:pt x="384859" y="384244"/>
                    </a:cubicBezTo>
                    <a:lnTo>
                      <a:pt x="222780" y="384244"/>
                    </a:lnTo>
                    <a:cubicBezTo>
                      <a:pt x="216728" y="384244"/>
                      <a:pt x="212634" y="380244"/>
                      <a:pt x="212634" y="374200"/>
                    </a:cubicBezTo>
                    <a:lnTo>
                      <a:pt x="212634" y="364067"/>
                    </a:lnTo>
                    <a:lnTo>
                      <a:pt x="50644" y="364067"/>
                    </a:lnTo>
                    <a:close/>
                    <a:moveTo>
                      <a:pt x="182270" y="262926"/>
                    </a:moveTo>
                    <a:lnTo>
                      <a:pt x="192432" y="262926"/>
                    </a:lnTo>
                    <a:cubicBezTo>
                      <a:pt x="198493" y="262926"/>
                      <a:pt x="202593" y="267012"/>
                      <a:pt x="202593" y="273052"/>
                    </a:cubicBezTo>
                    <a:cubicBezTo>
                      <a:pt x="202593" y="279092"/>
                      <a:pt x="198493" y="283178"/>
                      <a:pt x="192432" y="283178"/>
                    </a:cubicBezTo>
                    <a:lnTo>
                      <a:pt x="182270" y="283178"/>
                    </a:lnTo>
                    <a:cubicBezTo>
                      <a:pt x="176209" y="283178"/>
                      <a:pt x="172109" y="279092"/>
                      <a:pt x="172109" y="273052"/>
                    </a:cubicBezTo>
                    <a:cubicBezTo>
                      <a:pt x="172109" y="267012"/>
                      <a:pt x="176209" y="262926"/>
                      <a:pt x="182270" y="262926"/>
                    </a:cubicBezTo>
                    <a:close/>
                    <a:moveTo>
                      <a:pt x="91153" y="262926"/>
                    </a:moveTo>
                    <a:lnTo>
                      <a:pt x="141783" y="262926"/>
                    </a:lnTo>
                    <a:cubicBezTo>
                      <a:pt x="147834" y="262926"/>
                      <a:pt x="151927" y="267012"/>
                      <a:pt x="151927" y="273052"/>
                    </a:cubicBezTo>
                    <a:cubicBezTo>
                      <a:pt x="151927" y="279092"/>
                      <a:pt x="147834" y="283178"/>
                      <a:pt x="141783" y="283178"/>
                    </a:cubicBezTo>
                    <a:lnTo>
                      <a:pt x="91153" y="283178"/>
                    </a:lnTo>
                    <a:cubicBezTo>
                      <a:pt x="85102" y="283178"/>
                      <a:pt x="81009" y="279092"/>
                      <a:pt x="81009" y="273052"/>
                    </a:cubicBezTo>
                    <a:cubicBezTo>
                      <a:pt x="81009" y="267012"/>
                      <a:pt x="85102" y="262926"/>
                      <a:pt x="91153" y="262926"/>
                    </a:cubicBezTo>
                    <a:close/>
                    <a:moveTo>
                      <a:pt x="161988" y="222493"/>
                    </a:moveTo>
                    <a:lnTo>
                      <a:pt x="232948" y="222493"/>
                    </a:lnTo>
                    <a:cubicBezTo>
                      <a:pt x="239002" y="222493"/>
                      <a:pt x="243098" y="226579"/>
                      <a:pt x="243098" y="232619"/>
                    </a:cubicBezTo>
                    <a:cubicBezTo>
                      <a:pt x="243098" y="238659"/>
                      <a:pt x="239002" y="242745"/>
                      <a:pt x="232948" y="242745"/>
                    </a:cubicBezTo>
                    <a:lnTo>
                      <a:pt x="161988" y="242745"/>
                    </a:lnTo>
                    <a:cubicBezTo>
                      <a:pt x="155934" y="242745"/>
                      <a:pt x="151927" y="238659"/>
                      <a:pt x="151927" y="232619"/>
                    </a:cubicBezTo>
                    <a:cubicBezTo>
                      <a:pt x="151927" y="226579"/>
                      <a:pt x="155934" y="222493"/>
                      <a:pt x="161988" y="222493"/>
                    </a:cubicBezTo>
                    <a:close/>
                    <a:moveTo>
                      <a:pt x="91146" y="222493"/>
                    </a:moveTo>
                    <a:lnTo>
                      <a:pt x="121467" y="222493"/>
                    </a:lnTo>
                    <a:cubicBezTo>
                      <a:pt x="127603" y="222493"/>
                      <a:pt x="131604" y="226579"/>
                      <a:pt x="131604" y="232619"/>
                    </a:cubicBezTo>
                    <a:cubicBezTo>
                      <a:pt x="131604" y="238659"/>
                      <a:pt x="127603" y="242745"/>
                      <a:pt x="121467" y="242745"/>
                    </a:cubicBezTo>
                    <a:lnTo>
                      <a:pt x="91146" y="242745"/>
                    </a:lnTo>
                    <a:cubicBezTo>
                      <a:pt x="85099" y="242745"/>
                      <a:pt x="81009" y="238659"/>
                      <a:pt x="81009" y="232619"/>
                    </a:cubicBezTo>
                    <a:cubicBezTo>
                      <a:pt x="81009" y="226579"/>
                      <a:pt x="85099" y="222493"/>
                      <a:pt x="91146" y="222493"/>
                    </a:cubicBezTo>
                    <a:close/>
                    <a:moveTo>
                      <a:pt x="182270" y="182059"/>
                    </a:moveTo>
                    <a:lnTo>
                      <a:pt x="192432" y="182059"/>
                    </a:lnTo>
                    <a:cubicBezTo>
                      <a:pt x="198493" y="182059"/>
                      <a:pt x="202593" y="186060"/>
                      <a:pt x="202593" y="192195"/>
                    </a:cubicBezTo>
                    <a:cubicBezTo>
                      <a:pt x="202593" y="198240"/>
                      <a:pt x="198493" y="202241"/>
                      <a:pt x="192432" y="202241"/>
                    </a:cubicBezTo>
                    <a:lnTo>
                      <a:pt x="182270" y="202241"/>
                    </a:lnTo>
                    <a:cubicBezTo>
                      <a:pt x="176209" y="202241"/>
                      <a:pt x="172109" y="198240"/>
                      <a:pt x="172109" y="192195"/>
                    </a:cubicBezTo>
                    <a:cubicBezTo>
                      <a:pt x="172109" y="186060"/>
                      <a:pt x="176209" y="182059"/>
                      <a:pt x="182270" y="182059"/>
                    </a:cubicBezTo>
                    <a:close/>
                    <a:moveTo>
                      <a:pt x="91153" y="182059"/>
                    </a:moveTo>
                    <a:lnTo>
                      <a:pt x="141783" y="182059"/>
                    </a:lnTo>
                    <a:cubicBezTo>
                      <a:pt x="147834" y="182059"/>
                      <a:pt x="151927" y="186060"/>
                      <a:pt x="151927" y="192195"/>
                    </a:cubicBezTo>
                    <a:cubicBezTo>
                      <a:pt x="151927" y="198240"/>
                      <a:pt x="147834" y="202241"/>
                      <a:pt x="141783" y="202241"/>
                    </a:cubicBezTo>
                    <a:lnTo>
                      <a:pt x="91153" y="202241"/>
                    </a:lnTo>
                    <a:cubicBezTo>
                      <a:pt x="85102" y="202241"/>
                      <a:pt x="81009" y="198240"/>
                      <a:pt x="81009" y="192195"/>
                    </a:cubicBezTo>
                    <a:cubicBezTo>
                      <a:pt x="81009" y="186060"/>
                      <a:pt x="85102" y="182059"/>
                      <a:pt x="91153" y="182059"/>
                    </a:cubicBezTo>
                    <a:close/>
                    <a:moveTo>
                      <a:pt x="161988" y="141625"/>
                    </a:moveTo>
                    <a:lnTo>
                      <a:pt x="232948" y="141625"/>
                    </a:lnTo>
                    <a:cubicBezTo>
                      <a:pt x="239002" y="141625"/>
                      <a:pt x="243098" y="145626"/>
                      <a:pt x="243098" y="151761"/>
                    </a:cubicBezTo>
                    <a:cubicBezTo>
                      <a:pt x="243098" y="157806"/>
                      <a:pt x="239002" y="161807"/>
                      <a:pt x="232948" y="161807"/>
                    </a:cubicBezTo>
                    <a:lnTo>
                      <a:pt x="161988" y="161807"/>
                    </a:lnTo>
                    <a:cubicBezTo>
                      <a:pt x="155934" y="161807"/>
                      <a:pt x="151927" y="157806"/>
                      <a:pt x="151927" y="151761"/>
                    </a:cubicBezTo>
                    <a:cubicBezTo>
                      <a:pt x="151927" y="145626"/>
                      <a:pt x="155934" y="141625"/>
                      <a:pt x="161988" y="141625"/>
                    </a:cubicBezTo>
                    <a:close/>
                    <a:moveTo>
                      <a:pt x="91146" y="141625"/>
                    </a:moveTo>
                    <a:lnTo>
                      <a:pt x="121467" y="141625"/>
                    </a:lnTo>
                    <a:cubicBezTo>
                      <a:pt x="127603" y="141625"/>
                      <a:pt x="131604" y="145626"/>
                      <a:pt x="131604" y="151761"/>
                    </a:cubicBezTo>
                    <a:cubicBezTo>
                      <a:pt x="131604" y="157806"/>
                      <a:pt x="127603" y="161807"/>
                      <a:pt x="121467" y="161807"/>
                    </a:cubicBezTo>
                    <a:lnTo>
                      <a:pt x="91146" y="161807"/>
                    </a:lnTo>
                    <a:cubicBezTo>
                      <a:pt x="85099" y="161807"/>
                      <a:pt x="81009" y="157806"/>
                      <a:pt x="81009" y="151761"/>
                    </a:cubicBezTo>
                    <a:cubicBezTo>
                      <a:pt x="81009" y="145626"/>
                      <a:pt x="85099" y="141625"/>
                      <a:pt x="91146" y="141625"/>
                    </a:cubicBezTo>
                    <a:close/>
                    <a:moveTo>
                      <a:pt x="364566" y="102176"/>
                    </a:moveTo>
                    <a:cubicBezTo>
                      <a:pt x="318996" y="107241"/>
                      <a:pt x="283573" y="145630"/>
                      <a:pt x="283573" y="192194"/>
                    </a:cubicBezTo>
                    <a:cubicBezTo>
                      <a:pt x="283573" y="242756"/>
                      <a:pt x="324069" y="283188"/>
                      <a:pt x="374712" y="283188"/>
                    </a:cubicBezTo>
                    <a:cubicBezTo>
                      <a:pt x="421261" y="283188"/>
                      <a:pt x="459799" y="247732"/>
                      <a:pt x="464783" y="202235"/>
                    </a:cubicBezTo>
                    <a:lnTo>
                      <a:pt x="374712" y="202235"/>
                    </a:lnTo>
                    <a:cubicBezTo>
                      <a:pt x="368660" y="202235"/>
                      <a:pt x="364566" y="198236"/>
                      <a:pt x="364566" y="192194"/>
                    </a:cubicBezTo>
                    <a:close/>
                    <a:moveTo>
                      <a:pt x="182270" y="101191"/>
                    </a:moveTo>
                    <a:lnTo>
                      <a:pt x="192432" y="101191"/>
                    </a:lnTo>
                    <a:cubicBezTo>
                      <a:pt x="198493" y="101191"/>
                      <a:pt x="202593" y="105192"/>
                      <a:pt x="202593" y="111238"/>
                    </a:cubicBezTo>
                    <a:cubicBezTo>
                      <a:pt x="202593" y="117372"/>
                      <a:pt x="198493" y="121373"/>
                      <a:pt x="192432" y="121373"/>
                    </a:cubicBezTo>
                    <a:lnTo>
                      <a:pt x="182270" y="121373"/>
                    </a:lnTo>
                    <a:cubicBezTo>
                      <a:pt x="176209" y="121373"/>
                      <a:pt x="172109" y="117372"/>
                      <a:pt x="172109" y="111238"/>
                    </a:cubicBezTo>
                    <a:cubicBezTo>
                      <a:pt x="172109" y="105192"/>
                      <a:pt x="176209" y="101191"/>
                      <a:pt x="182270" y="101191"/>
                    </a:cubicBezTo>
                    <a:close/>
                    <a:moveTo>
                      <a:pt x="91153" y="101191"/>
                    </a:moveTo>
                    <a:lnTo>
                      <a:pt x="141783" y="101191"/>
                    </a:lnTo>
                    <a:cubicBezTo>
                      <a:pt x="147834" y="101191"/>
                      <a:pt x="151927" y="105192"/>
                      <a:pt x="151927" y="111238"/>
                    </a:cubicBezTo>
                    <a:cubicBezTo>
                      <a:pt x="151927" y="117372"/>
                      <a:pt x="147834" y="121373"/>
                      <a:pt x="141783" y="121373"/>
                    </a:cubicBezTo>
                    <a:lnTo>
                      <a:pt x="91153" y="121373"/>
                    </a:lnTo>
                    <a:cubicBezTo>
                      <a:pt x="85102" y="121373"/>
                      <a:pt x="81009" y="117372"/>
                      <a:pt x="81009" y="111238"/>
                    </a:cubicBezTo>
                    <a:cubicBezTo>
                      <a:pt x="81009" y="105192"/>
                      <a:pt x="85102" y="101191"/>
                      <a:pt x="91153" y="101191"/>
                    </a:cubicBezTo>
                    <a:close/>
                    <a:moveTo>
                      <a:pt x="374712" y="80938"/>
                    </a:moveTo>
                    <a:cubicBezTo>
                      <a:pt x="380764" y="80938"/>
                      <a:pt x="384858" y="85026"/>
                      <a:pt x="384858" y="91068"/>
                    </a:cubicBezTo>
                    <a:lnTo>
                      <a:pt x="384858" y="182063"/>
                    </a:lnTo>
                    <a:lnTo>
                      <a:pt x="475998" y="182063"/>
                    </a:lnTo>
                    <a:cubicBezTo>
                      <a:pt x="482050" y="182063"/>
                      <a:pt x="486055" y="186062"/>
                      <a:pt x="486055" y="192194"/>
                    </a:cubicBezTo>
                    <a:cubicBezTo>
                      <a:pt x="486055" y="253864"/>
                      <a:pt x="436480" y="303360"/>
                      <a:pt x="374712" y="303360"/>
                    </a:cubicBezTo>
                    <a:cubicBezTo>
                      <a:pt x="312944" y="303360"/>
                      <a:pt x="263280" y="253864"/>
                      <a:pt x="263280" y="192194"/>
                    </a:cubicBezTo>
                    <a:cubicBezTo>
                      <a:pt x="263280" y="130523"/>
                      <a:pt x="312944" y="80938"/>
                      <a:pt x="374712" y="80938"/>
                    </a:cubicBezTo>
                    <a:close/>
                    <a:moveTo>
                      <a:pt x="425343" y="61744"/>
                    </a:moveTo>
                    <a:lnTo>
                      <a:pt x="425343" y="141635"/>
                    </a:lnTo>
                    <a:lnTo>
                      <a:pt x="505373" y="141635"/>
                    </a:lnTo>
                    <a:cubicBezTo>
                      <a:pt x="500299" y="99157"/>
                      <a:pt x="466827" y="65743"/>
                      <a:pt x="425343" y="61744"/>
                    </a:cubicBezTo>
                    <a:close/>
                    <a:moveTo>
                      <a:pt x="161988" y="60757"/>
                    </a:moveTo>
                    <a:lnTo>
                      <a:pt x="232948" y="60757"/>
                    </a:lnTo>
                    <a:cubicBezTo>
                      <a:pt x="239002" y="60757"/>
                      <a:pt x="243098" y="64758"/>
                      <a:pt x="243098" y="70804"/>
                    </a:cubicBezTo>
                    <a:cubicBezTo>
                      <a:pt x="243098" y="76938"/>
                      <a:pt x="239002" y="80939"/>
                      <a:pt x="232948" y="80939"/>
                    </a:cubicBezTo>
                    <a:lnTo>
                      <a:pt x="161988" y="80939"/>
                    </a:lnTo>
                    <a:cubicBezTo>
                      <a:pt x="155934" y="80939"/>
                      <a:pt x="151927" y="76938"/>
                      <a:pt x="151927" y="70804"/>
                    </a:cubicBezTo>
                    <a:cubicBezTo>
                      <a:pt x="151927" y="64758"/>
                      <a:pt x="155934" y="60757"/>
                      <a:pt x="161988" y="60757"/>
                    </a:cubicBezTo>
                    <a:close/>
                    <a:moveTo>
                      <a:pt x="91146" y="60757"/>
                    </a:moveTo>
                    <a:lnTo>
                      <a:pt x="121467" y="60757"/>
                    </a:lnTo>
                    <a:cubicBezTo>
                      <a:pt x="127603" y="60757"/>
                      <a:pt x="131604" y="64758"/>
                      <a:pt x="131604" y="70804"/>
                    </a:cubicBezTo>
                    <a:cubicBezTo>
                      <a:pt x="131604" y="76938"/>
                      <a:pt x="127603" y="80939"/>
                      <a:pt x="121467" y="80939"/>
                    </a:cubicBezTo>
                    <a:lnTo>
                      <a:pt x="91146" y="80939"/>
                    </a:lnTo>
                    <a:cubicBezTo>
                      <a:pt x="85099" y="80939"/>
                      <a:pt x="81009" y="76938"/>
                      <a:pt x="81009" y="70804"/>
                    </a:cubicBezTo>
                    <a:cubicBezTo>
                      <a:pt x="81009" y="64758"/>
                      <a:pt x="85099" y="60757"/>
                      <a:pt x="91146" y="60757"/>
                    </a:cubicBezTo>
                    <a:close/>
                    <a:moveTo>
                      <a:pt x="415194" y="40505"/>
                    </a:moveTo>
                    <a:cubicBezTo>
                      <a:pt x="476975" y="40505"/>
                      <a:pt x="526560" y="90092"/>
                      <a:pt x="526560" y="151765"/>
                    </a:cubicBezTo>
                    <a:cubicBezTo>
                      <a:pt x="526560" y="157808"/>
                      <a:pt x="522554" y="161807"/>
                      <a:pt x="516501" y="161807"/>
                    </a:cubicBezTo>
                    <a:lnTo>
                      <a:pt x="415194" y="161807"/>
                    </a:lnTo>
                    <a:cubicBezTo>
                      <a:pt x="409141" y="161807"/>
                      <a:pt x="405046" y="157808"/>
                      <a:pt x="405046" y="151765"/>
                    </a:cubicBezTo>
                    <a:lnTo>
                      <a:pt x="405046" y="50636"/>
                    </a:lnTo>
                    <a:cubicBezTo>
                      <a:pt x="405046" y="44593"/>
                      <a:pt x="409141" y="40505"/>
                      <a:pt x="415194" y="40505"/>
                    </a:cubicBezTo>
                    <a:close/>
                    <a:moveTo>
                      <a:pt x="70848" y="20177"/>
                    </a:moveTo>
                    <a:cubicBezTo>
                      <a:pt x="64796" y="20177"/>
                      <a:pt x="60791" y="24265"/>
                      <a:pt x="60791" y="30309"/>
                    </a:cubicBezTo>
                    <a:lnTo>
                      <a:pt x="60791" y="343802"/>
                    </a:lnTo>
                    <a:lnTo>
                      <a:pt x="222780" y="343802"/>
                    </a:lnTo>
                    <a:cubicBezTo>
                      <a:pt x="228833" y="343802"/>
                      <a:pt x="232927" y="347891"/>
                      <a:pt x="232927" y="353935"/>
                    </a:cubicBezTo>
                    <a:lnTo>
                      <a:pt x="232927" y="364067"/>
                    </a:lnTo>
                    <a:lnTo>
                      <a:pt x="374712" y="364067"/>
                    </a:lnTo>
                    <a:lnTo>
                      <a:pt x="374712" y="353935"/>
                    </a:lnTo>
                    <a:cubicBezTo>
                      <a:pt x="374712" y="347891"/>
                      <a:pt x="378718" y="343802"/>
                      <a:pt x="384859" y="343802"/>
                    </a:cubicBezTo>
                    <a:lnTo>
                      <a:pt x="546848" y="343802"/>
                    </a:lnTo>
                    <a:lnTo>
                      <a:pt x="546848" y="30309"/>
                    </a:lnTo>
                    <a:cubicBezTo>
                      <a:pt x="546848" y="24265"/>
                      <a:pt x="542754" y="20177"/>
                      <a:pt x="536702" y="20177"/>
                    </a:cubicBezTo>
                    <a:close/>
                    <a:moveTo>
                      <a:pt x="70848" y="0"/>
                    </a:moveTo>
                    <a:lnTo>
                      <a:pt x="536702" y="0"/>
                    </a:lnTo>
                    <a:cubicBezTo>
                      <a:pt x="553969" y="0"/>
                      <a:pt x="567142" y="13155"/>
                      <a:pt x="567142" y="30309"/>
                    </a:cubicBezTo>
                    <a:lnTo>
                      <a:pt x="567142" y="343802"/>
                    </a:lnTo>
                    <a:lnTo>
                      <a:pt x="597492" y="343802"/>
                    </a:lnTo>
                    <a:cubicBezTo>
                      <a:pt x="603545" y="343802"/>
                      <a:pt x="607639" y="347891"/>
                      <a:pt x="607639" y="353935"/>
                    </a:cubicBezTo>
                    <a:lnTo>
                      <a:pt x="607639" y="384244"/>
                    </a:lnTo>
                    <a:cubicBezTo>
                      <a:pt x="607639" y="401487"/>
                      <a:pt x="594466" y="414642"/>
                      <a:pt x="577199" y="414642"/>
                    </a:cubicBezTo>
                    <a:lnTo>
                      <a:pt x="30351" y="414642"/>
                    </a:lnTo>
                    <a:cubicBezTo>
                      <a:pt x="13173" y="414642"/>
                      <a:pt x="0" y="401487"/>
                      <a:pt x="0" y="384244"/>
                    </a:cubicBezTo>
                    <a:lnTo>
                      <a:pt x="0" y="353935"/>
                    </a:lnTo>
                    <a:cubicBezTo>
                      <a:pt x="0" y="347891"/>
                      <a:pt x="4094" y="343802"/>
                      <a:pt x="10147" y="343802"/>
                    </a:cubicBezTo>
                    <a:lnTo>
                      <a:pt x="40497" y="343802"/>
                    </a:lnTo>
                    <a:lnTo>
                      <a:pt x="40497" y="30309"/>
                    </a:lnTo>
                    <a:cubicBezTo>
                      <a:pt x="40497" y="13155"/>
                      <a:pt x="53670" y="0"/>
                      <a:pt x="708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198" dirty="0"/>
              </a:p>
            </p:txBody>
          </p:sp>
        </p:grpSp>
        <p:sp>
          <p:nvSpPr>
            <p:cNvPr id="11" name="íŝ1îḍè">
              <a:extLst>
                <a:ext uri="{FF2B5EF4-FFF2-40B4-BE49-F238E27FC236}">
                  <a16:creationId xmlns:a16="http://schemas.microsoft.com/office/drawing/2014/main" id="{3260DAF1-4C74-45CC-B9A3-50D6AC242E25}"/>
                </a:ext>
              </a:extLst>
            </p:cNvPr>
            <p:cNvSpPr txBox="1"/>
            <p:nvPr/>
          </p:nvSpPr>
          <p:spPr>
            <a:xfrm>
              <a:off x="4483739" y="4777283"/>
              <a:ext cx="3239994" cy="1366342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marL="171450" lvl="0" indent="-171450" defTabSz="914377">
                <a:lnSpc>
                  <a:spcPct val="16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100" kern="0" dirty="0"/>
                <a:t>Supporting text here.</a:t>
              </a:r>
            </a:p>
            <a:p>
              <a:pPr marL="171450" lvl="0" indent="-171450" defTabSz="914377">
                <a:lnSpc>
                  <a:spcPct val="16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100" kern="0" dirty="0"/>
                <a:t>You can use the icon library in iSlide  (www.islide.cc) to filter and replace existing icon elements with one click.</a:t>
              </a:r>
            </a:p>
          </p:txBody>
        </p:sp>
        <p:sp>
          <p:nvSpPr>
            <p:cNvPr id="12" name="íṥ1ïḍè">
              <a:extLst>
                <a:ext uri="{FF2B5EF4-FFF2-40B4-BE49-F238E27FC236}">
                  <a16:creationId xmlns:a16="http://schemas.microsoft.com/office/drawing/2014/main" id="{9501A858-660B-451A-95AE-BF4CCB631470}"/>
                </a:ext>
              </a:extLst>
            </p:cNvPr>
            <p:cNvSpPr txBox="1"/>
            <p:nvPr/>
          </p:nvSpPr>
          <p:spPr>
            <a:xfrm>
              <a:off x="4483739" y="4305462"/>
              <a:ext cx="3239994" cy="471820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BFC4FDB-1411-44BF-AF5F-7A6FB8A4F79E}"/>
                </a:ext>
              </a:extLst>
            </p:cNvPr>
            <p:cNvCxnSpPr>
              <a:cxnSpLocks/>
            </p:cNvCxnSpPr>
            <p:nvPr/>
          </p:nvCxnSpPr>
          <p:spPr>
            <a:xfrm>
              <a:off x="4201591" y="4777282"/>
              <a:ext cx="0" cy="136634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iŝ1îďe">
              <a:extLst>
                <a:ext uri="{FF2B5EF4-FFF2-40B4-BE49-F238E27FC236}">
                  <a16:creationId xmlns:a16="http://schemas.microsoft.com/office/drawing/2014/main" id="{457EF66D-83A9-49A7-9CE1-11C91EBEE42C}"/>
                </a:ext>
              </a:extLst>
            </p:cNvPr>
            <p:cNvGrpSpPr/>
            <p:nvPr/>
          </p:nvGrpSpPr>
          <p:grpSpPr>
            <a:xfrm>
              <a:off x="9570525" y="3518409"/>
              <a:ext cx="675000" cy="675005"/>
              <a:chOff x="7209746" y="4153276"/>
              <a:chExt cx="675000" cy="675005"/>
            </a:xfrm>
          </p:grpSpPr>
          <p:sp>
            <p:nvSpPr>
              <p:cNvPr id="93" name="ïSľïḓé">
                <a:extLst>
                  <a:ext uri="{FF2B5EF4-FFF2-40B4-BE49-F238E27FC236}">
                    <a16:creationId xmlns:a16="http://schemas.microsoft.com/office/drawing/2014/main" id="{32B7E4A6-197E-4F60-A0BE-704BA8E78555}"/>
                  </a:ext>
                </a:extLst>
              </p:cNvPr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4" name="íṣḷídè">
                <a:extLst>
                  <a:ext uri="{FF2B5EF4-FFF2-40B4-BE49-F238E27FC236}">
                    <a16:creationId xmlns:a16="http://schemas.microsoft.com/office/drawing/2014/main" id="{86DE37C1-4432-4531-BA2D-C4BF228C4A6C}"/>
                  </a:ext>
                </a:extLst>
              </p:cNvPr>
              <p:cNvSpPr/>
              <p:nvPr/>
            </p:nvSpPr>
            <p:spPr bwMode="auto">
              <a:xfrm>
                <a:off x="7375153" y="4318910"/>
                <a:ext cx="344185" cy="343732"/>
              </a:xfrm>
              <a:custGeom>
                <a:avLst/>
                <a:gdLst>
                  <a:gd name="connsiteX0" fmla="*/ 86413 w 591547"/>
                  <a:gd name="connsiteY0" fmla="*/ 515758 h 590770"/>
                  <a:gd name="connsiteX1" fmla="*/ 171919 w 591547"/>
                  <a:gd name="connsiteY1" fmla="*/ 515758 h 590770"/>
                  <a:gd name="connsiteX2" fmla="*/ 171919 w 591547"/>
                  <a:gd name="connsiteY2" fmla="*/ 537523 h 590770"/>
                  <a:gd name="connsiteX3" fmla="*/ 86413 w 591547"/>
                  <a:gd name="connsiteY3" fmla="*/ 537523 h 590770"/>
                  <a:gd name="connsiteX4" fmla="*/ 86413 w 591547"/>
                  <a:gd name="connsiteY4" fmla="*/ 461733 h 590770"/>
                  <a:gd name="connsiteX5" fmla="*/ 171919 w 591547"/>
                  <a:gd name="connsiteY5" fmla="*/ 461733 h 590770"/>
                  <a:gd name="connsiteX6" fmla="*/ 171919 w 591547"/>
                  <a:gd name="connsiteY6" fmla="*/ 483498 h 590770"/>
                  <a:gd name="connsiteX7" fmla="*/ 86413 w 591547"/>
                  <a:gd name="connsiteY7" fmla="*/ 483498 h 590770"/>
                  <a:gd name="connsiteX8" fmla="*/ 86413 w 591547"/>
                  <a:gd name="connsiteY8" fmla="*/ 408616 h 590770"/>
                  <a:gd name="connsiteX9" fmla="*/ 171919 w 591547"/>
                  <a:gd name="connsiteY9" fmla="*/ 408616 h 590770"/>
                  <a:gd name="connsiteX10" fmla="*/ 171919 w 591547"/>
                  <a:gd name="connsiteY10" fmla="*/ 429474 h 590770"/>
                  <a:gd name="connsiteX11" fmla="*/ 86413 w 591547"/>
                  <a:gd name="connsiteY11" fmla="*/ 429474 h 590770"/>
                  <a:gd name="connsiteX12" fmla="*/ 204177 w 591547"/>
                  <a:gd name="connsiteY12" fmla="*/ 357041 h 590770"/>
                  <a:gd name="connsiteX13" fmla="*/ 204177 w 591547"/>
                  <a:gd name="connsiteY13" fmla="*/ 569815 h 590770"/>
                  <a:gd name="connsiteX14" fmla="*/ 333300 w 591547"/>
                  <a:gd name="connsiteY14" fmla="*/ 569815 h 590770"/>
                  <a:gd name="connsiteX15" fmla="*/ 333300 w 591547"/>
                  <a:gd name="connsiteY15" fmla="*/ 382026 h 590770"/>
                  <a:gd name="connsiteX16" fmla="*/ 183194 w 591547"/>
                  <a:gd name="connsiteY16" fmla="*/ 357041 h 590770"/>
                  <a:gd name="connsiteX17" fmla="*/ 75053 w 591547"/>
                  <a:gd name="connsiteY17" fmla="*/ 382026 h 590770"/>
                  <a:gd name="connsiteX18" fmla="*/ 75053 w 591547"/>
                  <a:gd name="connsiteY18" fmla="*/ 569815 h 590770"/>
                  <a:gd name="connsiteX19" fmla="*/ 183194 w 591547"/>
                  <a:gd name="connsiteY19" fmla="*/ 569815 h 590770"/>
                  <a:gd name="connsiteX20" fmla="*/ 247709 w 591547"/>
                  <a:gd name="connsiteY20" fmla="*/ 311838 h 590770"/>
                  <a:gd name="connsiteX21" fmla="*/ 322851 w 591547"/>
                  <a:gd name="connsiteY21" fmla="*/ 311838 h 590770"/>
                  <a:gd name="connsiteX22" fmla="*/ 322851 w 591547"/>
                  <a:gd name="connsiteY22" fmla="*/ 332826 h 590770"/>
                  <a:gd name="connsiteX23" fmla="*/ 247709 w 591547"/>
                  <a:gd name="connsiteY23" fmla="*/ 332826 h 590770"/>
                  <a:gd name="connsiteX24" fmla="*/ 247709 w 591547"/>
                  <a:gd name="connsiteY24" fmla="*/ 257944 h 590770"/>
                  <a:gd name="connsiteX25" fmla="*/ 322851 w 591547"/>
                  <a:gd name="connsiteY25" fmla="*/ 257944 h 590770"/>
                  <a:gd name="connsiteX26" fmla="*/ 322851 w 591547"/>
                  <a:gd name="connsiteY26" fmla="*/ 279580 h 590770"/>
                  <a:gd name="connsiteX27" fmla="*/ 247709 w 591547"/>
                  <a:gd name="connsiteY27" fmla="*/ 279580 h 590770"/>
                  <a:gd name="connsiteX28" fmla="*/ 247709 w 591547"/>
                  <a:gd name="connsiteY28" fmla="*/ 203919 h 590770"/>
                  <a:gd name="connsiteX29" fmla="*/ 322851 w 591547"/>
                  <a:gd name="connsiteY29" fmla="*/ 203919 h 590770"/>
                  <a:gd name="connsiteX30" fmla="*/ 322851 w 591547"/>
                  <a:gd name="connsiteY30" fmla="*/ 225684 h 590770"/>
                  <a:gd name="connsiteX31" fmla="*/ 247709 w 591547"/>
                  <a:gd name="connsiteY31" fmla="*/ 225684 h 590770"/>
                  <a:gd name="connsiteX32" fmla="*/ 247709 w 591547"/>
                  <a:gd name="connsiteY32" fmla="*/ 150672 h 590770"/>
                  <a:gd name="connsiteX33" fmla="*/ 322851 w 591547"/>
                  <a:gd name="connsiteY33" fmla="*/ 150672 h 590770"/>
                  <a:gd name="connsiteX34" fmla="*/ 322851 w 591547"/>
                  <a:gd name="connsiteY34" fmla="*/ 171660 h 590770"/>
                  <a:gd name="connsiteX35" fmla="*/ 247709 w 591547"/>
                  <a:gd name="connsiteY35" fmla="*/ 171660 h 590770"/>
                  <a:gd name="connsiteX36" fmla="*/ 355090 w 591547"/>
                  <a:gd name="connsiteY36" fmla="*/ 102357 h 590770"/>
                  <a:gd name="connsiteX37" fmla="*/ 355090 w 591547"/>
                  <a:gd name="connsiteY37" fmla="*/ 373160 h 590770"/>
                  <a:gd name="connsiteX38" fmla="*/ 355090 w 591547"/>
                  <a:gd name="connsiteY38" fmla="*/ 376384 h 590770"/>
                  <a:gd name="connsiteX39" fmla="*/ 355090 w 591547"/>
                  <a:gd name="connsiteY39" fmla="*/ 569815 h 590770"/>
                  <a:gd name="connsiteX40" fmla="*/ 484213 w 591547"/>
                  <a:gd name="connsiteY40" fmla="*/ 569815 h 590770"/>
                  <a:gd name="connsiteX41" fmla="*/ 484213 w 591547"/>
                  <a:gd name="connsiteY41" fmla="*/ 154744 h 590770"/>
                  <a:gd name="connsiteX42" fmla="*/ 333300 w 591547"/>
                  <a:gd name="connsiteY42" fmla="*/ 99939 h 590770"/>
                  <a:gd name="connsiteX43" fmla="*/ 236458 w 591547"/>
                  <a:gd name="connsiteY43" fmla="*/ 125730 h 590770"/>
                  <a:gd name="connsiteX44" fmla="*/ 236458 w 591547"/>
                  <a:gd name="connsiteY44" fmla="*/ 341728 h 590770"/>
                  <a:gd name="connsiteX45" fmla="*/ 333300 w 591547"/>
                  <a:gd name="connsiteY45" fmla="*/ 360265 h 590770"/>
                  <a:gd name="connsiteX46" fmla="*/ 397862 w 591547"/>
                  <a:gd name="connsiteY46" fmla="*/ 21761 h 590770"/>
                  <a:gd name="connsiteX47" fmla="*/ 387371 w 591547"/>
                  <a:gd name="connsiteY47" fmla="*/ 32238 h 590770"/>
                  <a:gd name="connsiteX48" fmla="*/ 397862 w 591547"/>
                  <a:gd name="connsiteY48" fmla="*/ 42716 h 590770"/>
                  <a:gd name="connsiteX49" fmla="*/ 409160 w 591547"/>
                  <a:gd name="connsiteY49" fmla="*/ 32238 h 590770"/>
                  <a:gd name="connsiteX50" fmla="*/ 397862 w 591547"/>
                  <a:gd name="connsiteY50" fmla="*/ 21761 h 590770"/>
                  <a:gd name="connsiteX51" fmla="*/ 397862 w 591547"/>
                  <a:gd name="connsiteY51" fmla="*/ 0 h 590770"/>
                  <a:gd name="connsiteX52" fmla="*/ 430143 w 591547"/>
                  <a:gd name="connsiteY52" fmla="*/ 32238 h 590770"/>
                  <a:gd name="connsiteX53" fmla="*/ 409160 w 591547"/>
                  <a:gd name="connsiteY53" fmla="*/ 62865 h 590770"/>
                  <a:gd name="connsiteX54" fmla="*/ 409160 w 591547"/>
                  <a:gd name="connsiteY54" fmla="*/ 100745 h 590770"/>
                  <a:gd name="connsiteX55" fmla="*/ 498740 w 591547"/>
                  <a:gd name="connsiteY55" fmla="*/ 137819 h 590770"/>
                  <a:gd name="connsiteX56" fmla="*/ 506003 w 591547"/>
                  <a:gd name="connsiteY56" fmla="*/ 147491 h 590770"/>
                  <a:gd name="connsiteX57" fmla="*/ 506003 w 591547"/>
                  <a:gd name="connsiteY57" fmla="*/ 569815 h 590770"/>
                  <a:gd name="connsiteX58" fmla="*/ 591547 w 591547"/>
                  <a:gd name="connsiteY58" fmla="*/ 569815 h 590770"/>
                  <a:gd name="connsiteX59" fmla="*/ 591547 w 591547"/>
                  <a:gd name="connsiteY59" fmla="*/ 590770 h 590770"/>
                  <a:gd name="connsiteX60" fmla="*/ 494705 w 591547"/>
                  <a:gd name="connsiteY60" fmla="*/ 590770 h 590770"/>
                  <a:gd name="connsiteX61" fmla="*/ 344598 w 591547"/>
                  <a:gd name="connsiteY61" fmla="*/ 590770 h 590770"/>
                  <a:gd name="connsiteX62" fmla="*/ 193685 w 591547"/>
                  <a:gd name="connsiteY62" fmla="*/ 590770 h 590770"/>
                  <a:gd name="connsiteX63" fmla="*/ 64562 w 591547"/>
                  <a:gd name="connsiteY63" fmla="*/ 590770 h 590770"/>
                  <a:gd name="connsiteX64" fmla="*/ 0 w 591547"/>
                  <a:gd name="connsiteY64" fmla="*/ 590770 h 590770"/>
                  <a:gd name="connsiteX65" fmla="*/ 0 w 591547"/>
                  <a:gd name="connsiteY65" fmla="*/ 569815 h 590770"/>
                  <a:gd name="connsiteX66" fmla="*/ 54070 w 591547"/>
                  <a:gd name="connsiteY66" fmla="*/ 569815 h 590770"/>
                  <a:gd name="connsiteX67" fmla="*/ 54070 w 591547"/>
                  <a:gd name="connsiteY67" fmla="*/ 373160 h 590770"/>
                  <a:gd name="connsiteX68" fmla="*/ 62141 w 591547"/>
                  <a:gd name="connsiteY68" fmla="*/ 362683 h 590770"/>
                  <a:gd name="connsiteX69" fmla="*/ 191264 w 591547"/>
                  <a:gd name="connsiteY69" fmla="*/ 333668 h 590770"/>
                  <a:gd name="connsiteX70" fmla="*/ 195299 w 591547"/>
                  <a:gd name="connsiteY70" fmla="*/ 333668 h 590770"/>
                  <a:gd name="connsiteX71" fmla="*/ 196106 w 591547"/>
                  <a:gd name="connsiteY71" fmla="*/ 333668 h 590770"/>
                  <a:gd name="connsiteX72" fmla="*/ 215475 w 591547"/>
                  <a:gd name="connsiteY72" fmla="*/ 336892 h 590770"/>
                  <a:gd name="connsiteX73" fmla="*/ 215475 w 591547"/>
                  <a:gd name="connsiteY73" fmla="*/ 116864 h 590770"/>
                  <a:gd name="connsiteX74" fmla="*/ 223545 w 591547"/>
                  <a:gd name="connsiteY74" fmla="*/ 106387 h 590770"/>
                  <a:gd name="connsiteX75" fmla="*/ 341370 w 591547"/>
                  <a:gd name="connsiteY75" fmla="*/ 75760 h 590770"/>
                  <a:gd name="connsiteX76" fmla="*/ 342984 w 591547"/>
                  <a:gd name="connsiteY76" fmla="*/ 75760 h 590770"/>
                  <a:gd name="connsiteX77" fmla="*/ 345405 w 591547"/>
                  <a:gd name="connsiteY77" fmla="*/ 75760 h 590770"/>
                  <a:gd name="connsiteX78" fmla="*/ 347020 w 591547"/>
                  <a:gd name="connsiteY78" fmla="*/ 75760 h 590770"/>
                  <a:gd name="connsiteX79" fmla="*/ 348634 w 591547"/>
                  <a:gd name="connsiteY79" fmla="*/ 75760 h 590770"/>
                  <a:gd name="connsiteX80" fmla="*/ 387371 w 591547"/>
                  <a:gd name="connsiteY80" fmla="*/ 91879 h 590770"/>
                  <a:gd name="connsiteX81" fmla="*/ 387371 w 591547"/>
                  <a:gd name="connsiteY81" fmla="*/ 62865 h 590770"/>
                  <a:gd name="connsiteX82" fmla="*/ 365581 w 591547"/>
                  <a:gd name="connsiteY82" fmla="*/ 32238 h 590770"/>
                  <a:gd name="connsiteX83" fmla="*/ 397862 w 591547"/>
                  <a:gd name="connsiteY83" fmla="*/ 0 h 590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591547" h="590770">
                    <a:moveTo>
                      <a:pt x="86413" y="515758"/>
                    </a:moveTo>
                    <a:lnTo>
                      <a:pt x="171919" y="515758"/>
                    </a:lnTo>
                    <a:lnTo>
                      <a:pt x="171919" y="537523"/>
                    </a:lnTo>
                    <a:lnTo>
                      <a:pt x="86413" y="537523"/>
                    </a:lnTo>
                    <a:close/>
                    <a:moveTo>
                      <a:pt x="86413" y="461733"/>
                    </a:moveTo>
                    <a:lnTo>
                      <a:pt x="171919" y="461733"/>
                    </a:lnTo>
                    <a:lnTo>
                      <a:pt x="171919" y="483498"/>
                    </a:lnTo>
                    <a:lnTo>
                      <a:pt x="86413" y="483498"/>
                    </a:lnTo>
                    <a:close/>
                    <a:moveTo>
                      <a:pt x="86413" y="408616"/>
                    </a:moveTo>
                    <a:lnTo>
                      <a:pt x="171919" y="408616"/>
                    </a:lnTo>
                    <a:lnTo>
                      <a:pt x="171919" y="429474"/>
                    </a:lnTo>
                    <a:lnTo>
                      <a:pt x="86413" y="429474"/>
                    </a:lnTo>
                    <a:close/>
                    <a:moveTo>
                      <a:pt x="204177" y="357041"/>
                    </a:moveTo>
                    <a:lnTo>
                      <a:pt x="204177" y="569815"/>
                    </a:lnTo>
                    <a:lnTo>
                      <a:pt x="333300" y="569815"/>
                    </a:lnTo>
                    <a:lnTo>
                      <a:pt x="333300" y="382026"/>
                    </a:lnTo>
                    <a:close/>
                    <a:moveTo>
                      <a:pt x="183194" y="357041"/>
                    </a:moveTo>
                    <a:lnTo>
                      <a:pt x="75053" y="382026"/>
                    </a:lnTo>
                    <a:lnTo>
                      <a:pt x="75053" y="569815"/>
                    </a:lnTo>
                    <a:lnTo>
                      <a:pt x="183194" y="569815"/>
                    </a:lnTo>
                    <a:close/>
                    <a:moveTo>
                      <a:pt x="247709" y="311838"/>
                    </a:moveTo>
                    <a:lnTo>
                      <a:pt x="322851" y="311838"/>
                    </a:lnTo>
                    <a:lnTo>
                      <a:pt x="322851" y="332826"/>
                    </a:lnTo>
                    <a:lnTo>
                      <a:pt x="247709" y="332826"/>
                    </a:lnTo>
                    <a:close/>
                    <a:moveTo>
                      <a:pt x="247709" y="257944"/>
                    </a:moveTo>
                    <a:lnTo>
                      <a:pt x="322851" y="257944"/>
                    </a:lnTo>
                    <a:lnTo>
                      <a:pt x="322851" y="279580"/>
                    </a:lnTo>
                    <a:lnTo>
                      <a:pt x="247709" y="279580"/>
                    </a:lnTo>
                    <a:close/>
                    <a:moveTo>
                      <a:pt x="247709" y="203919"/>
                    </a:moveTo>
                    <a:lnTo>
                      <a:pt x="322851" y="203919"/>
                    </a:lnTo>
                    <a:lnTo>
                      <a:pt x="322851" y="225684"/>
                    </a:lnTo>
                    <a:lnTo>
                      <a:pt x="247709" y="225684"/>
                    </a:lnTo>
                    <a:close/>
                    <a:moveTo>
                      <a:pt x="247709" y="150672"/>
                    </a:moveTo>
                    <a:lnTo>
                      <a:pt x="322851" y="150672"/>
                    </a:lnTo>
                    <a:lnTo>
                      <a:pt x="322851" y="171660"/>
                    </a:lnTo>
                    <a:lnTo>
                      <a:pt x="247709" y="171660"/>
                    </a:lnTo>
                    <a:close/>
                    <a:moveTo>
                      <a:pt x="355090" y="102357"/>
                    </a:moveTo>
                    <a:lnTo>
                      <a:pt x="355090" y="373160"/>
                    </a:lnTo>
                    <a:lnTo>
                      <a:pt x="355090" y="376384"/>
                    </a:lnTo>
                    <a:lnTo>
                      <a:pt x="355090" y="569815"/>
                    </a:lnTo>
                    <a:lnTo>
                      <a:pt x="484213" y="569815"/>
                    </a:lnTo>
                    <a:lnTo>
                      <a:pt x="484213" y="154744"/>
                    </a:lnTo>
                    <a:close/>
                    <a:moveTo>
                      <a:pt x="333300" y="99939"/>
                    </a:moveTo>
                    <a:lnTo>
                      <a:pt x="236458" y="125730"/>
                    </a:lnTo>
                    <a:lnTo>
                      <a:pt x="236458" y="341728"/>
                    </a:lnTo>
                    <a:lnTo>
                      <a:pt x="333300" y="360265"/>
                    </a:lnTo>
                    <a:close/>
                    <a:moveTo>
                      <a:pt x="397862" y="21761"/>
                    </a:moveTo>
                    <a:cubicBezTo>
                      <a:pt x="392213" y="21761"/>
                      <a:pt x="387371" y="26596"/>
                      <a:pt x="387371" y="32238"/>
                    </a:cubicBezTo>
                    <a:cubicBezTo>
                      <a:pt x="387371" y="37880"/>
                      <a:pt x="392213" y="42716"/>
                      <a:pt x="397862" y="42716"/>
                    </a:cubicBezTo>
                    <a:cubicBezTo>
                      <a:pt x="404318" y="42716"/>
                      <a:pt x="409160" y="37880"/>
                      <a:pt x="409160" y="32238"/>
                    </a:cubicBezTo>
                    <a:cubicBezTo>
                      <a:pt x="409160" y="26596"/>
                      <a:pt x="404318" y="21761"/>
                      <a:pt x="397862" y="21761"/>
                    </a:cubicBezTo>
                    <a:close/>
                    <a:moveTo>
                      <a:pt x="397862" y="0"/>
                    </a:moveTo>
                    <a:cubicBezTo>
                      <a:pt x="415616" y="0"/>
                      <a:pt x="430143" y="14507"/>
                      <a:pt x="430143" y="32238"/>
                    </a:cubicBezTo>
                    <a:cubicBezTo>
                      <a:pt x="430143" y="45940"/>
                      <a:pt x="421266" y="58029"/>
                      <a:pt x="409160" y="62865"/>
                    </a:cubicBezTo>
                    <a:lnTo>
                      <a:pt x="409160" y="100745"/>
                    </a:lnTo>
                    <a:lnTo>
                      <a:pt x="498740" y="137819"/>
                    </a:lnTo>
                    <a:cubicBezTo>
                      <a:pt x="502775" y="139431"/>
                      <a:pt x="506003" y="143461"/>
                      <a:pt x="506003" y="147491"/>
                    </a:cubicBezTo>
                    <a:lnTo>
                      <a:pt x="506003" y="569815"/>
                    </a:lnTo>
                    <a:lnTo>
                      <a:pt x="591547" y="569815"/>
                    </a:lnTo>
                    <a:lnTo>
                      <a:pt x="591547" y="590770"/>
                    </a:lnTo>
                    <a:lnTo>
                      <a:pt x="494705" y="590770"/>
                    </a:lnTo>
                    <a:lnTo>
                      <a:pt x="344598" y="590770"/>
                    </a:lnTo>
                    <a:lnTo>
                      <a:pt x="193685" y="590770"/>
                    </a:lnTo>
                    <a:lnTo>
                      <a:pt x="64562" y="590770"/>
                    </a:lnTo>
                    <a:lnTo>
                      <a:pt x="0" y="590770"/>
                    </a:lnTo>
                    <a:lnTo>
                      <a:pt x="0" y="569815"/>
                    </a:lnTo>
                    <a:lnTo>
                      <a:pt x="54070" y="569815"/>
                    </a:lnTo>
                    <a:lnTo>
                      <a:pt x="54070" y="373160"/>
                    </a:lnTo>
                    <a:cubicBezTo>
                      <a:pt x="54070" y="368324"/>
                      <a:pt x="57298" y="364294"/>
                      <a:pt x="62141" y="362683"/>
                    </a:cubicBezTo>
                    <a:lnTo>
                      <a:pt x="191264" y="333668"/>
                    </a:lnTo>
                    <a:cubicBezTo>
                      <a:pt x="192878" y="332862"/>
                      <a:pt x="194492" y="332862"/>
                      <a:pt x="195299" y="333668"/>
                    </a:cubicBezTo>
                    <a:cubicBezTo>
                      <a:pt x="196106" y="333668"/>
                      <a:pt x="196106" y="333668"/>
                      <a:pt x="196106" y="333668"/>
                    </a:cubicBezTo>
                    <a:lnTo>
                      <a:pt x="215475" y="336892"/>
                    </a:lnTo>
                    <a:lnTo>
                      <a:pt x="215475" y="116864"/>
                    </a:lnTo>
                    <a:cubicBezTo>
                      <a:pt x="215475" y="112028"/>
                      <a:pt x="218703" y="107999"/>
                      <a:pt x="223545" y="106387"/>
                    </a:cubicBezTo>
                    <a:lnTo>
                      <a:pt x="341370" y="75760"/>
                    </a:lnTo>
                    <a:cubicBezTo>
                      <a:pt x="342177" y="75760"/>
                      <a:pt x="342177" y="75760"/>
                      <a:pt x="342984" y="75760"/>
                    </a:cubicBezTo>
                    <a:cubicBezTo>
                      <a:pt x="343791" y="75760"/>
                      <a:pt x="344598" y="74954"/>
                      <a:pt x="345405" y="75760"/>
                    </a:cubicBezTo>
                    <a:cubicBezTo>
                      <a:pt x="346213" y="75760"/>
                      <a:pt x="347020" y="75760"/>
                      <a:pt x="347020" y="75760"/>
                    </a:cubicBezTo>
                    <a:cubicBezTo>
                      <a:pt x="347827" y="75760"/>
                      <a:pt x="347827" y="75760"/>
                      <a:pt x="348634" y="75760"/>
                    </a:cubicBezTo>
                    <a:lnTo>
                      <a:pt x="387371" y="91879"/>
                    </a:lnTo>
                    <a:lnTo>
                      <a:pt x="387371" y="62865"/>
                    </a:lnTo>
                    <a:cubicBezTo>
                      <a:pt x="375265" y="58029"/>
                      <a:pt x="365581" y="45940"/>
                      <a:pt x="365581" y="32238"/>
                    </a:cubicBezTo>
                    <a:cubicBezTo>
                      <a:pt x="365581" y="14507"/>
                      <a:pt x="380107" y="0"/>
                      <a:pt x="3978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198" dirty="0"/>
              </a:p>
            </p:txBody>
          </p:sp>
        </p:grpSp>
        <p:sp>
          <p:nvSpPr>
            <p:cNvPr id="15" name="íṡļiďe">
              <a:extLst>
                <a:ext uri="{FF2B5EF4-FFF2-40B4-BE49-F238E27FC236}">
                  <a16:creationId xmlns:a16="http://schemas.microsoft.com/office/drawing/2014/main" id="{C0412710-2EB2-4FD2-916C-B70B7891E8AD}"/>
                </a:ext>
              </a:extLst>
            </p:cNvPr>
            <p:cNvSpPr txBox="1"/>
            <p:nvPr/>
          </p:nvSpPr>
          <p:spPr>
            <a:xfrm>
              <a:off x="8288028" y="4777283"/>
              <a:ext cx="3239994" cy="1366342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lvl="0" indent="-171450">
                <a:lnSpc>
                  <a:spcPct val="16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100" kern="0" dirty="0"/>
                <a:t>Supporting text here.</a:t>
              </a:r>
            </a:p>
            <a:p>
              <a:pPr marL="171450" lvl="0" indent="-171450">
                <a:lnSpc>
                  <a:spcPct val="16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100" kern="0" dirty="0"/>
                <a:t>You can use the icon library in iSlide  (www.islide.cc) to filter and replace existing icon elements with one click.</a:t>
              </a:r>
            </a:p>
          </p:txBody>
        </p:sp>
        <p:sp>
          <p:nvSpPr>
            <p:cNvPr id="16" name="íṥľîdè">
              <a:extLst>
                <a:ext uri="{FF2B5EF4-FFF2-40B4-BE49-F238E27FC236}">
                  <a16:creationId xmlns:a16="http://schemas.microsoft.com/office/drawing/2014/main" id="{12AC5138-743E-451B-9222-327B99D09634}"/>
                </a:ext>
              </a:extLst>
            </p:cNvPr>
            <p:cNvSpPr txBox="1"/>
            <p:nvPr/>
          </p:nvSpPr>
          <p:spPr>
            <a:xfrm>
              <a:off x="8288028" y="4305462"/>
              <a:ext cx="3239994" cy="471820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1869127-71D9-409F-8784-0102EF9754D9}"/>
                </a:ext>
              </a:extLst>
            </p:cNvPr>
            <p:cNvCxnSpPr>
              <a:cxnSpLocks/>
            </p:cNvCxnSpPr>
            <p:nvPr/>
          </p:nvCxnSpPr>
          <p:spPr>
            <a:xfrm>
              <a:off x="8005881" y="4777282"/>
              <a:ext cx="0" cy="136634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iṣlîḑé">
              <a:extLst>
                <a:ext uri="{FF2B5EF4-FFF2-40B4-BE49-F238E27FC236}">
                  <a16:creationId xmlns:a16="http://schemas.microsoft.com/office/drawing/2014/main" id="{C1C81986-418B-4070-8238-2FC6AEB021F0}"/>
                </a:ext>
              </a:extLst>
            </p:cNvPr>
            <p:cNvGrpSpPr/>
            <p:nvPr/>
          </p:nvGrpSpPr>
          <p:grpSpPr>
            <a:xfrm>
              <a:off x="6752657" y="1314488"/>
              <a:ext cx="4521837" cy="1985536"/>
              <a:chOff x="6752657" y="1314488"/>
              <a:chExt cx="4521837" cy="1985536"/>
            </a:xfrm>
          </p:grpSpPr>
          <p:grpSp>
            <p:nvGrpSpPr>
              <p:cNvPr id="20" name="íŝlîḋ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  <a:extLst>
                  <a:ext uri="{FF2B5EF4-FFF2-40B4-BE49-F238E27FC236}">
                    <a16:creationId xmlns:a16="http://schemas.microsoft.com/office/drawing/2014/main" id="{369491C6-B49B-435A-8A60-990754B16BDA}"/>
                  </a:ext>
                </a:extLst>
              </p:cNvPr>
              <p:cNvGrpSpPr/>
              <p:nvPr/>
            </p:nvGrpSpPr>
            <p:grpSpPr>
              <a:xfrm>
                <a:off x="6752657" y="1314488"/>
                <a:ext cx="3515171" cy="1985536"/>
                <a:chOff x="2736056" y="1531144"/>
                <a:chExt cx="6719888" cy="3795713"/>
              </a:xfrm>
            </p:grpSpPr>
            <p:sp>
              <p:nvSpPr>
                <p:cNvPr id="26" name="îš1iḍe">
                  <a:extLst>
                    <a:ext uri="{FF2B5EF4-FFF2-40B4-BE49-F238E27FC236}">
                      <a16:creationId xmlns:a16="http://schemas.microsoft.com/office/drawing/2014/main" id="{5ECB346D-740B-4208-B75E-2E7BFDFCA1AA}"/>
                    </a:ext>
                  </a:extLst>
                </p:cNvPr>
                <p:cNvSpPr/>
                <p:nvPr/>
              </p:nvSpPr>
              <p:spPr bwMode="auto">
                <a:xfrm>
                  <a:off x="4134644" y="1531144"/>
                  <a:ext cx="4075113" cy="2660650"/>
                </a:xfrm>
                <a:custGeom>
                  <a:avLst/>
                  <a:gdLst>
                    <a:gd name="T0" fmla="*/ 3244 w 3244"/>
                    <a:gd name="T1" fmla="*/ 1973 h 2120"/>
                    <a:gd name="T2" fmla="*/ 3097 w 3244"/>
                    <a:gd name="T3" fmla="*/ 2120 h 2120"/>
                    <a:gd name="T4" fmla="*/ 147 w 3244"/>
                    <a:gd name="T5" fmla="*/ 2120 h 2120"/>
                    <a:gd name="T6" fmla="*/ 0 w 3244"/>
                    <a:gd name="T7" fmla="*/ 1973 h 2120"/>
                    <a:gd name="T8" fmla="*/ 0 w 3244"/>
                    <a:gd name="T9" fmla="*/ 148 h 2120"/>
                    <a:gd name="T10" fmla="*/ 147 w 3244"/>
                    <a:gd name="T11" fmla="*/ 0 h 2120"/>
                    <a:gd name="T12" fmla="*/ 3097 w 3244"/>
                    <a:gd name="T13" fmla="*/ 0 h 2120"/>
                    <a:gd name="T14" fmla="*/ 3244 w 3244"/>
                    <a:gd name="T15" fmla="*/ 148 h 2120"/>
                    <a:gd name="T16" fmla="*/ 3244 w 3244"/>
                    <a:gd name="T17" fmla="*/ 1973 h 2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44" h="2120">
                      <a:moveTo>
                        <a:pt x="3244" y="1973"/>
                      </a:moveTo>
                      <a:cubicBezTo>
                        <a:pt x="3244" y="2054"/>
                        <a:pt x="3178" y="2120"/>
                        <a:pt x="3097" y="2120"/>
                      </a:cubicBezTo>
                      <a:cubicBezTo>
                        <a:pt x="147" y="2120"/>
                        <a:pt x="147" y="2120"/>
                        <a:pt x="147" y="2120"/>
                      </a:cubicBezTo>
                      <a:cubicBezTo>
                        <a:pt x="66" y="2120"/>
                        <a:pt x="0" y="2054"/>
                        <a:pt x="0" y="1973"/>
                      </a:cubicBezTo>
                      <a:cubicBezTo>
                        <a:pt x="0" y="148"/>
                        <a:pt x="0" y="148"/>
                        <a:pt x="0" y="148"/>
                      </a:cubicBezTo>
                      <a:cubicBezTo>
                        <a:pt x="0" y="66"/>
                        <a:pt x="66" y="0"/>
                        <a:pt x="147" y="0"/>
                      </a:cubicBezTo>
                      <a:cubicBezTo>
                        <a:pt x="3097" y="0"/>
                        <a:pt x="3097" y="0"/>
                        <a:pt x="3097" y="0"/>
                      </a:cubicBezTo>
                      <a:cubicBezTo>
                        <a:pt x="3178" y="0"/>
                        <a:pt x="3244" y="66"/>
                        <a:pt x="3244" y="148"/>
                      </a:cubicBezTo>
                      <a:cubicBezTo>
                        <a:pt x="3244" y="1973"/>
                        <a:pt x="3244" y="1973"/>
                        <a:pt x="3244" y="1973"/>
                      </a:cubicBezTo>
                    </a:path>
                  </a:pathLst>
                </a:custGeom>
                <a:solidFill>
                  <a:srgbClr val="1531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ïsļiḋê">
                  <a:extLst>
                    <a:ext uri="{FF2B5EF4-FFF2-40B4-BE49-F238E27FC236}">
                      <a16:creationId xmlns:a16="http://schemas.microsoft.com/office/drawing/2014/main" id="{5AA6F669-C969-414A-8183-B17A828B1ACD}"/>
                    </a:ext>
                  </a:extLst>
                </p:cNvPr>
                <p:cNvSpPr/>
                <p:nvPr/>
              </p:nvSpPr>
              <p:spPr bwMode="auto">
                <a:xfrm>
                  <a:off x="4317206" y="1707357"/>
                  <a:ext cx="3727450" cy="2298700"/>
                </a:xfrm>
                <a:prstGeom prst="rect">
                  <a:avLst/>
                </a:prstGeom>
                <a:solidFill>
                  <a:srgbClr val="E5E5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ïslïḍe">
                  <a:extLst>
                    <a:ext uri="{FF2B5EF4-FFF2-40B4-BE49-F238E27FC236}">
                      <a16:creationId xmlns:a16="http://schemas.microsoft.com/office/drawing/2014/main" id="{369C2583-5A4A-4A0F-A2B6-67E7B38F5A7B}"/>
                    </a:ext>
                  </a:extLst>
                </p:cNvPr>
                <p:cNvSpPr/>
                <p:nvPr/>
              </p:nvSpPr>
              <p:spPr bwMode="auto">
                <a:xfrm>
                  <a:off x="4317206" y="1707357"/>
                  <a:ext cx="3727450" cy="2298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íSļîḋe">
                  <a:extLst>
                    <a:ext uri="{FF2B5EF4-FFF2-40B4-BE49-F238E27FC236}">
                      <a16:creationId xmlns:a16="http://schemas.microsoft.com/office/drawing/2014/main" id="{1DB7E096-5296-4B90-898F-0BC64E23E4F9}"/>
                    </a:ext>
                  </a:extLst>
                </p:cNvPr>
                <p:cNvSpPr/>
                <p:nvPr/>
              </p:nvSpPr>
              <p:spPr bwMode="auto">
                <a:xfrm>
                  <a:off x="3334544" y="4177507"/>
                  <a:ext cx="5691188" cy="315913"/>
                </a:xfrm>
                <a:custGeom>
                  <a:avLst/>
                  <a:gdLst>
                    <a:gd name="T0" fmla="*/ 3 w 4532"/>
                    <a:gd name="T1" fmla="*/ 0 h 252"/>
                    <a:gd name="T2" fmla="*/ 0 w 4532"/>
                    <a:gd name="T3" fmla="*/ 41 h 252"/>
                    <a:gd name="T4" fmla="*/ 158 w 4532"/>
                    <a:gd name="T5" fmla="*/ 252 h 252"/>
                    <a:gd name="T6" fmla="*/ 4374 w 4532"/>
                    <a:gd name="T7" fmla="*/ 252 h 252"/>
                    <a:gd name="T8" fmla="*/ 4532 w 4532"/>
                    <a:gd name="T9" fmla="*/ 41 h 252"/>
                    <a:gd name="T10" fmla="*/ 4529 w 4532"/>
                    <a:gd name="T11" fmla="*/ 0 h 252"/>
                    <a:gd name="T12" fmla="*/ 3 w 4532"/>
                    <a:gd name="T13" fmla="*/ 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532" h="252">
                      <a:moveTo>
                        <a:pt x="3" y="0"/>
                      </a:moveTo>
                      <a:cubicBezTo>
                        <a:pt x="1" y="14"/>
                        <a:pt x="0" y="27"/>
                        <a:pt x="0" y="41"/>
                      </a:cubicBezTo>
                      <a:cubicBezTo>
                        <a:pt x="0" y="157"/>
                        <a:pt x="71" y="252"/>
                        <a:pt x="158" y="252"/>
                      </a:cubicBezTo>
                      <a:cubicBezTo>
                        <a:pt x="4374" y="252"/>
                        <a:pt x="4374" y="252"/>
                        <a:pt x="4374" y="252"/>
                      </a:cubicBezTo>
                      <a:cubicBezTo>
                        <a:pt x="4461" y="252"/>
                        <a:pt x="4532" y="157"/>
                        <a:pt x="4532" y="41"/>
                      </a:cubicBezTo>
                      <a:cubicBezTo>
                        <a:pt x="4532" y="27"/>
                        <a:pt x="4531" y="14"/>
                        <a:pt x="4529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A3A3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ïṡļïḍê">
                  <a:extLst>
                    <a:ext uri="{FF2B5EF4-FFF2-40B4-BE49-F238E27FC236}">
                      <a16:creationId xmlns:a16="http://schemas.microsoft.com/office/drawing/2014/main" id="{B4BE5BCE-757A-4114-9138-6E6D85D43ABD}"/>
                    </a:ext>
                  </a:extLst>
                </p:cNvPr>
                <p:cNvSpPr/>
                <p:nvPr/>
              </p:nvSpPr>
              <p:spPr bwMode="auto">
                <a:xfrm>
                  <a:off x="3352006" y="4336257"/>
                  <a:ext cx="5657850" cy="157163"/>
                </a:xfrm>
                <a:custGeom>
                  <a:avLst/>
                  <a:gdLst>
                    <a:gd name="T0" fmla="*/ 0 w 4505"/>
                    <a:gd name="T1" fmla="*/ 0 h 126"/>
                    <a:gd name="T2" fmla="*/ 144 w 4505"/>
                    <a:gd name="T3" fmla="*/ 126 h 126"/>
                    <a:gd name="T4" fmla="*/ 4360 w 4505"/>
                    <a:gd name="T5" fmla="*/ 126 h 126"/>
                    <a:gd name="T6" fmla="*/ 4505 w 4505"/>
                    <a:gd name="T7" fmla="*/ 0 h 126"/>
                    <a:gd name="T8" fmla="*/ 0 w 4505"/>
                    <a:gd name="T9" fmla="*/ 0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05" h="126">
                      <a:moveTo>
                        <a:pt x="0" y="0"/>
                      </a:moveTo>
                      <a:cubicBezTo>
                        <a:pt x="24" y="74"/>
                        <a:pt x="80" y="126"/>
                        <a:pt x="144" y="126"/>
                      </a:cubicBezTo>
                      <a:cubicBezTo>
                        <a:pt x="4360" y="126"/>
                        <a:pt x="4360" y="126"/>
                        <a:pt x="4360" y="126"/>
                      </a:cubicBezTo>
                      <a:cubicBezTo>
                        <a:pt x="4425" y="126"/>
                        <a:pt x="4480" y="74"/>
                        <a:pt x="4505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1531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ï$ḻïḋê">
                  <a:extLst>
                    <a:ext uri="{FF2B5EF4-FFF2-40B4-BE49-F238E27FC236}">
                      <a16:creationId xmlns:a16="http://schemas.microsoft.com/office/drawing/2014/main" id="{86CE0C33-5920-4CBA-9BC7-AFDA7623BF0E}"/>
                    </a:ext>
                  </a:extLst>
                </p:cNvPr>
                <p:cNvSpPr/>
                <p:nvPr/>
              </p:nvSpPr>
              <p:spPr bwMode="auto">
                <a:xfrm>
                  <a:off x="4569619" y="1896269"/>
                  <a:ext cx="1317625" cy="63500"/>
                </a:xfrm>
                <a:prstGeom prst="rect">
                  <a:avLst/>
                </a:prstGeom>
                <a:solidFill>
                  <a:srgbClr val="F39C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îslîḍe">
                  <a:extLst>
                    <a:ext uri="{FF2B5EF4-FFF2-40B4-BE49-F238E27FC236}">
                      <a16:creationId xmlns:a16="http://schemas.microsoft.com/office/drawing/2014/main" id="{B01291B0-04A1-4E81-81A8-4496D323E55D}"/>
                    </a:ext>
                  </a:extLst>
                </p:cNvPr>
                <p:cNvSpPr/>
                <p:nvPr/>
              </p:nvSpPr>
              <p:spPr bwMode="auto">
                <a:xfrm>
                  <a:off x="4569619" y="1986757"/>
                  <a:ext cx="1317625" cy="63500"/>
                </a:xfrm>
                <a:prstGeom prst="rect">
                  <a:avLst/>
                </a:prstGeom>
                <a:solidFill>
                  <a:srgbClr val="F39C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ï$1ïḋê">
                  <a:extLst>
                    <a:ext uri="{FF2B5EF4-FFF2-40B4-BE49-F238E27FC236}">
                      <a16:creationId xmlns:a16="http://schemas.microsoft.com/office/drawing/2014/main" id="{369C164A-510D-4631-85C4-A078EE001264}"/>
                    </a:ext>
                  </a:extLst>
                </p:cNvPr>
                <p:cNvSpPr/>
                <p:nvPr/>
              </p:nvSpPr>
              <p:spPr bwMode="auto">
                <a:xfrm>
                  <a:off x="4569619" y="2082007"/>
                  <a:ext cx="1317625" cy="63500"/>
                </a:xfrm>
                <a:prstGeom prst="rect">
                  <a:avLst/>
                </a:prstGeom>
                <a:solidFill>
                  <a:srgbClr val="F39C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ïṣ1íde">
                  <a:extLst>
                    <a:ext uri="{FF2B5EF4-FFF2-40B4-BE49-F238E27FC236}">
                      <a16:creationId xmlns:a16="http://schemas.microsoft.com/office/drawing/2014/main" id="{92C04FB3-757F-4178-8ADA-128FC21B6764}"/>
                    </a:ext>
                  </a:extLst>
                </p:cNvPr>
                <p:cNvSpPr/>
                <p:nvPr/>
              </p:nvSpPr>
              <p:spPr bwMode="auto">
                <a:xfrm>
                  <a:off x="4569619" y="2177257"/>
                  <a:ext cx="1317625" cy="63500"/>
                </a:xfrm>
                <a:prstGeom prst="rect">
                  <a:avLst/>
                </a:prstGeom>
                <a:solidFill>
                  <a:srgbClr val="F39C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ïşļiḍe">
                  <a:extLst>
                    <a:ext uri="{FF2B5EF4-FFF2-40B4-BE49-F238E27FC236}">
                      <a16:creationId xmlns:a16="http://schemas.microsoft.com/office/drawing/2014/main" id="{C02A6E53-31FA-481A-8249-4FC315BDCB8F}"/>
                    </a:ext>
                  </a:extLst>
                </p:cNvPr>
                <p:cNvSpPr/>
                <p:nvPr/>
              </p:nvSpPr>
              <p:spPr bwMode="auto">
                <a:xfrm>
                  <a:off x="5928519" y="3198019"/>
                  <a:ext cx="603250" cy="168275"/>
                </a:xfrm>
                <a:custGeom>
                  <a:avLst/>
                  <a:gdLst>
                    <a:gd name="T0" fmla="*/ 7 w 380"/>
                    <a:gd name="T1" fmla="*/ 106 h 106"/>
                    <a:gd name="T2" fmla="*/ 0 w 380"/>
                    <a:gd name="T3" fmla="*/ 79 h 106"/>
                    <a:gd name="T4" fmla="*/ 374 w 380"/>
                    <a:gd name="T5" fmla="*/ 0 h 106"/>
                    <a:gd name="T6" fmla="*/ 380 w 380"/>
                    <a:gd name="T7" fmla="*/ 28 h 106"/>
                    <a:gd name="T8" fmla="*/ 7 w 380"/>
                    <a:gd name="T9" fmla="*/ 10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0" h="106">
                      <a:moveTo>
                        <a:pt x="7" y="106"/>
                      </a:moveTo>
                      <a:lnTo>
                        <a:pt x="0" y="79"/>
                      </a:lnTo>
                      <a:lnTo>
                        <a:pt x="374" y="0"/>
                      </a:lnTo>
                      <a:lnTo>
                        <a:pt x="380" y="28"/>
                      </a:lnTo>
                      <a:lnTo>
                        <a:pt x="7" y="106"/>
                      </a:lnTo>
                      <a:close/>
                    </a:path>
                  </a:pathLst>
                </a:custGeom>
                <a:solidFill>
                  <a:srgbClr val="F1C40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îSļîdê">
                  <a:extLst>
                    <a:ext uri="{FF2B5EF4-FFF2-40B4-BE49-F238E27FC236}">
                      <a16:creationId xmlns:a16="http://schemas.microsoft.com/office/drawing/2014/main" id="{CFCAAC2A-4D56-40D4-95DA-CC129FB24925}"/>
                    </a:ext>
                  </a:extLst>
                </p:cNvPr>
                <p:cNvSpPr/>
                <p:nvPr/>
              </p:nvSpPr>
              <p:spPr bwMode="auto">
                <a:xfrm>
                  <a:off x="6125369" y="2705894"/>
                  <a:ext cx="461963" cy="477838"/>
                </a:xfrm>
                <a:custGeom>
                  <a:avLst/>
                  <a:gdLst>
                    <a:gd name="T0" fmla="*/ 0 w 291"/>
                    <a:gd name="T1" fmla="*/ 19 h 301"/>
                    <a:gd name="T2" fmla="*/ 20 w 291"/>
                    <a:gd name="T3" fmla="*/ 0 h 301"/>
                    <a:gd name="T4" fmla="*/ 291 w 291"/>
                    <a:gd name="T5" fmla="*/ 281 h 301"/>
                    <a:gd name="T6" fmla="*/ 271 w 291"/>
                    <a:gd name="T7" fmla="*/ 301 h 301"/>
                    <a:gd name="T8" fmla="*/ 0 w 291"/>
                    <a:gd name="T9" fmla="*/ 19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1" h="301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291" y="281"/>
                      </a:lnTo>
                      <a:lnTo>
                        <a:pt x="271" y="301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1C40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ïşḻíḍè">
                  <a:extLst>
                    <a:ext uri="{FF2B5EF4-FFF2-40B4-BE49-F238E27FC236}">
                      <a16:creationId xmlns:a16="http://schemas.microsoft.com/office/drawing/2014/main" id="{1ED01A31-FB57-4BA4-B4E3-DAF431EAD7F6}"/>
                    </a:ext>
                  </a:extLst>
                </p:cNvPr>
                <p:cNvSpPr/>
                <p:nvPr/>
              </p:nvSpPr>
              <p:spPr bwMode="auto">
                <a:xfrm>
                  <a:off x="5796756" y="2772569"/>
                  <a:ext cx="325438" cy="555625"/>
                </a:xfrm>
                <a:custGeom>
                  <a:avLst/>
                  <a:gdLst>
                    <a:gd name="T0" fmla="*/ 180 w 205"/>
                    <a:gd name="T1" fmla="*/ 0 h 350"/>
                    <a:gd name="T2" fmla="*/ 205 w 205"/>
                    <a:gd name="T3" fmla="*/ 14 h 350"/>
                    <a:gd name="T4" fmla="*/ 25 w 205"/>
                    <a:gd name="T5" fmla="*/ 350 h 350"/>
                    <a:gd name="T6" fmla="*/ 0 w 205"/>
                    <a:gd name="T7" fmla="*/ 336 h 350"/>
                    <a:gd name="T8" fmla="*/ 180 w 205"/>
                    <a:gd name="T9" fmla="*/ 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5" h="350">
                      <a:moveTo>
                        <a:pt x="180" y="0"/>
                      </a:moveTo>
                      <a:lnTo>
                        <a:pt x="205" y="14"/>
                      </a:lnTo>
                      <a:lnTo>
                        <a:pt x="25" y="350"/>
                      </a:lnTo>
                      <a:lnTo>
                        <a:pt x="0" y="336"/>
                      </a:lnTo>
                      <a:lnTo>
                        <a:pt x="180" y="0"/>
                      </a:lnTo>
                      <a:close/>
                    </a:path>
                  </a:pathLst>
                </a:custGeom>
                <a:solidFill>
                  <a:srgbClr val="F1C40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ïṧļîḓe">
                  <a:extLst>
                    <a:ext uri="{FF2B5EF4-FFF2-40B4-BE49-F238E27FC236}">
                      <a16:creationId xmlns:a16="http://schemas.microsoft.com/office/drawing/2014/main" id="{9F3D916F-3FE1-4AD6-8912-DB4ACE2C540A}"/>
                    </a:ext>
                  </a:extLst>
                </p:cNvPr>
                <p:cNvSpPr/>
                <p:nvPr/>
              </p:nvSpPr>
              <p:spPr bwMode="auto">
                <a:xfrm>
                  <a:off x="5614194" y="3172619"/>
                  <a:ext cx="365125" cy="366713"/>
                </a:xfrm>
                <a:custGeom>
                  <a:avLst/>
                  <a:gdLst>
                    <a:gd name="T0" fmla="*/ 247 w 290"/>
                    <a:gd name="T1" fmla="*/ 71 h 293"/>
                    <a:gd name="T2" fmla="*/ 223 w 290"/>
                    <a:gd name="T3" fmla="*/ 252 h 293"/>
                    <a:gd name="T4" fmla="*/ 43 w 290"/>
                    <a:gd name="T5" fmla="*/ 222 h 293"/>
                    <a:gd name="T6" fmla="*/ 68 w 290"/>
                    <a:gd name="T7" fmla="*/ 41 h 293"/>
                    <a:gd name="T8" fmla="*/ 247 w 290"/>
                    <a:gd name="T9" fmla="*/ 71 h 2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0" h="293">
                      <a:moveTo>
                        <a:pt x="247" y="71"/>
                      </a:moveTo>
                      <a:cubicBezTo>
                        <a:pt x="290" y="129"/>
                        <a:pt x="279" y="210"/>
                        <a:pt x="223" y="252"/>
                      </a:cubicBezTo>
                      <a:cubicBezTo>
                        <a:pt x="166" y="293"/>
                        <a:pt x="86" y="280"/>
                        <a:pt x="43" y="222"/>
                      </a:cubicBezTo>
                      <a:cubicBezTo>
                        <a:pt x="0" y="163"/>
                        <a:pt x="11" y="83"/>
                        <a:pt x="68" y="41"/>
                      </a:cubicBezTo>
                      <a:cubicBezTo>
                        <a:pt x="124" y="0"/>
                        <a:pt x="204" y="13"/>
                        <a:pt x="247" y="71"/>
                      </a:cubicBezTo>
                      <a:close/>
                    </a:path>
                  </a:pathLst>
                </a:custGeom>
                <a:solidFill>
                  <a:srgbClr val="3449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ïşlîdê">
                  <a:extLst>
                    <a:ext uri="{FF2B5EF4-FFF2-40B4-BE49-F238E27FC236}">
                      <a16:creationId xmlns:a16="http://schemas.microsoft.com/office/drawing/2014/main" id="{F1A369BD-A078-4BBD-9744-1E977AC9709A}"/>
                    </a:ext>
                  </a:extLst>
                </p:cNvPr>
                <p:cNvSpPr/>
                <p:nvPr/>
              </p:nvSpPr>
              <p:spPr bwMode="auto">
                <a:xfrm>
                  <a:off x="5990431" y="2575719"/>
                  <a:ext cx="303213" cy="306388"/>
                </a:xfrm>
                <a:custGeom>
                  <a:avLst/>
                  <a:gdLst>
                    <a:gd name="T0" fmla="*/ 205 w 241"/>
                    <a:gd name="T1" fmla="*/ 59 h 244"/>
                    <a:gd name="T2" fmla="*/ 185 w 241"/>
                    <a:gd name="T3" fmla="*/ 209 h 244"/>
                    <a:gd name="T4" fmla="*/ 36 w 241"/>
                    <a:gd name="T5" fmla="*/ 184 h 244"/>
                    <a:gd name="T6" fmla="*/ 56 w 241"/>
                    <a:gd name="T7" fmla="*/ 35 h 244"/>
                    <a:gd name="T8" fmla="*/ 205 w 241"/>
                    <a:gd name="T9" fmla="*/ 59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1" h="244">
                      <a:moveTo>
                        <a:pt x="205" y="59"/>
                      </a:moveTo>
                      <a:cubicBezTo>
                        <a:pt x="241" y="108"/>
                        <a:pt x="232" y="175"/>
                        <a:pt x="185" y="209"/>
                      </a:cubicBezTo>
                      <a:cubicBezTo>
                        <a:pt x="138" y="244"/>
                        <a:pt x="71" y="233"/>
                        <a:pt x="36" y="184"/>
                      </a:cubicBezTo>
                      <a:cubicBezTo>
                        <a:pt x="0" y="136"/>
                        <a:pt x="9" y="69"/>
                        <a:pt x="56" y="35"/>
                      </a:cubicBezTo>
                      <a:cubicBezTo>
                        <a:pt x="103" y="0"/>
                        <a:pt x="170" y="11"/>
                        <a:pt x="205" y="59"/>
                      </a:cubicBezTo>
                      <a:close/>
                    </a:path>
                  </a:pathLst>
                </a:custGeom>
                <a:solidFill>
                  <a:srgbClr val="F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ïṥ1ïďe">
                  <a:extLst>
                    <a:ext uri="{FF2B5EF4-FFF2-40B4-BE49-F238E27FC236}">
                      <a16:creationId xmlns:a16="http://schemas.microsoft.com/office/drawing/2014/main" id="{A462DB8F-89DC-45A5-AB85-67AC0C5EED86}"/>
                    </a:ext>
                  </a:extLst>
                </p:cNvPr>
                <p:cNvSpPr/>
                <p:nvPr/>
              </p:nvSpPr>
              <p:spPr bwMode="auto">
                <a:xfrm>
                  <a:off x="6417469" y="2958307"/>
                  <a:ext cx="458788" cy="465138"/>
                </a:xfrm>
                <a:custGeom>
                  <a:avLst/>
                  <a:gdLst>
                    <a:gd name="T0" fmla="*/ 311 w 365"/>
                    <a:gd name="T1" fmla="*/ 90 h 370"/>
                    <a:gd name="T2" fmla="*/ 280 w 365"/>
                    <a:gd name="T3" fmla="*/ 318 h 370"/>
                    <a:gd name="T4" fmla="*/ 54 w 365"/>
                    <a:gd name="T5" fmla="*/ 280 h 370"/>
                    <a:gd name="T6" fmla="*/ 85 w 365"/>
                    <a:gd name="T7" fmla="*/ 52 h 370"/>
                    <a:gd name="T8" fmla="*/ 311 w 365"/>
                    <a:gd name="T9" fmla="*/ 90 h 3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5" h="370">
                      <a:moveTo>
                        <a:pt x="311" y="90"/>
                      </a:moveTo>
                      <a:cubicBezTo>
                        <a:pt x="365" y="163"/>
                        <a:pt x="351" y="265"/>
                        <a:pt x="280" y="318"/>
                      </a:cubicBezTo>
                      <a:cubicBezTo>
                        <a:pt x="209" y="370"/>
                        <a:pt x="108" y="353"/>
                        <a:pt x="54" y="280"/>
                      </a:cubicBezTo>
                      <a:cubicBezTo>
                        <a:pt x="0" y="207"/>
                        <a:pt x="13" y="105"/>
                        <a:pt x="85" y="52"/>
                      </a:cubicBezTo>
                      <a:cubicBezTo>
                        <a:pt x="156" y="0"/>
                        <a:pt x="257" y="17"/>
                        <a:pt x="311" y="90"/>
                      </a:cubicBezTo>
                      <a:close/>
                    </a:path>
                  </a:pathLst>
                </a:custGeom>
                <a:solidFill>
                  <a:srgbClr val="14AF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iṥļidè">
                  <a:extLst>
                    <a:ext uri="{FF2B5EF4-FFF2-40B4-BE49-F238E27FC236}">
                      <a16:creationId xmlns:a16="http://schemas.microsoft.com/office/drawing/2014/main" id="{66CB7332-D0C2-45FB-AA77-4E2B55B8245B}"/>
                    </a:ext>
                  </a:extLst>
                </p:cNvPr>
                <p:cNvSpPr/>
                <p:nvPr/>
              </p:nvSpPr>
              <p:spPr bwMode="auto">
                <a:xfrm>
                  <a:off x="7238206" y="3102769"/>
                  <a:ext cx="182563" cy="127000"/>
                </a:xfrm>
                <a:custGeom>
                  <a:avLst/>
                  <a:gdLst>
                    <a:gd name="T0" fmla="*/ 0 w 115"/>
                    <a:gd name="T1" fmla="*/ 8 h 80"/>
                    <a:gd name="T2" fmla="*/ 5 w 115"/>
                    <a:gd name="T3" fmla="*/ 0 h 80"/>
                    <a:gd name="T4" fmla="*/ 115 w 115"/>
                    <a:gd name="T5" fmla="*/ 72 h 80"/>
                    <a:gd name="T6" fmla="*/ 110 w 115"/>
                    <a:gd name="T7" fmla="*/ 80 h 80"/>
                    <a:gd name="T8" fmla="*/ 0 w 115"/>
                    <a:gd name="T9" fmla="*/ 8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5" h="80">
                      <a:moveTo>
                        <a:pt x="0" y="8"/>
                      </a:moveTo>
                      <a:lnTo>
                        <a:pt x="5" y="0"/>
                      </a:lnTo>
                      <a:lnTo>
                        <a:pt x="115" y="72"/>
                      </a:lnTo>
                      <a:lnTo>
                        <a:pt x="110" y="8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1C40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íś1iďe">
                  <a:extLst>
                    <a:ext uri="{FF2B5EF4-FFF2-40B4-BE49-F238E27FC236}">
                      <a16:creationId xmlns:a16="http://schemas.microsoft.com/office/drawing/2014/main" id="{F7E56433-38DF-4E68-885C-62A5EF0A9760}"/>
                    </a:ext>
                  </a:extLst>
                </p:cNvPr>
                <p:cNvSpPr/>
                <p:nvPr/>
              </p:nvSpPr>
              <p:spPr bwMode="auto">
                <a:xfrm>
                  <a:off x="7387431" y="2978944"/>
                  <a:ext cx="47625" cy="207963"/>
                </a:xfrm>
                <a:custGeom>
                  <a:avLst/>
                  <a:gdLst>
                    <a:gd name="T0" fmla="*/ 30 w 30"/>
                    <a:gd name="T1" fmla="*/ 129 h 131"/>
                    <a:gd name="T2" fmla="*/ 20 w 30"/>
                    <a:gd name="T3" fmla="*/ 131 h 131"/>
                    <a:gd name="T4" fmla="*/ 0 w 30"/>
                    <a:gd name="T5" fmla="*/ 1 h 131"/>
                    <a:gd name="T6" fmla="*/ 9 w 30"/>
                    <a:gd name="T7" fmla="*/ 0 h 131"/>
                    <a:gd name="T8" fmla="*/ 30 w 30"/>
                    <a:gd name="T9" fmla="*/ 129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31">
                      <a:moveTo>
                        <a:pt x="30" y="129"/>
                      </a:moveTo>
                      <a:lnTo>
                        <a:pt x="20" y="131"/>
                      </a:lnTo>
                      <a:lnTo>
                        <a:pt x="0" y="1"/>
                      </a:lnTo>
                      <a:lnTo>
                        <a:pt x="9" y="0"/>
                      </a:lnTo>
                      <a:lnTo>
                        <a:pt x="30" y="129"/>
                      </a:lnTo>
                      <a:close/>
                    </a:path>
                  </a:pathLst>
                </a:custGeom>
                <a:solidFill>
                  <a:srgbClr val="F1C40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ïṩlîḑè">
                  <a:extLst>
                    <a:ext uri="{FF2B5EF4-FFF2-40B4-BE49-F238E27FC236}">
                      <a16:creationId xmlns:a16="http://schemas.microsoft.com/office/drawing/2014/main" id="{F507D27E-EF52-44D3-A40D-9438F3D51D43}"/>
                    </a:ext>
                  </a:extLst>
                </p:cNvPr>
                <p:cNvSpPr/>
                <p:nvPr/>
              </p:nvSpPr>
              <p:spPr bwMode="auto">
                <a:xfrm>
                  <a:off x="7217569" y="2956719"/>
                  <a:ext cx="165100" cy="142875"/>
                </a:xfrm>
                <a:custGeom>
                  <a:avLst/>
                  <a:gdLst>
                    <a:gd name="T0" fmla="*/ 6 w 104"/>
                    <a:gd name="T1" fmla="*/ 90 h 90"/>
                    <a:gd name="T2" fmla="*/ 0 w 104"/>
                    <a:gd name="T3" fmla="*/ 82 h 90"/>
                    <a:gd name="T4" fmla="*/ 98 w 104"/>
                    <a:gd name="T5" fmla="*/ 0 h 90"/>
                    <a:gd name="T6" fmla="*/ 104 w 104"/>
                    <a:gd name="T7" fmla="*/ 8 h 90"/>
                    <a:gd name="T8" fmla="*/ 6 w 104"/>
                    <a:gd name="T9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90">
                      <a:moveTo>
                        <a:pt x="6" y="90"/>
                      </a:moveTo>
                      <a:lnTo>
                        <a:pt x="0" y="82"/>
                      </a:lnTo>
                      <a:lnTo>
                        <a:pt x="98" y="0"/>
                      </a:lnTo>
                      <a:lnTo>
                        <a:pt x="104" y="8"/>
                      </a:lnTo>
                      <a:lnTo>
                        <a:pt x="6" y="90"/>
                      </a:lnTo>
                      <a:close/>
                    </a:path>
                  </a:pathLst>
                </a:custGeom>
                <a:solidFill>
                  <a:srgbClr val="F1C40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îṡ1ídé">
                  <a:extLst>
                    <a:ext uri="{FF2B5EF4-FFF2-40B4-BE49-F238E27FC236}">
                      <a16:creationId xmlns:a16="http://schemas.microsoft.com/office/drawing/2014/main" id="{5A5B84F7-4B80-4E40-80FD-1BE2997E496C}"/>
                    </a:ext>
                  </a:extLst>
                </p:cNvPr>
                <p:cNvSpPr/>
                <p:nvPr/>
              </p:nvSpPr>
              <p:spPr bwMode="auto">
                <a:xfrm>
                  <a:off x="7366794" y="3167857"/>
                  <a:ext cx="123825" cy="127000"/>
                </a:xfrm>
                <a:custGeom>
                  <a:avLst/>
                  <a:gdLst>
                    <a:gd name="T0" fmla="*/ 26 w 98"/>
                    <a:gd name="T1" fmla="*/ 13 h 100"/>
                    <a:gd name="T2" fmla="*/ 86 w 98"/>
                    <a:gd name="T3" fmla="*/ 27 h 100"/>
                    <a:gd name="T4" fmla="*/ 73 w 98"/>
                    <a:gd name="T5" fmla="*/ 87 h 100"/>
                    <a:gd name="T6" fmla="*/ 13 w 98"/>
                    <a:gd name="T7" fmla="*/ 73 h 100"/>
                    <a:gd name="T8" fmla="*/ 26 w 98"/>
                    <a:gd name="T9" fmla="*/ 13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100">
                      <a:moveTo>
                        <a:pt x="26" y="13"/>
                      </a:moveTo>
                      <a:cubicBezTo>
                        <a:pt x="46" y="0"/>
                        <a:pt x="72" y="7"/>
                        <a:pt x="86" y="27"/>
                      </a:cubicBezTo>
                      <a:cubicBezTo>
                        <a:pt x="98" y="48"/>
                        <a:pt x="93" y="74"/>
                        <a:pt x="73" y="87"/>
                      </a:cubicBezTo>
                      <a:cubicBezTo>
                        <a:pt x="53" y="100"/>
                        <a:pt x="26" y="93"/>
                        <a:pt x="13" y="73"/>
                      </a:cubicBezTo>
                      <a:cubicBezTo>
                        <a:pt x="0" y="52"/>
                        <a:pt x="6" y="25"/>
                        <a:pt x="26" y="13"/>
                      </a:cubicBezTo>
                      <a:close/>
                    </a:path>
                  </a:pathLst>
                </a:custGeom>
                <a:solidFill>
                  <a:srgbClr val="3449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ïṧḻîḓé">
                  <a:extLst>
                    <a:ext uri="{FF2B5EF4-FFF2-40B4-BE49-F238E27FC236}">
                      <a16:creationId xmlns:a16="http://schemas.microsoft.com/office/drawing/2014/main" id="{050A0EDC-1AA7-45DF-B7E7-DCEFBDAD1F31}"/>
                    </a:ext>
                  </a:extLst>
                </p:cNvPr>
                <p:cNvSpPr/>
                <p:nvPr/>
              </p:nvSpPr>
              <p:spPr bwMode="auto">
                <a:xfrm>
                  <a:off x="7174706" y="3042444"/>
                  <a:ext cx="101600" cy="101600"/>
                </a:xfrm>
                <a:custGeom>
                  <a:avLst/>
                  <a:gdLst>
                    <a:gd name="T0" fmla="*/ 21 w 81"/>
                    <a:gd name="T1" fmla="*/ 10 h 82"/>
                    <a:gd name="T2" fmla="*/ 70 w 81"/>
                    <a:gd name="T3" fmla="*/ 22 h 82"/>
                    <a:gd name="T4" fmla="*/ 60 w 81"/>
                    <a:gd name="T5" fmla="*/ 72 h 82"/>
                    <a:gd name="T6" fmla="*/ 10 w 81"/>
                    <a:gd name="T7" fmla="*/ 60 h 82"/>
                    <a:gd name="T8" fmla="*/ 21 w 81"/>
                    <a:gd name="T9" fmla="*/ 1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82">
                      <a:moveTo>
                        <a:pt x="21" y="10"/>
                      </a:moveTo>
                      <a:cubicBezTo>
                        <a:pt x="38" y="0"/>
                        <a:pt x="60" y="5"/>
                        <a:pt x="70" y="22"/>
                      </a:cubicBezTo>
                      <a:cubicBezTo>
                        <a:pt x="81" y="39"/>
                        <a:pt x="77" y="62"/>
                        <a:pt x="60" y="72"/>
                      </a:cubicBezTo>
                      <a:cubicBezTo>
                        <a:pt x="43" y="82"/>
                        <a:pt x="21" y="77"/>
                        <a:pt x="10" y="60"/>
                      </a:cubicBezTo>
                      <a:cubicBezTo>
                        <a:pt x="0" y="43"/>
                        <a:pt x="4" y="21"/>
                        <a:pt x="21" y="10"/>
                      </a:cubicBezTo>
                      <a:close/>
                    </a:path>
                  </a:pathLst>
                </a:custGeom>
                <a:solidFill>
                  <a:srgbClr val="F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ïsḻîḋê">
                  <a:extLst>
                    <a:ext uri="{FF2B5EF4-FFF2-40B4-BE49-F238E27FC236}">
                      <a16:creationId xmlns:a16="http://schemas.microsoft.com/office/drawing/2014/main" id="{0DFF639E-A3CF-4DDA-8240-FE20B4822CAE}"/>
                    </a:ext>
                  </a:extLst>
                </p:cNvPr>
                <p:cNvSpPr/>
                <p:nvPr/>
              </p:nvSpPr>
              <p:spPr bwMode="auto">
                <a:xfrm>
                  <a:off x="7309644" y="2859882"/>
                  <a:ext cx="155575" cy="157163"/>
                </a:xfrm>
                <a:custGeom>
                  <a:avLst/>
                  <a:gdLst>
                    <a:gd name="T0" fmla="*/ 32 w 124"/>
                    <a:gd name="T1" fmla="*/ 16 h 125"/>
                    <a:gd name="T2" fmla="*/ 107 w 124"/>
                    <a:gd name="T3" fmla="*/ 34 h 125"/>
                    <a:gd name="T4" fmla="*/ 91 w 124"/>
                    <a:gd name="T5" fmla="*/ 109 h 125"/>
                    <a:gd name="T6" fmla="*/ 16 w 124"/>
                    <a:gd name="T7" fmla="*/ 91 h 125"/>
                    <a:gd name="T8" fmla="*/ 32 w 124"/>
                    <a:gd name="T9" fmla="*/ 16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4" h="125">
                      <a:moveTo>
                        <a:pt x="32" y="16"/>
                      </a:moveTo>
                      <a:cubicBezTo>
                        <a:pt x="57" y="0"/>
                        <a:pt x="91" y="8"/>
                        <a:pt x="107" y="34"/>
                      </a:cubicBezTo>
                      <a:cubicBezTo>
                        <a:pt x="124" y="60"/>
                        <a:pt x="116" y="94"/>
                        <a:pt x="91" y="109"/>
                      </a:cubicBezTo>
                      <a:cubicBezTo>
                        <a:pt x="66" y="125"/>
                        <a:pt x="33" y="117"/>
                        <a:pt x="16" y="91"/>
                      </a:cubicBezTo>
                      <a:cubicBezTo>
                        <a:pt x="0" y="65"/>
                        <a:pt x="7" y="32"/>
                        <a:pt x="32" y="16"/>
                      </a:cubicBezTo>
                      <a:close/>
                    </a:path>
                  </a:pathLst>
                </a:custGeom>
                <a:solidFill>
                  <a:srgbClr val="14AF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îŝļidé">
                  <a:extLst>
                    <a:ext uri="{FF2B5EF4-FFF2-40B4-BE49-F238E27FC236}">
                      <a16:creationId xmlns:a16="http://schemas.microsoft.com/office/drawing/2014/main" id="{8DB55E42-F539-4AE5-9232-4995D64A4665}"/>
                    </a:ext>
                  </a:extLst>
                </p:cNvPr>
                <p:cNvSpPr/>
                <p:nvPr/>
              </p:nvSpPr>
              <p:spPr bwMode="auto">
                <a:xfrm>
                  <a:off x="6841331" y="2067719"/>
                  <a:ext cx="84138" cy="369888"/>
                </a:xfrm>
                <a:custGeom>
                  <a:avLst/>
                  <a:gdLst>
                    <a:gd name="T0" fmla="*/ 53 w 53"/>
                    <a:gd name="T1" fmla="*/ 230 h 233"/>
                    <a:gd name="T2" fmla="*/ 37 w 53"/>
                    <a:gd name="T3" fmla="*/ 233 h 233"/>
                    <a:gd name="T4" fmla="*/ 0 w 53"/>
                    <a:gd name="T5" fmla="*/ 3 h 233"/>
                    <a:gd name="T6" fmla="*/ 17 w 53"/>
                    <a:gd name="T7" fmla="*/ 0 h 233"/>
                    <a:gd name="T8" fmla="*/ 53 w 53"/>
                    <a:gd name="T9" fmla="*/ 230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233">
                      <a:moveTo>
                        <a:pt x="53" y="230"/>
                      </a:moveTo>
                      <a:lnTo>
                        <a:pt x="37" y="233"/>
                      </a:lnTo>
                      <a:lnTo>
                        <a:pt x="0" y="3"/>
                      </a:lnTo>
                      <a:lnTo>
                        <a:pt x="17" y="0"/>
                      </a:lnTo>
                      <a:lnTo>
                        <a:pt x="53" y="230"/>
                      </a:lnTo>
                      <a:close/>
                    </a:path>
                  </a:pathLst>
                </a:custGeom>
                <a:solidFill>
                  <a:srgbClr val="F1C40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išḻiḓé">
                  <a:extLst>
                    <a:ext uri="{FF2B5EF4-FFF2-40B4-BE49-F238E27FC236}">
                      <a16:creationId xmlns:a16="http://schemas.microsoft.com/office/drawing/2014/main" id="{B8744BF2-3F15-4828-8ADF-16C84636ED1A}"/>
                    </a:ext>
                  </a:extLst>
                </p:cNvPr>
                <p:cNvSpPr/>
                <p:nvPr/>
              </p:nvSpPr>
              <p:spPr bwMode="auto">
                <a:xfrm>
                  <a:off x="6539706" y="2029619"/>
                  <a:ext cx="293688" cy="252413"/>
                </a:xfrm>
                <a:custGeom>
                  <a:avLst/>
                  <a:gdLst>
                    <a:gd name="T0" fmla="*/ 11 w 185"/>
                    <a:gd name="T1" fmla="*/ 159 h 159"/>
                    <a:gd name="T2" fmla="*/ 0 w 185"/>
                    <a:gd name="T3" fmla="*/ 146 h 159"/>
                    <a:gd name="T4" fmla="*/ 174 w 185"/>
                    <a:gd name="T5" fmla="*/ 0 h 159"/>
                    <a:gd name="T6" fmla="*/ 185 w 185"/>
                    <a:gd name="T7" fmla="*/ 13 h 159"/>
                    <a:gd name="T8" fmla="*/ 11 w 185"/>
                    <a:gd name="T9" fmla="*/ 15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59">
                      <a:moveTo>
                        <a:pt x="11" y="159"/>
                      </a:moveTo>
                      <a:lnTo>
                        <a:pt x="0" y="146"/>
                      </a:lnTo>
                      <a:lnTo>
                        <a:pt x="174" y="0"/>
                      </a:lnTo>
                      <a:lnTo>
                        <a:pt x="185" y="13"/>
                      </a:lnTo>
                      <a:lnTo>
                        <a:pt x="11" y="159"/>
                      </a:lnTo>
                      <a:close/>
                    </a:path>
                  </a:pathLst>
                </a:custGeom>
                <a:solidFill>
                  <a:srgbClr val="F1C40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îsḻïḋé">
                  <a:extLst>
                    <a:ext uri="{FF2B5EF4-FFF2-40B4-BE49-F238E27FC236}">
                      <a16:creationId xmlns:a16="http://schemas.microsoft.com/office/drawing/2014/main" id="{B456965E-676A-4C59-A5AE-E2DFCCE5AEAD}"/>
                    </a:ext>
                  </a:extLst>
                </p:cNvPr>
                <p:cNvSpPr/>
                <p:nvPr/>
              </p:nvSpPr>
              <p:spPr bwMode="auto">
                <a:xfrm>
                  <a:off x="6576219" y="2288382"/>
                  <a:ext cx="325438" cy="227013"/>
                </a:xfrm>
                <a:custGeom>
                  <a:avLst/>
                  <a:gdLst>
                    <a:gd name="T0" fmla="*/ 0 w 205"/>
                    <a:gd name="T1" fmla="*/ 14 h 143"/>
                    <a:gd name="T2" fmla="*/ 9 w 205"/>
                    <a:gd name="T3" fmla="*/ 0 h 143"/>
                    <a:gd name="T4" fmla="*/ 205 w 205"/>
                    <a:gd name="T5" fmla="*/ 129 h 143"/>
                    <a:gd name="T6" fmla="*/ 195 w 205"/>
                    <a:gd name="T7" fmla="*/ 143 h 143"/>
                    <a:gd name="T8" fmla="*/ 0 w 205"/>
                    <a:gd name="T9" fmla="*/ 14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5" h="143">
                      <a:moveTo>
                        <a:pt x="0" y="14"/>
                      </a:moveTo>
                      <a:lnTo>
                        <a:pt x="9" y="0"/>
                      </a:lnTo>
                      <a:lnTo>
                        <a:pt x="205" y="129"/>
                      </a:lnTo>
                      <a:lnTo>
                        <a:pt x="195" y="143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F1C40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iṧľiḍè">
                  <a:extLst>
                    <a:ext uri="{FF2B5EF4-FFF2-40B4-BE49-F238E27FC236}">
                      <a16:creationId xmlns:a16="http://schemas.microsoft.com/office/drawing/2014/main" id="{931AF50F-668A-4907-8D79-F7EE8F41A2CA}"/>
                    </a:ext>
                  </a:extLst>
                </p:cNvPr>
                <p:cNvSpPr/>
                <p:nvPr/>
              </p:nvSpPr>
              <p:spPr bwMode="auto">
                <a:xfrm>
                  <a:off x="6804819" y="2407444"/>
                  <a:ext cx="222250" cy="222250"/>
                </a:xfrm>
                <a:custGeom>
                  <a:avLst/>
                  <a:gdLst>
                    <a:gd name="T0" fmla="*/ 46 w 176"/>
                    <a:gd name="T1" fmla="*/ 23 h 178"/>
                    <a:gd name="T2" fmla="*/ 153 w 176"/>
                    <a:gd name="T3" fmla="*/ 49 h 178"/>
                    <a:gd name="T4" fmla="*/ 130 w 176"/>
                    <a:gd name="T5" fmla="*/ 155 h 178"/>
                    <a:gd name="T6" fmla="*/ 24 w 176"/>
                    <a:gd name="T7" fmla="*/ 129 h 178"/>
                    <a:gd name="T8" fmla="*/ 46 w 176"/>
                    <a:gd name="T9" fmla="*/ 23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6" h="178">
                      <a:moveTo>
                        <a:pt x="46" y="23"/>
                      </a:moveTo>
                      <a:cubicBezTo>
                        <a:pt x="82" y="0"/>
                        <a:pt x="129" y="12"/>
                        <a:pt x="153" y="49"/>
                      </a:cubicBezTo>
                      <a:cubicBezTo>
                        <a:pt x="176" y="85"/>
                        <a:pt x="166" y="133"/>
                        <a:pt x="130" y="155"/>
                      </a:cubicBezTo>
                      <a:cubicBezTo>
                        <a:pt x="94" y="178"/>
                        <a:pt x="47" y="166"/>
                        <a:pt x="24" y="129"/>
                      </a:cubicBezTo>
                      <a:cubicBezTo>
                        <a:pt x="0" y="93"/>
                        <a:pt x="11" y="45"/>
                        <a:pt x="46" y="23"/>
                      </a:cubicBezTo>
                      <a:close/>
                    </a:path>
                  </a:pathLst>
                </a:custGeom>
                <a:solidFill>
                  <a:srgbClr val="3449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íŝļíḋê">
                  <a:extLst>
                    <a:ext uri="{FF2B5EF4-FFF2-40B4-BE49-F238E27FC236}">
                      <a16:creationId xmlns:a16="http://schemas.microsoft.com/office/drawing/2014/main" id="{FEB32EF3-A371-4D83-A6B6-553F03C39049}"/>
                    </a:ext>
                  </a:extLst>
                </p:cNvPr>
                <p:cNvSpPr/>
                <p:nvPr/>
              </p:nvSpPr>
              <p:spPr bwMode="auto">
                <a:xfrm>
                  <a:off x="6461919" y="2180432"/>
                  <a:ext cx="182563" cy="185738"/>
                </a:xfrm>
                <a:custGeom>
                  <a:avLst/>
                  <a:gdLst>
                    <a:gd name="T0" fmla="*/ 38 w 146"/>
                    <a:gd name="T1" fmla="*/ 19 h 148"/>
                    <a:gd name="T2" fmla="*/ 127 w 146"/>
                    <a:gd name="T3" fmla="*/ 40 h 148"/>
                    <a:gd name="T4" fmla="*/ 108 w 146"/>
                    <a:gd name="T5" fmla="*/ 129 h 148"/>
                    <a:gd name="T6" fmla="*/ 19 w 146"/>
                    <a:gd name="T7" fmla="*/ 108 h 148"/>
                    <a:gd name="T8" fmla="*/ 38 w 146"/>
                    <a:gd name="T9" fmla="*/ 19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6" h="148">
                      <a:moveTo>
                        <a:pt x="38" y="19"/>
                      </a:moveTo>
                      <a:cubicBezTo>
                        <a:pt x="68" y="0"/>
                        <a:pt x="107" y="10"/>
                        <a:pt x="127" y="40"/>
                      </a:cubicBezTo>
                      <a:cubicBezTo>
                        <a:pt x="146" y="71"/>
                        <a:pt x="137" y="111"/>
                        <a:pt x="108" y="129"/>
                      </a:cubicBezTo>
                      <a:cubicBezTo>
                        <a:pt x="78" y="148"/>
                        <a:pt x="39" y="138"/>
                        <a:pt x="19" y="108"/>
                      </a:cubicBezTo>
                      <a:cubicBezTo>
                        <a:pt x="0" y="77"/>
                        <a:pt x="9" y="38"/>
                        <a:pt x="38" y="19"/>
                      </a:cubicBezTo>
                      <a:close/>
                    </a:path>
                  </a:pathLst>
                </a:custGeom>
                <a:solidFill>
                  <a:srgbClr val="F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2" name="í$lídê">
                  <a:extLst>
                    <a:ext uri="{FF2B5EF4-FFF2-40B4-BE49-F238E27FC236}">
                      <a16:creationId xmlns:a16="http://schemas.microsoft.com/office/drawing/2014/main" id="{33F12B16-4CA9-41DB-A375-0C1B06B203FA}"/>
                    </a:ext>
                  </a:extLst>
                </p:cNvPr>
                <p:cNvSpPr/>
                <p:nvPr/>
              </p:nvSpPr>
              <p:spPr bwMode="auto">
                <a:xfrm>
                  <a:off x="6701631" y="1856582"/>
                  <a:ext cx="277813" cy="279400"/>
                </a:xfrm>
                <a:custGeom>
                  <a:avLst/>
                  <a:gdLst>
                    <a:gd name="T0" fmla="*/ 58 w 221"/>
                    <a:gd name="T1" fmla="*/ 28 h 223"/>
                    <a:gd name="T2" fmla="*/ 192 w 221"/>
                    <a:gd name="T3" fmla="*/ 60 h 223"/>
                    <a:gd name="T4" fmla="*/ 164 w 221"/>
                    <a:gd name="T5" fmla="*/ 195 h 223"/>
                    <a:gd name="T6" fmla="*/ 30 w 221"/>
                    <a:gd name="T7" fmla="*/ 163 h 223"/>
                    <a:gd name="T8" fmla="*/ 58 w 221"/>
                    <a:gd name="T9" fmla="*/ 28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1" h="223">
                      <a:moveTo>
                        <a:pt x="58" y="28"/>
                      </a:moveTo>
                      <a:cubicBezTo>
                        <a:pt x="103" y="0"/>
                        <a:pt x="163" y="14"/>
                        <a:pt x="192" y="60"/>
                      </a:cubicBezTo>
                      <a:cubicBezTo>
                        <a:pt x="221" y="107"/>
                        <a:pt x="209" y="167"/>
                        <a:pt x="164" y="195"/>
                      </a:cubicBezTo>
                      <a:cubicBezTo>
                        <a:pt x="119" y="223"/>
                        <a:pt x="59" y="209"/>
                        <a:pt x="30" y="163"/>
                      </a:cubicBezTo>
                      <a:cubicBezTo>
                        <a:pt x="0" y="116"/>
                        <a:pt x="13" y="56"/>
                        <a:pt x="58" y="28"/>
                      </a:cubicBezTo>
                      <a:close/>
                    </a:path>
                  </a:pathLst>
                </a:custGeom>
                <a:solidFill>
                  <a:srgbClr val="14AF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îṡlîḍe">
                  <a:extLst>
                    <a:ext uri="{FF2B5EF4-FFF2-40B4-BE49-F238E27FC236}">
                      <a16:creationId xmlns:a16="http://schemas.microsoft.com/office/drawing/2014/main" id="{E4528BA6-9E61-4D02-AD0C-B03B6ADABF1C}"/>
                    </a:ext>
                  </a:extLst>
                </p:cNvPr>
                <p:cNvSpPr/>
                <p:nvPr/>
              </p:nvSpPr>
              <p:spPr bwMode="auto">
                <a:xfrm>
                  <a:off x="7819231" y="2809082"/>
                  <a:ext cx="1636713" cy="2090738"/>
                </a:xfrm>
                <a:custGeom>
                  <a:avLst/>
                  <a:gdLst>
                    <a:gd name="T0" fmla="*/ 78 w 1303"/>
                    <a:gd name="T1" fmla="*/ 0 h 1667"/>
                    <a:gd name="T2" fmla="*/ 1225 w 1303"/>
                    <a:gd name="T3" fmla="*/ 0 h 1667"/>
                    <a:gd name="T4" fmla="*/ 1303 w 1303"/>
                    <a:gd name="T5" fmla="*/ 85 h 1667"/>
                    <a:gd name="T6" fmla="*/ 1303 w 1303"/>
                    <a:gd name="T7" fmla="*/ 1582 h 1667"/>
                    <a:gd name="T8" fmla="*/ 1225 w 1303"/>
                    <a:gd name="T9" fmla="*/ 1667 h 1667"/>
                    <a:gd name="T10" fmla="*/ 78 w 1303"/>
                    <a:gd name="T11" fmla="*/ 1667 h 1667"/>
                    <a:gd name="T12" fmla="*/ 0 w 1303"/>
                    <a:gd name="T13" fmla="*/ 1582 h 1667"/>
                    <a:gd name="T14" fmla="*/ 0 w 1303"/>
                    <a:gd name="T15" fmla="*/ 85 h 1667"/>
                    <a:gd name="T16" fmla="*/ 78 w 1303"/>
                    <a:gd name="T17" fmla="*/ 0 h 1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03" h="1667">
                      <a:moveTo>
                        <a:pt x="78" y="0"/>
                      </a:moveTo>
                      <a:cubicBezTo>
                        <a:pt x="1225" y="0"/>
                        <a:pt x="1225" y="0"/>
                        <a:pt x="1225" y="0"/>
                      </a:cubicBezTo>
                      <a:cubicBezTo>
                        <a:pt x="1268" y="0"/>
                        <a:pt x="1303" y="38"/>
                        <a:pt x="1303" y="85"/>
                      </a:cubicBezTo>
                      <a:cubicBezTo>
                        <a:pt x="1303" y="1582"/>
                        <a:pt x="1303" y="1582"/>
                        <a:pt x="1303" y="1582"/>
                      </a:cubicBezTo>
                      <a:cubicBezTo>
                        <a:pt x="1303" y="1629"/>
                        <a:pt x="1268" y="1667"/>
                        <a:pt x="1225" y="1667"/>
                      </a:cubicBezTo>
                      <a:cubicBezTo>
                        <a:pt x="78" y="1667"/>
                        <a:pt x="78" y="1667"/>
                        <a:pt x="78" y="1667"/>
                      </a:cubicBezTo>
                      <a:cubicBezTo>
                        <a:pt x="35" y="1667"/>
                        <a:pt x="0" y="1629"/>
                        <a:pt x="0" y="1582"/>
                      </a:cubicBezTo>
                      <a:cubicBezTo>
                        <a:pt x="0" y="85"/>
                        <a:pt x="0" y="85"/>
                        <a:pt x="0" y="85"/>
                      </a:cubicBezTo>
                      <a:cubicBezTo>
                        <a:pt x="0" y="38"/>
                        <a:pt x="35" y="0"/>
                        <a:pt x="78" y="0"/>
                      </a:cubicBezTo>
                    </a:path>
                  </a:pathLst>
                </a:custGeom>
                <a:solidFill>
                  <a:srgbClr val="F39C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îṧ1ídé">
                  <a:extLst>
                    <a:ext uri="{FF2B5EF4-FFF2-40B4-BE49-F238E27FC236}">
                      <a16:creationId xmlns:a16="http://schemas.microsoft.com/office/drawing/2014/main" id="{B3FE1343-BDE3-4F78-8137-F23067AD7E41}"/>
                    </a:ext>
                  </a:extLst>
                </p:cNvPr>
                <p:cNvSpPr/>
                <p:nvPr/>
              </p:nvSpPr>
              <p:spPr bwMode="auto">
                <a:xfrm>
                  <a:off x="7898606" y="2901157"/>
                  <a:ext cx="1477963" cy="1906588"/>
                </a:xfrm>
                <a:prstGeom prst="rect">
                  <a:avLst/>
                </a:pr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îsḷíḑè">
                  <a:extLst>
                    <a:ext uri="{FF2B5EF4-FFF2-40B4-BE49-F238E27FC236}">
                      <a16:creationId xmlns:a16="http://schemas.microsoft.com/office/drawing/2014/main" id="{02B32FF4-06EA-4E48-9A81-BCB5013C9BEC}"/>
                    </a:ext>
                  </a:extLst>
                </p:cNvPr>
                <p:cNvSpPr/>
                <p:nvPr/>
              </p:nvSpPr>
              <p:spPr bwMode="auto">
                <a:xfrm>
                  <a:off x="7898606" y="2901157"/>
                  <a:ext cx="1477963" cy="1906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íṥľíḓè">
                  <a:extLst>
                    <a:ext uri="{FF2B5EF4-FFF2-40B4-BE49-F238E27FC236}">
                      <a16:creationId xmlns:a16="http://schemas.microsoft.com/office/drawing/2014/main" id="{DCF6808F-349A-49B9-9C87-E3DB97D0F1E6}"/>
                    </a:ext>
                  </a:extLst>
                </p:cNvPr>
                <p:cNvSpPr/>
                <p:nvPr/>
              </p:nvSpPr>
              <p:spPr bwMode="auto">
                <a:xfrm>
                  <a:off x="8330406" y="2599532"/>
                  <a:ext cx="614363" cy="301625"/>
                </a:xfrm>
                <a:custGeom>
                  <a:avLst/>
                  <a:gdLst>
                    <a:gd name="T0" fmla="*/ 0 w 387"/>
                    <a:gd name="T1" fmla="*/ 0 h 190"/>
                    <a:gd name="T2" fmla="*/ 387 w 387"/>
                    <a:gd name="T3" fmla="*/ 0 h 190"/>
                    <a:gd name="T4" fmla="*/ 387 w 387"/>
                    <a:gd name="T5" fmla="*/ 190 h 190"/>
                    <a:gd name="T6" fmla="*/ 366 w 387"/>
                    <a:gd name="T7" fmla="*/ 190 h 190"/>
                    <a:gd name="T8" fmla="*/ 366 w 387"/>
                    <a:gd name="T9" fmla="*/ 24 h 190"/>
                    <a:gd name="T10" fmla="*/ 21 w 387"/>
                    <a:gd name="T11" fmla="*/ 24 h 190"/>
                    <a:gd name="T12" fmla="*/ 21 w 387"/>
                    <a:gd name="T13" fmla="*/ 190 h 190"/>
                    <a:gd name="T14" fmla="*/ 0 w 387"/>
                    <a:gd name="T15" fmla="*/ 190 h 190"/>
                    <a:gd name="T16" fmla="*/ 0 w 387"/>
                    <a:gd name="T17" fmla="*/ 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7" h="190">
                      <a:moveTo>
                        <a:pt x="0" y="0"/>
                      </a:moveTo>
                      <a:lnTo>
                        <a:pt x="387" y="0"/>
                      </a:lnTo>
                      <a:lnTo>
                        <a:pt x="387" y="190"/>
                      </a:lnTo>
                      <a:lnTo>
                        <a:pt x="366" y="190"/>
                      </a:lnTo>
                      <a:lnTo>
                        <a:pt x="366" y="24"/>
                      </a:lnTo>
                      <a:lnTo>
                        <a:pt x="21" y="24"/>
                      </a:lnTo>
                      <a:lnTo>
                        <a:pt x="21" y="190"/>
                      </a:lnTo>
                      <a:lnTo>
                        <a:pt x="0" y="1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746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ïṥļiḓé">
                  <a:extLst>
                    <a:ext uri="{FF2B5EF4-FFF2-40B4-BE49-F238E27FC236}">
                      <a16:creationId xmlns:a16="http://schemas.microsoft.com/office/drawing/2014/main" id="{EEA6E7D8-62C7-400E-B554-CAC902BF16DF}"/>
                    </a:ext>
                  </a:extLst>
                </p:cNvPr>
                <p:cNvSpPr/>
                <p:nvPr/>
              </p:nvSpPr>
              <p:spPr bwMode="auto">
                <a:xfrm>
                  <a:off x="8330406" y="2599532"/>
                  <a:ext cx="614363" cy="301625"/>
                </a:xfrm>
                <a:custGeom>
                  <a:avLst/>
                  <a:gdLst>
                    <a:gd name="T0" fmla="*/ 0 w 387"/>
                    <a:gd name="T1" fmla="*/ 0 h 190"/>
                    <a:gd name="T2" fmla="*/ 387 w 387"/>
                    <a:gd name="T3" fmla="*/ 0 h 190"/>
                    <a:gd name="T4" fmla="*/ 387 w 387"/>
                    <a:gd name="T5" fmla="*/ 190 h 190"/>
                    <a:gd name="T6" fmla="*/ 366 w 387"/>
                    <a:gd name="T7" fmla="*/ 190 h 190"/>
                    <a:gd name="T8" fmla="*/ 366 w 387"/>
                    <a:gd name="T9" fmla="*/ 24 h 190"/>
                    <a:gd name="T10" fmla="*/ 21 w 387"/>
                    <a:gd name="T11" fmla="*/ 24 h 190"/>
                    <a:gd name="T12" fmla="*/ 21 w 387"/>
                    <a:gd name="T13" fmla="*/ 190 h 190"/>
                    <a:gd name="T14" fmla="*/ 0 w 387"/>
                    <a:gd name="T15" fmla="*/ 190 h 190"/>
                    <a:gd name="T16" fmla="*/ 0 w 387"/>
                    <a:gd name="T17" fmla="*/ 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7" h="190">
                      <a:moveTo>
                        <a:pt x="0" y="0"/>
                      </a:moveTo>
                      <a:lnTo>
                        <a:pt x="387" y="0"/>
                      </a:lnTo>
                      <a:lnTo>
                        <a:pt x="387" y="190"/>
                      </a:lnTo>
                      <a:lnTo>
                        <a:pt x="366" y="190"/>
                      </a:lnTo>
                      <a:lnTo>
                        <a:pt x="366" y="24"/>
                      </a:lnTo>
                      <a:lnTo>
                        <a:pt x="21" y="24"/>
                      </a:lnTo>
                      <a:lnTo>
                        <a:pt x="21" y="190"/>
                      </a:lnTo>
                      <a:lnTo>
                        <a:pt x="0" y="1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íś1idê">
                  <a:extLst>
                    <a:ext uri="{FF2B5EF4-FFF2-40B4-BE49-F238E27FC236}">
                      <a16:creationId xmlns:a16="http://schemas.microsoft.com/office/drawing/2014/main" id="{0C1C26F5-E99C-429D-A394-EADC4C4A04D8}"/>
                    </a:ext>
                  </a:extLst>
                </p:cNvPr>
                <p:cNvSpPr/>
                <p:nvPr/>
              </p:nvSpPr>
              <p:spPr bwMode="auto">
                <a:xfrm>
                  <a:off x="8255794" y="2778919"/>
                  <a:ext cx="763588" cy="193675"/>
                </a:xfrm>
                <a:custGeom>
                  <a:avLst/>
                  <a:gdLst>
                    <a:gd name="T0" fmla="*/ 21 w 609"/>
                    <a:gd name="T1" fmla="*/ 0 h 154"/>
                    <a:gd name="T2" fmla="*/ 587 w 609"/>
                    <a:gd name="T3" fmla="*/ 0 h 154"/>
                    <a:gd name="T4" fmla="*/ 609 w 609"/>
                    <a:gd name="T5" fmla="*/ 23 h 154"/>
                    <a:gd name="T6" fmla="*/ 609 w 609"/>
                    <a:gd name="T7" fmla="*/ 131 h 154"/>
                    <a:gd name="T8" fmla="*/ 587 w 609"/>
                    <a:gd name="T9" fmla="*/ 154 h 154"/>
                    <a:gd name="T10" fmla="*/ 21 w 609"/>
                    <a:gd name="T11" fmla="*/ 154 h 154"/>
                    <a:gd name="T12" fmla="*/ 0 w 609"/>
                    <a:gd name="T13" fmla="*/ 131 h 154"/>
                    <a:gd name="T14" fmla="*/ 0 w 609"/>
                    <a:gd name="T15" fmla="*/ 23 h 154"/>
                    <a:gd name="T16" fmla="*/ 21 w 609"/>
                    <a:gd name="T17" fmla="*/ 0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9" h="154">
                      <a:moveTo>
                        <a:pt x="21" y="0"/>
                      </a:moveTo>
                      <a:cubicBezTo>
                        <a:pt x="587" y="0"/>
                        <a:pt x="587" y="0"/>
                        <a:pt x="587" y="0"/>
                      </a:cubicBezTo>
                      <a:cubicBezTo>
                        <a:pt x="599" y="0"/>
                        <a:pt x="609" y="10"/>
                        <a:pt x="609" y="23"/>
                      </a:cubicBezTo>
                      <a:cubicBezTo>
                        <a:pt x="609" y="131"/>
                        <a:pt x="609" y="131"/>
                        <a:pt x="609" y="131"/>
                      </a:cubicBezTo>
                      <a:cubicBezTo>
                        <a:pt x="609" y="144"/>
                        <a:pt x="599" y="154"/>
                        <a:pt x="587" y="154"/>
                      </a:cubicBezTo>
                      <a:cubicBezTo>
                        <a:pt x="21" y="154"/>
                        <a:pt x="21" y="154"/>
                        <a:pt x="21" y="154"/>
                      </a:cubicBezTo>
                      <a:cubicBezTo>
                        <a:pt x="10" y="154"/>
                        <a:pt x="0" y="144"/>
                        <a:pt x="0" y="131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0"/>
                        <a:pt x="10" y="0"/>
                        <a:pt x="21" y="0"/>
                      </a:cubicBezTo>
                    </a:path>
                  </a:pathLst>
                </a:custGeom>
                <a:solidFill>
                  <a:srgbClr val="D8484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9" name="íṩľíḑé">
                  <a:extLst>
                    <a:ext uri="{FF2B5EF4-FFF2-40B4-BE49-F238E27FC236}">
                      <a16:creationId xmlns:a16="http://schemas.microsoft.com/office/drawing/2014/main" id="{925D08CA-DEAC-4BD8-9E25-436F0361F6AC}"/>
                    </a:ext>
                  </a:extLst>
                </p:cNvPr>
                <p:cNvSpPr/>
                <p:nvPr/>
              </p:nvSpPr>
              <p:spPr bwMode="auto">
                <a:xfrm>
                  <a:off x="8620919" y="2778919"/>
                  <a:ext cx="398463" cy="193675"/>
                </a:xfrm>
                <a:custGeom>
                  <a:avLst/>
                  <a:gdLst>
                    <a:gd name="T0" fmla="*/ 296 w 318"/>
                    <a:gd name="T1" fmla="*/ 0 h 154"/>
                    <a:gd name="T2" fmla="*/ 258 w 318"/>
                    <a:gd name="T3" fmla="*/ 0 h 154"/>
                    <a:gd name="T4" fmla="*/ 231 w 318"/>
                    <a:gd name="T5" fmla="*/ 0 h 154"/>
                    <a:gd name="T6" fmla="*/ 0 w 318"/>
                    <a:gd name="T7" fmla="*/ 0 h 154"/>
                    <a:gd name="T8" fmla="*/ 0 w 318"/>
                    <a:gd name="T9" fmla="*/ 154 h 154"/>
                    <a:gd name="T10" fmla="*/ 0 w 318"/>
                    <a:gd name="T11" fmla="*/ 23 h 154"/>
                    <a:gd name="T12" fmla="*/ 318 w 318"/>
                    <a:gd name="T13" fmla="*/ 23 h 154"/>
                    <a:gd name="T14" fmla="*/ 296 w 318"/>
                    <a:gd name="T15" fmla="*/ 0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8" h="154">
                      <a:moveTo>
                        <a:pt x="296" y="0"/>
                      </a:moveTo>
                      <a:cubicBezTo>
                        <a:pt x="258" y="0"/>
                        <a:pt x="258" y="0"/>
                        <a:pt x="258" y="0"/>
                      </a:cubicBezTo>
                      <a:cubicBezTo>
                        <a:pt x="231" y="0"/>
                        <a:pt x="231" y="0"/>
                        <a:pt x="23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54"/>
                        <a:pt x="0" y="154"/>
                        <a:pt x="0" y="154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318" y="23"/>
                        <a:pt x="318" y="23"/>
                        <a:pt x="318" y="23"/>
                      </a:cubicBezTo>
                      <a:cubicBezTo>
                        <a:pt x="318" y="10"/>
                        <a:pt x="308" y="0"/>
                        <a:pt x="296" y="0"/>
                      </a:cubicBezTo>
                    </a:path>
                  </a:pathLst>
                </a:custGeom>
                <a:solidFill>
                  <a:srgbClr val="B4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0" name="íSļïďe">
                  <a:extLst>
                    <a:ext uri="{FF2B5EF4-FFF2-40B4-BE49-F238E27FC236}">
                      <a16:creationId xmlns:a16="http://schemas.microsoft.com/office/drawing/2014/main" id="{963C6A51-299B-4095-B9A5-96A1388D9AEB}"/>
                    </a:ext>
                  </a:extLst>
                </p:cNvPr>
                <p:cNvSpPr/>
                <p:nvPr/>
              </p:nvSpPr>
              <p:spPr bwMode="auto">
                <a:xfrm>
                  <a:off x="8620919" y="2809082"/>
                  <a:ext cx="835025" cy="2090738"/>
                </a:xfrm>
                <a:custGeom>
                  <a:avLst/>
                  <a:gdLst>
                    <a:gd name="T0" fmla="*/ 587 w 665"/>
                    <a:gd name="T1" fmla="*/ 0 h 1667"/>
                    <a:gd name="T2" fmla="*/ 318 w 665"/>
                    <a:gd name="T3" fmla="*/ 0 h 1667"/>
                    <a:gd name="T4" fmla="*/ 318 w 665"/>
                    <a:gd name="T5" fmla="*/ 74 h 1667"/>
                    <a:gd name="T6" fmla="*/ 602 w 665"/>
                    <a:gd name="T7" fmla="*/ 74 h 1667"/>
                    <a:gd name="T8" fmla="*/ 602 w 665"/>
                    <a:gd name="T9" fmla="*/ 1593 h 1667"/>
                    <a:gd name="T10" fmla="*/ 0 w 665"/>
                    <a:gd name="T11" fmla="*/ 1593 h 1667"/>
                    <a:gd name="T12" fmla="*/ 0 w 665"/>
                    <a:gd name="T13" fmla="*/ 1667 h 1667"/>
                    <a:gd name="T14" fmla="*/ 587 w 665"/>
                    <a:gd name="T15" fmla="*/ 1667 h 1667"/>
                    <a:gd name="T16" fmla="*/ 665 w 665"/>
                    <a:gd name="T17" fmla="*/ 1582 h 1667"/>
                    <a:gd name="T18" fmla="*/ 665 w 665"/>
                    <a:gd name="T19" fmla="*/ 85 h 1667"/>
                    <a:gd name="T20" fmla="*/ 587 w 665"/>
                    <a:gd name="T21" fmla="*/ 0 h 1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65" h="1667">
                      <a:moveTo>
                        <a:pt x="587" y="0"/>
                      </a:moveTo>
                      <a:cubicBezTo>
                        <a:pt x="318" y="0"/>
                        <a:pt x="318" y="0"/>
                        <a:pt x="318" y="0"/>
                      </a:cubicBezTo>
                      <a:cubicBezTo>
                        <a:pt x="318" y="74"/>
                        <a:pt x="318" y="74"/>
                        <a:pt x="318" y="74"/>
                      </a:cubicBezTo>
                      <a:cubicBezTo>
                        <a:pt x="602" y="74"/>
                        <a:pt x="602" y="74"/>
                        <a:pt x="602" y="74"/>
                      </a:cubicBezTo>
                      <a:cubicBezTo>
                        <a:pt x="602" y="1593"/>
                        <a:pt x="602" y="1593"/>
                        <a:pt x="602" y="1593"/>
                      </a:cubicBezTo>
                      <a:cubicBezTo>
                        <a:pt x="0" y="1593"/>
                        <a:pt x="0" y="1593"/>
                        <a:pt x="0" y="1593"/>
                      </a:cubicBezTo>
                      <a:cubicBezTo>
                        <a:pt x="0" y="1667"/>
                        <a:pt x="0" y="1667"/>
                        <a:pt x="0" y="1667"/>
                      </a:cubicBezTo>
                      <a:cubicBezTo>
                        <a:pt x="587" y="1667"/>
                        <a:pt x="587" y="1667"/>
                        <a:pt x="587" y="1667"/>
                      </a:cubicBezTo>
                      <a:cubicBezTo>
                        <a:pt x="630" y="1667"/>
                        <a:pt x="665" y="1629"/>
                        <a:pt x="665" y="1582"/>
                      </a:cubicBezTo>
                      <a:cubicBezTo>
                        <a:pt x="665" y="85"/>
                        <a:pt x="665" y="85"/>
                        <a:pt x="665" y="85"/>
                      </a:cubicBezTo>
                      <a:cubicBezTo>
                        <a:pt x="665" y="38"/>
                        <a:pt x="630" y="0"/>
                        <a:pt x="587" y="0"/>
                      </a:cubicBezTo>
                    </a:path>
                  </a:pathLst>
                </a:custGeom>
                <a:solidFill>
                  <a:srgbClr val="DE8F1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1" name="išļïďé">
                  <a:extLst>
                    <a:ext uri="{FF2B5EF4-FFF2-40B4-BE49-F238E27FC236}">
                      <a16:creationId xmlns:a16="http://schemas.microsoft.com/office/drawing/2014/main" id="{6C21BABA-541D-4968-9AB8-3C379370BEAD}"/>
                    </a:ext>
                  </a:extLst>
                </p:cNvPr>
                <p:cNvSpPr/>
                <p:nvPr/>
              </p:nvSpPr>
              <p:spPr bwMode="auto">
                <a:xfrm>
                  <a:off x="8620919" y="2901157"/>
                  <a:ext cx="755650" cy="1906588"/>
                </a:xfrm>
                <a:custGeom>
                  <a:avLst/>
                  <a:gdLst>
                    <a:gd name="T0" fmla="*/ 602 w 602"/>
                    <a:gd name="T1" fmla="*/ 0 h 1519"/>
                    <a:gd name="T2" fmla="*/ 318 w 602"/>
                    <a:gd name="T3" fmla="*/ 0 h 1519"/>
                    <a:gd name="T4" fmla="*/ 318 w 602"/>
                    <a:gd name="T5" fmla="*/ 34 h 1519"/>
                    <a:gd name="T6" fmla="*/ 318 w 602"/>
                    <a:gd name="T7" fmla="*/ 34 h 1519"/>
                    <a:gd name="T8" fmla="*/ 296 w 602"/>
                    <a:gd name="T9" fmla="*/ 57 h 1519"/>
                    <a:gd name="T10" fmla="*/ 0 w 602"/>
                    <a:gd name="T11" fmla="*/ 57 h 1519"/>
                    <a:gd name="T12" fmla="*/ 0 w 602"/>
                    <a:gd name="T13" fmla="*/ 1519 h 1519"/>
                    <a:gd name="T14" fmla="*/ 602 w 602"/>
                    <a:gd name="T15" fmla="*/ 1519 h 1519"/>
                    <a:gd name="T16" fmla="*/ 602 w 602"/>
                    <a:gd name="T17" fmla="*/ 0 h 15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2" h="1519">
                      <a:moveTo>
                        <a:pt x="602" y="0"/>
                      </a:moveTo>
                      <a:cubicBezTo>
                        <a:pt x="318" y="0"/>
                        <a:pt x="318" y="0"/>
                        <a:pt x="318" y="0"/>
                      </a:cubicBezTo>
                      <a:cubicBezTo>
                        <a:pt x="318" y="34"/>
                        <a:pt x="318" y="34"/>
                        <a:pt x="318" y="34"/>
                      </a:cubicBezTo>
                      <a:cubicBezTo>
                        <a:pt x="318" y="34"/>
                        <a:pt x="318" y="34"/>
                        <a:pt x="318" y="34"/>
                      </a:cubicBezTo>
                      <a:cubicBezTo>
                        <a:pt x="318" y="47"/>
                        <a:pt x="308" y="57"/>
                        <a:pt x="296" y="57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0" y="1519"/>
                        <a:pt x="0" y="1519"/>
                        <a:pt x="0" y="1519"/>
                      </a:cubicBezTo>
                      <a:cubicBezTo>
                        <a:pt x="602" y="1519"/>
                        <a:pt x="602" y="1519"/>
                        <a:pt x="602" y="1519"/>
                      </a:cubicBezTo>
                      <a:cubicBezTo>
                        <a:pt x="602" y="0"/>
                        <a:pt x="602" y="0"/>
                        <a:pt x="602" y="0"/>
                      </a:cubicBezTo>
                    </a:path>
                  </a:pathLst>
                </a:custGeom>
                <a:solidFill>
                  <a:srgbClr val="D2D2D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2" name="íṩḷïḓê">
                  <a:extLst>
                    <a:ext uri="{FF2B5EF4-FFF2-40B4-BE49-F238E27FC236}">
                      <a16:creationId xmlns:a16="http://schemas.microsoft.com/office/drawing/2014/main" id="{7C3FA8A9-ABFD-4C52-8FD4-3691D43FFD80}"/>
                    </a:ext>
                  </a:extLst>
                </p:cNvPr>
                <p:cNvSpPr/>
                <p:nvPr/>
              </p:nvSpPr>
              <p:spPr bwMode="auto">
                <a:xfrm>
                  <a:off x="8620919" y="2809082"/>
                  <a:ext cx="398463" cy="163513"/>
                </a:xfrm>
                <a:custGeom>
                  <a:avLst/>
                  <a:gdLst>
                    <a:gd name="T0" fmla="*/ 318 w 318"/>
                    <a:gd name="T1" fmla="*/ 0 h 131"/>
                    <a:gd name="T2" fmla="*/ 0 w 318"/>
                    <a:gd name="T3" fmla="*/ 0 h 131"/>
                    <a:gd name="T4" fmla="*/ 0 w 318"/>
                    <a:gd name="T5" fmla="*/ 131 h 131"/>
                    <a:gd name="T6" fmla="*/ 296 w 318"/>
                    <a:gd name="T7" fmla="*/ 131 h 131"/>
                    <a:gd name="T8" fmla="*/ 318 w 318"/>
                    <a:gd name="T9" fmla="*/ 108 h 131"/>
                    <a:gd name="T10" fmla="*/ 318 w 318"/>
                    <a:gd name="T11" fmla="*/ 74 h 131"/>
                    <a:gd name="T12" fmla="*/ 318 w 318"/>
                    <a:gd name="T13" fmla="*/ 0 h 131"/>
                    <a:gd name="T14" fmla="*/ 318 w 318"/>
                    <a:gd name="T15" fmla="*/ 0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8" h="131">
                      <a:moveTo>
                        <a:pt x="31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1"/>
                        <a:pt x="0" y="131"/>
                        <a:pt x="0" y="131"/>
                      </a:cubicBezTo>
                      <a:cubicBezTo>
                        <a:pt x="296" y="131"/>
                        <a:pt x="296" y="131"/>
                        <a:pt x="296" y="131"/>
                      </a:cubicBezTo>
                      <a:cubicBezTo>
                        <a:pt x="308" y="131"/>
                        <a:pt x="318" y="121"/>
                        <a:pt x="318" y="108"/>
                      </a:cubicBezTo>
                      <a:cubicBezTo>
                        <a:pt x="318" y="74"/>
                        <a:pt x="318" y="74"/>
                        <a:pt x="318" y="74"/>
                      </a:cubicBezTo>
                      <a:cubicBezTo>
                        <a:pt x="318" y="0"/>
                        <a:pt x="318" y="0"/>
                        <a:pt x="318" y="0"/>
                      </a:cubicBezTo>
                      <a:cubicBezTo>
                        <a:pt x="318" y="0"/>
                        <a:pt x="318" y="0"/>
                        <a:pt x="318" y="0"/>
                      </a:cubicBezTo>
                    </a:path>
                  </a:pathLst>
                </a:custGeom>
                <a:solidFill>
                  <a:srgbClr val="A53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3" name="îṡ1íḋé">
                  <a:extLst>
                    <a:ext uri="{FF2B5EF4-FFF2-40B4-BE49-F238E27FC236}">
                      <a16:creationId xmlns:a16="http://schemas.microsoft.com/office/drawing/2014/main" id="{278EC32D-9790-4574-AF04-6BA8C5D9450A}"/>
                    </a:ext>
                  </a:extLst>
                </p:cNvPr>
                <p:cNvSpPr/>
                <p:nvPr/>
              </p:nvSpPr>
              <p:spPr bwMode="auto">
                <a:xfrm>
                  <a:off x="8081169" y="3258344"/>
                  <a:ext cx="1076325" cy="34925"/>
                </a:xfrm>
                <a:prstGeom prst="rect">
                  <a:avLst/>
                </a:pr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4" name="îṩ1ïde">
                  <a:extLst>
                    <a:ext uri="{FF2B5EF4-FFF2-40B4-BE49-F238E27FC236}">
                      <a16:creationId xmlns:a16="http://schemas.microsoft.com/office/drawing/2014/main" id="{24849F99-0CBB-45C7-AF21-59C80AE838D0}"/>
                    </a:ext>
                  </a:extLst>
                </p:cNvPr>
                <p:cNvSpPr/>
                <p:nvPr/>
              </p:nvSpPr>
              <p:spPr bwMode="auto">
                <a:xfrm>
                  <a:off x="8081169" y="3340894"/>
                  <a:ext cx="1076325" cy="34925"/>
                </a:xfrm>
                <a:prstGeom prst="rect">
                  <a:avLst/>
                </a:prstGeom>
                <a:solidFill>
                  <a:srgbClr val="3366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5" name="iSḻïďé">
                  <a:extLst>
                    <a:ext uri="{FF2B5EF4-FFF2-40B4-BE49-F238E27FC236}">
                      <a16:creationId xmlns:a16="http://schemas.microsoft.com/office/drawing/2014/main" id="{2F147382-B046-4BEB-BDE0-7E8187769628}"/>
                    </a:ext>
                  </a:extLst>
                </p:cNvPr>
                <p:cNvSpPr/>
                <p:nvPr/>
              </p:nvSpPr>
              <p:spPr bwMode="auto">
                <a:xfrm>
                  <a:off x="8081169" y="3418682"/>
                  <a:ext cx="1076325" cy="34925"/>
                </a:xfrm>
                <a:prstGeom prst="rect">
                  <a:avLst/>
                </a:pr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6" name="îşḷídê">
                  <a:extLst>
                    <a:ext uri="{FF2B5EF4-FFF2-40B4-BE49-F238E27FC236}">
                      <a16:creationId xmlns:a16="http://schemas.microsoft.com/office/drawing/2014/main" id="{852D725B-CC01-4F4B-BB06-CDE8CD214F8A}"/>
                    </a:ext>
                  </a:extLst>
                </p:cNvPr>
                <p:cNvSpPr/>
                <p:nvPr/>
              </p:nvSpPr>
              <p:spPr bwMode="auto">
                <a:xfrm>
                  <a:off x="8081169" y="3501232"/>
                  <a:ext cx="1076325" cy="34925"/>
                </a:xfrm>
                <a:prstGeom prst="rect">
                  <a:avLst/>
                </a:pr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7" name="ïṡľîḑé">
                  <a:extLst>
                    <a:ext uri="{FF2B5EF4-FFF2-40B4-BE49-F238E27FC236}">
                      <a16:creationId xmlns:a16="http://schemas.microsoft.com/office/drawing/2014/main" id="{E242BF02-E5B4-4929-87EE-DB9B692965CC}"/>
                    </a:ext>
                  </a:extLst>
                </p:cNvPr>
                <p:cNvSpPr/>
                <p:nvPr/>
              </p:nvSpPr>
              <p:spPr bwMode="auto">
                <a:xfrm>
                  <a:off x="8081169" y="3582194"/>
                  <a:ext cx="1076325" cy="34925"/>
                </a:xfrm>
                <a:prstGeom prst="rect">
                  <a:avLst/>
                </a:prstGeom>
                <a:solidFill>
                  <a:srgbClr val="3366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8" name="iṡḷîḓe">
                  <a:extLst>
                    <a:ext uri="{FF2B5EF4-FFF2-40B4-BE49-F238E27FC236}">
                      <a16:creationId xmlns:a16="http://schemas.microsoft.com/office/drawing/2014/main" id="{064C10C5-E6EA-4B6B-A439-F9F80DE8CAA6}"/>
                    </a:ext>
                  </a:extLst>
                </p:cNvPr>
                <p:cNvSpPr/>
                <p:nvPr/>
              </p:nvSpPr>
              <p:spPr bwMode="auto">
                <a:xfrm>
                  <a:off x="8081169" y="3659982"/>
                  <a:ext cx="1076325" cy="34925"/>
                </a:xfrm>
                <a:prstGeom prst="rect">
                  <a:avLst/>
                </a:pr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9" name="íšḷïḍè">
                  <a:extLst>
                    <a:ext uri="{FF2B5EF4-FFF2-40B4-BE49-F238E27FC236}">
                      <a16:creationId xmlns:a16="http://schemas.microsoft.com/office/drawing/2014/main" id="{86304836-E8B6-4573-A0F0-253AA4D8CEE2}"/>
                    </a:ext>
                  </a:extLst>
                </p:cNvPr>
                <p:cNvSpPr/>
                <p:nvPr/>
              </p:nvSpPr>
              <p:spPr bwMode="auto">
                <a:xfrm>
                  <a:off x="8081169" y="3742532"/>
                  <a:ext cx="1076325" cy="36513"/>
                </a:xfrm>
                <a:prstGeom prst="rect">
                  <a:avLst/>
                </a:pr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0" name="isḷîďê">
                  <a:extLst>
                    <a:ext uri="{FF2B5EF4-FFF2-40B4-BE49-F238E27FC236}">
                      <a16:creationId xmlns:a16="http://schemas.microsoft.com/office/drawing/2014/main" id="{7B798FC8-9B97-4195-9575-BD7CD98BC4CA}"/>
                    </a:ext>
                  </a:extLst>
                </p:cNvPr>
                <p:cNvSpPr/>
                <p:nvPr/>
              </p:nvSpPr>
              <p:spPr bwMode="auto">
                <a:xfrm>
                  <a:off x="8058944" y="4655344"/>
                  <a:ext cx="1076325" cy="28575"/>
                </a:xfrm>
                <a:prstGeom prst="rect">
                  <a:avLst/>
                </a:pr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1" name="îṣľiḋé">
                  <a:extLst>
                    <a:ext uri="{FF2B5EF4-FFF2-40B4-BE49-F238E27FC236}">
                      <a16:creationId xmlns:a16="http://schemas.microsoft.com/office/drawing/2014/main" id="{02EFEB8F-F398-480C-9FC2-1B89F5EB4725}"/>
                    </a:ext>
                  </a:extLst>
                </p:cNvPr>
                <p:cNvSpPr/>
                <p:nvPr/>
              </p:nvSpPr>
              <p:spPr bwMode="auto">
                <a:xfrm>
                  <a:off x="8127206" y="4361657"/>
                  <a:ext cx="55563" cy="285750"/>
                </a:xfrm>
                <a:custGeom>
                  <a:avLst/>
                  <a:gdLst>
                    <a:gd name="T0" fmla="*/ 22 w 45"/>
                    <a:gd name="T1" fmla="*/ 0 h 228"/>
                    <a:gd name="T2" fmla="*/ 22 w 45"/>
                    <a:gd name="T3" fmla="*/ 0 h 228"/>
                    <a:gd name="T4" fmla="*/ 45 w 45"/>
                    <a:gd name="T5" fmla="*/ 20 h 228"/>
                    <a:gd name="T6" fmla="*/ 45 w 45"/>
                    <a:gd name="T7" fmla="*/ 228 h 228"/>
                    <a:gd name="T8" fmla="*/ 0 w 45"/>
                    <a:gd name="T9" fmla="*/ 228 h 228"/>
                    <a:gd name="T10" fmla="*/ 0 w 45"/>
                    <a:gd name="T11" fmla="*/ 20 h 228"/>
                    <a:gd name="T12" fmla="*/ 22 w 45"/>
                    <a:gd name="T13" fmla="*/ 0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5" h="228">
                      <a:moveTo>
                        <a:pt x="22" y="0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35" y="0"/>
                        <a:pt x="45" y="9"/>
                        <a:pt x="45" y="20"/>
                      </a:cubicBezTo>
                      <a:cubicBezTo>
                        <a:pt x="45" y="228"/>
                        <a:pt x="45" y="228"/>
                        <a:pt x="45" y="228"/>
                      </a:cubicBezTo>
                      <a:cubicBezTo>
                        <a:pt x="0" y="228"/>
                        <a:pt x="0" y="228"/>
                        <a:pt x="0" y="228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9"/>
                        <a:pt x="10" y="0"/>
                        <a:pt x="22" y="0"/>
                      </a:cubicBezTo>
                      <a:close/>
                    </a:path>
                  </a:pathLst>
                </a:custGeom>
                <a:solidFill>
                  <a:srgbClr val="FF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2" name="i$liḍê">
                  <a:extLst>
                    <a:ext uri="{FF2B5EF4-FFF2-40B4-BE49-F238E27FC236}">
                      <a16:creationId xmlns:a16="http://schemas.microsoft.com/office/drawing/2014/main" id="{EE2AA0FA-9D3B-4335-8227-AF242B05480D}"/>
                    </a:ext>
                  </a:extLst>
                </p:cNvPr>
                <p:cNvSpPr/>
                <p:nvPr/>
              </p:nvSpPr>
              <p:spPr bwMode="auto">
                <a:xfrm>
                  <a:off x="8236744" y="4331494"/>
                  <a:ext cx="55563" cy="315913"/>
                </a:xfrm>
                <a:custGeom>
                  <a:avLst/>
                  <a:gdLst>
                    <a:gd name="T0" fmla="*/ 23 w 45"/>
                    <a:gd name="T1" fmla="*/ 0 h 252"/>
                    <a:gd name="T2" fmla="*/ 23 w 45"/>
                    <a:gd name="T3" fmla="*/ 0 h 252"/>
                    <a:gd name="T4" fmla="*/ 45 w 45"/>
                    <a:gd name="T5" fmla="*/ 22 h 252"/>
                    <a:gd name="T6" fmla="*/ 45 w 45"/>
                    <a:gd name="T7" fmla="*/ 252 h 252"/>
                    <a:gd name="T8" fmla="*/ 0 w 45"/>
                    <a:gd name="T9" fmla="*/ 252 h 252"/>
                    <a:gd name="T10" fmla="*/ 0 w 45"/>
                    <a:gd name="T11" fmla="*/ 22 h 252"/>
                    <a:gd name="T12" fmla="*/ 23 w 45"/>
                    <a:gd name="T13" fmla="*/ 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5" h="252">
                      <a:moveTo>
                        <a:pt x="23" y="0"/>
                      </a:move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35" y="0"/>
                        <a:pt x="45" y="10"/>
                        <a:pt x="45" y="22"/>
                      </a:cubicBezTo>
                      <a:cubicBezTo>
                        <a:pt x="45" y="252"/>
                        <a:pt x="45" y="252"/>
                        <a:pt x="45" y="252"/>
                      </a:cubicBezTo>
                      <a:cubicBezTo>
                        <a:pt x="0" y="252"/>
                        <a:pt x="0" y="252"/>
                        <a:pt x="0" y="252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10"/>
                        <a:pt x="10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0056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3" name="íSḷíḓê">
                  <a:extLst>
                    <a:ext uri="{FF2B5EF4-FFF2-40B4-BE49-F238E27FC236}">
                      <a16:creationId xmlns:a16="http://schemas.microsoft.com/office/drawing/2014/main" id="{A81B5F9F-2B89-42E6-9349-E36D464B4F2F}"/>
                    </a:ext>
                  </a:extLst>
                </p:cNvPr>
                <p:cNvSpPr/>
                <p:nvPr/>
              </p:nvSpPr>
              <p:spPr bwMode="auto">
                <a:xfrm>
                  <a:off x="8346281" y="4363244"/>
                  <a:ext cx="55563" cy="287338"/>
                </a:xfrm>
                <a:custGeom>
                  <a:avLst/>
                  <a:gdLst>
                    <a:gd name="T0" fmla="*/ 23 w 45"/>
                    <a:gd name="T1" fmla="*/ 0 h 229"/>
                    <a:gd name="T2" fmla="*/ 23 w 45"/>
                    <a:gd name="T3" fmla="*/ 0 h 229"/>
                    <a:gd name="T4" fmla="*/ 45 w 45"/>
                    <a:gd name="T5" fmla="*/ 20 h 229"/>
                    <a:gd name="T6" fmla="*/ 45 w 45"/>
                    <a:gd name="T7" fmla="*/ 229 h 229"/>
                    <a:gd name="T8" fmla="*/ 0 w 45"/>
                    <a:gd name="T9" fmla="*/ 229 h 229"/>
                    <a:gd name="T10" fmla="*/ 0 w 45"/>
                    <a:gd name="T11" fmla="*/ 20 h 229"/>
                    <a:gd name="T12" fmla="*/ 23 w 45"/>
                    <a:gd name="T13" fmla="*/ 0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5" h="229">
                      <a:moveTo>
                        <a:pt x="23" y="0"/>
                      </a:move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35" y="0"/>
                        <a:pt x="45" y="9"/>
                        <a:pt x="45" y="20"/>
                      </a:cubicBezTo>
                      <a:cubicBezTo>
                        <a:pt x="45" y="229"/>
                        <a:pt x="45" y="229"/>
                        <a:pt x="45" y="229"/>
                      </a:cubicBezTo>
                      <a:cubicBezTo>
                        <a:pt x="0" y="229"/>
                        <a:pt x="0" y="229"/>
                        <a:pt x="0" y="229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9"/>
                        <a:pt x="10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FF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4" name="íṩľïḍe">
                  <a:extLst>
                    <a:ext uri="{FF2B5EF4-FFF2-40B4-BE49-F238E27FC236}">
                      <a16:creationId xmlns:a16="http://schemas.microsoft.com/office/drawing/2014/main" id="{6937B006-A175-464B-8714-C8EC556D497D}"/>
                    </a:ext>
                  </a:extLst>
                </p:cNvPr>
                <p:cNvSpPr/>
                <p:nvPr/>
              </p:nvSpPr>
              <p:spPr bwMode="auto">
                <a:xfrm>
                  <a:off x="8465344" y="4215607"/>
                  <a:ext cx="55563" cy="434975"/>
                </a:xfrm>
                <a:custGeom>
                  <a:avLst/>
                  <a:gdLst>
                    <a:gd name="T0" fmla="*/ 22 w 45"/>
                    <a:gd name="T1" fmla="*/ 0 h 347"/>
                    <a:gd name="T2" fmla="*/ 22 w 45"/>
                    <a:gd name="T3" fmla="*/ 0 h 347"/>
                    <a:gd name="T4" fmla="*/ 45 w 45"/>
                    <a:gd name="T5" fmla="*/ 30 h 347"/>
                    <a:gd name="T6" fmla="*/ 45 w 45"/>
                    <a:gd name="T7" fmla="*/ 347 h 347"/>
                    <a:gd name="T8" fmla="*/ 0 w 45"/>
                    <a:gd name="T9" fmla="*/ 347 h 347"/>
                    <a:gd name="T10" fmla="*/ 0 w 45"/>
                    <a:gd name="T11" fmla="*/ 30 h 347"/>
                    <a:gd name="T12" fmla="*/ 22 w 45"/>
                    <a:gd name="T13" fmla="*/ 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5" h="347">
                      <a:moveTo>
                        <a:pt x="22" y="0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34" y="0"/>
                        <a:pt x="45" y="13"/>
                        <a:pt x="45" y="30"/>
                      </a:cubicBezTo>
                      <a:cubicBezTo>
                        <a:pt x="45" y="347"/>
                        <a:pt x="45" y="347"/>
                        <a:pt x="45" y="347"/>
                      </a:cubicBezTo>
                      <a:cubicBezTo>
                        <a:pt x="0" y="347"/>
                        <a:pt x="0" y="347"/>
                        <a:pt x="0" y="347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13"/>
                        <a:pt x="10" y="0"/>
                        <a:pt x="22" y="0"/>
                      </a:cubicBezTo>
                      <a:close/>
                    </a:path>
                  </a:pathLst>
                </a:custGeom>
                <a:solidFill>
                  <a:srgbClr val="0056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5" name="ïṧļiḋê">
                  <a:extLst>
                    <a:ext uri="{FF2B5EF4-FFF2-40B4-BE49-F238E27FC236}">
                      <a16:creationId xmlns:a16="http://schemas.microsoft.com/office/drawing/2014/main" id="{A28F6CFF-238B-42FD-BD2E-1FC176B69526}"/>
                    </a:ext>
                  </a:extLst>
                </p:cNvPr>
                <p:cNvSpPr/>
                <p:nvPr/>
              </p:nvSpPr>
              <p:spPr bwMode="auto">
                <a:xfrm>
                  <a:off x="8579644" y="4375944"/>
                  <a:ext cx="55563" cy="274638"/>
                </a:xfrm>
                <a:custGeom>
                  <a:avLst/>
                  <a:gdLst>
                    <a:gd name="T0" fmla="*/ 23 w 45"/>
                    <a:gd name="T1" fmla="*/ 0 h 219"/>
                    <a:gd name="T2" fmla="*/ 23 w 45"/>
                    <a:gd name="T3" fmla="*/ 0 h 219"/>
                    <a:gd name="T4" fmla="*/ 45 w 45"/>
                    <a:gd name="T5" fmla="*/ 20 h 219"/>
                    <a:gd name="T6" fmla="*/ 45 w 45"/>
                    <a:gd name="T7" fmla="*/ 219 h 219"/>
                    <a:gd name="T8" fmla="*/ 0 w 45"/>
                    <a:gd name="T9" fmla="*/ 219 h 219"/>
                    <a:gd name="T10" fmla="*/ 0 w 45"/>
                    <a:gd name="T11" fmla="*/ 20 h 219"/>
                    <a:gd name="T12" fmla="*/ 23 w 45"/>
                    <a:gd name="T13" fmla="*/ 0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5" h="219">
                      <a:moveTo>
                        <a:pt x="23" y="0"/>
                      </a:move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35" y="0"/>
                        <a:pt x="45" y="9"/>
                        <a:pt x="45" y="20"/>
                      </a:cubicBezTo>
                      <a:cubicBezTo>
                        <a:pt x="45" y="219"/>
                        <a:pt x="45" y="219"/>
                        <a:pt x="45" y="219"/>
                      </a:cubicBezTo>
                      <a:cubicBezTo>
                        <a:pt x="0" y="219"/>
                        <a:pt x="0" y="219"/>
                        <a:pt x="0" y="219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9"/>
                        <a:pt x="10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FF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6" name="iṩļíďê">
                  <a:extLst>
                    <a:ext uri="{FF2B5EF4-FFF2-40B4-BE49-F238E27FC236}">
                      <a16:creationId xmlns:a16="http://schemas.microsoft.com/office/drawing/2014/main" id="{8AC79724-CAC1-4CE8-84B6-583511723AB4}"/>
                    </a:ext>
                  </a:extLst>
                </p:cNvPr>
                <p:cNvSpPr/>
                <p:nvPr/>
              </p:nvSpPr>
              <p:spPr bwMode="auto">
                <a:xfrm>
                  <a:off x="8695531" y="4485482"/>
                  <a:ext cx="57150" cy="165100"/>
                </a:xfrm>
                <a:custGeom>
                  <a:avLst/>
                  <a:gdLst>
                    <a:gd name="T0" fmla="*/ 22 w 45"/>
                    <a:gd name="T1" fmla="*/ 0 h 131"/>
                    <a:gd name="T2" fmla="*/ 23 w 45"/>
                    <a:gd name="T3" fmla="*/ 0 h 131"/>
                    <a:gd name="T4" fmla="*/ 45 w 45"/>
                    <a:gd name="T5" fmla="*/ 12 h 131"/>
                    <a:gd name="T6" fmla="*/ 45 w 45"/>
                    <a:gd name="T7" fmla="*/ 131 h 131"/>
                    <a:gd name="T8" fmla="*/ 0 w 45"/>
                    <a:gd name="T9" fmla="*/ 131 h 131"/>
                    <a:gd name="T10" fmla="*/ 0 w 45"/>
                    <a:gd name="T11" fmla="*/ 12 h 131"/>
                    <a:gd name="T12" fmla="*/ 22 w 45"/>
                    <a:gd name="T13" fmla="*/ 0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5" h="131">
                      <a:moveTo>
                        <a:pt x="22" y="0"/>
                      </a:move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35" y="0"/>
                        <a:pt x="45" y="5"/>
                        <a:pt x="45" y="12"/>
                      </a:cubicBezTo>
                      <a:cubicBezTo>
                        <a:pt x="45" y="131"/>
                        <a:pt x="45" y="131"/>
                        <a:pt x="45" y="131"/>
                      </a:cubicBezTo>
                      <a:cubicBezTo>
                        <a:pt x="0" y="131"/>
                        <a:pt x="0" y="131"/>
                        <a:pt x="0" y="13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5"/>
                        <a:pt x="10" y="0"/>
                        <a:pt x="22" y="0"/>
                      </a:cubicBezTo>
                      <a:close/>
                    </a:path>
                  </a:pathLst>
                </a:custGeom>
                <a:solidFill>
                  <a:srgbClr val="0056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7" name="i$liḍè">
                  <a:extLst>
                    <a:ext uri="{FF2B5EF4-FFF2-40B4-BE49-F238E27FC236}">
                      <a16:creationId xmlns:a16="http://schemas.microsoft.com/office/drawing/2014/main" id="{936579EE-5643-498C-A6BF-32BA6DC70EBB}"/>
                    </a:ext>
                  </a:extLst>
                </p:cNvPr>
                <p:cNvSpPr/>
                <p:nvPr/>
              </p:nvSpPr>
              <p:spPr bwMode="auto">
                <a:xfrm>
                  <a:off x="8816181" y="4215607"/>
                  <a:ext cx="57150" cy="434975"/>
                </a:xfrm>
                <a:custGeom>
                  <a:avLst/>
                  <a:gdLst>
                    <a:gd name="T0" fmla="*/ 22 w 45"/>
                    <a:gd name="T1" fmla="*/ 0 h 346"/>
                    <a:gd name="T2" fmla="*/ 22 w 45"/>
                    <a:gd name="T3" fmla="*/ 0 h 346"/>
                    <a:gd name="T4" fmla="*/ 45 w 45"/>
                    <a:gd name="T5" fmla="*/ 30 h 346"/>
                    <a:gd name="T6" fmla="*/ 45 w 45"/>
                    <a:gd name="T7" fmla="*/ 346 h 346"/>
                    <a:gd name="T8" fmla="*/ 0 w 45"/>
                    <a:gd name="T9" fmla="*/ 346 h 346"/>
                    <a:gd name="T10" fmla="*/ 0 w 45"/>
                    <a:gd name="T11" fmla="*/ 30 h 346"/>
                    <a:gd name="T12" fmla="*/ 22 w 45"/>
                    <a:gd name="T13" fmla="*/ 0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5" h="346">
                      <a:moveTo>
                        <a:pt x="22" y="0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35" y="0"/>
                        <a:pt x="45" y="14"/>
                        <a:pt x="45" y="30"/>
                      </a:cubicBezTo>
                      <a:cubicBezTo>
                        <a:pt x="45" y="346"/>
                        <a:pt x="45" y="346"/>
                        <a:pt x="45" y="346"/>
                      </a:cubicBezTo>
                      <a:cubicBezTo>
                        <a:pt x="0" y="346"/>
                        <a:pt x="0" y="346"/>
                        <a:pt x="0" y="346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14"/>
                        <a:pt x="10" y="0"/>
                        <a:pt x="22" y="0"/>
                      </a:cubicBezTo>
                      <a:close/>
                    </a:path>
                  </a:pathLst>
                </a:custGeom>
                <a:solidFill>
                  <a:srgbClr val="0056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8" name="ïśľiḑè">
                  <a:extLst>
                    <a:ext uri="{FF2B5EF4-FFF2-40B4-BE49-F238E27FC236}">
                      <a16:creationId xmlns:a16="http://schemas.microsoft.com/office/drawing/2014/main" id="{41A92223-A88A-4B57-A0C3-6AD8972D6E61}"/>
                    </a:ext>
                  </a:extLst>
                </p:cNvPr>
                <p:cNvSpPr/>
                <p:nvPr/>
              </p:nvSpPr>
              <p:spPr bwMode="auto">
                <a:xfrm>
                  <a:off x="8920956" y="4245769"/>
                  <a:ext cx="55563" cy="404813"/>
                </a:xfrm>
                <a:custGeom>
                  <a:avLst/>
                  <a:gdLst>
                    <a:gd name="T0" fmla="*/ 22 w 45"/>
                    <a:gd name="T1" fmla="*/ 0 h 323"/>
                    <a:gd name="T2" fmla="*/ 22 w 45"/>
                    <a:gd name="T3" fmla="*/ 0 h 323"/>
                    <a:gd name="T4" fmla="*/ 45 w 45"/>
                    <a:gd name="T5" fmla="*/ 28 h 323"/>
                    <a:gd name="T6" fmla="*/ 45 w 45"/>
                    <a:gd name="T7" fmla="*/ 323 h 323"/>
                    <a:gd name="T8" fmla="*/ 0 w 45"/>
                    <a:gd name="T9" fmla="*/ 323 h 323"/>
                    <a:gd name="T10" fmla="*/ 0 w 45"/>
                    <a:gd name="T11" fmla="*/ 28 h 323"/>
                    <a:gd name="T12" fmla="*/ 22 w 45"/>
                    <a:gd name="T13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5" h="323">
                      <a:moveTo>
                        <a:pt x="22" y="0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34" y="0"/>
                        <a:pt x="45" y="13"/>
                        <a:pt x="45" y="28"/>
                      </a:cubicBezTo>
                      <a:cubicBezTo>
                        <a:pt x="45" y="323"/>
                        <a:pt x="45" y="323"/>
                        <a:pt x="45" y="323"/>
                      </a:cubicBez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13"/>
                        <a:pt x="10" y="0"/>
                        <a:pt x="22" y="0"/>
                      </a:cubicBezTo>
                      <a:close/>
                    </a:path>
                  </a:pathLst>
                </a:custGeom>
                <a:solidFill>
                  <a:srgbClr val="33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9" name="îŝľïḋè">
                  <a:extLst>
                    <a:ext uri="{FF2B5EF4-FFF2-40B4-BE49-F238E27FC236}">
                      <a16:creationId xmlns:a16="http://schemas.microsoft.com/office/drawing/2014/main" id="{270326A5-1578-497B-9704-0366E1AF457B}"/>
                    </a:ext>
                  </a:extLst>
                </p:cNvPr>
                <p:cNvSpPr/>
                <p:nvPr/>
              </p:nvSpPr>
              <p:spPr bwMode="auto">
                <a:xfrm>
                  <a:off x="9014619" y="4144169"/>
                  <a:ext cx="57150" cy="506413"/>
                </a:xfrm>
                <a:custGeom>
                  <a:avLst/>
                  <a:gdLst>
                    <a:gd name="T0" fmla="*/ 23 w 45"/>
                    <a:gd name="T1" fmla="*/ 0 h 403"/>
                    <a:gd name="T2" fmla="*/ 23 w 45"/>
                    <a:gd name="T3" fmla="*/ 0 h 403"/>
                    <a:gd name="T4" fmla="*/ 45 w 45"/>
                    <a:gd name="T5" fmla="*/ 35 h 403"/>
                    <a:gd name="T6" fmla="*/ 45 w 45"/>
                    <a:gd name="T7" fmla="*/ 403 h 403"/>
                    <a:gd name="T8" fmla="*/ 0 w 45"/>
                    <a:gd name="T9" fmla="*/ 403 h 403"/>
                    <a:gd name="T10" fmla="*/ 0 w 45"/>
                    <a:gd name="T11" fmla="*/ 35 h 403"/>
                    <a:gd name="T12" fmla="*/ 23 w 45"/>
                    <a:gd name="T13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5" h="403">
                      <a:moveTo>
                        <a:pt x="23" y="0"/>
                      </a:move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35" y="0"/>
                        <a:pt x="45" y="16"/>
                        <a:pt x="45" y="35"/>
                      </a:cubicBezTo>
                      <a:cubicBezTo>
                        <a:pt x="45" y="403"/>
                        <a:pt x="45" y="403"/>
                        <a:pt x="45" y="403"/>
                      </a:cubicBezTo>
                      <a:cubicBezTo>
                        <a:pt x="0" y="403"/>
                        <a:pt x="0" y="403"/>
                        <a:pt x="0" y="403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16"/>
                        <a:pt x="11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FF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0" name="íṧlídè">
                  <a:extLst>
                    <a:ext uri="{FF2B5EF4-FFF2-40B4-BE49-F238E27FC236}">
                      <a16:creationId xmlns:a16="http://schemas.microsoft.com/office/drawing/2014/main" id="{3DB43376-BF72-422B-ADB8-CE310F6B7CC8}"/>
                    </a:ext>
                  </a:extLst>
                </p:cNvPr>
                <p:cNvSpPr/>
                <p:nvPr/>
              </p:nvSpPr>
              <p:spPr bwMode="auto">
                <a:xfrm>
                  <a:off x="9203531" y="4237832"/>
                  <a:ext cx="100013" cy="88900"/>
                </a:xfrm>
                <a:prstGeom prst="rect">
                  <a:avLst/>
                </a:prstGeom>
                <a:solidFill>
                  <a:srgbClr val="FF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1" name="išḻíde">
                  <a:extLst>
                    <a:ext uri="{FF2B5EF4-FFF2-40B4-BE49-F238E27FC236}">
                      <a16:creationId xmlns:a16="http://schemas.microsoft.com/office/drawing/2014/main" id="{65902339-C5DC-4F70-AFB7-91C4EB1997D0}"/>
                    </a:ext>
                  </a:extLst>
                </p:cNvPr>
                <p:cNvSpPr/>
                <p:nvPr/>
              </p:nvSpPr>
              <p:spPr bwMode="auto">
                <a:xfrm>
                  <a:off x="9203531" y="4385469"/>
                  <a:ext cx="100013" cy="88900"/>
                </a:xfrm>
                <a:prstGeom prst="rect">
                  <a:avLst/>
                </a:prstGeom>
                <a:solidFill>
                  <a:srgbClr val="33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2" name="íş1ïḋé">
                  <a:extLst>
                    <a:ext uri="{FF2B5EF4-FFF2-40B4-BE49-F238E27FC236}">
                      <a16:creationId xmlns:a16="http://schemas.microsoft.com/office/drawing/2014/main" id="{04776B6F-5F76-4862-B027-28CF24EFE4C4}"/>
                    </a:ext>
                  </a:extLst>
                </p:cNvPr>
                <p:cNvSpPr/>
                <p:nvPr/>
              </p:nvSpPr>
              <p:spPr bwMode="auto">
                <a:xfrm>
                  <a:off x="9203531" y="4537869"/>
                  <a:ext cx="100013" cy="88900"/>
                </a:xfrm>
                <a:prstGeom prst="rect">
                  <a:avLst/>
                </a:prstGeom>
                <a:solidFill>
                  <a:srgbClr val="0056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3" name="î$1ïďe">
                  <a:extLst>
                    <a:ext uri="{FF2B5EF4-FFF2-40B4-BE49-F238E27FC236}">
                      <a16:creationId xmlns:a16="http://schemas.microsoft.com/office/drawing/2014/main" id="{1FC2FC0B-488A-4796-AE49-074ABC714C6F}"/>
                    </a:ext>
                  </a:extLst>
                </p:cNvPr>
                <p:cNvSpPr/>
                <p:nvPr/>
              </p:nvSpPr>
              <p:spPr bwMode="auto">
                <a:xfrm>
                  <a:off x="2736056" y="4018757"/>
                  <a:ext cx="1185863" cy="1308100"/>
                </a:xfrm>
                <a:custGeom>
                  <a:avLst/>
                  <a:gdLst>
                    <a:gd name="T0" fmla="*/ 306 w 944"/>
                    <a:gd name="T1" fmla="*/ 965 h 1042"/>
                    <a:gd name="T2" fmla="*/ 76 w 944"/>
                    <a:gd name="T3" fmla="*/ 983 h 1042"/>
                    <a:gd name="T4" fmla="*/ 58 w 944"/>
                    <a:gd name="T5" fmla="*/ 753 h 1042"/>
                    <a:gd name="T6" fmla="*/ 638 w 944"/>
                    <a:gd name="T7" fmla="*/ 76 h 1042"/>
                    <a:gd name="T8" fmla="*/ 868 w 944"/>
                    <a:gd name="T9" fmla="*/ 59 h 1042"/>
                    <a:gd name="T10" fmla="*/ 886 w 944"/>
                    <a:gd name="T11" fmla="*/ 288 h 1042"/>
                    <a:gd name="T12" fmla="*/ 306 w 944"/>
                    <a:gd name="T13" fmla="*/ 965 h 10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44" h="1042">
                      <a:moveTo>
                        <a:pt x="306" y="965"/>
                      </a:moveTo>
                      <a:cubicBezTo>
                        <a:pt x="247" y="1034"/>
                        <a:pt x="144" y="1042"/>
                        <a:pt x="76" y="983"/>
                      </a:cubicBezTo>
                      <a:cubicBezTo>
                        <a:pt x="8" y="924"/>
                        <a:pt x="0" y="821"/>
                        <a:pt x="58" y="753"/>
                      </a:cubicBezTo>
                      <a:cubicBezTo>
                        <a:pt x="638" y="76"/>
                        <a:pt x="638" y="76"/>
                        <a:pt x="638" y="76"/>
                      </a:cubicBezTo>
                      <a:cubicBezTo>
                        <a:pt x="697" y="8"/>
                        <a:pt x="800" y="0"/>
                        <a:pt x="868" y="59"/>
                      </a:cubicBezTo>
                      <a:cubicBezTo>
                        <a:pt x="937" y="117"/>
                        <a:pt x="944" y="220"/>
                        <a:pt x="886" y="288"/>
                      </a:cubicBezTo>
                      <a:cubicBezTo>
                        <a:pt x="306" y="965"/>
                        <a:pt x="306" y="965"/>
                        <a:pt x="306" y="965"/>
                      </a:cubicBezTo>
                    </a:path>
                  </a:pathLst>
                </a:custGeom>
                <a:solidFill>
                  <a:srgbClr val="CE640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4" name="îšliḑé">
                  <a:extLst>
                    <a:ext uri="{FF2B5EF4-FFF2-40B4-BE49-F238E27FC236}">
                      <a16:creationId xmlns:a16="http://schemas.microsoft.com/office/drawing/2014/main" id="{D6A34431-C724-4BB8-819B-98728A687883}"/>
                    </a:ext>
                  </a:extLst>
                </p:cNvPr>
                <p:cNvSpPr/>
                <p:nvPr/>
              </p:nvSpPr>
              <p:spPr bwMode="auto">
                <a:xfrm>
                  <a:off x="2824956" y="4137819"/>
                  <a:ext cx="1008063" cy="1068388"/>
                </a:xfrm>
                <a:custGeom>
                  <a:avLst/>
                  <a:gdLst>
                    <a:gd name="T0" fmla="*/ 647 w 802"/>
                    <a:gd name="T1" fmla="*/ 0 h 851"/>
                    <a:gd name="T2" fmla="*/ 542 w 802"/>
                    <a:gd name="T3" fmla="*/ 49 h 851"/>
                    <a:gd name="T4" fmla="*/ 50 w 802"/>
                    <a:gd name="T5" fmla="*/ 623 h 851"/>
                    <a:gd name="T6" fmla="*/ 65 w 802"/>
                    <a:gd name="T7" fmla="*/ 818 h 851"/>
                    <a:gd name="T8" fmla="*/ 155 w 802"/>
                    <a:gd name="T9" fmla="*/ 851 h 851"/>
                    <a:gd name="T10" fmla="*/ 260 w 802"/>
                    <a:gd name="T11" fmla="*/ 803 h 851"/>
                    <a:gd name="T12" fmla="*/ 752 w 802"/>
                    <a:gd name="T13" fmla="*/ 229 h 851"/>
                    <a:gd name="T14" fmla="*/ 737 w 802"/>
                    <a:gd name="T15" fmla="*/ 34 h 851"/>
                    <a:gd name="T16" fmla="*/ 647 w 802"/>
                    <a:gd name="T17" fmla="*/ 0 h 8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2" h="851">
                      <a:moveTo>
                        <a:pt x="647" y="0"/>
                      </a:moveTo>
                      <a:cubicBezTo>
                        <a:pt x="608" y="0"/>
                        <a:pt x="569" y="17"/>
                        <a:pt x="542" y="49"/>
                      </a:cubicBezTo>
                      <a:cubicBezTo>
                        <a:pt x="50" y="623"/>
                        <a:pt x="50" y="623"/>
                        <a:pt x="50" y="623"/>
                      </a:cubicBezTo>
                      <a:cubicBezTo>
                        <a:pt x="0" y="681"/>
                        <a:pt x="7" y="768"/>
                        <a:pt x="65" y="818"/>
                      </a:cubicBezTo>
                      <a:cubicBezTo>
                        <a:pt x="91" y="840"/>
                        <a:pt x="123" y="851"/>
                        <a:pt x="155" y="851"/>
                      </a:cubicBezTo>
                      <a:cubicBezTo>
                        <a:pt x="194" y="851"/>
                        <a:pt x="233" y="835"/>
                        <a:pt x="260" y="803"/>
                      </a:cubicBezTo>
                      <a:cubicBezTo>
                        <a:pt x="752" y="229"/>
                        <a:pt x="752" y="229"/>
                        <a:pt x="752" y="229"/>
                      </a:cubicBezTo>
                      <a:cubicBezTo>
                        <a:pt x="802" y="171"/>
                        <a:pt x="795" y="83"/>
                        <a:pt x="737" y="34"/>
                      </a:cubicBezTo>
                      <a:cubicBezTo>
                        <a:pt x="711" y="11"/>
                        <a:pt x="679" y="0"/>
                        <a:pt x="647" y="0"/>
                      </a:cubicBezTo>
                    </a:path>
                  </a:pathLst>
                </a:custGeom>
                <a:solidFill>
                  <a:srgbClr val="D8833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5" name="îsliďe">
                  <a:extLst>
                    <a:ext uri="{FF2B5EF4-FFF2-40B4-BE49-F238E27FC236}">
                      <a16:creationId xmlns:a16="http://schemas.microsoft.com/office/drawing/2014/main" id="{D595AB8D-8DB8-42E7-9234-79D536BEC268}"/>
                    </a:ext>
                  </a:extLst>
                </p:cNvPr>
                <p:cNvSpPr/>
                <p:nvPr/>
              </p:nvSpPr>
              <p:spPr bwMode="auto">
                <a:xfrm>
                  <a:off x="3747294" y="2404269"/>
                  <a:ext cx="1644650" cy="1643063"/>
                </a:xfrm>
                <a:custGeom>
                  <a:avLst/>
                  <a:gdLst>
                    <a:gd name="T0" fmla="*/ 1099 w 1310"/>
                    <a:gd name="T1" fmla="*/ 1036 h 1309"/>
                    <a:gd name="T2" fmla="*/ 274 w 1310"/>
                    <a:gd name="T3" fmla="*/ 1099 h 1309"/>
                    <a:gd name="T4" fmla="*/ 211 w 1310"/>
                    <a:gd name="T5" fmla="*/ 274 h 1309"/>
                    <a:gd name="T6" fmla="*/ 1036 w 1310"/>
                    <a:gd name="T7" fmla="*/ 210 h 1309"/>
                    <a:gd name="T8" fmla="*/ 1099 w 1310"/>
                    <a:gd name="T9" fmla="*/ 1036 h 1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10" h="1309">
                      <a:moveTo>
                        <a:pt x="1099" y="1036"/>
                      </a:moveTo>
                      <a:cubicBezTo>
                        <a:pt x="889" y="1281"/>
                        <a:pt x="520" y="1309"/>
                        <a:pt x="274" y="1099"/>
                      </a:cubicBezTo>
                      <a:cubicBezTo>
                        <a:pt x="29" y="889"/>
                        <a:pt x="0" y="519"/>
                        <a:pt x="211" y="274"/>
                      </a:cubicBezTo>
                      <a:cubicBezTo>
                        <a:pt x="421" y="29"/>
                        <a:pt x="790" y="0"/>
                        <a:pt x="1036" y="210"/>
                      </a:cubicBezTo>
                      <a:cubicBezTo>
                        <a:pt x="1281" y="421"/>
                        <a:pt x="1310" y="790"/>
                        <a:pt x="1099" y="1036"/>
                      </a:cubicBezTo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6" name="îŝ1ïďé">
                  <a:extLst>
                    <a:ext uri="{FF2B5EF4-FFF2-40B4-BE49-F238E27FC236}">
                      <a16:creationId xmlns:a16="http://schemas.microsoft.com/office/drawing/2014/main" id="{227560C8-2BA5-4937-9C18-5B6A56D6D558}"/>
                    </a:ext>
                  </a:extLst>
                </p:cNvPr>
                <p:cNvSpPr/>
                <p:nvPr/>
              </p:nvSpPr>
              <p:spPr bwMode="auto">
                <a:xfrm>
                  <a:off x="3679031" y="4044157"/>
                  <a:ext cx="219075" cy="206375"/>
                </a:xfrm>
                <a:custGeom>
                  <a:avLst/>
                  <a:gdLst>
                    <a:gd name="T0" fmla="*/ 11 w 174"/>
                    <a:gd name="T1" fmla="*/ 0 h 164"/>
                    <a:gd name="T2" fmla="*/ 3 w 174"/>
                    <a:gd name="T3" fmla="*/ 0 h 164"/>
                    <a:gd name="T4" fmla="*/ 66 w 174"/>
                    <a:gd name="T5" fmla="*/ 117 h 164"/>
                    <a:gd name="T6" fmla="*/ 174 w 174"/>
                    <a:gd name="T7" fmla="*/ 164 h 164"/>
                    <a:gd name="T8" fmla="*/ 174 w 174"/>
                    <a:gd name="T9" fmla="*/ 164 h 164"/>
                    <a:gd name="T10" fmla="*/ 171 w 174"/>
                    <a:gd name="T11" fmla="*/ 133 h 164"/>
                    <a:gd name="T12" fmla="*/ 171 w 174"/>
                    <a:gd name="T13" fmla="*/ 134 h 164"/>
                    <a:gd name="T14" fmla="*/ 161 w 174"/>
                    <a:gd name="T15" fmla="*/ 134 h 164"/>
                    <a:gd name="T16" fmla="*/ 31 w 174"/>
                    <a:gd name="T17" fmla="*/ 1 h 164"/>
                    <a:gd name="T18" fmla="*/ 11 w 174"/>
                    <a:gd name="T19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4" h="164">
                      <a:moveTo>
                        <a:pt x="11" y="0"/>
                      </a:moveTo>
                      <a:cubicBezTo>
                        <a:pt x="8" y="0"/>
                        <a:pt x="5" y="0"/>
                        <a:pt x="3" y="0"/>
                      </a:cubicBezTo>
                      <a:cubicBezTo>
                        <a:pt x="0" y="34"/>
                        <a:pt x="24" y="80"/>
                        <a:pt x="66" y="117"/>
                      </a:cubicBezTo>
                      <a:cubicBezTo>
                        <a:pt x="102" y="147"/>
                        <a:pt x="142" y="164"/>
                        <a:pt x="174" y="164"/>
                      </a:cubicBezTo>
                      <a:cubicBezTo>
                        <a:pt x="174" y="164"/>
                        <a:pt x="174" y="164"/>
                        <a:pt x="174" y="164"/>
                      </a:cubicBezTo>
                      <a:cubicBezTo>
                        <a:pt x="174" y="153"/>
                        <a:pt x="173" y="143"/>
                        <a:pt x="171" y="133"/>
                      </a:cubicBezTo>
                      <a:cubicBezTo>
                        <a:pt x="171" y="134"/>
                        <a:pt x="171" y="134"/>
                        <a:pt x="171" y="134"/>
                      </a:cubicBezTo>
                      <a:cubicBezTo>
                        <a:pt x="167" y="134"/>
                        <a:pt x="164" y="134"/>
                        <a:pt x="161" y="134"/>
                      </a:cubicBezTo>
                      <a:cubicBezTo>
                        <a:pt x="40" y="134"/>
                        <a:pt x="32" y="6"/>
                        <a:pt x="31" y="1"/>
                      </a:cubicBezTo>
                      <a:cubicBezTo>
                        <a:pt x="25" y="0"/>
                        <a:pt x="18" y="0"/>
                        <a:pt x="11" y="0"/>
                      </a:cubicBezTo>
                    </a:path>
                  </a:pathLst>
                </a:custGeom>
                <a:solidFill>
                  <a:srgbClr val="B95A0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7" name="îṥlíḓé">
                  <a:extLst>
                    <a:ext uri="{FF2B5EF4-FFF2-40B4-BE49-F238E27FC236}">
                      <a16:creationId xmlns:a16="http://schemas.microsoft.com/office/drawing/2014/main" id="{C6BBD3C5-BBB8-491E-95DB-046A90265872}"/>
                    </a:ext>
                  </a:extLst>
                </p:cNvPr>
                <p:cNvSpPr/>
                <p:nvPr/>
              </p:nvSpPr>
              <p:spPr bwMode="auto">
                <a:xfrm>
                  <a:off x="4058444" y="2459832"/>
                  <a:ext cx="311150" cy="1500188"/>
                </a:xfrm>
                <a:custGeom>
                  <a:avLst/>
                  <a:gdLst>
                    <a:gd name="T0" fmla="*/ 0 w 196"/>
                    <a:gd name="T1" fmla="*/ 88 h 945"/>
                    <a:gd name="T2" fmla="*/ 0 w 196"/>
                    <a:gd name="T3" fmla="*/ 893 h 945"/>
                    <a:gd name="T4" fmla="*/ 196 w 196"/>
                    <a:gd name="T5" fmla="*/ 945 h 945"/>
                    <a:gd name="T6" fmla="*/ 196 w 196"/>
                    <a:gd name="T7" fmla="*/ 0 h 945"/>
                    <a:gd name="T8" fmla="*/ 0 w 196"/>
                    <a:gd name="T9" fmla="*/ 88 h 9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6" h="945">
                      <a:moveTo>
                        <a:pt x="0" y="88"/>
                      </a:moveTo>
                      <a:lnTo>
                        <a:pt x="0" y="893"/>
                      </a:lnTo>
                      <a:lnTo>
                        <a:pt x="196" y="945"/>
                      </a:lnTo>
                      <a:lnTo>
                        <a:pt x="196" y="0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rgbClr val="1C3B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8" name="íšľïḍe">
                  <a:extLst>
                    <a:ext uri="{FF2B5EF4-FFF2-40B4-BE49-F238E27FC236}">
                      <a16:creationId xmlns:a16="http://schemas.microsoft.com/office/drawing/2014/main" id="{830C9C1E-B1F0-48C6-BF32-91746EC4C2F4}"/>
                    </a:ext>
                  </a:extLst>
                </p:cNvPr>
                <p:cNvSpPr/>
                <p:nvPr/>
              </p:nvSpPr>
              <p:spPr bwMode="auto">
                <a:xfrm>
                  <a:off x="4058444" y="2459832"/>
                  <a:ext cx="311150" cy="1500188"/>
                </a:xfrm>
                <a:custGeom>
                  <a:avLst/>
                  <a:gdLst>
                    <a:gd name="T0" fmla="*/ 0 w 196"/>
                    <a:gd name="T1" fmla="*/ 88 h 945"/>
                    <a:gd name="T2" fmla="*/ 0 w 196"/>
                    <a:gd name="T3" fmla="*/ 893 h 945"/>
                    <a:gd name="T4" fmla="*/ 196 w 196"/>
                    <a:gd name="T5" fmla="*/ 945 h 945"/>
                    <a:gd name="T6" fmla="*/ 196 w 196"/>
                    <a:gd name="T7" fmla="*/ 0 h 945"/>
                    <a:gd name="T8" fmla="*/ 0 w 196"/>
                    <a:gd name="T9" fmla="*/ 88 h 9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6" h="945">
                      <a:moveTo>
                        <a:pt x="0" y="88"/>
                      </a:moveTo>
                      <a:lnTo>
                        <a:pt x="0" y="893"/>
                      </a:lnTo>
                      <a:lnTo>
                        <a:pt x="196" y="945"/>
                      </a:lnTo>
                      <a:lnTo>
                        <a:pt x="196" y="0"/>
                      </a:lnTo>
                      <a:lnTo>
                        <a:pt x="0" y="88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9" name="íṥḻiḓè">
                  <a:extLst>
                    <a:ext uri="{FF2B5EF4-FFF2-40B4-BE49-F238E27FC236}">
                      <a16:creationId xmlns:a16="http://schemas.microsoft.com/office/drawing/2014/main" id="{EB1004B0-2A68-4CA1-9D1B-1A7B3B6CE9BA}"/>
                    </a:ext>
                  </a:extLst>
                </p:cNvPr>
                <p:cNvSpPr/>
                <p:nvPr/>
              </p:nvSpPr>
              <p:spPr bwMode="auto">
                <a:xfrm>
                  <a:off x="3544094" y="2175669"/>
                  <a:ext cx="2076450" cy="2090738"/>
                </a:xfrm>
                <a:custGeom>
                  <a:avLst/>
                  <a:gdLst>
                    <a:gd name="T0" fmla="*/ 1385 w 1654"/>
                    <a:gd name="T1" fmla="*/ 1324 h 1666"/>
                    <a:gd name="T2" fmla="*/ 1304 w 1654"/>
                    <a:gd name="T3" fmla="*/ 269 h 1666"/>
                    <a:gd name="T4" fmla="*/ 249 w 1654"/>
                    <a:gd name="T5" fmla="*/ 350 h 1666"/>
                    <a:gd name="T6" fmla="*/ 266 w 1654"/>
                    <a:gd name="T7" fmla="*/ 1342 h 1666"/>
                    <a:gd name="T8" fmla="*/ 139 w 1654"/>
                    <a:gd name="T9" fmla="*/ 1490 h 1666"/>
                    <a:gd name="T10" fmla="*/ 279 w 1654"/>
                    <a:gd name="T11" fmla="*/ 1623 h 1666"/>
                    <a:gd name="T12" fmla="*/ 413 w 1654"/>
                    <a:gd name="T13" fmla="*/ 1466 h 1666"/>
                    <a:gd name="T14" fmla="*/ 1385 w 1654"/>
                    <a:gd name="T15" fmla="*/ 1324 h 1666"/>
                    <a:gd name="T16" fmla="*/ 436 w 1654"/>
                    <a:gd name="T17" fmla="*/ 1281 h 1666"/>
                    <a:gd name="T18" fmla="*/ 373 w 1654"/>
                    <a:gd name="T19" fmla="*/ 456 h 1666"/>
                    <a:gd name="T20" fmla="*/ 1198 w 1654"/>
                    <a:gd name="T21" fmla="*/ 392 h 1666"/>
                    <a:gd name="T22" fmla="*/ 1261 w 1654"/>
                    <a:gd name="T23" fmla="*/ 1218 h 1666"/>
                    <a:gd name="T24" fmla="*/ 436 w 1654"/>
                    <a:gd name="T25" fmla="*/ 1281 h 16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54" h="1666">
                      <a:moveTo>
                        <a:pt x="1385" y="1324"/>
                      </a:moveTo>
                      <a:cubicBezTo>
                        <a:pt x="1654" y="1010"/>
                        <a:pt x="1618" y="537"/>
                        <a:pt x="1304" y="269"/>
                      </a:cubicBezTo>
                      <a:cubicBezTo>
                        <a:pt x="990" y="0"/>
                        <a:pt x="518" y="36"/>
                        <a:pt x="249" y="350"/>
                      </a:cubicBezTo>
                      <a:cubicBezTo>
                        <a:pt x="0" y="641"/>
                        <a:pt x="13" y="1067"/>
                        <a:pt x="266" y="1342"/>
                      </a:cubicBezTo>
                      <a:cubicBezTo>
                        <a:pt x="139" y="1490"/>
                        <a:pt x="139" y="1490"/>
                        <a:pt x="139" y="1490"/>
                      </a:cubicBezTo>
                      <a:cubicBezTo>
                        <a:pt x="139" y="1490"/>
                        <a:pt x="146" y="1630"/>
                        <a:pt x="279" y="1623"/>
                      </a:cubicBezTo>
                      <a:cubicBezTo>
                        <a:pt x="413" y="1466"/>
                        <a:pt x="413" y="1466"/>
                        <a:pt x="413" y="1466"/>
                      </a:cubicBezTo>
                      <a:cubicBezTo>
                        <a:pt x="722" y="1666"/>
                        <a:pt x="1139" y="1611"/>
                        <a:pt x="1385" y="1324"/>
                      </a:cubicBezTo>
                      <a:moveTo>
                        <a:pt x="436" y="1281"/>
                      </a:moveTo>
                      <a:cubicBezTo>
                        <a:pt x="191" y="1071"/>
                        <a:pt x="162" y="701"/>
                        <a:pt x="373" y="456"/>
                      </a:cubicBezTo>
                      <a:cubicBezTo>
                        <a:pt x="583" y="211"/>
                        <a:pt x="952" y="182"/>
                        <a:pt x="1198" y="392"/>
                      </a:cubicBezTo>
                      <a:cubicBezTo>
                        <a:pt x="1443" y="603"/>
                        <a:pt x="1472" y="972"/>
                        <a:pt x="1261" y="1218"/>
                      </a:cubicBezTo>
                      <a:cubicBezTo>
                        <a:pt x="1051" y="1463"/>
                        <a:pt x="682" y="1491"/>
                        <a:pt x="436" y="1281"/>
                      </a:cubicBezTo>
                    </a:path>
                  </a:pathLst>
                </a:custGeom>
                <a:solidFill>
                  <a:srgbClr val="1ABC9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0" name="iSlíḓê">
                  <a:extLst>
                    <a:ext uri="{FF2B5EF4-FFF2-40B4-BE49-F238E27FC236}">
                      <a16:creationId xmlns:a16="http://schemas.microsoft.com/office/drawing/2014/main" id="{2496EE6E-A3AC-4416-86BA-17EE60C2FAC8}"/>
                    </a:ext>
                  </a:extLst>
                </p:cNvPr>
                <p:cNvSpPr/>
                <p:nvPr/>
              </p:nvSpPr>
              <p:spPr bwMode="auto">
                <a:xfrm>
                  <a:off x="4369594" y="2491582"/>
                  <a:ext cx="884238" cy="463550"/>
                </a:xfrm>
                <a:custGeom>
                  <a:avLst/>
                  <a:gdLst>
                    <a:gd name="T0" fmla="*/ 159 w 703"/>
                    <a:gd name="T1" fmla="*/ 0 h 369"/>
                    <a:gd name="T2" fmla="*/ 0 w 703"/>
                    <a:gd name="T3" fmla="*/ 21 h 369"/>
                    <a:gd name="T4" fmla="*/ 0 w 703"/>
                    <a:gd name="T5" fmla="*/ 74 h 369"/>
                    <a:gd name="T6" fmla="*/ 133 w 703"/>
                    <a:gd name="T7" fmla="*/ 61 h 369"/>
                    <a:gd name="T8" fmla="*/ 703 w 703"/>
                    <a:gd name="T9" fmla="*/ 369 h 369"/>
                    <a:gd name="T10" fmla="*/ 540 w 703"/>
                    <a:gd name="T11" fmla="*/ 140 h 369"/>
                    <a:gd name="T12" fmla="*/ 159 w 703"/>
                    <a:gd name="T13" fmla="*/ 0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03" h="369">
                      <a:moveTo>
                        <a:pt x="159" y="0"/>
                      </a:moveTo>
                      <a:cubicBezTo>
                        <a:pt x="106" y="0"/>
                        <a:pt x="52" y="7"/>
                        <a:pt x="0" y="21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47" y="65"/>
                        <a:pt x="91" y="61"/>
                        <a:pt x="133" y="61"/>
                      </a:cubicBezTo>
                      <a:cubicBezTo>
                        <a:pt x="407" y="61"/>
                        <a:pt x="598" y="236"/>
                        <a:pt x="703" y="369"/>
                      </a:cubicBezTo>
                      <a:cubicBezTo>
                        <a:pt x="669" y="283"/>
                        <a:pt x="615" y="204"/>
                        <a:pt x="540" y="140"/>
                      </a:cubicBezTo>
                      <a:cubicBezTo>
                        <a:pt x="430" y="46"/>
                        <a:pt x="294" y="0"/>
                        <a:pt x="159" y="0"/>
                      </a:cubicBez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1" name="ïSḻïdé">
                  <a:extLst>
                    <a:ext uri="{FF2B5EF4-FFF2-40B4-BE49-F238E27FC236}">
                      <a16:creationId xmlns:a16="http://schemas.microsoft.com/office/drawing/2014/main" id="{BAFFE23C-183A-482B-8ADC-5D0054EC0B1B}"/>
                    </a:ext>
                  </a:extLst>
                </p:cNvPr>
                <p:cNvSpPr/>
                <p:nvPr/>
              </p:nvSpPr>
              <p:spPr bwMode="auto">
                <a:xfrm>
                  <a:off x="4058444" y="2518569"/>
                  <a:ext cx="311150" cy="182563"/>
                </a:xfrm>
                <a:custGeom>
                  <a:avLst/>
                  <a:gdLst>
                    <a:gd name="T0" fmla="*/ 248 w 248"/>
                    <a:gd name="T1" fmla="*/ 0 h 145"/>
                    <a:gd name="T2" fmla="*/ 94 w 248"/>
                    <a:gd name="T3" fmla="*/ 69 h 145"/>
                    <a:gd name="T4" fmla="*/ 0 w 248"/>
                    <a:gd name="T5" fmla="*/ 145 h 145"/>
                    <a:gd name="T6" fmla="*/ 248 w 248"/>
                    <a:gd name="T7" fmla="*/ 53 h 145"/>
                    <a:gd name="T8" fmla="*/ 248 w 248"/>
                    <a:gd name="T9" fmla="*/ 0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8" h="145">
                      <a:moveTo>
                        <a:pt x="248" y="0"/>
                      </a:moveTo>
                      <a:cubicBezTo>
                        <a:pt x="194" y="16"/>
                        <a:pt x="142" y="39"/>
                        <a:pt x="94" y="69"/>
                      </a:cubicBezTo>
                      <a:cubicBezTo>
                        <a:pt x="60" y="91"/>
                        <a:pt x="29" y="116"/>
                        <a:pt x="0" y="145"/>
                      </a:cubicBezTo>
                      <a:cubicBezTo>
                        <a:pt x="88" y="98"/>
                        <a:pt x="171" y="68"/>
                        <a:pt x="248" y="53"/>
                      </a:cubicBezTo>
                      <a:cubicBezTo>
                        <a:pt x="248" y="0"/>
                        <a:pt x="248" y="0"/>
                        <a:pt x="248" y="0"/>
                      </a:cubicBezTo>
                    </a:path>
                  </a:pathLst>
                </a:custGeom>
                <a:solidFill>
                  <a:srgbClr val="162F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2" name="íṧľíḍè">
                  <a:extLst>
                    <a:ext uri="{FF2B5EF4-FFF2-40B4-BE49-F238E27FC236}">
                      <a16:creationId xmlns:a16="http://schemas.microsoft.com/office/drawing/2014/main" id="{7BAA23F0-CDD4-40BB-B9FC-30FC3DEE23E4}"/>
                    </a:ext>
                  </a:extLst>
                </p:cNvPr>
                <p:cNvSpPr/>
                <p:nvPr/>
              </p:nvSpPr>
              <p:spPr bwMode="auto">
                <a:xfrm>
                  <a:off x="4175919" y="2489994"/>
                  <a:ext cx="1085850" cy="476250"/>
                </a:xfrm>
                <a:custGeom>
                  <a:avLst/>
                  <a:gdLst>
                    <a:gd name="T0" fmla="*/ 317 w 864"/>
                    <a:gd name="T1" fmla="*/ 0 h 380"/>
                    <a:gd name="T2" fmla="*/ 0 w 864"/>
                    <a:gd name="T3" fmla="*/ 92 h 380"/>
                    <a:gd name="T4" fmla="*/ 154 w 864"/>
                    <a:gd name="T5" fmla="*/ 23 h 380"/>
                    <a:gd name="T6" fmla="*/ 313 w 864"/>
                    <a:gd name="T7" fmla="*/ 2 h 380"/>
                    <a:gd name="T8" fmla="*/ 694 w 864"/>
                    <a:gd name="T9" fmla="*/ 142 h 380"/>
                    <a:gd name="T10" fmla="*/ 857 w 864"/>
                    <a:gd name="T11" fmla="*/ 371 h 380"/>
                    <a:gd name="T12" fmla="*/ 864 w 864"/>
                    <a:gd name="T13" fmla="*/ 380 h 380"/>
                    <a:gd name="T14" fmla="*/ 697 w 864"/>
                    <a:gd name="T15" fmla="*/ 140 h 380"/>
                    <a:gd name="T16" fmla="*/ 317 w 864"/>
                    <a:gd name="T17" fmla="*/ 0 h 3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64" h="380">
                      <a:moveTo>
                        <a:pt x="317" y="0"/>
                      </a:moveTo>
                      <a:cubicBezTo>
                        <a:pt x="206" y="0"/>
                        <a:pt x="95" y="31"/>
                        <a:pt x="0" y="92"/>
                      </a:cubicBezTo>
                      <a:cubicBezTo>
                        <a:pt x="48" y="62"/>
                        <a:pt x="100" y="39"/>
                        <a:pt x="154" y="23"/>
                      </a:cubicBezTo>
                      <a:cubicBezTo>
                        <a:pt x="206" y="9"/>
                        <a:pt x="260" y="2"/>
                        <a:pt x="313" y="2"/>
                      </a:cubicBezTo>
                      <a:cubicBezTo>
                        <a:pt x="448" y="2"/>
                        <a:pt x="584" y="48"/>
                        <a:pt x="694" y="142"/>
                      </a:cubicBezTo>
                      <a:cubicBezTo>
                        <a:pt x="769" y="206"/>
                        <a:pt x="823" y="285"/>
                        <a:pt x="857" y="371"/>
                      </a:cubicBezTo>
                      <a:cubicBezTo>
                        <a:pt x="859" y="374"/>
                        <a:pt x="862" y="377"/>
                        <a:pt x="864" y="380"/>
                      </a:cubicBezTo>
                      <a:cubicBezTo>
                        <a:pt x="831" y="290"/>
                        <a:pt x="775" y="207"/>
                        <a:pt x="697" y="140"/>
                      </a:cubicBezTo>
                      <a:cubicBezTo>
                        <a:pt x="587" y="46"/>
                        <a:pt x="451" y="0"/>
                        <a:pt x="317" y="0"/>
                      </a:cubicBezTo>
                    </a:path>
                  </a:pathLst>
                </a:custGeom>
                <a:solidFill>
                  <a:srgbClr val="1596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1" name="îŝḷíḓé">
                <a:extLst>
                  <a:ext uri="{FF2B5EF4-FFF2-40B4-BE49-F238E27FC236}">
                    <a16:creationId xmlns:a16="http://schemas.microsoft.com/office/drawing/2014/main" id="{1988E0A7-5812-49B2-A876-1B565A8EC7D4}"/>
                  </a:ext>
                </a:extLst>
              </p:cNvPr>
              <p:cNvGrpSpPr/>
              <p:nvPr/>
            </p:nvGrpSpPr>
            <p:grpSpPr>
              <a:xfrm>
                <a:off x="10366789" y="2181002"/>
                <a:ext cx="907705" cy="897460"/>
                <a:chOff x="9831002" y="1778527"/>
                <a:chExt cx="1198362" cy="1184836"/>
              </a:xfrm>
            </p:grpSpPr>
            <p:sp>
              <p:nvSpPr>
                <p:cNvPr id="22" name="ïṡ1îďê">
                  <a:extLst>
                    <a:ext uri="{FF2B5EF4-FFF2-40B4-BE49-F238E27FC236}">
                      <a16:creationId xmlns:a16="http://schemas.microsoft.com/office/drawing/2014/main" id="{46CA2B46-3B60-400F-9F1F-C668C7B32136}"/>
                    </a:ext>
                  </a:extLst>
                </p:cNvPr>
                <p:cNvSpPr/>
                <p:nvPr/>
              </p:nvSpPr>
              <p:spPr bwMode="auto">
                <a:xfrm>
                  <a:off x="9831002" y="1778527"/>
                  <a:ext cx="1198362" cy="1184836"/>
                </a:xfrm>
                <a:prstGeom prst="wedgeEllipseCallout">
                  <a:avLst>
                    <a:gd name="adj1" fmla="val -61075"/>
                    <a:gd name="adj2" fmla="val -40893"/>
                  </a:avLst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/>
                  </a:solidFill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23" name="ïṩliḑe">
                  <a:extLst>
                    <a:ext uri="{FF2B5EF4-FFF2-40B4-BE49-F238E27FC236}">
                      <a16:creationId xmlns:a16="http://schemas.microsoft.com/office/drawing/2014/main" id="{5260F16F-1092-45AC-A48B-AB5DA98C4B58}"/>
                    </a:ext>
                  </a:extLst>
                </p:cNvPr>
                <p:cNvGrpSpPr/>
                <p:nvPr/>
              </p:nvGrpSpPr>
              <p:grpSpPr>
                <a:xfrm>
                  <a:off x="10034454" y="2154759"/>
                  <a:ext cx="817967" cy="458344"/>
                  <a:chOff x="922942" y="1427516"/>
                  <a:chExt cx="2161608" cy="1211245"/>
                </a:xfrm>
              </p:grpSpPr>
              <p:sp>
                <p:nvSpPr>
                  <p:cNvPr id="24" name="íṣḷiďè">
                    <a:extLst>
                      <a:ext uri="{FF2B5EF4-FFF2-40B4-BE49-F238E27FC236}">
                        <a16:creationId xmlns:a16="http://schemas.microsoft.com/office/drawing/2014/main" id="{68F6FF7C-EED9-4D4C-A987-6E6FC48C7C8F}"/>
                      </a:ext>
                    </a:extLst>
                  </p:cNvPr>
                  <p:cNvSpPr txBox="1"/>
                  <p:nvPr/>
                </p:nvSpPr>
                <p:spPr>
                  <a:xfrm>
                    <a:off x="922942" y="2168860"/>
                    <a:ext cx="2161608" cy="46990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prstTxWarp prst="textPlain">
                      <a:avLst/>
                    </a:prstTxWarp>
                    <a:spAutoFit/>
                  </a:bodyPr>
                  <a:lstStyle/>
                  <a:p>
                    <a:r>
                      <a:rPr lang="en-US" altLang="zh-CN" sz="16600" dirty="0">
                        <a:solidFill>
                          <a:schemeClr val="bg1"/>
                        </a:solidFill>
                      </a:rPr>
                      <a:t>REPORT</a:t>
                    </a:r>
                    <a:endParaRPr lang="zh-CN" altLang="en-US" sz="16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5" name="íṥ1ïḑê">
                    <a:extLst>
                      <a:ext uri="{FF2B5EF4-FFF2-40B4-BE49-F238E27FC236}">
                        <a16:creationId xmlns:a16="http://schemas.microsoft.com/office/drawing/2014/main" id="{71A3E28F-F358-4170-A99D-B36A08948251}"/>
                      </a:ext>
                    </a:extLst>
                  </p:cNvPr>
                  <p:cNvSpPr txBox="1"/>
                  <p:nvPr/>
                </p:nvSpPr>
                <p:spPr>
                  <a:xfrm>
                    <a:off x="926965" y="1427516"/>
                    <a:ext cx="2157585" cy="6711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prstTxWarp prst="textPlain">
                      <a:avLst/>
                    </a:prstTxWarp>
                    <a:spAutoFit/>
                  </a:bodyPr>
                  <a:lstStyle/>
                  <a:p>
                    <a:r>
                      <a:rPr lang="en-US" altLang="zh-CN" sz="9600" dirty="0">
                        <a:solidFill>
                          <a:schemeClr val="bg1"/>
                        </a:solidFill>
                      </a:rPr>
                      <a:t>2018</a:t>
                    </a:r>
                    <a:endParaRPr lang="zh-CN" altLang="en-US" sz="96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9" name="iśḷiḑé">
              <a:extLst>
                <a:ext uri="{FF2B5EF4-FFF2-40B4-BE49-F238E27FC236}">
                  <a16:creationId xmlns:a16="http://schemas.microsoft.com/office/drawing/2014/main" id="{791BB12B-58F7-4D5C-9471-E4DF81654F7A}"/>
                </a:ext>
              </a:extLst>
            </p:cNvPr>
            <p:cNvSpPr txBox="1"/>
            <p:nvPr/>
          </p:nvSpPr>
          <p:spPr>
            <a:xfrm>
              <a:off x="688975" y="1523359"/>
              <a:ext cx="5314438" cy="1468059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 fontScale="92500"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altLang="zh-CN" sz="1600" b="1" dirty="0"/>
            </a:p>
            <a:p>
              <a:pPr algn="just">
                <a:lnSpc>
                  <a:spcPct val="150000"/>
                </a:lnSpc>
              </a:pP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7800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A2D2-E6C5-4CE4-A15B-9264951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91" name="f03d89bc-c8dd-4963-b17e-aa3005480c3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A4888F2-CB36-477A-BDD9-CCF3F39076AE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73100" y="1142932"/>
            <a:ext cx="10857350" cy="4854400"/>
            <a:chOff x="673100" y="1142932"/>
            <a:chExt cx="10857350" cy="4854400"/>
          </a:xfrm>
        </p:grpSpPr>
        <p:sp>
          <p:nvSpPr>
            <p:cNvPr id="92" name="iṩḻiḍê">
              <a:extLst>
                <a:ext uri="{FF2B5EF4-FFF2-40B4-BE49-F238E27FC236}">
                  <a16:creationId xmlns:a16="http://schemas.microsoft.com/office/drawing/2014/main" id="{6EF589EC-CE20-463F-8FB9-D60CF577669A}"/>
                </a:ext>
              </a:extLst>
            </p:cNvPr>
            <p:cNvSpPr/>
            <p:nvPr/>
          </p:nvSpPr>
          <p:spPr>
            <a:xfrm rot="18900000">
              <a:off x="5492611" y="1530738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148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93" name="ïsľîdé">
              <a:extLst>
                <a:ext uri="{FF2B5EF4-FFF2-40B4-BE49-F238E27FC236}">
                  <a16:creationId xmlns:a16="http://schemas.microsoft.com/office/drawing/2014/main" id="{D9072A50-2598-48C1-AF68-F88E923E570D}"/>
                </a:ext>
              </a:extLst>
            </p:cNvPr>
            <p:cNvSpPr/>
            <p:nvPr/>
          </p:nvSpPr>
          <p:spPr>
            <a:xfrm rot="18900000">
              <a:off x="6820029" y="2855971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148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94" name="îs1ïḋe">
              <a:extLst>
                <a:ext uri="{FF2B5EF4-FFF2-40B4-BE49-F238E27FC236}">
                  <a16:creationId xmlns:a16="http://schemas.microsoft.com/office/drawing/2014/main" id="{919F7E88-A468-4E76-B523-507D689F5D04}"/>
                </a:ext>
              </a:extLst>
            </p:cNvPr>
            <p:cNvSpPr/>
            <p:nvPr/>
          </p:nvSpPr>
          <p:spPr>
            <a:xfrm rot="18900000">
              <a:off x="6346320" y="2375014"/>
              <a:ext cx="923985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148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95" name="iŝ1îḓé">
              <a:extLst>
                <a:ext uri="{FF2B5EF4-FFF2-40B4-BE49-F238E27FC236}">
                  <a16:creationId xmlns:a16="http://schemas.microsoft.com/office/drawing/2014/main" id="{95856295-B6E8-4C32-9678-076674471046}"/>
                </a:ext>
              </a:extLst>
            </p:cNvPr>
            <p:cNvSpPr/>
            <p:nvPr/>
          </p:nvSpPr>
          <p:spPr>
            <a:xfrm rot="18900000">
              <a:off x="5398431" y="2943435"/>
              <a:ext cx="1309121" cy="1309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148">
                <a:defRPr sz="11600">
                  <a:solidFill>
                    <a:srgbClr val="77716C"/>
                  </a:solidFill>
                </a:defRPr>
              </a:pPr>
              <a:endParaRPr dirty="0"/>
            </a:p>
          </p:txBody>
        </p:sp>
        <p:sp>
          <p:nvSpPr>
            <p:cNvPr id="96" name="îṥḻîde">
              <a:extLst>
                <a:ext uri="{FF2B5EF4-FFF2-40B4-BE49-F238E27FC236}">
                  <a16:creationId xmlns:a16="http://schemas.microsoft.com/office/drawing/2014/main" id="{B5DED55F-A332-4981-BB93-BE1FBD914EB2}"/>
                </a:ext>
              </a:extLst>
            </p:cNvPr>
            <p:cNvSpPr/>
            <p:nvPr/>
          </p:nvSpPr>
          <p:spPr>
            <a:xfrm rot="18900000">
              <a:off x="6725848" y="4268668"/>
              <a:ext cx="1309121" cy="1309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148">
                <a:defRPr sz="11600">
                  <a:solidFill>
                    <a:srgbClr val="77716C"/>
                  </a:solidFill>
                </a:defRPr>
              </a:pPr>
              <a:endParaRPr/>
            </a:p>
          </p:txBody>
        </p:sp>
        <p:sp>
          <p:nvSpPr>
            <p:cNvPr id="97" name="îŝ1îďê">
              <a:extLst>
                <a:ext uri="{FF2B5EF4-FFF2-40B4-BE49-F238E27FC236}">
                  <a16:creationId xmlns:a16="http://schemas.microsoft.com/office/drawing/2014/main" id="{818AEA7C-AAAD-4043-AEC8-05FA69D171B9}"/>
                </a:ext>
              </a:extLst>
            </p:cNvPr>
            <p:cNvSpPr/>
            <p:nvPr/>
          </p:nvSpPr>
          <p:spPr>
            <a:xfrm rot="18900000">
              <a:off x="6252139" y="3787711"/>
              <a:ext cx="923984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148">
                <a:defRPr sz="8400">
                  <a:solidFill>
                    <a:srgbClr val="070707"/>
                  </a:solidFill>
                </a:defRPr>
              </a:pPr>
              <a:endParaRPr/>
            </a:p>
          </p:txBody>
        </p:sp>
        <p:sp>
          <p:nvSpPr>
            <p:cNvPr id="98" name="iśḷíḍé">
              <a:extLst>
                <a:ext uri="{FF2B5EF4-FFF2-40B4-BE49-F238E27FC236}">
                  <a16:creationId xmlns:a16="http://schemas.microsoft.com/office/drawing/2014/main" id="{C068204A-D2B4-42FF-9F02-0B05DF8A41E0}"/>
                </a:ext>
              </a:extLst>
            </p:cNvPr>
            <p:cNvSpPr/>
            <p:nvPr/>
          </p:nvSpPr>
          <p:spPr>
            <a:xfrm rot="18900000">
              <a:off x="3981854" y="3025173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148">
                <a:defRPr sz="11600">
                  <a:solidFill>
                    <a:srgbClr val="77716C"/>
                  </a:solidFill>
                </a:defRPr>
              </a:pPr>
              <a:endParaRPr/>
            </a:p>
          </p:txBody>
        </p:sp>
        <p:sp>
          <p:nvSpPr>
            <p:cNvPr id="99" name="îṧľïďe">
              <a:extLst>
                <a:ext uri="{FF2B5EF4-FFF2-40B4-BE49-F238E27FC236}">
                  <a16:creationId xmlns:a16="http://schemas.microsoft.com/office/drawing/2014/main" id="{45E176F9-DC9B-4284-80F8-EF34CD22B51D}"/>
                </a:ext>
              </a:extLst>
            </p:cNvPr>
            <p:cNvSpPr/>
            <p:nvPr/>
          </p:nvSpPr>
          <p:spPr>
            <a:xfrm rot="18900000">
              <a:off x="5309272" y="4350407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148">
                <a:defRPr sz="11600">
                  <a:solidFill>
                    <a:srgbClr val="77716C"/>
                  </a:solidFill>
                </a:defRPr>
              </a:pPr>
              <a:endParaRPr/>
            </a:p>
          </p:txBody>
        </p:sp>
        <p:sp>
          <p:nvSpPr>
            <p:cNvPr id="100" name="iśļîďê">
              <a:extLst>
                <a:ext uri="{FF2B5EF4-FFF2-40B4-BE49-F238E27FC236}">
                  <a16:creationId xmlns:a16="http://schemas.microsoft.com/office/drawing/2014/main" id="{C8AF05FF-2103-4072-A115-8F3A84781588}"/>
                </a:ext>
              </a:extLst>
            </p:cNvPr>
            <p:cNvSpPr/>
            <p:nvPr/>
          </p:nvSpPr>
          <p:spPr>
            <a:xfrm rot="18900000">
              <a:off x="4835563" y="3869450"/>
              <a:ext cx="923984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148">
                <a:defRPr sz="8400">
                  <a:solidFill>
                    <a:srgbClr val="070707"/>
                  </a:solidFill>
                </a:defRPr>
              </a:pPr>
              <a:endParaRPr/>
            </a:p>
          </p:txBody>
        </p:sp>
        <p:sp>
          <p:nvSpPr>
            <p:cNvPr id="101" name="ïṥḷiḑê">
              <a:extLst>
                <a:ext uri="{FF2B5EF4-FFF2-40B4-BE49-F238E27FC236}">
                  <a16:creationId xmlns:a16="http://schemas.microsoft.com/office/drawing/2014/main" id="{E7C4FCE5-FE33-4013-BC3F-C4708EAE5561}"/>
                </a:ext>
              </a:extLst>
            </p:cNvPr>
            <p:cNvSpPr/>
            <p:nvPr/>
          </p:nvSpPr>
          <p:spPr bwMode="auto">
            <a:xfrm>
              <a:off x="7222816" y="3261823"/>
              <a:ext cx="522451" cy="503142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02" name="ïṡ1íďè">
              <a:extLst>
                <a:ext uri="{FF2B5EF4-FFF2-40B4-BE49-F238E27FC236}">
                  <a16:creationId xmlns:a16="http://schemas.microsoft.com/office/drawing/2014/main" id="{AC0C87CF-319D-4248-9F8D-33A45486B643}"/>
                </a:ext>
              </a:extLst>
            </p:cNvPr>
            <p:cNvSpPr/>
            <p:nvPr/>
          </p:nvSpPr>
          <p:spPr bwMode="auto">
            <a:xfrm>
              <a:off x="5910949" y="1961292"/>
              <a:ext cx="460986" cy="443948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03" name="ísliḓê">
              <a:extLst>
                <a:ext uri="{FF2B5EF4-FFF2-40B4-BE49-F238E27FC236}">
                  <a16:creationId xmlns:a16="http://schemas.microsoft.com/office/drawing/2014/main" id="{F4AB94D8-974A-46E9-B729-482302AD5533}"/>
                </a:ext>
              </a:extLst>
            </p:cNvPr>
            <p:cNvSpPr/>
            <p:nvPr/>
          </p:nvSpPr>
          <p:spPr bwMode="auto">
            <a:xfrm>
              <a:off x="5801914" y="4810580"/>
              <a:ext cx="371729" cy="357990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04" name="íšlíḋe">
              <a:extLst>
                <a:ext uri="{FF2B5EF4-FFF2-40B4-BE49-F238E27FC236}">
                  <a16:creationId xmlns:a16="http://schemas.microsoft.com/office/drawing/2014/main" id="{F9AE9732-63B9-44B6-A82B-E81BDE8E6B0A}"/>
                </a:ext>
              </a:extLst>
            </p:cNvPr>
            <p:cNvSpPr/>
            <p:nvPr/>
          </p:nvSpPr>
          <p:spPr bwMode="auto">
            <a:xfrm>
              <a:off x="4460041" y="3517822"/>
              <a:ext cx="394553" cy="379970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05" name="íŝļïḍê">
              <a:extLst>
                <a:ext uri="{FF2B5EF4-FFF2-40B4-BE49-F238E27FC236}">
                  <a16:creationId xmlns:a16="http://schemas.microsoft.com/office/drawing/2014/main" id="{BCBD4FD5-5444-4CC9-9FAE-542DDCCA0B9C}"/>
                </a:ext>
              </a:extLst>
            </p:cNvPr>
            <p:cNvSpPr txBox="1"/>
            <p:nvPr/>
          </p:nvSpPr>
          <p:spPr bwMode="auto">
            <a:xfrm>
              <a:off x="5422991" y="3382074"/>
              <a:ext cx="126000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bg1"/>
                  </a:solidFill>
                </a:rPr>
                <a:t>Text here</a:t>
              </a:r>
            </a:p>
          </p:txBody>
        </p:sp>
        <p:sp>
          <p:nvSpPr>
            <p:cNvPr id="106" name="îSḷíḓè">
              <a:extLst>
                <a:ext uri="{FF2B5EF4-FFF2-40B4-BE49-F238E27FC236}">
                  <a16:creationId xmlns:a16="http://schemas.microsoft.com/office/drawing/2014/main" id="{2B5553C0-3C55-4679-85A7-E21273589420}"/>
                </a:ext>
              </a:extLst>
            </p:cNvPr>
            <p:cNvSpPr txBox="1"/>
            <p:nvPr/>
          </p:nvSpPr>
          <p:spPr bwMode="auto">
            <a:xfrm>
              <a:off x="6750408" y="4723001"/>
              <a:ext cx="126000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bg1"/>
                  </a:solidFill>
                </a:rPr>
                <a:t>Text here</a:t>
              </a:r>
            </a:p>
          </p:txBody>
        </p:sp>
        <p:sp>
          <p:nvSpPr>
            <p:cNvPr id="107" name="işḷïḍe">
              <a:extLst>
                <a:ext uri="{FF2B5EF4-FFF2-40B4-BE49-F238E27FC236}">
                  <a16:creationId xmlns:a16="http://schemas.microsoft.com/office/drawing/2014/main" id="{66243175-47D2-4E19-AF7F-2ADB1A48BD91}"/>
                </a:ext>
              </a:extLst>
            </p:cNvPr>
            <p:cNvSpPr/>
            <p:nvPr/>
          </p:nvSpPr>
          <p:spPr bwMode="auto">
            <a:xfrm>
              <a:off x="673100" y="2848940"/>
              <a:ext cx="307407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08" name="î$ḻïḍê">
              <a:extLst>
                <a:ext uri="{FF2B5EF4-FFF2-40B4-BE49-F238E27FC236}">
                  <a16:creationId xmlns:a16="http://schemas.microsoft.com/office/drawing/2014/main" id="{9ADC546D-CE83-45B5-BF21-012A2CC6A016}"/>
                </a:ext>
              </a:extLst>
            </p:cNvPr>
            <p:cNvSpPr txBox="1"/>
            <p:nvPr/>
          </p:nvSpPr>
          <p:spPr bwMode="auto">
            <a:xfrm>
              <a:off x="673100" y="2457382"/>
              <a:ext cx="307407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09" name="ïşļîḋê">
              <a:extLst>
                <a:ext uri="{FF2B5EF4-FFF2-40B4-BE49-F238E27FC236}">
                  <a16:creationId xmlns:a16="http://schemas.microsoft.com/office/drawing/2014/main" id="{082E9BA4-3342-4B26-B06F-70C98F0E187B}"/>
                </a:ext>
              </a:extLst>
            </p:cNvPr>
            <p:cNvSpPr/>
            <p:nvPr/>
          </p:nvSpPr>
          <p:spPr bwMode="auto">
            <a:xfrm>
              <a:off x="673100" y="5081307"/>
              <a:ext cx="454838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10" name="îṡľîḓê">
              <a:extLst>
                <a:ext uri="{FF2B5EF4-FFF2-40B4-BE49-F238E27FC236}">
                  <a16:creationId xmlns:a16="http://schemas.microsoft.com/office/drawing/2014/main" id="{BBFA1B35-BF5F-4356-85C5-A96B02E3AAC9}"/>
                </a:ext>
              </a:extLst>
            </p:cNvPr>
            <p:cNvSpPr txBox="1"/>
            <p:nvPr/>
          </p:nvSpPr>
          <p:spPr bwMode="auto">
            <a:xfrm>
              <a:off x="673100" y="4689749"/>
              <a:ext cx="454838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11" name="íş1íḑê">
              <a:extLst>
                <a:ext uri="{FF2B5EF4-FFF2-40B4-BE49-F238E27FC236}">
                  <a16:creationId xmlns:a16="http://schemas.microsoft.com/office/drawing/2014/main" id="{FAEF5557-26C5-487F-A6D2-0C2A2BB36D74}"/>
                </a:ext>
              </a:extLst>
            </p:cNvPr>
            <p:cNvSpPr/>
            <p:nvPr/>
          </p:nvSpPr>
          <p:spPr bwMode="auto">
            <a:xfrm>
              <a:off x="6889521" y="1534490"/>
              <a:ext cx="4640929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12" name="îsľïdê">
              <a:extLst>
                <a:ext uri="{FF2B5EF4-FFF2-40B4-BE49-F238E27FC236}">
                  <a16:creationId xmlns:a16="http://schemas.microsoft.com/office/drawing/2014/main" id="{88807557-09DC-46C1-9D34-73AFA131FF1C}"/>
                </a:ext>
              </a:extLst>
            </p:cNvPr>
            <p:cNvSpPr txBox="1"/>
            <p:nvPr/>
          </p:nvSpPr>
          <p:spPr bwMode="auto">
            <a:xfrm>
              <a:off x="6889521" y="1142932"/>
              <a:ext cx="4640929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13" name="iṩľiḓê">
              <a:extLst>
                <a:ext uri="{FF2B5EF4-FFF2-40B4-BE49-F238E27FC236}">
                  <a16:creationId xmlns:a16="http://schemas.microsoft.com/office/drawing/2014/main" id="{6F30B71A-5B53-46BD-ABDD-8E6508033F9B}"/>
                </a:ext>
              </a:extLst>
            </p:cNvPr>
            <p:cNvSpPr/>
            <p:nvPr/>
          </p:nvSpPr>
          <p:spPr bwMode="auto">
            <a:xfrm>
              <a:off x="8211917" y="3382074"/>
              <a:ext cx="330698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14" name="iṩlïdè">
              <a:extLst>
                <a:ext uri="{FF2B5EF4-FFF2-40B4-BE49-F238E27FC236}">
                  <a16:creationId xmlns:a16="http://schemas.microsoft.com/office/drawing/2014/main" id="{76AE9615-9BD6-4A30-AB4F-241847B21684}"/>
                </a:ext>
              </a:extLst>
            </p:cNvPr>
            <p:cNvSpPr txBox="1"/>
            <p:nvPr/>
          </p:nvSpPr>
          <p:spPr bwMode="auto">
            <a:xfrm>
              <a:off x="8211917" y="2990516"/>
              <a:ext cx="330698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9043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21719-573C-44D0-993A-F3F20828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E4FDD8-0175-47E9-A2A5-FAAA285F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5C37AB-89BD-4CDD-A4A9-90EB1079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grpSp>
        <p:nvGrpSpPr>
          <p:cNvPr id="24" name="2c5f5e1c-00ed-463a-9cb9-7b1a0ed7a8eb" descr="aQUAAB+LCAAAAAAABADFklFPwjAQx79L1bdJxqKgexsaDA+KCYs+GB7qerCStSNdZzBk3912a8dgE+HJ7KW7/u/u97/eFl3K7zUgH80YFvKR4qXAbCKBIQdNCPJ5niQOGlFOKF8+iTRfZ8j/2NZpzZt3KuM3nOSgczmVFCfVr9/SW9kz5ZTlzMjcnqtCeNMI9d0qSAlJoCmbcAniq+7Q17HyPJNCNRingmGpGm7d4gqZK+QP7npuoZMJbFQhB4UVluUxeHoAnT71hbYZkFWeSQZc7pJesRodKKoOv+28nbrG8Q7ncX3fMRFv6JYeTOVZjNfwokppXjMBHULz2twerOqrDnu2C+dX3hA2ZzrUGU1vXc9xlL5suYM3BF3Y8w7wehEf0iQVfy+ilbXup4sFjSCMgYHVhJTLgBPFTOwWjgRdxpJDlpnA9HMFkWyk+bdalWexqnkxHt94w0EQIGvPLbq20TY8dRsP9Kc8U5nSfCflNwMZRJEasyGvDJXxlk+Lf84eWsy9t6yCR1bw38x556zpMW9z9f0Ag5s6M2kFAAA="/>
          <p:cNvGrpSpPr>
            <a:grpSpLocks noChangeAspect="1"/>
          </p:cNvGrpSpPr>
          <p:nvPr/>
        </p:nvGrpSpPr>
        <p:grpSpPr>
          <a:xfrm>
            <a:off x="4330999" y="1619624"/>
            <a:ext cx="3530002" cy="4025152"/>
            <a:chOff x="4133738" y="1528900"/>
            <a:chExt cx="3924508" cy="4474997"/>
          </a:xfrm>
        </p:grpSpPr>
        <p:grpSp>
          <p:nvGrpSpPr>
            <p:cNvPr id="25" name="BackShape"/>
            <p:cNvGrpSpPr/>
            <p:nvPr/>
          </p:nvGrpSpPr>
          <p:grpSpPr>
            <a:xfrm>
              <a:off x="4133738" y="1528900"/>
              <a:ext cx="3924508" cy="3800206"/>
              <a:chOff x="7110091" y="1594497"/>
              <a:chExt cx="4544635" cy="4400684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59" name="Freeform 5"/>
              <p:cNvSpPr>
                <a:spLocks/>
              </p:cNvSpPr>
              <p:nvPr/>
            </p:nvSpPr>
            <p:spPr bwMode="auto">
              <a:xfrm>
                <a:off x="7846784" y="2420102"/>
                <a:ext cx="535161" cy="530080"/>
              </a:xfrm>
              <a:custGeom>
                <a:avLst/>
                <a:gdLst>
                  <a:gd name="T0" fmla="*/ 239 w 267"/>
                  <a:gd name="T1" fmla="*/ 134 h 265"/>
                  <a:gd name="T2" fmla="*/ 229 w 267"/>
                  <a:gd name="T3" fmla="*/ 88 h 265"/>
                  <a:gd name="T4" fmla="*/ 253 w 267"/>
                  <a:gd name="T5" fmla="*/ 76 h 265"/>
                  <a:gd name="T6" fmla="*/ 215 w 267"/>
                  <a:gd name="T7" fmla="*/ 30 h 265"/>
                  <a:gd name="T8" fmla="*/ 199 w 267"/>
                  <a:gd name="T9" fmla="*/ 51 h 265"/>
                  <a:gd name="T10" fmla="*/ 156 w 267"/>
                  <a:gd name="T11" fmla="*/ 31 h 265"/>
                  <a:gd name="T12" fmla="*/ 162 w 267"/>
                  <a:gd name="T13" fmla="*/ 5 h 265"/>
                  <a:gd name="T14" fmla="*/ 103 w 267"/>
                  <a:gd name="T15" fmla="*/ 5 h 265"/>
                  <a:gd name="T16" fmla="*/ 109 w 267"/>
                  <a:gd name="T17" fmla="*/ 31 h 265"/>
                  <a:gd name="T18" fmla="*/ 66 w 267"/>
                  <a:gd name="T19" fmla="*/ 52 h 265"/>
                  <a:gd name="T20" fmla="*/ 49 w 267"/>
                  <a:gd name="T21" fmla="*/ 31 h 265"/>
                  <a:gd name="T22" fmla="*/ 12 w 267"/>
                  <a:gd name="T23" fmla="*/ 77 h 265"/>
                  <a:gd name="T24" fmla="*/ 37 w 267"/>
                  <a:gd name="T25" fmla="*/ 89 h 265"/>
                  <a:gd name="T26" fmla="*/ 27 w 267"/>
                  <a:gd name="T27" fmla="*/ 135 h 265"/>
                  <a:gd name="T28" fmla="*/ 27 w 267"/>
                  <a:gd name="T29" fmla="*/ 135 h 265"/>
                  <a:gd name="T30" fmla="*/ 0 w 267"/>
                  <a:gd name="T31" fmla="*/ 135 h 265"/>
                  <a:gd name="T32" fmla="*/ 13 w 267"/>
                  <a:gd name="T33" fmla="*/ 193 h 265"/>
                  <a:gd name="T34" fmla="*/ 37 w 267"/>
                  <a:gd name="T35" fmla="*/ 181 h 265"/>
                  <a:gd name="T36" fmla="*/ 66 w 267"/>
                  <a:gd name="T37" fmla="*/ 218 h 265"/>
                  <a:gd name="T38" fmla="*/ 50 w 267"/>
                  <a:gd name="T39" fmla="*/ 239 h 265"/>
                  <a:gd name="T40" fmla="*/ 103 w 267"/>
                  <a:gd name="T41" fmla="*/ 265 h 265"/>
                  <a:gd name="T42" fmla="*/ 109 w 267"/>
                  <a:gd name="T43" fmla="*/ 239 h 265"/>
                  <a:gd name="T44" fmla="*/ 133 w 267"/>
                  <a:gd name="T45" fmla="*/ 241 h 265"/>
                  <a:gd name="T46" fmla="*/ 156 w 267"/>
                  <a:gd name="T47" fmla="*/ 239 h 265"/>
                  <a:gd name="T48" fmla="*/ 162 w 267"/>
                  <a:gd name="T49" fmla="*/ 265 h 265"/>
                  <a:gd name="T50" fmla="*/ 216 w 267"/>
                  <a:gd name="T51" fmla="*/ 239 h 265"/>
                  <a:gd name="T52" fmla="*/ 199 w 267"/>
                  <a:gd name="T53" fmla="*/ 218 h 265"/>
                  <a:gd name="T54" fmla="*/ 229 w 267"/>
                  <a:gd name="T55" fmla="*/ 181 h 265"/>
                  <a:gd name="T56" fmla="*/ 253 w 267"/>
                  <a:gd name="T57" fmla="*/ 193 h 265"/>
                  <a:gd name="T58" fmla="*/ 267 w 267"/>
                  <a:gd name="T59" fmla="*/ 135 h 265"/>
                  <a:gd name="T60" fmla="*/ 267 w 267"/>
                  <a:gd name="T61" fmla="*/ 134 h 265"/>
                  <a:gd name="T62" fmla="*/ 239 w 267"/>
                  <a:gd name="T63" fmla="*/ 134 h 265"/>
                  <a:gd name="T64" fmla="*/ 75 w 267"/>
                  <a:gd name="T65" fmla="*/ 135 h 265"/>
                  <a:gd name="T66" fmla="*/ 133 w 267"/>
                  <a:gd name="T67" fmla="*/ 77 h 265"/>
                  <a:gd name="T68" fmla="*/ 190 w 267"/>
                  <a:gd name="T69" fmla="*/ 135 h 265"/>
                  <a:gd name="T70" fmla="*/ 133 w 267"/>
                  <a:gd name="T71" fmla="*/ 192 h 265"/>
                  <a:gd name="T72" fmla="*/ 75 w 267"/>
                  <a:gd name="T73" fmla="*/ 13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7" h="265">
                    <a:moveTo>
                      <a:pt x="239" y="134"/>
                    </a:moveTo>
                    <a:cubicBezTo>
                      <a:pt x="239" y="114"/>
                      <a:pt x="235" y="102"/>
                      <a:pt x="229" y="88"/>
                    </a:cubicBezTo>
                    <a:cubicBezTo>
                      <a:pt x="253" y="76"/>
                      <a:pt x="253" y="76"/>
                      <a:pt x="253" y="76"/>
                    </a:cubicBezTo>
                    <a:cubicBezTo>
                      <a:pt x="244" y="59"/>
                      <a:pt x="231" y="43"/>
                      <a:pt x="215" y="30"/>
                    </a:cubicBezTo>
                    <a:cubicBezTo>
                      <a:pt x="199" y="51"/>
                      <a:pt x="199" y="51"/>
                      <a:pt x="199" y="51"/>
                    </a:cubicBezTo>
                    <a:cubicBezTo>
                      <a:pt x="187" y="41"/>
                      <a:pt x="172" y="34"/>
                      <a:pt x="156" y="31"/>
                    </a:cubicBezTo>
                    <a:cubicBezTo>
                      <a:pt x="162" y="5"/>
                      <a:pt x="162" y="5"/>
                      <a:pt x="162" y="5"/>
                    </a:cubicBezTo>
                    <a:cubicBezTo>
                      <a:pt x="143" y="0"/>
                      <a:pt x="122" y="0"/>
                      <a:pt x="103" y="5"/>
                    </a:cubicBezTo>
                    <a:cubicBezTo>
                      <a:pt x="109" y="31"/>
                      <a:pt x="109" y="31"/>
                      <a:pt x="109" y="31"/>
                    </a:cubicBezTo>
                    <a:cubicBezTo>
                      <a:pt x="93" y="35"/>
                      <a:pt x="78" y="42"/>
                      <a:pt x="66" y="52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34" y="43"/>
                      <a:pt x="21" y="59"/>
                      <a:pt x="12" y="77"/>
                    </a:cubicBezTo>
                    <a:cubicBezTo>
                      <a:pt x="37" y="89"/>
                      <a:pt x="37" y="89"/>
                      <a:pt x="37" y="89"/>
                    </a:cubicBezTo>
                    <a:cubicBezTo>
                      <a:pt x="30" y="103"/>
                      <a:pt x="27" y="118"/>
                      <a:pt x="27" y="135"/>
                    </a:cubicBezTo>
                    <a:cubicBezTo>
                      <a:pt x="27" y="135"/>
                      <a:pt x="27" y="135"/>
                      <a:pt x="27" y="135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55"/>
                      <a:pt x="4" y="175"/>
                      <a:pt x="13" y="193"/>
                    </a:cubicBezTo>
                    <a:cubicBezTo>
                      <a:pt x="37" y="181"/>
                      <a:pt x="37" y="181"/>
                      <a:pt x="37" y="181"/>
                    </a:cubicBezTo>
                    <a:cubicBezTo>
                      <a:pt x="44" y="196"/>
                      <a:pt x="54" y="208"/>
                      <a:pt x="66" y="218"/>
                    </a:cubicBezTo>
                    <a:cubicBezTo>
                      <a:pt x="50" y="239"/>
                      <a:pt x="50" y="239"/>
                      <a:pt x="50" y="239"/>
                    </a:cubicBezTo>
                    <a:cubicBezTo>
                      <a:pt x="65" y="252"/>
                      <a:pt x="84" y="260"/>
                      <a:pt x="103" y="265"/>
                    </a:cubicBezTo>
                    <a:cubicBezTo>
                      <a:pt x="109" y="239"/>
                      <a:pt x="109" y="239"/>
                      <a:pt x="109" y="239"/>
                    </a:cubicBezTo>
                    <a:cubicBezTo>
                      <a:pt x="117" y="240"/>
                      <a:pt x="125" y="241"/>
                      <a:pt x="133" y="241"/>
                    </a:cubicBezTo>
                    <a:cubicBezTo>
                      <a:pt x="141" y="241"/>
                      <a:pt x="149" y="240"/>
                      <a:pt x="156" y="239"/>
                    </a:cubicBezTo>
                    <a:cubicBezTo>
                      <a:pt x="162" y="265"/>
                      <a:pt x="162" y="265"/>
                      <a:pt x="162" y="265"/>
                    </a:cubicBezTo>
                    <a:cubicBezTo>
                      <a:pt x="182" y="260"/>
                      <a:pt x="200" y="251"/>
                      <a:pt x="216" y="239"/>
                    </a:cubicBezTo>
                    <a:cubicBezTo>
                      <a:pt x="199" y="218"/>
                      <a:pt x="199" y="218"/>
                      <a:pt x="199" y="218"/>
                    </a:cubicBezTo>
                    <a:cubicBezTo>
                      <a:pt x="212" y="208"/>
                      <a:pt x="222" y="196"/>
                      <a:pt x="229" y="181"/>
                    </a:cubicBezTo>
                    <a:cubicBezTo>
                      <a:pt x="253" y="193"/>
                      <a:pt x="253" y="193"/>
                      <a:pt x="253" y="193"/>
                    </a:cubicBezTo>
                    <a:cubicBezTo>
                      <a:pt x="262" y="174"/>
                      <a:pt x="267" y="155"/>
                      <a:pt x="267" y="135"/>
                    </a:cubicBezTo>
                    <a:cubicBezTo>
                      <a:pt x="267" y="134"/>
                      <a:pt x="267" y="134"/>
                      <a:pt x="267" y="134"/>
                    </a:cubicBezTo>
                    <a:lnTo>
                      <a:pt x="239" y="134"/>
                    </a:lnTo>
                    <a:close/>
                    <a:moveTo>
                      <a:pt x="75" y="135"/>
                    </a:moveTo>
                    <a:cubicBezTo>
                      <a:pt x="75" y="103"/>
                      <a:pt x="101" y="77"/>
                      <a:pt x="133" y="77"/>
                    </a:cubicBezTo>
                    <a:cubicBezTo>
                      <a:pt x="164" y="77"/>
                      <a:pt x="190" y="103"/>
                      <a:pt x="190" y="135"/>
                    </a:cubicBezTo>
                    <a:cubicBezTo>
                      <a:pt x="190" y="166"/>
                      <a:pt x="164" y="192"/>
                      <a:pt x="133" y="192"/>
                    </a:cubicBezTo>
                    <a:cubicBezTo>
                      <a:pt x="101" y="192"/>
                      <a:pt x="75" y="166"/>
                      <a:pt x="75" y="135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>
                <a:off x="10795251" y="3935827"/>
                <a:ext cx="573266" cy="138871"/>
              </a:xfrm>
              <a:custGeom>
                <a:avLst/>
                <a:gdLst>
                  <a:gd name="T0" fmla="*/ 677 w 677"/>
                  <a:gd name="T1" fmla="*/ 142 h 164"/>
                  <a:gd name="T2" fmla="*/ 672 w 677"/>
                  <a:gd name="T3" fmla="*/ 0 h 164"/>
                  <a:gd name="T4" fmla="*/ 0 w 677"/>
                  <a:gd name="T5" fmla="*/ 22 h 164"/>
                  <a:gd name="T6" fmla="*/ 5 w 677"/>
                  <a:gd name="T7" fmla="*/ 164 h 164"/>
                  <a:gd name="T8" fmla="*/ 677 w 677"/>
                  <a:gd name="T9" fmla="*/ 142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7" h="164">
                    <a:moveTo>
                      <a:pt x="677" y="142"/>
                    </a:moveTo>
                    <a:lnTo>
                      <a:pt x="672" y="0"/>
                    </a:lnTo>
                    <a:lnTo>
                      <a:pt x="0" y="22"/>
                    </a:lnTo>
                    <a:lnTo>
                      <a:pt x="5" y="164"/>
                    </a:lnTo>
                    <a:lnTo>
                      <a:pt x="677" y="14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Freeform 7"/>
              <p:cNvSpPr>
                <a:spLocks/>
              </p:cNvSpPr>
              <p:nvPr/>
            </p:nvSpPr>
            <p:spPr bwMode="auto">
              <a:xfrm>
                <a:off x="10801178" y="4112803"/>
                <a:ext cx="300605" cy="138024"/>
              </a:xfrm>
              <a:custGeom>
                <a:avLst/>
                <a:gdLst>
                  <a:gd name="T0" fmla="*/ 355 w 355"/>
                  <a:gd name="T1" fmla="*/ 151 h 163"/>
                  <a:gd name="T2" fmla="*/ 350 w 355"/>
                  <a:gd name="T3" fmla="*/ 0 h 163"/>
                  <a:gd name="T4" fmla="*/ 0 w 355"/>
                  <a:gd name="T5" fmla="*/ 11 h 163"/>
                  <a:gd name="T6" fmla="*/ 5 w 355"/>
                  <a:gd name="T7" fmla="*/ 163 h 163"/>
                  <a:gd name="T8" fmla="*/ 355 w 355"/>
                  <a:gd name="T9" fmla="*/ 15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5" h="163">
                    <a:moveTo>
                      <a:pt x="355" y="151"/>
                    </a:moveTo>
                    <a:lnTo>
                      <a:pt x="350" y="0"/>
                    </a:lnTo>
                    <a:lnTo>
                      <a:pt x="0" y="11"/>
                    </a:lnTo>
                    <a:lnTo>
                      <a:pt x="5" y="163"/>
                    </a:lnTo>
                    <a:lnTo>
                      <a:pt x="355" y="15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Freeform 8"/>
              <p:cNvSpPr>
                <a:spLocks/>
              </p:cNvSpPr>
              <p:nvPr/>
            </p:nvSpPr>
            <p:spPr bwMode="auto">
              <a:xfrm>
                <a:off x="10807105" y="4284698"/>
                <a:ext cx="451330" cy="133790"/>
              </a:xfrm>
              <a:custGeom>
                <a:avLst/>
                <a:gdLst>
                  <a:gd name="T0" fmla="*/ 528 w 533"/>
                  <a:gd name="T1" fmla="*/ 0 h 158"/>
                  <a:gd name="T2" fmla="*/ 0 w 533"/>
                  <a:gd name="T3" fmla="*/ 17 h 158"/>
                  <a:gd name="T4" fmla="*/ 3 w 533"/>
                  <a:gd name="T5" fmla="*/ 158 h 158"/>
                  <a:gd name="T6" fmla="*/ 533 w 533"/>
                  <a:gd name="T7" fmla="*/ 142 h 158"/>
                  <a:gd name="T8" fmla="*/ 528 w 533"/>
                  <a:gd name="T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3" h="158">
                    <a:moveTo>
                      <a:pt x="528" y="0"/>
                    </a:moveTo>
                    <a:lnTo>
                      <a:pt x="0" y="17"/>
                    </a:lnTo>
                    <a:lnTo>
                      <a:pt x="3" y="158"/>
                    </a:lnTo>
                    <a:lnTo>
                      <a:pt x="533" y="142"/>
                    </a:lnTo>
                    <a:lnTo>
                      <a:pt x="528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Freeform 9"/>
              <p:cNvSpPr>
                <a:spLocks/>
              </p:cNvSpPr>
              <p:nvPr/>
            </p:nvSpPr>
            <p:spPr bwMode="auto">
              <a:xfrm>
                <a:off x="10727509" y="3807964"/>
                <a:ext cx="626613" cy="636774"/>
              </a:xfrm>
              <a:custGeom>
                <a:avLst/>
                <a:gdLst>
                  <a:gd name="T0" fmla="*/ 92 w 740"/>
                  <a:gd name="T1" fmla="*/ 523 h 752"/>
                  <a:gd name="T2" fmla="*/ 87 w 740"/>
                  <a:gd name="T3" fmla="*/ 371 h 752"/>
                  <a:gd name="T4" fmla="*/ 85 w 740"/>
                  <a:gd name="T5" fmla="*/ 315 h 752"/>
                  <a:gd name="T6" fmla="*/ 80 w 740"/>
                  <a:gd name="T7" fmla="*/ 173 h 752"/>
                  <a:gd name="T8" fmla="*/ 78 w 740"/>
                  <a:gd name="T9" fmla="*/ 97 h 752"/>
                  <a:gd name="T10" fmla="*/ 740 w 740"/>
                  <a:gd name="T11" fmla="*/ 76 h 752"/>
                  <a:gd name="T12" fmla="*/ 738 w 740"/>
                  <a:gd name="T13" fmla="*/ 0 h 752"/>
                  <a:gd name="T14" fmla="*/ 61 w 740"/>
                  <a:gd name="T15" fmla="*/ 21 h 752"/>
                  <a:gd name="T16" fmla="*/ 0 w 740"/>
                  <a:gd name="T17" fmla="*/ 24 h 752"/>
                  <a:gd name="T18" fmla="*/ 23 w 740"/>
                  <a:gd name="T19" fmla="*/ 752 h 752"/>
                  <a:gd name="T20" fmla="*/ 99 w 740"/>
                  <a:gd name="T21" fmla="*/ 750 h 752"/>
                  <a:gd name="T22" fmla="*/ 97 w 740"/>
                  <a:gd name="T23" fmla="*/ 721 h 752"/>
                  <a:gd name="T24" fmla="*/ 94 w 740"/>
                  <a:gd name="T25" fmla="*/ 580 h 752"/>
                  <a:gd name="T26" fmla="*/ 92 w 740"/>
                  <a:gd name="T27" fmla="*/ 523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40" h="752">
                    <a:moveTo>
                      <a:pt x="92" y="523"/>
                    </a:moveTo>
                    <a:lnTo>
                      <a:pt x="87" y="371"/>
                    </a:lnTo>
                    <a:lnTo>
                      <a:pt x="85" y="315"/>
                    </a:lnTo>
                    <a:lnTo>
                      <a:pt x="80" y="173"/>
                    </a:lnTo>
                    <a:lnTo>
                      <a:pt x="78" y="97"/>
                    </a:lnTo>
                    <a:lnTo>
                      <a:pt x="740" y="76"/>
                    </a:lnTo>
                    <a:lnTo>
                      <a:pt x="738" y="0"/>
                    </a:lnTo>
                    <a:lnTo>
                      <a:pt x="61" y="21"/>
                    </a:lnTo>
                    <a:lnTo>
                      <a:pt x="0" y="24"/>
                    </a:lnTo>
                    <a:lnTo>
                      <a:pt x="23" y="752"/>
                    </a:lnTo>
                    <a:lnTo>
                      <a:pt x="99" y="750"/>
                    </a:lnTo>
                    <a:lnTo>
                      <a:pt x="97" y="721"/>
                    </a:lnTo>
                    <a:lnTo>
                      <a:pt x="94" y="580"/>
                    </a:lnTo>
                    <a:lnTo>
                      <a:pt x="92" y="523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Freeform 10"/>
              <p:cNvSpPr>
                <a:spLocks/>
              </p:cNvSpPr>
              <p:nvPr/>
            </p:nvSpPr>
            <p:spPr bwMode="auto">
              <a:xfrm>
                <a:off x="10118678" y="1817199"/>
                <a:ext cx="358185" cy="464032"/>
              </a:xfrm>
              <a:custGeom>
                <a:avLst/>
                <a:gdLst>
                  <a:gd name="T0" fmla="*/ 179 w 179"/>
                  <a:gd name="T1" fmla="*/ 134 h 232"/>
                  <a:gd name="T2" fmla="*/ 140 w 179"/>
                  <a:gd name="T3" fmla="*/ 119 h 232"/>
                  <a:gd name="T4" fmla="*/ 138 w 179"/>
                  <a:gd name="T5" fmla="*/ 24 h 232"/>
                  <a:gd name="T6" fmla="*/ 109 w 179"/>
                  <a:gd name="T7" fmla="*/ 31 h 232"/>
                  <a:gd name="T8" fmla="*/ 91 w 179"/>
                  <a:gd name="T9" fmla="*/ 95 h 232"/>
                  <a:gd name="T10" fmla="*/ 26 w 179"/>
                  <a:gd name="T11" fmla="*/ 90 h 232"/>
                  <a:gd name="T12" fmla="*/ 18 w 179"/>
                  <a:gd name="T13" fmla="*/ 120 h 232"/>
                  <a:gd name="T14" fmla="*/ 16 w 179"/>
                  <a:gd name="T15" fmla="*/ 152 h 232"/>
                  <a:gd name="T16" fmla="*/ 17 w 179"/>
                  <a:gd name="T17" fmla="*/ 185 h 232"/>
                  <a:gd name="T18" fmla="*/ 34 w 179"/>
                  <a:gd name="T19" fmla="*/ 219 h 232"/>
                  <a:gd name="T20" fmla="*/ 131 w 179"/>
                  <a:gd name="T21" fmla="*/ 211 h 232"/>
                  <a:gd name="T22" fmla="*/ 175 w 179"/>
                  <a:gd name="T23" fmla="*/ 207 h 232"/>
                  <a:gd name="T24" fmla="*/ 179 w 179"/>
                  <a:gd name="T25" fmla="*/ 134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232">
                    <a:moveTo>
                      <a:pt x="179" y="134"/>
                    </a:moveTo>
                    <a:cubicBezTo>
                      <a:pt x="164" y="133"/>
                      <a:pt x="150" y="129"/>
                      <a:pt x="140" y="119"/>
                    </a:cubicBezTo>
                    <a:cubicBezTo>
                      <a:pt x="123" y="102"/>
                      <a:pt x="132" y="47"/>
                      <a:pt x="138" y="24"/>
                    </a:cubicBezTo>
                    <a:cubicBezTo>
                      <a:pt x="145" y="0"/>
                      <a:pt x="121" y="1"/>
                      <a:pt x="109" y="31"/>
                    </a:cubicBezTo>
                    <a:cubicBezTo>
                      <a:pt x="97" y="61"/>
                      <a:pt x="91" y="95"/>
                      <a:pt x="91" y="95"/>
                    </a:cubicBezTo>
                    <a:cubicBezTo>
                      <a:pt x="91" y="95"/>
                      <a:pt x="36" y="89"/>
                      <a:pt x="26" y="90"/>
                    </a:cubicBezTo>
                    <a:cubicBezTo>
                      <a:pt x="17" y="91"/>
                      <a:pt x="10" y="105"/>
                      <a:pt x="18" y="120"/>
                    </a:cubicBezTo>
                    <a:cubicBezTo>
                      <a:pt x="23" y="131"/>
                      <a:pt x="7" y="134"/>
                      <a:pt x="16" y="152"/>
                    </a:cubicBezTo>
                    <a:cubicBezTo>
                      <a:pt x="19" y="158"/>
                      <a:pt x="2" y="166"/>
                      <a:pt x="17" y="185"/>
                    </a:cubicBezTo>
                    <a:cubicBezTo>
                      <a:pt x="22" y="192"/>
                      <a:pt x="0" y="207"/>
                      <a:pt x="34" y="219"/>
                    </a:cubicBezTo>
                    <a:cubicBezTo>
                      <a:pt x="68" y="232"/>
                      <a:pt x="116" y="221"/>
                      <a:pt x="131" y="211"/>
                    </a:cubicBezTo>
                    <a:cubicBezTo>
                      <a:pt x="144" y="202"/>
                      <a:pt x="159" y="205"/>
                      <a:pt x="175" y="207"/>
                    </a:cubicBezTo>
                    <a:lnTo>
                      <a:pt x="179" y="134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Freeform 11"/>
              <p:cNvSpPr>
                <a:spLocks/>
              </p:cNvSpPr>
              <p:nvPr/>
            </p:nvSpPr>
            <p:spPr bwMode="auto">
              <a:xfrm>
                <a:off x="9439566" y="4957883"/>
                <a:ext cx="638467" cy="897580"/>
              </a:xfrm>
              <a:custGeom>
                <a:avLst/>
                <a:gdLst>
                  <a:gd name="T0" fmla="*/ 32 w 319"/>
                  <a:gd name="T1" fmla="*/ 250 h 448"/>
                  <a:gd name="T2" fmla="*/ 81 w 319"/>
                  <a:gd name="T3" fmla="*/ 416 h 448"/>
                  <a:gd name="T4" fmla="*/ 247 w 319"/>
                  <a:gd name="T5" fmla="*/ 365 h 448"/>
                  <a:gd name="T6" fmla="*/ 226 w 319"/>
                  <a:gd name="T7" fmla="*/ 222 h 448"/>
                  <a:gd name="T8" fmla="*/ 256 w 319"/>
                  <a:gd name="T9" fmla="*/ 173 h 448"/>
                  <a:gd name="T10" fmla="*/ 246 w 319"/>
                  <a:gd name="T11" fmla="*/ 117 h 448"/>
                  <a:gd name="T12" fmla="*/ 305 w 319"/>
                  <a:gd name="T13" fmla="*/ 79 h 448"/>
                  <a:gd name="T14" fmla="*/ 295 w 319"/>
                  <a:gd name="T15" fmla="*/ 12 h 448"/>
                  <a:gd name="T16" fmla="*/ 234 w 319"/>
                  <a:gd name="T17" fmla="*/ 46 h 448"/>
                  <a:gd name="T18" fmla="*/ 159 w 319"/>
                  <a:gd name="T19" fmla="*/ 188 h 448"/>
                  <a:gd name="T20" fmla="*/ 32 w 319"/>
                  <a:gd name="T21" fmla="*/ 250 h 448"/>
                  <a:gd name="T22" fmla="*/ 101 w 319"/>
                  <a:gd name="T23" fmla="*/ 376 h 448"/>
                  <a:gd name="T24" fmla="*/ 89 w 319"/>
                  <a:gd name="T25" fmla="*/ 336 h 448"/>
                  <a:gd name="T26" fmla="*/ 128 w 319"/>
                  <a:gd name="T27" fmla="*/ 324 h 448"/>
                  <a:gd name="T28" fmla="*/ 141 w 319"/>
                  <a:gd name="T29" fmla="*/ 364 h 448"/>
                  <a:gd name="T30" fmla="*/ 101 w 319"/>
                  <a:gd name="T31" fmla="*/ 376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9" h="448">
                    <a:moveTo>
                      <a:pt x="32" y="250"/>
                    </a:moveTo>
                    <a:cubicBezTo>
                      <a:pt x="0" y="310"/>
                      <a:pt x="21" y="384"/>
                      <a:pt x="81" y="416"/>
                    </a:cubicBezTo>
                    <a:cubicBezTo>
                      <a:pt x="141" y="448"/>
                      <a:pt x="215" y="425"/>
                      <a:pt x="247" y="365"/>
                    </a:cubicBezTo>
                    <a:cubicBezTo>
                      <a:pt x="272" y="317"/>
                      <a:pt x="262" y="259"/>
                      <a:pt x="226" y="222"/>
                    </a:cubicBezTo>
                    <a:cubicBezTo>
                      <a:pt x="238" y="203"/>
                      <a:pt x="251" y="182"/>
                      <a:pt x="256" y="173"/>
                    </a:cubicBezTo>
                    <a:cubicBezTo>
                      <a:pt x="265" y="156"/>
                      <a:pt x="240" y="130"/>
                      <a:pt x="246" y="117"/>
                    </a:cubicBezTo>
                    <a:cubicBezTo>
                      <a:pt x="253" y="104"/>
                      <a:pt x="298" y="92"/>
                      <a:pt x="305" y="79"/>
                    </a:cubicBezTo>
                    <a:cubicBezTo>
                      <a:pt x="312" y="66"/>
                      <a:pt x="319" y="25"/>
                      <a:pt x="295" y="12"/>
                    </a:cubicBezTo>
                    <a:cubicBezTo>
                      <a:pt x="272" y="0"/>
                      <a:pt x="234" y="46"/>
                      <a:pt x="234" y="46"/>
                    </a:cubicBezTo>
                    <a:cubicBezTo>
                      <a:pt x="159" y="188"/>
                      <a:pt x="159" y="188"/>
                      <a:pt x="159" y="188"/>
                    </a:cubicBezTo>
                    <a:cubicBezTo>
                      <a:pt x="106" y="180"/>
                      <a:pt x="56" y="204"/>
                      <a:pt x="32" y="250"/>
                    </a:cubicBezTo>
                    <a:close/>
                    <a:moveTo>
                      <a:pt x="101" y="376"/>
                    </a:moveTo>
                    <a:cubicBezTo>
                      <a:pt x="86" y="369"/>
                      <a:pt x="81" y="351"/>
                      <a:pt x="89" y="336"/>
                    </a:cubicBezTo>
                    <a:cubicBezTo>
                      <a:pt x="96" y="322"/>
                      <a:pt x="114" y="317"/>
                      <a:pt x="128" y="324"/>
                    </a:cubicBezTo>
                    <a:cubicBezTo>
                      <a:pt x="143" y="332"/>
                      <a:pt x="148" y="350"/>
                      <a:pt x="141" y="364"/>
                    </a:cubicBezTo>
                    <a:cubicBezTo>
                      <a:pt x="133" y="378"/>
                      <a:pt x="115" y="384"/>
                      <a:pt x="101" y="37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Freeform 12"/>
              <p:cNvSpPr>
                <a:spLocks/>
              </p:cNvSpPr>
              <p:nvPr/>
            </p:nvSpPr>
            <p:spPr bwMode="auto">
              <a:xfrm>
                <a:off x="8698639" y="5166189"/>
                <a:ext cx="953467" cy="828992"/>
              </a:xfrm>
              <a:custGeom>
                <a:avLst/>
                <a:gdLst>
                  <a:gd name="T0" fmla="*/ 31 w 476"/>
                  <a:gd name="T1" fmla="*/ 202 h 414"/>
                  <a:gd name="T2" fmla="*/ 17 w 476"/>
                  <a:gd name="T3" fmla="*/ 127 h 414"/>
                  <a:gd name="T4" fmla="*/ 82 w 476"/>
                  <a:gd name="T5" fmla="*/ 31 h 414"/>
                  <a:gd name="T6" fmla="*/ 156 w 476"/>
                  <a:gd name="T7" fmla="*/ 16 h 414"/>
                  <a:gd name="T8" fmla="*/ 445 w 476"/>
                  <a:gd name="T9" fmla="*/ 212 h 414"/>
                  <a:gd name="T10" fmla="*/ 459 w 476"/>
                  <a:gd name="T11" fmla="*/ 287 h 414"/>
                  <a:gd name="T12" fmla="*/ 394 w 476"/>
                  <a:gd name="T13" fmla="*/ 383 h 414"/>
                  <a:gd name="T14" fmla="*/ 320 w 476"/>
                  <a:gd name="T15" fmla="*/ 398 h 414"/>
                  <a:gd name="T16" fmla="*/ 31 w 476"/>
                  <a:gd name="T17" fmla="*/ 202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6" h="414">
                    <a:moveTo>
                      <a:pt x="31" y="202"/>
                    </a:moveTo>
                    <a:cubicBezTo>
                      <a:pt x="6" y="185"/>
                      <a:pt x="0" y="152"/>
                      <a:pt x="17" y="127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99" y="6"/>
                      <a:pt x="132" y="0"/>
                      <a:pt x="156" y="16"/>
                    </a:cubicBezTo>
                    <a:cubicBezTo>
                      <a:pt x="445" y="212"/>
                      <a:pt x="445" y="212"/>
                      <a:pt x="445" y="212"/>
                    </a:cubicBezTo>
                    <a:cubicBezTo>
                      <a:pt x="470" y="229"/>
                      <a:pt x="476" y="262"/>
                      <a:pt x="459" y="287"/>
                    </a:cubicBezTo>
                    <a:cubicBezTo>
                      <a:pt x="394" y="383"/>
                      <a:pt x="394" y="383"/>
                      <a:pt x="394" y="383"/>
                    </a:cubicBezTo>
                    <a:cubicBezTo>
                      <a:pt x="377" y="408"/>
                      <a:pt x="344" y="414"/>
                      <a:pt x="320" y="398"/>
                    </a:cubicBezTo>
                    <a:cubicBezTo>
                      <a:pt x="31" y="202"/>
                      <a:pt x="31" y="202"/>
                      <a:pt x="31" y="202"/>
                    </a:cubicBez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Freeform 13"/>
              <p:cNvSpPr>
                <a:spLocks/>
              </p:cNvSpPr>
              <p:nvPr/>
            </p:nvSpPr>
            <p:spPr bwMode="auto">
              <a:xfrm>
                <a:off x="8842590" y="5272036"/>
                <a:ext cx="690967" cy="623226"/>
              </a:xfrm>
              <a:custGeom>
                <a:avLst/>
                <a:gdLst>
                  <a:gd name="T0" fmla="*/ 0 w 816"/>
                  <a:gd name="T1" fmla="*/ 338 h 736"/>
                  <a:gd name="T2" fmla="*/ 227 w 816"/>
                  <a:gd name="T3" fmla="*/ 0 h 736"/>
                  <a:gd name="T4" fmla="*/ 816 w 816"/>
                  <a:gd name="T5" fmla="*/ 400 h 736"/>
                  <a:gd name="T6" fmla="*/ 587 w 816"/>
                  <a:gd name="T7" fmla="*/ 736 h 736"/>
                  <a:gd name="T8" fmla="*/ 0 w 816"/>
                  <a:gd name="T9" fmla="*/ 338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736">
                    <a:moveTo>
                      <a:pt x="0" y="338"/>
                    </a:moveTo>
                    <a:lnTo>
                      <a:pt x="227" y="0"/>
                    </a:lnTo>
                    <a:lnTo>
                      <a:pt x="816" y="400"/>
                    </a:lnTo>
                    <a:lnTo>
                      <a:pt x="587" y="736"/>
                    </a:lnTo>
                    <a:lnTo>
                      <a:pt x="0" y="33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Freeform 14"/>
              <p:cNvSpPr>
                <a:spLocks/>
              </p:cNvSpPr>
              <p:nvPr/>
            </p:nvSpPr>
            <p:spPr bwMode="auto">
              <a:xfrm>
                <a:off x="8842590" y="5272036"/>
                <a:ext cx="690967" cy="623226"/>
              </a:xfrm>
              <a:custGeom>
                <a:avLst/>
                <a:gdLst>
                  <a:gd name="T0" fmla="*/ 0 w 816"/>
                  <a:gd name="T1" fmla="*/ 338 h 736"/>
                  <a:gd name="T2" fmla="*/ 227 w 816"/>
                  <a:gd name="T3" fmla="*/ 0 h 736"/>
                  <a:gd name="T4" fmla="*/ 816 w 816"/>
                  <a:gd name="T5" fmla="*/ 400 h 736"/>
                  <a:gd name="T6" fmla="*/ 587 w 816"/>
                  <a:gd name="T7" fmla="*/ 736 h 736"/>
                  <a:gd name="T8" fmla="*/ 0 w 816"/>
                  <a:gd name="T9" fmla="*/ 338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736">
                    <a:moveTo>
                      <a:pt x="0" y="338"/>
                    </a:moveTo>
                    <a:lnTo>
                      <a:pt x="227" y="0"/>
                    </a:lnTo>
                    <a:lnTo>
                      <a:pt x="816" y="400"/>
                    </a:lnTo>
                    <a:lnTo>
                      <a:pt x="587" y="736"/>
                    </a:lnTo>
                    <a:lnTo>
                      <a:pt x="0" y="338"/>
                    </a:ln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Freeform 15"/>
              <p:cNvSpPr>
                <a:spLocks/>
              </p:cNvSpPr>
              <p:nvPr/>
            </p:nvSpPr>
            <p:spPr bwMode="auto">
              <a:xfrm>
                <a:off x="8842590" y="5267802"/>
                <a:ext cx="500443" cy="629153"/>
              </a:xfrm>
              <a:custGeom>
                <a:avLst/>
                <a:gdLst>
                  <a:gd name="T0" fmla="*/ 589 w 591"/>
                  <a:gd name="T1" fmla="*/ 739 h 743"/>
                  <a:gd name="T2" fmla="*/ 587 w 591"/>
                  <a:gd name="T3" fmla="*/ 741 h 743"/>
                  <a:gd name="T4" fmla="*/ 591 w 591"/>
                  <a:gd name="T5" fmla="*/ 743 h 743"/>
                  <a:gd name="T6" fmla="*/ 589 w 591"/>
                  <a:gd name="T7" fmla="*/ 739 h 743"/>
                  <a:gd name="T8" fmla="*/ 232 w 591"/>
                  <a:gd name="T9" fmla="*/ 0 h 743"/>
                  <a:gd name="T10" fmla="*/ 0 w 591"/>
                  <a:gd name="T11" fmla="*/ 343 h 743"/>
                  <a:gd name="T12" fmla="*/ 227 w 591"/>
                  <a:gd name="T13" fmla="*/ 5 h 743"/>
                  <a:gd name="T14" fmla="*/ 237 w 591"/>
                  <a:gd name="T15" fmla="*/ 12 h 743"/>
                  <a:gd name="T16" fmla="*/ 232 w 591"/>
                  <a:gd name="T17" fmla="*/ 0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1" h="743">
                    <a:moveTo>
                      <a:pt x="589" y="739"/>
                    </a:moveTo>
                    <a:lnTo>
                      <a:pt x="587" y="741"/>
                    </a:lnTo>
                    <a:lnTo>
                      <a:pt x="591" y="743"/>
                    </a:lnTo>
                    <a:lnTo>
                      <a:pt x="589" y="739"/>
                    </a:lnTo>
                    <a:close/>
                    <a:moveTo>
                      <a:pt x="232" y="0"/>
                    </a:moveTo>
                    <a:lnTo>
                      <a:pt x="0" y="343"/>
                    </a:lnTo>
                    <a:lnTo>
                      <a:pt x="227" y="5"/>
                    </a:lnTo>
                    <a:lnTo>
                      <a:pt x="237" y="1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Freeform 16"/>
              <p:cNvSpPr>
                <a:spLocks/>
              </p:cNvSpPr>
              <p:nvPr/>
            </p:nvSpPr>
            <p:spPr bwMode="auto">
              <a:xfrm>
                <a:off x="8842590" y="5267802"/>
                <a:ext cx="500443" cy="629153"/>
              </a:xfrm>
              <a:custGeom>
                <a:avLst/>
                <a:gdLst>
                  <a:gd name="T0" fmla="*/ 589 w 591"/>
                  <a:gd name="T1" fmla="*/ 739 h 743"/>
                  <a:gd name="T2" fmla="*/ 587 w 591"/>
                  <a:gd name="T3" fmla="*/ 741 h 743"/>
                  <a:gd name="T4" fmla="*/ 591 w 591"/>
                  <a:gd name="T5" fmla="*/ 743 h 743"/>
                  <a:gd name="T6" fmla="*/ 589 w 591"/>
                  <a:gd name="T7" fmla="*/ 739 h 743"/>
                  <a:gd name="T8" fmla="*/ 232 w 591"/>
                  <a:gd name="T9" fmla="*/ 0 h 743"/>
                  <a:gd name="T10" fmla="*/ 0 w 591"/>
                  <a:gd name="T11" fmla="*/ 343 h 743"/>
                  <a:gd name="T12" fmla="*/ 227 w 591"/>
                  <a:gd name="T13" fmla="*/ 5 h 743"/>
                  <a:gd name="T14" fmla="*/ 237 w 591"/>
                  <a:gd name="T15" fmla="*/ 12 h 743"/>
                  <a:gd name="T16" fmla="*/ 232 w 591"/>
                  <a:gd name="T17" fmla="*/ 0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1" h="743">
                    <a:moveTo>
                      <a:pt x="589" y="739"/>
                    </a:moveTo>
                    <a:lnTo>
                      <a:pt x="587" y="741"/>
                    </a:lnTo>
                    <a:lnTo>
                      <a:pt x="591" y="743"/>
                    </a:lnTo>
                    <a:lnTo>
                      <a:pt x="589" y="739"/>
                    </a:lnTo>
                    <a:moveTo>
                      <a:pt x="232" y="0"/>
                    </a:moveTo>
                    <a:lnTo>
                      <a:pt x="0" y="343"/>
                    </a:lnTo>
                    <a:lnTo>
                      <a:pt x="227" y="5"/>
                    </a:lnTo>
                    <a:lnTo>
                      <a:pt x="237" y="12"/>
                    </a:lnTo>
                    <a:lnTo>
                      <a:pt x="232" y="0"/>
                    </a:ln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Freeform 17"/>
              <p:cNvSpPr>
                <a:spLocks/>
              </p:cNvSpPr>
              <p:nvPr/>
            </p:nvSpPr>
            <p:spPr bwMode="auto">
              <a:xfrm>
                <a:off x="8842590" y="5272036"/>
                <a:ext cx="498750" cy="623226"/>
              </a:xfrm>
              <a:custGeom>
                <a:avLst/>
                <a:gdLst>
                  <a:gd name="T0" fmla="*/ 227 w 589"/>
                  <a:gd name="T1" fmla="*/ 0 h 736"/>
                  <a:gd name="T2" fmla="*/ 0 w 589"/>
                  <a:gd name="T3" fmla="*/ 338 h 736"/>
                  <a:gd name="T4" fmla="*/ 587 w 589"/>
                  <a:gd name="T5" fmla="*/ 736 h 736"/>
                  <a:gd name="T6" fmla="*/ 589 w 589"/>
                  <a:gd name="T7" fmla="*/ 734 h 736"/>
                  <a:gd name="T8" fmla="*/ 237 w 589"/>
                  <a:gd name="T9" fmla="*/ 7 h 736"/>
                  <a:gd name="T10" fmla="*/ 227 w 589"/>
                  <a:gd name="T11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9" h="736">
                    <a:moveTo>
                      <a:pt x="227" y="0"/>
                    </a:moveTo>
                    <a:lnTo>
                      <a:pt x="0" y="338"/>
                    </a:lnTo>
                    <a:lnTo>
                      <a:pt x="587" y="736"/>
                    </a:lnTo>
                    <a:lnTo>
                      <a:pt x="589" y="734"/>
                    </a:lnTo>
                    <a:lnTo>
                      <a:pt x="237" y="7"/>
                    </a:lnTo>
                    <a:lnTo>
                      <a:pt x="227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Freeform 18"/>
              <p:cNvSpPr>
                <a:spLocks/>
              </p:cNvSpPr>
              <p:nvPr/>
            </p:nvSpPr>
            <p:spPr bwMode="auto">
              <a:xfrm>
                <a:off x="8842590" y="5272036"/>
                <a:ext cx="498750" cy="623226"/>
              </a:xfrm>
              <a:custGeom>
                <a:avLst/>
                <a:gdLst>
                  <a:gd name="T0" fmla="*/ 227 w 589"/>
                  <a:gd name="T1" fmla="*/ 0 h 736"/>
                  <a:gd name="T2" fmla="*/ 0 w 589"/>
                  <a:gd name="T3" fmla="*/ 338 h 736"/>
                  <a:gd name="T4" fmla="*/ 587 w 589"/>
                  <a:gd name="T5" fmla="*/ 736 h 736"/>
                  <a:gd name="T6" fmla="*/ 589 w 589"/>
                  <a:gd name="T7" fmla="*/ 734 h 736"/>
                  <a:gd name="T8" fmla="*/ 237 w 589"/>
                  <a:gd name="T9" fmla="*/ 7 h 736"/>
                  <a:gd name="T10" fmla="*/ 227 w 589"/>
                  <a:gd name="T11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9" h="736">
                    <a:moveTo>
                      <a:pt x="227" y="0"/>
                    </a:moveTo>
                    <a:lnTo>
                      <a:pt x="0" y="338"/>
                    </a:lnTo>
                    <a:lnTo>
                      <a:pt x="587" y="736"/>
                    </a:lnTo>
                    <a:lnTo>
                      <a:pt x="589" y="734"/>
                    </a:lnTo>
                    <a:lnTo>
                      <a:pt x="237" y="7"/>
                    </a:lnTo>
                    <a:lnTo>
                      <a:pt x="227" y="0"/>
                    </a:ln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Freeform 19"/>
              <p:cNvSpPr>
                <a:spLocks/>
              </p:cNvSpPr>
              <p:nvPr/>
            </p:nvSpPr>
            <p:spPr bwMode="auto">
              <a:xfrm>
                <a:off x="8812953" y="5318609"/>
                <a:ext cx="113468" cy="113468"/>
              </a:xfrm>
              <a:custGeom>
                <a:avLst/>
                <a:gdLst>
                  <a:gd name="T0" fmla="*/ 43 w 57"/>
                  <a:gd name="T1" fmla="*/ 8 h 57"/>
                  <a:gd name="T2" fmla="*/ 50 w 57"/>
                  <a:gd name="T3" fmla="*/ 43 h 57"/>
                  <a:gd name="T4" fmla="*/ 15 w 57"/>
                  <a:gd name="T5" fmla="*/ 49 h 57"/>
                  <a:gd name="T6" fmla="*/ 8 w 57"/>
                  <a:gd name="T7" fmla="*/ 15 h 57"/>
                  <a:gd name="T8" fmla="*/ 43 w 57"/>
                  <a:gd name="T9" fmla="*/ 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43" y="8"/>
                    </a:moveTo>
                    <a:cubicBezTo>
                      <a:pt x="54" y="16"/>
                      <a:pt x="57" y="31"/>
                      <a:pt x="50" y="43"/>
                    </a:cubicBezTo>
                    <a:cubicBezTo>
                      <a:pt x="42" y="54"/>
                      <a:pt x="26" y="57"/>
                      <a:pt x="15" y="49"/>
                    </a:cubicBezTo>
                    <a:cubicBezTo>
                      <a:pt x="3" y="42"/>
                      <a:pt x="0" y="26"/>
                      <a:pt x="8" y="15"/>
                    </a:cubicBezTo>
                    <a:cubicBezTo>
                      <a:pt x="16" y="3"/>
                      <a:pt x="31" y="0"/>
                      <a:pt x="43" y="8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Freeform 20"/>
              <p:cNvSpPr>
                <a:spLocks/>
              </p:cNvSpPr>
              <p:nvPr/>
            </p:nvSpPr>
            <p:spPr bwMode="auto">
              <a:xfrm>
                <a:off x="9419243" y="5700504"/>
                <a:ext cx="136331" cy="182903"/>
              </a:xfrm>
              <a:custGeom>
                <a:avLst/>
                <a:gdLst>
                  <a:gd name="T0" fmla="*/ 4 w 68"/>
                  <a:gd name="T1" fmla="*/ 88 h 91"/>
                  <a:gd name="T2" fmla="*/ 2 w 68"/>
                  <a:gd name="T3" fmla="*/ 78 h 91"/>
                  <a:gd name="T4" fmla="*/ 52 w 68"/>
                  <a:gd name="T5" fmla="*/ 4 h 91"/>
                  <a:gd name="T6" fmla="*/ 62 w 68"/>
                  <a:gd name="T7" fmla="*/ 2 h 91"/>
                  <a:gd name="T8" fmla="*/ 64 w 68"/>
                  <a:gd name="T9" fmla="*/ 3 h 91"/>
                  <a:gd name="T10" fmla="*/ 65 w 68"/>
                  <a:gd name="T11" fmla="*/ 13 h 91"/>
                  <a:gd name="T12" fmla="*/ 15 w 68"/>
                  <a:gd name="T13" fmla="*/ 87 h 91"/>
                  <a:gd name="T14" fmla="*/ 5 w 68"/>
                  <a:gd name="T15" fmla="*/ 89 h 91"/>
                  <a:gd name="T16" fmla="*/ 4 w 68"/>
                  <a:gd name="T17" fmla="*/ 8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91">
                    <a:moveTo>
                      <a:pt x="4" y="88"/>
                    </a:moveTo>
                    <a:cubicBezTo>
                      <a:pt x="0" y="86"/>
                      <a:pt x="0" y="81"/>
                      <a:pt x="2" y="78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4" y="1"/>
                      <a:pt x="59" y="0"/>
                      <a:pt x="62" y="2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7" y="5"/>
                      <a:pt x="68" y="9"/>
                      <a:pt x="65" y="13"/>
                    </a:cubicBezTo>
                    <a:cubicBezTo>
                      <a:pt x="15" y="87"/>
                      <a:pt x="15" y="87"/>
                      <a:pt x="15" y="87"/>
                    </a:cubicBezTo>
                    <a:cubicBezTo>
                      <a:pt x="13" y="90"/>
                      <a:pt x="8" y="91"/>
                      <a:pt x="5" y="89"/>
                    </a:cubicBezTo>
                    <a:lnTo>
                      <a:pt x="4" y="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Freeform 22"/>
              <p:cNvSpPr>
                <a:spLocks/>
              </p:cNvSpPr>
              <p:nvPr/>
            </p:nvSpPr>
            <p:spPr bwMode="auto">
              <a:xfrm>
                <a:off x="7919607" y="4603085"/>
                <a:ext cx="889112" cy="1019516"/>
              </a:xfrm>
              <a:custGeom>
                <a:avLst/>
                <a:gdLst>
                  <a:gd name="T0" fmla="*/ 52 w 444"/>
                  <a:gd name="T1" fmla="*/ 392 h 509"/>
                  <a:gd name="T2" fmla="*/ 248 w 444"/>
                  <a:gd name="T3" fmla="*/ 473 h 509"/>
                  <a:gd name="T4" fmla="*/ 245 w 444"/>
                  <a:gd name="T5" fmla="*/ 481 h 509"/>
                  <a:gd name="T6" fmla="*/ 238 w 444"/>
                  <a:gd name="T7" fmla="*/ 491 h 509"/>
                  <a:gd name="T8" fmla="*/ 280 w 444"/>
                  <a:gd name="T9" fmla="*/ 509 h 509"/>
                  <a:gd name="T10" fmla="*/ 444 w 444"/>
                  <a:gd name="T11" fmla="*/ 117 h 509"/>
                  <a:gd name="T12" fmla="*/ 163 w 444"/>
                  <a:gd name="T13" fmla="*/ 0 h 509"/>
                  <a:gd name="T14" fmla="*/ 0 w 444"/>
                  <a:gd name="T15" fmla="*/ 392 h 509"/>
                  <a:gd name="T16" fmla="*/ 46 w 444"/>
                  <a:gd name="T17" fmla="*/ 411 h 509"/>
                  <a:gd name="T18" fmla="*/ 49 w 444"/>
                  <a:gd name="T19" fmla="*/ 399 h 509"/>
                  <a:gd name="T20" fmla="*/ 52 w 444"/>
                  <a:gd name="T21" fmla="*/ 392 h 509"/>
                  <a:gd name="T22" fmla="*/ 182 w 444"/>
                  <a:gd name="T23" fmla="*/ 90 h 509"/>
                  <a:gd name="T24" fmla="*/ 374 w 444"/>
                  <a:gd name="T25" fmla="*/ 170 h 509"/>
                  <a:gd name="T26" fmla="*/ 371 w 444"/>
                  <a:gd name="T27" fmla="*/ 178 h 509"/>
                  <a:gd name="T28" fmla="*/ 179 w 444"/>
                  <a:gd name="T29" fmla="*/ 98 h 509"/>
                  <a:gd name="T30" fmla="*/ 182 w 444"/>
                  <a:gd name="T31" fmla="*/ 90 h 509"/>
                  <a:gd name="T32" fmla="*/ 168 w 444"/>
                  <a:gd name="T33" fmla="*/ 124 h 509"/>
                  <a:gd name="T34" fmla="*/ 360 w 444"/>
                  <a:gd name="T35" fmla="*/ 204 h 509"/>
                  <a:gd name="T36" fmla="*/ 357 w 444"/>
                  <a:gd name="T37" fmla="*/ 211 h 509"/>
                  <a:gd name="T38" fmla="*/ 165 w 444"/>
                  <a:gd name="T39" fmla="*/ 131 h 509"/>
                  <a:gd name="T40" fmla="*/ 168 w 444"/>
                  <a:gd name="T41" fmla="*/ 124 h 509"/>
                  <a:gd name="T42" fmla="*/ 152 w 444"/>
                  <a:gd name="T43" fmla="*/ 161 h 509"/>
                  <a:gd name="T44" fmla="*/ 344 w 444"/>
                  <a:gd name="T45" fmla="*/ 241 h 509"/>
                  <a:gd name="T46" fmla="*/ 341 w 444"/>
                  <a:gd name="T47" fmla="*/ 248 h 509"/>
                  <a:gd name="T48" fmla="*/ 149 w 444"/>
                  <a:gd name="T49" fmla="*/ 168 h 509"/>
                  <a:gd name="T50" fmla="*/ 152 w 444"/>
                  <a:gd name="T51" fmla="*/ 161 h 509"/>
                  <a:gd name="T52" fmla="*/ 139 w 444"/>
                  <a:gd name="T53" fmla="*/ 194 h 509"/>
                  <a:gd name="T54" fmla="*/ 331 w 444"/>
                  <a:gd name="T55" fmla="*/ 274 h 509"/>
                  <a:gd name="T56" fmla="*/ 328 w 444"/>
                  <a:gd name="T57" fmla="*/ 281 h 509"/>
                  <a:gd name="T58" fmla="*/ 136 w 444"/>
                  <a:gd name="T59" fmla="*/ 201 h 509"/>
                  <a:gd name="T60" fmla="*/ 139 w 444"/>
                  <a:gd name="T61" fmla="*/ 194 h 509"/>
                  <a:gd name="T62" fmla="*/ 125 w 444"/>
                  <a:gd name="T63" fmla="*/ 227 h 509"/>
                  <a:gd name="T64" fmla="*/ 317 w 444"/>
                  <a:gd name="T65" fmla="*/ 307 h 509"/>
                  <a:gd name="T66" fmla="*/ 314 w 444"/>
                  <a:gd name="T67" fmla="*/ 314 h 509"/>
                  <a:gd name="T68" fmla="*/ 122 w 444"/>
                  <a:gd name="T69" fmla="*/ 234 h 509"/>
                  <a:gd name="T70" fmla="*/ 125 w 444"/>
                  <a:gd name="T71" fmla="*/ 227 h 509"/>
                  <a:gd name="T72" fmla="*/ 111 w 444"/>
                  <a:gd name="T73" fmla="*/ 260 h 509"/>
                  <a:gd name="T74" fmla="*/ 303 w 444"/>
                  <a:gd name="T75" fmla="*/ 340 h 509"/>
                  <a:gd name="T76" fmla="*/ 300 w 444"/>
                  <a:gd name="T77" fmla="*/ 348 h 509"/>
                  <a:gd name="T78" fmla="*/ 108 w 444"/>
                  <a:gd name="T79" fmla="*/ 268 h 509"/>
                  <a:gd name="T80" fmla="*/ 111 w 444"/>
                  <a:gd name="T81" fmla="*/ 260 h 509"/>
                  <a:gd name="T82" fmla="*/ 97 w 444"/>
                  <a:gd name="T83" fmla="*/ 294 h 509"/>
                  <a:gd name="T84" fmla="*/ 289 w 444"/>
                  <a:gd name="T85" fmla="*/ 374 h 509"/>
                  <a:gd name="T86" fmla="*/ 286 w 444"/>
                  <a:gd name="T87" fmla="*/ 381 h 509"/>
                  <a:gd name="T88" fmla="*/ 94 w 444"/>
                  <a:gd name="T89" fmla="*/ 301 h 509"/>
                  <a:gd name="T90" fmla="*/ 97 w 444"/>
                  <a:gd name="T91" fmla="*/ 294 h 509"/>
                  <a:gd name="T92" fmla="*/ 83 w 444"/>
                  <a:gd name="T93" fmla="*/ 327 h 509"/>
                  <a:gd name="T94" fmla="*/ 275 w 444"/>
                  <a:gd name="T95" fmla="*/ 407 h 509"/>
                  <a:gd name="T96" fmla="*/ 272 w 444"/>
                  <a:gd name="T97" fmla="*/ 414 h 509"/>
                  <a:gd name="T98" fmla="*/ 80 w 444"/>
                  <a:gd name="T99" fmla="*/ 334 h 509"/>
                  <a:gd name="T100" fmla="*/ 83 w 444"/>
                  <a:gd name="T101" fmla="*/ 327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44" h="509">
                    <a:moveTo>
                      <a:pt x="52" y="392"/>
                    </a:moveTo>
                    <a:cubicBezTo>
                      <a:pt x="248" y="473"/>
                      <a:pt x="248" y="473"/>
                      <a:pt x="248" y="473"/>
                    </a:cubicBezTo>
                    <a:cubicBezTo>
                      <a:pt x="245" y="481"/>
                      <a:pt x="245" y="481"/>
                      <a:pt x="245" y="481"/>
                    </a:cubicBezTo>
                    <a:cubicBezTo>
                      <a:pt x="243" y="484"/>
                      <a:pt x="241" y="488"/>
                      <a:pt x="238" y="491"/>
                    </a:cubicBezTo>
                    <a:cubicBezTo>
                      <a:pt x="280" y="509"/>
                      <a:pt x="280" y="509"/>
                      <a:pt x="280" y="509"/>
                    </a:cubicBezTo>
                    <a:cubicBezTo>
                      <a:pt x="444" y="117"/>
                      <a:pt x="444" y="117"/>
                      <a:pt x="444" y="117"/>
                    </a:cubicBezTo>
                    <a:cubicBezTo>
                      <a:pt x="163" y="0"/>
                      <a:pt x="163" y="0"/>
                      <a:pt x="163" y="0"/>
                    </a:cubicBezTo>
                    <a:cubicBezTo>
                      <a:pt x="0" y="392"/>
                      <a:pt x="0" y="392"/>
                      <a:pt x="0" y="392"/>
                    </a:cubicBezTo>
                    <a:cubicBezTo>
                      <a:pt x="46" y="411"/>
                      <a:pt x="46" y="411"/>
                      <a:pt x="46" y="411"/>
                    </a:cubicBezTo>
                    <a:cubicBezTo>
                      <a:pt x="46" y="407"/>
                      <a:pt x="47" y="403"/>
                      <a:pt x="49" y="399"/>
                    </a:cubicBezTo>
                    <a:lnTo>
                      <a:pt x="52" y="392"/>
                    </a:lnTo>
                    <a:close/>
                    <a:moveTo>
                      <a:pt x="182" y="90"/>
                    </a:moveTo>
                    <a:cubicBezTo>
                      <a:pt x="374" y="170"/>
                      <a:pt x="374" y="170"/>
                      <a:pt x="374" y="170"/>
                    </a:cubicBezTo>
                    <a:cubicBezTo>
                      <a:pt x="371" y="178"/>
                      <a:pt x="371" y="178"/>
                      <a:pt x="371" y="178"/>
                    </a:cubicBezTo>
                    <a:cubicBezTo>
                      <a:pt x="179" y="98"/>
                      <a:pt x="179" y="98"/>
                      <a:pt x="179" y="98"/>
                    </a:cubicBezTo>
                    <a:lnTo>
                      <a:pt x="182" y="90"/>
                    </a:lnTo>
                    <a:close/>
                    <a:moveTo>
                      <a:pt x="168" y="124"/>
                    </a:moveTo>
                    <a:cubicBezTo>
                      <a:pt x="360" y="204"/>
                      <a:pt x="360" y="204"/>
                      <a:pt x="360" y="204"/>
                    </a:cubicBezTo>
                    <a:cubicBezTo>
                      <a:pt x="357" y="211"/>
                      <a:pt x="357" y="211"/>
                      <a:pt x="357" y="211"/>
                    </a:cubicBezTo>
                    <a:cubicBezTo>
                      <a:pt x="165" y="131"/>
                      <a:pt x="165" y="131"/>
                      <a:pt x="165" y="131"/>
                    </a:cubicBezTo>
                    <a:lnTo>
                      <a:pt x="168" y="124"/>
                    </a:lnTo>
                    <a:close/>
                    <a:moveTo>
                      <a:pt x="152" y="161"/>
                    </a:moveTo>
                    <a:cubicBezTo>
                      <a:pt x="344" y="241"/>
                      <a:pt x="344" y="241"/>
                      <a:pt x="344" y="241"/>
                    </a:cubicBezTo>
                    <a:cubicBezTo>
                      <a:pt x="341" y="248"/>
                      <a:pt x="341" y="248"/>
                      <a:pt x="341" y="248"/>
                    </a:cubicBezTo>
                    <a:cubicBezTo>
                      <a:pt x="149" y="168"/>
                      <a:pt x="149" y="168"/>
                      <a:pt x="149" y="168"/>
                    </a:cubicBezTo>
                    <a:lnTo>
                      <a:pt x="152" y="161"/>
                    </a:lnTo>
                    <a:close/>
                    <a:moveTo>
                      <a:pt x="139" y="194"/>
                    </a:moveTo>
                    <a:cubicBezTo>
                      <a:pt x="331" y="274"/>
                      <a:pt x="331" y="274"/>
                      <a:pt x="331" y="274"/>
                    </a:cubicBezTo>
                    <a:cubicBezTo>
                      <a:pt x="328" y="281"/>
                      <a:pt x="328" y="281"/>
                      <a:pt x="328" y="281"/>
                    </a:cubicBezTo>
                    <a:cubicBezTo>
                      <a:pt x="136" y="201"/>
                      <a:pt x="136" y="201"/>
                      <a:pt x="136" y="201"/>
                    </a:cubicBezTo>
                    <a:lnTo>
                      <a:pt x="139" y="194"/>
                    </a:lnTo>
                    <a:close/>
                    <a:moveTo>
                      <a:pt x="125" y="227"/>
                    </a:moveTo>
                    <a:cubicBezTo>
                      <a:pt x="317" y="307"/>
                      <a:pt x="317" y="307"/>
                      <a:pt x="317" y="307"/>
                    </a:cubicBezTo>
                    <a:cubicBezTo>
                      <a:pt x="314" y="314"/>
                      <a:pt x="314" y="314"/>
                      <a:pt x="314" y="314"/>
                    </a:cubicBezTo>
                    <a:cubicBezTo>
                      <a:pt x="122" y="234"/>
                      <a:pt x="122" y="234"/>
                      <a:pt x="122" y="234"/>
                    </a:cubicBezTo>
                    <a:lnTo>
                      <a:pt x="125" y="227"/>
                    </a:lnTo>
                    <a:close/>
                    <a:moveTo>
                      <a:pt x="111" y="260"/>
                    </a:moveTo>
                    <a:cubicBezTo>
                      <a:pt x="303" y="340"/>
                      <a:pt x="303" y="340"/>
                      <a:pt x="303" y="340"/>
                    </a:cubicBezTo>
                    <a:cubicBezTo>
                      <a:pt x="300" y="348"/>
                      <a:pt x="300" y="348"/>
                      <a:pt x="300" y="348"/>
                    </a:cubicBezTo>
                    <a:cubicBezTo>
                      <a:pt x="108" y="268"/>
                      <a:pt x="108" y="268"/>
                      <a:pt x="108" y="268"/>
                    </a:cubicBezTo>
                    <a:lnTo>
                      <a:pt x="111" y="260"/>
                    </a:lnTo>
                    <a:close/>
                    <a:moveTo>
                      <a:pt x="97" y="294"/>
                    </a:moveTo>
                    <a:cubicBezTo>
                      <a:pt x="289" y="374"/>
                      <a:pt x="289" y="374"/>
                      <a:pt x="289" y="374"/>
                    </a:cubicBezTo>
                    <a:cubicBezTo>
                      <a:pt x="286" y="381"/>
                      <a:pt x="286" y="381"/>
                      <a:pt x="286" y="381"/>
                    </a:cubicBezTo>
                    <a:cubicBezTo>
                      <a:pt x="94" y="301"/>
                      <a:pt x="94" y="301"/>
                      <a:pt x="94" y="301"/>
                    </a:cubicBezTo>
                    <a:lnTo>
                      <a:pt x="97" y="294"/>
                    </a:lnTo>
                    <a:close/>
                    <a:moveTo>
                      <a:pt x="83" y="327"/>
                    </a:moveTo>
                    <a:cubicBezTo>
                      <a:pt x="275" y="407"/>
                      <a:pt x="275" y="407"/>
                      <a:pt x="275" y="407"/>
                    </a:cubicBezTo>
                    <a:cubicBezTo>
                      <a:pt x="272" y="414"/>
                      <a:pt x="272" y="414"/>
                      <a:pt x="272" y="414"/>
                    </a:cubicBezTo>
                    <a:cubicBezTo>
                      <a:pt x="80" y="334"/>
                      <a:pt x="80" y="334"/>
                      <a:pt x="80" y="334"/>
                    </a:cubicBezTo>
                    <a:lnTo>
                      <a:pt x="83" y="327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76" name="Group 115"/>
              <p:cNvGrpSpPr/>
              <p:nvPr/>
            </p:nvGrpSpPr>
            <p:grpSpPr>
              <a:xfrm>
                <a:off x="7846784" y="4529415"/>
                <a:ext cx="1032217" cy="1167701"/>
                <a:chOff x="7846784" y="4529415"/>
                <a:chExt cx="1032217" cy="1167701"/>
              </a:xfrm>
              <a:grpFill/>
            </p:grpSpPr>
            <p:grpSp>
              <p:nvGrpSpPr>
                <p:cNvPr id="151" name="Group 190"/>
                <p:cNvGrpSpPr/>
                <p:nvPr/>
              </p:nvGrpSpPr>
              <p:grpSpPr>
                <a:xfrm>
                  <a:off x="7846784" y="4529415"/>
                  <a:ext cx="1032217" cy="1167701"/>
                  <a:chOff x="7846784" y="4529415"/>
                  <a:chExt cx="1032217" cy="1167701"/>
                </a:xfrm>
                <a:grpFill/>
              </p:grpSpPr>
              <p:sp>
                <p:nvSpPr>
                  <p:cNvPr id="154" name="Freeform 21"/>
                  <p:cNvSpPr>
                    <a:spLocks/>
                  </p:cNvSpPr>
                  <p:nvPr/>
                </p:nvSpPr>
                <p:spPr bwMode="auto">
                  <a:xfrm>
                    <a:off x="7846784" y="4529415"/>
                    <a:ext cx="1032217" cy="1167701"/>
                  </a:xfrm>
                  <a:custGeom>
                    <a:avLst/>
                    <a:gdLst>
                      <a:gd name="T0" fmla="*/ 481 w 515"/>
                      <a:gd name="T1" fmla="*/ 116 h 583"/>
                      <a:gd name="T2" fmla="*/ 225 w 515"/>
                      <a:gd name="T3" fmla="*/ 9 h 583"/>
                      <a:gd name="T4" fmla="*/ 166 w 515"/>
                      <a:gd name="T5" fmla="*/ 34 h 583"/>
                      <a:gd name="T6" fmla="*/ 10 w 515"/>
                      <a:gd name="T7" fmla="*/ 408 h 583"/>
                      <a:gd name="T8" fmla="*/ 34 w 515"/>
                      <a:gd name="T9" fmla="*/ 467 h 583"/>
                      <a:gd name="T10" fmla="*/ 128 w 515"/>
                      <a:gd name="T11" fmla="*/ 506 h 583"/>
                      <a:gd name="T12" fmla="*/ 131 w 515"/>
                      <a:gd name="T13" fmla="*/ 503 h 583"/>
                      <a:gd name="T14" fmla="*/ 108 w 515"/>
                      <a:gd name="T15" fmla="*/ 493 h 583"/>
                      <a:gd name="T16" fmla="*/ 82 w 515"/>
                      <a:gd name="T17" fmla="*/ 448 h 583"/>
                      <a:gd name="T18" fmla="*/ 36 w 515"/>
                      <a:gd name="T19" fmla="*/ 429 h 583"/>
                      <a:gd name="T20" fmla="*/ 199 w 515"/>
                      <a:gd name="T21" fmla="*/ 37 h 583"/>
                      <a:gd name="T22" fmla="*/ 480 w 515"/>
                      <a:gd name="T23" fmla="*/ 154 h 583"/>
                      <a:gd name="T24" fmla="*/ 316 w 515"/>
                      <a:gd name="T25" fmla="*/ 546 h 583"/>
                      <a:gd name="T26" fmla="*/ 274 w 515"/>
                      <a:gd name="T27" fmla="*/ 528 h 583"/>
                      <a:gd name="T28" fmla="*/ 221 w 515"/>
                      <a:gd name="T29" fmla="*/ 540 h 583"/>
                      <a:gd name="T30" fmla="*/ 198 w 515"/>
                      <a:gd name="T31" fmla="*/ 531 h 583"/>
                      <a:gd name="T32" fmla="*/ 198 w 515"/>
                      <a:gd name="T33" fmla="*/ 535 h 583"/>
                      <a:gd name="T34" fmla="*/ 290 w 515"/>
                      <a:gd name="T35" fmla="*/ 574 h 583"/>
                      <a:gd name="T36" fmla="*/ 350 w 515"/>
                      <a:gd name="T37" fmla="*/ 549 h 583"/>
                      <a:gd name="T38" fmla="*/ 506 w 515"/>
                      <a:gd name="T39" fmla="*/ 175 h 583"/>
                      <a:gd name="T40" fmla="*/ 481 w 515"/>
                      <a:gd name="T41" fmla="*/ 116 h 5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515" h="583">
                        <a:moveTo>
                          <a:pt x="481" y="116"/>
                        </a:moveTo>
                        <a:cubicBezTo>
                          <a:pt x="225" y="9"/>
                          <a:pt x="225" y="9"/>
                          <a:pt x="225" y="9"/>
                        </a:cubicBezTo>
                        <a:cubicBezTo>
                          <a:pt x="202" y="0"/>
                          <a:pt x="175" y="10"/>
                          <a:pt x="166" y="34"/>
                        </a:cubicBezTo>
                        <a:cubicBezTo>
                          <a:pt x="10" y="408"/>
                          <a:pt x="10" y="408"/>
                          <a:pt x="10" y="408"/>
                        </a:cubicBezTo>
                        <a:cubicBezTo>
                          <a:pt x="0" y="431"/>
                          <a:pt x="11" y="457"/>
                          <a:pt x="34" y="467"/>
                        </a:cubicBezTo>
                        <a:cubicBezTo>
                          <a:pt x="128" y="506"/>
                          <a:pt x="128" y="506"/>
                          <a:pt x="128" y="506"/>
                        </a:cubicBezTo>
                        <a:cubicBezTo>
                          <a:pt x="129" y="505"/>
                          <a:pt x="130" y="504"/>
                          <a:pt x="131" y="503"/>
                        </a:cubicBezTo>
                        <a:cubicBezTo>
                          <a:pt x="108" y="493"/>
                          <a:pt x="108" y="493"/>
                          <a:pt x="108" y="493"/>
                        </a:cubicBezTo>
                        <a:cubicBezTo>
                          <a:pt x="89" y="485"/>
                          <a:pt x="79" y="467"/>
                          <a:pt x="82" y="448"/>
                        </a:cubicBezTo>
                        <a:cubicBezTo>
                          <a:pt x="36" y="429"/>
                          <a:pt x="36" y="429"/>
                          <a:pt x="36" y="429"/>
                        </a:cubicBezTo>
                        <a:cubicBezTo>
                          <a:pt x="199" y="37"/>
                          <a:pt x="199" y="37"/>
                          <a:pt x="199" y="37"/>
                        </a:cubicBezTo>
                        <a:cubicBezTo>
                          <a:pt x="480" y="154"/>
                          <a:pt x="480" y="154"/>
                          <a:pt x="480" y="154"/>
                        </a:cubicBezTo>
                        <a:cubicBezTo>
                          <a:pt x="316" y="546"/>
                          <a:pt x="316" y="546"/>
                          <a:pt x="316" y="546"/>
                        </a:cubicBezTo>
                        <a:cubicBezTo>
                          <a:pt x="274" y="528"/>
                          <a:pt x="274" y="528"/>
                          <a:pt x="274" y="528"/>
                        </a:cubicBezTo>
                        <a:cubicBezTo>
                          <a:pt x="262" y="543"/>
                          <a:pt x="240" y="548"/>
                          <a:pt x="221" y="540"/>
                        </a:cubicBezTo>
                        <a:cubicBezTo>
                          <a:pt x="198" y="531"/>
                          <a:pt x="198" y="531"/>
                          <a:pt x="198" y="531"/>
                        </a:cubicBezTo>
                        <a:cubicBezTo>
                          <a:pt x="198" y="533"/>
                          <a:pt x="198" y="534"/>
                          <a:pt x="198" y="535"/>
                        </a:cubicBezTo>
                        <a:cubicBezTo>
                          <a:pt x="290" y="574"/>
                          <a:pt x="290" y="574"/>
                          <a:pt x="290" y="574"/>
                        </a:cubicBezTo>
                        <a:cubicBezTo>
                          <a:pt x="313" y="583"/>
                          <a:pt x="340" y="572"/>
                          <a:pt x="350" y="549"/>
                        </a:cubicBezTo>
                        <a:cubicBezTo>
                          <a:pt x="506" y="175"/>
                          <a:pt x="506" y="175"/>
                          <a:pt x="506" y="175"/>
                        </a:cubicBezTo>
                        <a:cubicBezTo>
                          <a:pt x="515" y="152"/>
                          <a:pt x="504" y="125"/>
                          <a:pt x="481" y="116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55" name="Freeform 23"/>
                  <p:cNvSpPr>
                    <a:spLocks/>
                  </p:cNvSpPr>
                  <p:nvPr/>
                </p:nvSpPr>
                <p:spPr bwMode="auto">
                  <a:xfrm>
                    <a:off x="8005131" y="5388044"/>
                    <a:ext cx="410685" cy="304839"/>
                  </a:xfrm>
                  <a:custGeom>
                    <a:avLst/>
                    <a:gdLst>
                      <a:gd name="T0" fmla="*/ 142 w 205"/>
                      <a:gd name="T1" fmla="*/ 111 h 152"/>
                      <a:gd name="T2" fmla="*/ 195 w 205"/>
                      <a:gd name="T3" fmla="*/ 99 h 152"/>
                      <a:gd name="T4" fmla="*/ 202 w 205"/>
                      <a:gd name="T5" fmla="*/ 89 h 152"/>
                      <a:gd name="T6" fmla="*/ 205 w 205"/>
                      <a:gd name="T7" fmla="*/ 81 h 152"/>
                      <a:gd name="T8" fmla="*/ 9 w 205"/>
                      <a:gd name="T9" fmla="*/ 0 h 152"/>
                      <a:gd name="T10" fmla="*/ 6 w 205"/>
                      <a:gd name="T11" fmla="*/ 7 h 152"/>
                      <a:gd name="T12" fmla="*/ 3 w 205"/>
                      <a:gd name="T13" fmla="*/ 19 h 152"/>
                      <a:gd name="T14" fmla="*/ 29 w 205"/>
                      <a:gd name="T15" fmla="*/ 64 h 152"/>
                      <a:gd name="T16" fmla="*/ 52 w 205"/>
                      <a:gd name="T17" fmla="*/ 74 h 152"/>
                      <a:gd name="T18" fmla="*/ 49 w 205"/>
                      <a:gd name="T19" fmla="*/ 77 h 152"/>
                      <a:gd name="T20" fmla="*/ 41 w 205"/>
                      <a:gd name="T21" fmla="*/ 90 h 152"/>
                      <a:gd name="T22" fmla="*/ 63 w 205"/>
                      <a:gd name="T23" fmla="*/ 143 h 152"/>
                      <a:gd name="T24" fmla="*/ 116 w 205"/>
                      <a:gd name="T25" fmla="*/ 121 h 152"/>
                      <a:gd name="T26" fmla="*/ 119 w 205"/>
                      <a:gd name="T27" fmla="*/ 106 h 152"/>
                      <a:gd name="T28" fmla="*/ 119 w 205"/>
                      <a:gd name="T29" fmla="*/ 102 h 152"/>
                      <a:gd name="T30" fmla="*/ 142 w 205"/>
                      <a:gd name="T31" fmla="*/ 111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05" h="152">
                        <a:moveTo>
                          <a:pt x="142" y="111"/>
                        </a:moveTo>
                        <a:cubicBezTo>
                          <a:pt x="161" y="119"/>
                          <a:pt x="183" y="114"/>
                          <a:pt x="195" y="99"/>
                        </a:cubicBezTo>
                        <a:cubicBezTo>
                          <a:pt x="198" y="96"/>
                          <a:pt x="200" y="92"/>
                          <a:pt x="202" y="89"/>
                        </a:cubicBezTo>
                        <a:cubicBezTo>
                          <a:pt x="205" y="81"/>
                          <a:pt x="205" y="81"/>
                          <a:pt x="205" y="8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4" y="11"/>
                          <a:pt x="3" y="15"/>
                          <a:pt x="3" y="19"/>
                        </a:cubicBezTo>
                        <a:cubicBezTo>
                          <a:pt x="0" y="38"/>
                          <a:pt x="10" y="56"/>
                          <a:pt x="29" y="64"/>
                        </a:cubicBezTo>
                        <a:cubicBezTo>
                          <a:pt x="52" y="74"/>
                          <a:pt x="52" y="74"/>
                          <a:pt x="52" y="74"/>
                        </a:cubicBezTo>
                        <a:cubicBezTo>
                          <a:pt x="51" y="75"/>
                          <a:pt x="50" y="76"/>
                          <a:pt x="49" y="77"/>
                        </a:cubicBezTo>
                        <a:cubicBezTo>
                          <a:pt x="45" y="82"/>
                          <a:pt x="43" y="85"/>
                          <a:pt x="41" y="90"/>
                        </a:cubicBezTo>
                        <a:cubicBezTo>
                          <a:pt x="32" y="110"/>
                          <a:pt x="42" y="134"/>
                          <a:pt x="63" y="143"/>
                        </a:cubicBezTo>
                        <a:cubicBezTo>
                          <a:pt x="83" y="152"/>
                          <a:pt x="107" y="142"/>
                          <a:pt x="116" y="121"/>
                        </a:cubicBezTo>
                        <a:cubicBezTo>
                          <a:pt x="118" y="116"/>
                          <a:pt x="119" y="112"/>
                          <a:pt x="119" y="106"/>
                        </a:cubicBezTo>
                        <a:cubicBezTo>
                          <a:pt x="119" y="105"/>
                          <a:pt x="119" y="104"/>
                          <a:pt x="119" y="102"/>
                        </a:cubicBezTo>
                        <a:lnTo>
                          <a:pt x="142" y="111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56" name="Freeform 24"/>
                  <p:cNvSpPr>
                    <a:spLocks/>
                  </p:cNvSpPr>
                  <p:nvPr/>
                </p:nvSpPr>
                <p:spPr bwMode="auto">
                  <a:xfrm>
                    <a:off x="8079647" y="5258488"/>
                    <a:ext cx="390363" cy="173589"/>
                  </a:xfrm>
                  <a:custGeom>
                    <a:avLst/>
                    <a:gdLst>
                      <a:gd name="T0" fmla="*/ 461 w 461"/>
                      <a:gd name="T1" fmla="*/ 189 h 205"/>
                      <a:gd name="T2" fmla="*/ 7 w 461"/>
                      <a:gd name="T3" fmla="*/ 0 h 205"/>
                      <a:gd name="T4" fmla="*/ 0 w 461"/>
                      <a:gd name="T5" fmla="*/ 16 h 205"/>
                      <a:gd name="T6" fmla="*/ 454 w 461"/>
                      <a:gd name="T7" fmla="*/ 205 h 205"/>
                      <a:gd name="T8" fmla="*/ 461 w 461"/>
                      <a:gd name="T9" fmla="*/ 189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1" h="205">
                        <a:moveTo>
                          <a:pt x="461" y="189"/>
                        </a:moveTo>
                        <a:lnTo>
                          <a:pt x="7" y="0"/>
                        </a:lnTo>
                        <a:lnTo>
                          <a:pt x="0" y="16"/>
                        </a:lnTo>
                        <a:lnTo>
                          <a:pt x="454" y="205"/>
                        </a:lnTo>
                        <a:lnTo>
                          <a:pt x="461" y="189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57" name="Freeform 25"/>
                  <p:cNvSpPr>
                    <a:spLocks/>
                  </p:cNvSpPr>
                  <p:nvPr/>
                </p:nvSpPr>
                <p:spPr bwMode="auto">
                  <a:xfrm>
                    <a:off x="8107591" y="5192439"/>
                    <a:ext cx="390363" cy="173589"/>
                  </a:xfrm>
                  <a:custGeom>
                    <a:avLst/>
                    <a:gdLst>
                      <a:gd name="T0" fmla="*/ 461 w 461"/>
                      <a:gd name="T1" fmla="*/ 189 h 205"/>
                      <a:gd name="T2" fmla="*/ 7 w 461"/>
                      <a:gd name="T3" fmla="*/ 0 h 205"/>
                      <a:gd name="T4" fmla="*/ 0 w 461"/>
                      <a:gd name="T5" fmla="*/ 16 h 205"/>
                      <a:gd name="T6" fmla="*/ 454 w 461"/>
                      <a:gd name="T7" fmla="*/ 205 h 205"/>
                      <a:gd name="T8" fmla="*/ 461 w 461"/>
                      <a:gd name="T9" fmla="*/ 189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1" h="205">
                        <a:moveTo>
                          <a:pt x="461" y="189"/>
                        </a:moveTo>
                        <a:lnTo>
                          <a:pt x="7" y="0"/>
                        </a:lnTo>
                        <a:lnTo>
                          <a:pt x="0" y="16"/>
                        </a:lnTo>
                        <a:lnTo>
                          <a:pt x="454" y="205"/>
                        </a:lnTo>
                        <a:lnTo>
                          <a:pt x="461" y="189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58" name="Freeform 26"/>
                  <p:cNvSpPr>
                    <a:spLocks/>
                  </p:cNvSpPr>
                  <p:nvPr/>
                </p:nvSpPr>
                <p:spPr bwMode="auto">
                  <a:xfrm>
                    <a:off x="8135534" y="5123851"/>
                    <a:ext cx="390363" cy="176129"/>
                  </a:xfrm>
                  <a:custGeom>
                    <a:avLst/>
                    <a:gdLst>
                      <a:gd name="T0" fmla="*/ 461 w 461"/>
                      <a:gd name="T1" fmla="*/ 189 h 208"/>
                      <a:gd name="T2" fmla="*/ 7 w 461"/>
                      <a:gd name="T3" fmla="*/ 0 h 208"/>
                      <a:gd name="T4" fmla="*/ 0 w 461"/>
                      <a:gd name="T5" fmla="*/ 19 h 208"/>
                      <a:gd name="T6" fmla="*/ 454 w 461"/>
                      <a:gd name="T7" fmla="*/ 208 h 208"/>
                      <a:gd name="T8" fmla="*/ 461 w 461"/>
                      <a:gd name="T9" fmla="*/ 189 h 2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1" h="208">
                        <a:moveTo>
                          <a:pt x="461" y="189"/>
                        </a:moveTo>
                        <a:lnTo>
                          <a:pt x="7" y="0"/>
                        </a:lnTo>
                        <a:lnTo>
                          <a:pt x="0" y="19"/>
                        </a:lnTo>
                        <a:lnTo>
                          <a:pt x="454" y="208"/>
                        </a:lnTo>
                        <a:lnTo>
                          <a:pt x="461" y="189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59" name="Freeform 27"/>
                  <p:cNvSpPr>
                    <a:spLocks/>
                  </p:cNvSpPr>
                  <p:nvPr/>
                </p:nvSpPr>
                <p:spPr bwMode="auto">
                  <a:xfrm>
                    <a:off x="8163478" y="5057802"/>
                    <a:ext cx="390363" cy="174435"/>
                  </a:xfrm>
                  <a:custGeom>
                    <a:avLst/>
                    <a:gdLst>
                      <a:gd name="T0" fmla="*/ 461 w 461"/>
                      <a:gd name="T1" fmla="*/ 189 h 206"/>
                      <a:gd name="T2" fmla="*/ 7 w 461"/>
                      <a:gd name="T3" fmla="*/ 0 h 206"/>
                      <a:gd name="T4" fmla="*/ 0 w 461"/>
                      <a:gd name="T5" fmla="*/ 17 h 206"/>
                      <a:gd name="T6" fmla="*/ 454 w 461"/>
                      <a:gd name="T7" fmla="*/ 206 h 206"/>
                      <a:gd name="T8" fmla="*/ 461 w 461"/>
                      <a:gd name="T9" fmla="*/ 189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1" h="206">
                        <a:moveTo>
                          <a:pt x="461" y="189"/>
                        </a:moveTo>
                        <a:lnTo>
                          <a:pt x="7" y="0"/>
                        </a:lnTo>
                        <a:lnTo>
                          <a:pt x="0" y="17"/>
                        </a:lnTo>
                        <a:lnTo>
                          <a:pt x="454" y="206"/>
                        </a:lnTo>
                        <a:lnTo>
                          <a:pt x="461" y="189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60" name="Freeform 28"/>
                  <p:cNvSpPr>
                    <a:spLocks/>
                  </p:cNvSpPr>
                  <p:nvPr/>
                </p:nvSpPr>
                <p:spPr bwMode="auto">
                  <a:xfrm>
                    <a:off x="8191421" y="4991754"/>
                    <a:ext cx="390363" cy="174435"/>
                  </a:xfrm>
                  <a:custGeom>
                    <a:avLst/>
                    <a:gdLst>
                      <a:gd name="T0" fmla="*/ 461 w 461"/>
                      <a:gd name="T1" fmla="*/ 189 h 206"/>
                      <a:gd name="T2" fmla="*/ 7 w 461"/>
                      <a:gd name="T3" fmla="*/ 0 h 206"/>
                      <a:gd name="T4" fmla="*/ 0 w 461"/>
                      <a:gd name="T5" fmla="*/ 17 h 206"/>
                      <a:gd name="T6" fmla="*/ 454 w 461"/>
                      <a:gd name="T7" fmla="*/ 206 h 206"/>
                      <a:gd name="T8" fmla="*/ 461 w 461"/>
                      <a:gd name="T9" fmla="*/ 189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1" h="206">
                        <a:moveTo>
                          <a:pt x="461" y="189"/>
                        </a:moveTo>
                        <a:lnTo>
                          <a:pt x="7" y="0"/>
                        </a:lnTo>
                        <a:lnTo>
                          <a:pt x="0" y="17"/>
                        </a:lnTo>
                        <a:lnTo>
                          <a:pt x="454" y="206"/>
                        </a:lnTo>
                        <a:lnTo>
                          <a:pt x="461" y="189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61" name="Freeform 29"/>
                  <p:cNvSpPr>
                    <a:spLocks/>
                  </p:cNvSpPr>
                  <p:nvPr/>
                </p:nvSpPr>
                <p:spPr bwMode="auto">
                  <a:xfrm>
                    <a:off x="8217671" y="4925706"/>
                    <a:ext cx="390363" cy="174435"/>
                  </a:xfrm>
                  <a:custGeom>
                    <a:avLst/>
                    <a:gdLst>
                      <a:gd name="T0" fmla="*/ 461 w 461"/>
                      <a:gd name="T1" fmla="*/ 189 h 206"/>
                      <a:gd name="T2" fmla="*/ 7 w 461"/>
                      <a:gd name="T3" fmla="*/ 0 h 206"/>
                      <a:gd name="T4" fmla="*/ 0 w 461"/>
                      <a:gd name="T5" fmla="*/ 16 h 206"/>
                      <a:gd name="T6" fmla="*/ 454 w 461"/>
                      <a:gd name="T7" fmla="*/ 206 h 206"/>
                      <a:gd name="T8" fmla="*/ 461 w 461"/>
                      <a:gd name="T9" fmla="*/ 189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1" h="206">
                        <a:moveTo>
                          <a:pt x="461" y="189"/>
                        </a:moveTo>
                        <a:lnTo>
                          <a:pt x="7" y="0"/>
                        </a:lnTo>
                        <a:lnTo>
                          <a:pt x="0" y="16"/>
                        </a:lnTo>
                        <a:lnTo>
                          <a:pt x="454" y="206"/>
                        </a:lnTo>
                        <a:lnTo>
                          <a:pt x="461" y="189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sp>
              <p:nvSpPr>
                <p:cNvPr id="152" name="Freeform 30"/>
                <p:cNvSpPr>
                  <a:spLocks/>
                </p:cNvSpPr>
                <p:nvPr/>
              </p:nvSpPr>
              <p:spPr bwMode="auto">
                <a:xfrm>
                  <a:off x="8249849" y="4851189"/>
                  <a:ext cx="390363" cy="174435"/>
                </a:xfrm>
                <a:custGeom>
                  <a:avLst/>
                  <a:gdLst>
                    <a:gd name="T0" fmla="*/ 461 w 461"/>
                    <a:gd name="T1" fmla="*/ 190 h 206"/>
                    <a:gd name="T2" fmla="*/ 7 w 461"/>
                    <a:gd name="T3" fmla="*/ 0 h 206"/>
                    <a:gd name="T4" fmla="*/ 0 w 461"/>
                    <a:gd name="T5" fmla="*/ 17 h 206"/>
                    <a:gd name="T6" fmla="*/ 454 w 461"/>
                    <a:gd name="T7" fmla="*/ 206 h 206"/>
                    <a:gd name="T8" fmla="*/ 461 w 461"/>
                    <a:gd name="T9" fmla="*/ 19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1" h="206">
                      <a:moveTo>
                        <a:pt x="461" y="190"/>
                      </a:moveTo>
                      <a:lnTo>
                        <a:pt x="7" y="0"/>
                      </a:lnTo>
                      <a:lnTo>
                        <a:pt x="0" y="17"/>
                      </a:lnTo>
                      <a:lnTo>
                        <a:pt x="454" y="206"/>
                      </a:lnTo>
                      <a:lnTo>
                        <a:pt x="461" y="19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3" name="Freeform 31"/>
                <p:cNvSpPr>
                  <a:spLocks/>
                </p:cNvSpPr>
                <p:nvPr/>
              </p:nvSpPr>
              <p:spPr bwMode="auto">
                <a:xfrm>
                  <a:off x="8277792" y="4783448"/>
                  <a:ext cx="390363" cy="176129"/>
                </a:xfrm>
                <a:custGeom>
                  <a:avLst/>
                  <a:gdLst>
                    <a:gd name="T0" fmla="*/ 461 w 461"/>
                    <a:gd name="T1" fmla="*/ 189 h 208"/>
                    <a:gd name="T2" fmla="*/ 7 w 461"/>
                    <a:gd name="T3" fmla="*/ 0 h 208"/>
                    <a:gd name="T4" fmla="*/ 0 w 461"/>
                    <a:gd name="T5" fmla="*/ 19 h 208"/>
                    <a:gd name="T6" fmla="*/ 454 w 461"/>
                    <a:gd name="T7" fmla="*/ 208 h 208"/>
                    <a:gd name="T8" fmla="*/ 461 w 461"/>
                    <a:gd name="T9" fmla="*/ 189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1" h="208">
                      <a:moveTo>
                        <a:pt x="461" y="189"/>
                      </a:moveTo>
                      <a:lnTo>
                        <a:pt x="7" y="0"/>
                      </a:lnTo>
                      <a:lnTo>
                        <a:pt x="0" y="19"/>
                      </a:lnTo>
                      <a:lnTo>
                        <a:pt x="454" y="208"/>
                      </a:lnTo>
                      <a:lnTo>
                        <a:pt x="461" y="189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77" name="Freeform 32"/>
              <p:cNvSpPr>
                <a:spLocks/>
              </p:cNvSpPr>
              <p:nvPr/>
            </p:nvSpPr>
            <p:spPr bwMode="auto">
              <a:xfrm>
                <a:off x="8193961" y="1911190"/>
                <a:ext cx="931451" cy="629153"/>
              </a:xfrm>
              <a:custGeom>
                <a:avLst/>
                <a:gdLst>
                  <a:gd name="T0" fmla="*/ 380 w 465"/>
                  <a:gd name="T1" fmla="*/ 85 h 314"/>
                  <a:gd name="T2" fmla="*/ 332 w 465"/>
                  <a:gd name="T3" fmla="*/ 57 h 314"/>
                  <a:gd name="T4" fmla="*/ 316 w 465"/>
                  <a:gd name="T5" fmla="*/ 0 h 314"/>
                  <a:gd name="T6" fmla="*/ 292 w 465"/>
                  <a:gd name="T7" fmla="*/ 3 h 314"/>
                  <a:gd name="T8" fmla="*/ 295 w 465"/>
                  <a:gd name="T9" fmla="*/ 59 h 314"/>
                  <a:gd name="T10" fmla="*/ 218 w 465"/>
                  <a:gd name="T11" fmla="*/ 68 h 314"/>
                  <a:gd name="T12" fmla="*/ 206 w 465"/>
                  <a:gd name="T13" fmla="*/ 69 h 314"/>
                  <a:gd name="T14" fmla="*/ 131 w 465"/>
                  <a:gd name="T15" fmla="*/ 78 h 314"/>
                  <a:gd name="T16" fmla="*/ 120 w 465"/>
                  <a:gd name="T17" fmla="*/ 23 h 314"/>
                  <a:gd name="T18" fmla="*/ 96 w 465"/>
                  <a:gd name="T19" fmla="*/ 26 h 314"/>
                  <a:gd name="T20" fmla="*/ 94 w 465"/>
                  <a:gd name="T21" fmla="*/ 85 h 314"/>
                  <a:gd name="T22" fmla="*/ 54 w 465"/>
                  <a:gd name="T23" fmla="*/ 123 h 314"/>
                  <a:gd name="T24" fmla="*/ 12 w 465"/>
                  <a:gd name="T25" fmla="*/ 314 h 314"/>
                  <a:gd name="T26" fmla="*/ 232 w 465"/>
                  <a:gd name="T27" fmla="*/ 288 h 314"/>
                  <a:gd name="T28" fmla="*/ 244 w 465"/>
                  <a:gd name="T29" fmla="*/ 286 h 314"/>
                  <a:gd name="T30" fmla="*/ 465 w 465"/>
                  <a:gd name="T31" fmla="*/ 260 h 314"/>
                  <a:gd name="T32" fmla="*/ 380 w 465"/>
                  <a:gd name="T33" fmla="*/ 85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5" h="314">
                    <a:moveTo>
                      <a:pt x="380" y="85"/>
                    </a:moveTo>
                    <a:cubicBezTo>
                      <a:pt x="329" y="67"/>
                      <a:pt x="352" y="90"/>
                      <a:pt x="332" y="57"/>
                    </a:cubicBezTo>
                    <a:cubicBezTo>
                      <a:pt x="322" y="41"/>
                      <a:pt x="316" y="0"/>
                      <a:pt x="316" y="0"/>
                    </a:cubicBezTo>
                    <a:cubicBezTo>
                      <a:pt x="292" y="3"/>
                      <a:pt x="292" y="3"/>
                      <a:pt x="292" y="3"/>
                    </a:cubicBezTo>
                    <a:cubicBezTo>
                      <a:pt x="295" y="59"/>
                      <a:pt x="295" y="59"/>
                      <a:pt x="295" y="59"/>
                    </a:cubicBezTo>
                    <a:cubicBezTo>
                      <a:pt x="218" y="68"/>
                      <a:pt x="218" y="68"/>
                      <a:pt x="218" y="68"/>
                    </a:cubicBezTo>
                    <a:cubicBezTo>
                      <a:pt x="206" y="69"/>
                      <a:pt x="206" y="69"/>
                      <a:pt x="206" y="69"/>
                    </a:cubicBezTo>
                    <a:cubicBezTo>
                      <a:pt x="131" y="78"/>
                      <a:pt x="131" y="78"/>
                      <a:pt x="131" y="78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6"/>
                      <a:pt x="100" y="67"/>
                      <a:pt x="94" y="85"/>
                    </a:cubicBezTo>
                    <a:cubicBezTo>
                      <a:pt x="82" y="121"/>
                      <a:pt x="99" y="94"/>
                      <a:pt x="54" y="123"/>
                    </a:cubicBezTo>
                    <a:cubicBezTo>
                      <a:pt x="9" y="153"/>
                      <a:pt x="0" y="213"/>
                      <a:pt x="12" y="314"/>
                    </a:cubicBezTo>
                    <a:cubicBezTo>
                      <a:pt x="232" y="288"/>
                      <a:pt x="232" y="288"/>
                      <a:pt x="232" y="288"/>
                    </a:cubicBezTo>
                    <a:cubicBezTo>
                      <a:pt x="244" y="286"/>
                      <a:pt x="244" y="286"/>
                      <a:pt x="244" y="286"/>
                    </a:cubicBezTo>
                    <a:cubicBezTo>
                      <a:pt x="465" y="260"/>
                      <a:pt x="465" y="260"/>
                      <a:pt x="465" y="260"/>
                    </a:cubicBezTo>
                    <a:cubicBezTo>
                      <a:pt x="453" y="160"/>
                      <a:pt x="430" y="103"/>
                      <a:pt x="380" y="85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Freeform 33"/>
              <p:cNvSpPr>
                <a:spLocks/>
              </p:cNvSpPr>
              <p:nvPr/>
            </p:nvSpPr>
            <p:spPr bwMode="auto">
              <a:xfrm>
                <a:off x="8219365" y="2423489"/>
                <a:ext cx="913669" cy="154960"/>
              </a:xfrm>
              <a:custGeom>
                <a:avLst/>
                <a:gdLst>
                  <a:gd name="T0" fmla="*/ 1079 w 1079"/>
                  <a:gd name="T1" fmla="*/ 57 h 183"/>
                  <a:gd name="T2" fmla="*/ 7 w 1079"/>
                  <a:gd name="T3" fmla="*/ 183 h 183"/>
                  <a:gd name="T4" fmla="*/ 0 w 1079"/>
                  <a:gd name="T5" fmla="*/ 126 h 183"/>
                  <a:gd name="T6" fmla="*/ 1072 w 1079"/>
                  <a:gd name="T7" fmla="*/ 0 h 183"/>
                  <a:gd name="T8" fmla="*/ 1079 w 1079"/>
                  <a:gd name="T9" fmla="*/ 57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9" h="183">
                    <a:moveTo>
                      <a:pt x="1079" y="57"/>
                    </a:moveTo>
                    <a:lnTo>
                      <a:pt x="7" y="183"/>
                    </a:lnTo>
                    <a:lnTo>
                      <a:pt x="0" y="126"/>
                    </a:lnTo>
                    <a:lnTo>
                      <a:pt x="1072" y="0"/>
                    </a:lnTo>
                    <a:lnTo>
                      <a:pt x="1079" y="57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Freeform 34"/>
              <p:cNvSpPr>
                <a:spLocks/>
              </p:cNvSpPr>
              <p:nvPr/>
            </p:nvSpPr>
            <p:spPr bwMode="auto">
              <a:xfrm>
                <a:off x="8453921" y="2072924"/>
                <a:ext cx="382742" cy="385282"/>
              </a:xfrm>
              <a:custGeom>
                <a:avLst/>
                <a:gdLst>
                  <a:gd name="T0" fmla="*/ 5 w 191"/>
                  <a:gd name="T1" fmla="*/ 107 h 192"/>
                  <a:gd name="T2" fmla="*/ 85 w 191"/>
                  <a:gd name="T3" fmla="*/ 6 h 192"/>
                  <a:gd name="T4" fmla="*/ 185 w 191"/>
                  <a:gd name="T5" fmla="*/ 85 h 192"/>
                  <a:gd name="T6" fmla="*/ 106 w 191"/>
                  <a:gd name="T7" fmla="*/ 186 h 192"/>
                  <a:gd name="T8" fmla="*/ 5 w 191"/>
                  <a:gd name="T9" fmla="*/ 107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" h="192">
                    <a:moveTo>
                      <a:pt x="5" y="107"/>
                    </a:moveTo>
                    <a:cubicBezTo>
                      <a:pt x="0" y="57"/>
                      <a:pt x="35" y="12"/>
                      <a:pt x="85" y="6"/>
                    </a:cubicBezTo>
                    <a:cubicBezTo>
                      <a:pt x="135" y="0"/>
                      <a:pt x="180" y="36"/>
                      <a:pt x="185" y="85"/>
                    </a:cubicBezTo>
                    <a:cubicBezTo>
                      <a:pt x="191" y="135"/>
                      <a:pt x="156" y="180"/>
                      <a:pt x="106" y="186"/>
                    </a:cubicBezTo>
                    <a:cubicBezTo>
                      <a:pt x="56" y="192"/>
                      <a:pt x="11" y="156"/>
                      <a:pt x="5" y="10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Freeform 35"/>
              <p:cNvSpPr>
                <a:spLocks/>
              </p:cNvSpPr>
              <p:nvPr/>
            </p:nvSpPr>
            <p:spPr bwMode="auto">
              <a:xfrm>
                <a:off x="8477631" y="2100868"/>
                <a:ext cx="332782" cy="326855"/>
              </a:xfrm>
              <a:custGeom>
                <a:avLst/>
                <a:gdLst>
                  <a:gd name="T0" fmla="*/ 60 w 166"/>
                  <a:gd name="T1" fmla="*/ 151 h 163"/>
                  <a:gd name="T2" fmla="*/ 79 w 166"/>
                  <a:gd name="T3" fmla="*/ 155 h 163"/>
                  <a:gd name="T4" fmla="*/ 67 w 166"/>
                  <a:gd name="T5" fmla="*/ 163 h 163"/>
                  <a:gd name="T6" fmla="*/ 110 w 166"/>
                  <a:gd name="T7" fmla="*/ 139 h 163"/>
                  <a:gd name="T8" fmla="*/ 118 w 166"/>
                  <a:gd name="T9" fmla="*/ 157 h 163"/>
                  <a:gd name="T10" fmla="*/ 105 w 166"/>
                  <a:gd name="T11" fmla="*/ 152 h 163"/>
                  <a:gd name="T12" fmla="*/ 23 w 166"/>
                  <a:gd name="T13" fmla="*/ 124 h 163"/>
                  <a:gd name="T14" fmla="*/ 37 w 166"/>
                  <a:gd name="T15" fmla="*/ 139 h 163"/>
                  <a:gd name="T16" fmla="*/ 23 w 166"/>
                  <a:gd name="T17" fmla="*/ 138 h 163"/>
                  <a:gd name="T18" fmla="*/ 138 w 166"/>
                  <a:gd name="T19" fmla="*/ 112 h 163"/>
                  <a:gd name="T20" fmla="*/ 155 w 166"/>
                  <a:gd name="T21" fmla="*/ 122 h 163"/>
                  <a:gd name="T22" fmla="*/ 142 w 166"/>
                  <a:gd name="T23" fmla="*/ 126 h 163"/>
                  <a:gd name="T24" fmla="*/ 0 w 166"/>
                  <a:gd name="T25" fmla="*/ 92 h 163"/>
                  <a:gd name="T26" fmla="*/ 10 w 166"/>
                  <a:gd name="T27" fmla="*/ 81 h 163"/>
                  <a:gd name="T28" fmla="*/ 21 w 166"/>
                  <a:gd name="T29" fmla="*/ 90 h 163"/>
                  <a:gd name="T30" fmla="*/ 11 w 166"/>
                  <a:gd name="T31" fmla="*/ 101 h 163"/>
                  <a:gd name="T32" fmla="*/ 146 w 166"/>
                  <a:gd name="T33" fmla="*/ 75 h 163"/>
                  <a:gd name="T34" fmla="*/ 165 w 166"/>
                  <a:gd name="T35" fmla="*/ 72 h 163"/>
                  <a:gd name="T36" fmla="*/ 155 w 166"/>
                  <a:gd name="T37" fmla="*/ 83 h 163"/>
                  <a:gd name="T38" fmla="*/ 15 w 166"/>
                  <a:gd name="T39" fmla="*/ 55 h 163"/>
                  <a:gd name="T40" fmla="*/ 25 w 166"/>
                  <a:gd name="T41" fmla="*/ 38 h 163"/>
                  <a:gd name="T42" fmla="*/ 20 w 166"/>
                  <a:gd name="T43" fmla="*/ 57 h 163"/>
                  <a:gd name="T44" fmla="*/ 129 w 166"/>
                  <a:gd name="T45" fmla="*/ 40 h 163"/>
                  <a:gd name="T46" fmla="*/ 144 w 166"/>
                  <a:gd name="T47" fmla="*/ 26 h 163"/>
                  <a:gd name="T48" fmla="*/ 137 w 166"/>
                  <a:gd name="T49" fmla="*/ 43 h 163"/>
                  <a:gd name="T50" fmla="*/ 44 w 166"/>
                  <a:gd name="T51" fmla="*/ 20 h 163"/>
                  <a:gd name="T52" fmla="*/ 62 w 166"/>
                  <a:gd name="T53" fmla="*/ 12 h 163"/>
                  <a:gd name="T54" fmla="*/ 57 w 166"/>
                  <a:gd name="T55" fmla="*/ 25 h 163"/>
                  <a:gd name="T56" fmla="*/ 44 w 166"/>
                  <a:gd name="T57" fmla="*/ 20 h 163"/>
                  <a:gd name="T58" fmla="*/ 96 w 166"/>
                  <a:gd name="T59" fmla="*/ 21 h 163"/>
                  <a:gd name="T60" fmla="*/ 100 w 166"/>
                  <a:gd name="T61" fmla="*/ 1 h 163"/>
                  <a:gd name="T62" fmla="*/ 98 w 166"/>
                  <a:gd name="T6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6" h="163">
                    <a:moveTo>
                      <a:pt x="67" y="163"/>
                    </a:moveTo>
                    <a:cubicBezTo>
                      <a:pt x="62" y="162"/>
                      <a:pt x="59" y="157"/>
                      <a:pt x="60" y="151"/>
                    </a:cubicBezTo>
                    <a:cubicBezTo>
                      <a:pt x="61" y="146"/>
                      <a:pt x="66" y="142"/>
                      <a:pt x="71" y="143"/>
                    </a:cubicBezTo>
                    <a:cubicBezTo>
                      <a:pt x="77" y="144"/>
                      <a:pt x="80" y="150"/>
                      <a:pt x="79" y="155"/>
                    </a:cubicBezTo>
                    <a:cubicBezTo>
                      <a:pt x="78" y="160"/>
                      <a:pt x="74" y="163"/>
                      <a:pt x="69" y="163"/>
                    </a:cubicBezTo>
                    <a:cubicBezTo>
                      <a:pt x="69" y="163"/>
                      <a:pt x="68" y="163"/>
                      <a:pt x="67" y="163"/>
                    </a:cubicBezTo>
                    <a:close/>
                    <a:moveTo>
                      <a:pt x="105" y="152"/>
                    </a:moveTo>
                    <a:cubicBezTo>
                      <a:pt x="103" y="147"/>
                      <a:pt x="105" y="141"/>
                      <a:pt x="110" y="139"/>
                    </a:cubicBezTo>
                    <a:cubicBezTo>
                      <a:pt x="115" y="136"/>
                      <a:pt x="121" y="139"/>
                      <a:pt x="123" y="144"/>
                    </a:cubicBezTo>
                    <a:cubicBezTo>
                      <a:pt x="125" y="149"/>
                      <a:pt x="123" y="155"/>
                      <a:pt x="118" y="157"/>
                    </a:cubicBezTo>
                    <a:cubicBezTo>
                      <a:pt x="117" y="158"/>
                      <a:pt x="115" y="158"/>
                      <a:pt x="114" y="158"/>
                    </a:cubicBezTo>
                    <a:cubicBezTo>
                      <a:pt x="110" y="158"/>
                      <a:pt x="107" y="156"/>
                      <a:pt x="105" y="152"/>
                    </a:cubicBezTo>
                    <a:close/>
                    <a:moveTo>
                      <a:pt x="23" y="138"/>
                    </a:moveTo>
                    <a:cubicBezTo>
                      <a:pt x="19" y="134"/>
                      <a:pt x="19" y="128"/>
                      <a:pt x="23" y="124"/>
                    </a:cubicBezTo>
                    <a:cubicBezTo>
                      <a:pt x="28" y="120"/>
                      <a:pt x="34" y="121"/>
                      <a:pt x="38" y="125"/>
                    </a:cubicBezTo>
                    <a:cubicBezTo>
                      <a:pt x="41" y="129"/>
                      <a:pt x="41" y="135"/>
                      <a:pt x="37" y="139"/>
                    </a:cubicBezTo>
                    <a:cubicBezTo>
                      <a:pt x="35" y="140"/>
                      <a:pt x="33" y="141"/>
                      <a:pt x="30" y="141"/>
                    </a:cubicBezTo>
                    <a:cubicBezTo>
                      <a:pt x="28" y="141"/>
                      <a:pt x="25" y="140"/>
                      <a:pt x="23" y="138"/>
                    </a:cubicBezTo>
                    <a:close/>
                    <a:moveTo>
                      <a:pt x="142" y="126"/>
                    </a:moveTo>
                    <a:cubicBezTo>
                      <a:pt x="137" y="123"/>
                      <a:pt x="135" y="117"/>
                      <a:pt x="138" y="112"/>
                    </a:cubicBezTo>
                    <a:cubicBezTo>
                      <a:pt x="141" y="108"/>
                      <a:pt x="147" y="106"/>
                      <a:pt x="152" y="109"/>
                    </a:cubicBezTo>
                    <a:cubicBezTo>
                      <a:pt x="156" y="111"/>
                      <a:pt x="158" y="117"/>
                      <a:pt x="155" y="122"/>
                    </a:cubicBezTo>
                    <a:cubicBezTo>
                      <a:pt x="154" y="126"/>
                      <a:pt x="150" y="127"/>
                      <a:pt x="147" y="127"/>
                    </a:cubicBezTo>
                    <a:cubicBezTo>
                      <a:pt x="145" y="127"/>
                      <a:pt x="143" y="127"/>
                      <a:pt x="142" y="126"/>
                    </a:cubicBezTo>
                    <a:close/>
                    <a:moveTo>
                      <a:pt x="1" y="92"/>
                    </a:move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86"/>
                      <a:pt x="4" y="81"/>
                      <a:pt x="10" y="81"/>
                    </a:cubicBezTo>
                    <a:cubicBezTo>
                      <a:pt x="15" y="80"/>
                      <a:pt x="20" y="84"/>
                      <a:pt x="21" y="89"/>
                    </a:cubicBezTo>
                    <a:cubicBezTo>
                      <a:pt x="21" y="90"/>
                      <a:pt x="21" y="90"/>
                      <a:pt x="21" y="90"/>
                    </a:cubicBezTo>
                    <a:cubicBezTo>
                      <a:pt x="22" y="95"/>
                      <a:pt x="18" y="100"/>
                      <a:pt x="13" y="101"/>
                    </a:cubicBezTo>
                    <a:cubicBezTo>
                      <a:pt x="12" y="101"/>
                      <a:pt x="11" y="101"/>
                      <a:pt x="11" y="101"/>
                    </a:cubicBezTo>
                    <a:cubicBezTo>
                      <a:pt x="6" y="101"/>
                      <a:pt x="1" y="97"/>
                      <a:pt x="1" y="92"/>
                    </a:cubicBezTo>
                    <a:close/>
                    <a:moveTo>
                      <a:pt x="146" y="75"/>
                    </a:moveTo>
                    <a:cubicBezTo>
                      <a:pt x="145" y="69"/>
                      <a:pt x="149" y="64"/>
                      <a:pt x="154" y="63"/>
                    </a:cubicBezTo>
                    <a:cubicBezTo>
                      <a:pt x="160" y="63"/>
                      <a:pt x="165" y="67"/>
                      <a:pt x="165" y="72"/>
                    </a:cubicBezTo>
                    <a:cubicBezTo>
                      <a:pt x="166" y="78"/>
                      <a:pt x="162" y="83"/>
                      <a:pt x="157" y="83"/>
                    </a:cubicBezTo>
                    <a:cubicBezTo>
                      <a:pt x="156" y="83"/>
                      <a:pt x="156" y="83"/>
                      <a:pt x="155" y="83"/>
                    </a:cubicBezTo>
                    <a:cubicBezTo>
                      <a:pt x="150" y="83"/>
                      <a:pt x="146" y="80"/>
                      <a:pt x="146" y="75"/>
                    </a:cubicBezTo>
                    <a:close/>
                    <a:moveTo>
                      <a:pt x="15" y="55"/>
                    </a:moveTo>
                    <a:cubicBezTo>
                      <a:pt x="10" y="53"/>
                      <a:pt x="9" y="46"/>
                      <a:pt x="11" y="42"/>
                    </a:cubicBezTo>
                    <a:cubicBezTo>
                      <a:pt x="14" y="37"/>
                      <a:pt x="20" y="35"/>
                      <a:pt x="25" y="38"/>
                    </a:cubicBezTo>
                    <a:cubicBezTo>
                      <a:pt x="30" y="41"/>
                      <a:pt x="32" y="47"/>
                      <a:pt x="29" y="51"/>
                    </a:cubicBezTo>
                    <a:cubicBezTo>
                      <a:pt x="27" y="55"/>
                      <a:pt x="24" y="57"/>
                      <a:pt x="20" y="57"/>
                    </a:cubicBezTo>
                    <a:cubicBezTo>
                      <a:pt x="18" y="57"/>
                      <a:pt x="17" y="56"/>
                      <a:pt x="15" y="55"/>
                    </a:cubicBezTo>
                    <a:close/>
                    <a:moveTo>
                      <a:pt x="129" y="40"/>
                    </a:moveTo>
                    <a:cubicBezTo>
                      <a:pt x="126" y="36"/>
                      <a:pt x="126" y="29"/>
                      <a:pt x="130" y="25"/>
                    </a:cubicBezTo>
                    <a:cubicBezTo>
                      <a:pt x="134" y="22"/>
                      <a:pt x="140" y="22"/>
                      <a:pt x="144" y="26"/>
                    </a:cubicBezTo>
                    <a:cubicBezTo>
                      <a:pt x="148" y="30"/>
                      <a:pt x="148" y="36"/>
                      <a:pt x="143" y="40"/>
                    </a:cubicBezTo>
                    <a:cubicBezTo>
                      <a:pt x="142" y="42"/>
                      <a:pt x="139" y="43"/>
                      <a:pt x="137" y="43"/>
                    </a:cubicBezTo>
                    <a:cubicBezTo>
                      <a:pt x="134" y="43"/>
                      <a:pt x="131" y="42"/>
                      <a:pt x="129" y="40"/>
                    </a:cubicBezTo>
                    <a:close/>
                    <a:moveTo>
                      <a:pt x="44" y="20"/>
                    </a:moveTo>
                    <a:cubicBezTo>
                      <a:pt x="42" y="15"/>
                      <a:pt x="44" y="9"/>
                      <a:pt x="49" y="7"/>
                    </a:cubicBezTo>
                    <a:cubicBezTo>
                      <a:pt x="54" y="5"/>
                      <a:pt x="60" y="7"/>
                      <a:pt x="62" y="12"/>
                    </a:cubicBezTo>
                    <a:cubicBezTo>
                      <a:pt x="64" y="17"/>
                      <a:pt x="62" y="21"/>
                      <a:pt x="57" y="25"/>
                    </a:cubicBezTo>
                    <a:cubicBezTo>
                      <a:pt x="57" y="25"/>
                      <a:pt x="57" y="25"/>
                      <a:pt x="57" y="25"/>
                    </a:cubicBezTo>
                    <a:cubicBezTo>
                      <a:pt x="56" y="25"/>
                      <a:pt x="54" y="26"/>
                      <a:pt x="53" y="26"/>
                    </a:cubicBezTo>
                    <a:cubicBezTo>
                      <a:pt x="49" y="26"/>
                      <a:pt x="46" y="24"/>
                      <a:pt x="44" y="20"/>
                    </a:cubicBezTo>
                    <a:close/>
                    <a:moveTo>
                      <a:pt x="96" y="21"/>
                    </a:moveTo>
                    <a:cubicBezTo>
                      <a:pt x="96" y="21"/>
                      <a:pt x="96" y="21"/>
                      <a:pt x="96" y="21"/>
                    </a:cubicBezTo>
                    <a:cubicBezTo>
                      <a:pt x="90" y="20"/>
                      <a:pt x="87" y="14"/>
                      <a:pt x="88" y="9"/>
                    </a:cubicBezTo>
                    <a:cubicBezTo>
                      <a:pt x="89" y="3"/>
                      <a:pt x="94" y="0"/>
                      <a:pt x="100" y="1"/>
                    </a:cubicBezTo>
                    <a:cubicBezTo>
                      <a:pt x="105" y="2"/>
                      <a:pt x="108" y="7"/>
                      <a:pt x="107" y="13"/>
                    </a:cubicBezTo>
                    <a:cubicBezTo>
                      <a:pt x="106" y="18"/>
                      <a:pt x="102" y="21"/>
                      <a:pt x="98" y="21"/>
                    </a:cubicBezTo>
                    <a:cubicBezTo>
                      <a:pt x="97" y="21"/>
                      <a:pt x="96" y="21"/>
                      <a:pt x="96" y="2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Freeform 36"/>
              <p:cNvSpPr>
                <a:spLocks/>
              </p:cNvSpPr>
              <p:nvPr/>
            </p:nvSpPr>
            <p:spPr bwMode="auto">
              <a:xfrm>
                <a:off x="8525897" y="2147440"/>
                <a:ext cx="238790" cy="236250"/>
              </a:xfrm>
              <a:custGeom>
                <a:avLst/>
                <a:gdLst>
                  <a:gd name="T0" fmla="*/ 4 w 119"/>
                  <a:gd name="T1" fmla="*/ 66 h 118"/>
                  <a:gd name="T2" fmla="*/ 53 w 119"/>
                  <a:gd name="T3" fmla="*/ 3 h 118"/>
                  <a:gd name="T4" fmla="*/ 115 w 119"/>
                  <a:gd name="T5" fmla="*/ 53 h 118"/>
                  <a:gd name="T6" fmla="*/ 66 w 119"/>
                  <a:gd name="T7" fmla="*/ 115 h 118"/>
                  <a:gd name="T8" fmla="*/ 4 w 119"/>
                  <a:gd name="T9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18">
                    <a:moveTo>
                      <a:pt x="4" y="66"/>
                    </a:moveTo>
                    <a:cubicBezTo>
                      <a:pt x="0" y="35"/>
                      <a:pt x="22" y="7"/>
                      <a:pt x="53" y="3"/>
                    </a:cubicBezTo>
                    <a:cubicBezTo>
                      <a:pt x="84" y="0"/>
                      <a:pt x="111" y="22"/>
                      <a:pt x="115" y="53"/>
                    </a:cubicBezTo>
                    <a:cubicBezTo>
                      <a:pt x="119" y="83"/>
                      <a:pt x="97" y="111"/>
                      <a:pt x="66" y="115"/>
                    </a:cubicBezTo>
                    <a:cubicBezTo>
                      <a:pt x="35" y="118"/>
                      <a:pt x="8" y="96"/>
                      <a:pt x="4" y="6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Freeform 37"/>
              <p:cNvSpPr>
                <a:spLocks/>
              </p:cNvSpPr>
              <p:nvPr/>
            </p:nvSpPr>
            <p:spPr bwMode="auto">
              <a:xfrm>
                <a:off x="8121139" y="1773166"/>
                <a:ext cx="975483" cy="321774"/>
              </a:xfrm>
              <a:custGeom>
                <a:avLst/>
                <a:gdLst>
                  <a:gd name="T0" fmla="*/ 118 w 487"/>
                  <a:gd name="T1" fmla="*/ 149 h 161"/>
                  <a:gd name="T2" fmla="*/ 112 w 487"/>
                  <a:gd name="T3" fmla="*/ 98 h 161"/>
                  <a:gd name="T4" fmla="*/ 377 w 487"/>
                  <a:gd name="T5" fmla="*/ 67 h 161"/>
                  <a:gd name="T6" fmla="*/ 383 w 487"/>
                  <a:gd name="T7" fmla="*/ 118 h 161"/>
                  <a:gd name="T8" fmla="*/ 487 w 487"/>
                  <a:gd name="T9" fmla="*/ 105 h 161"/>
                  <a:gd name="T10" fmla="*/ 486 w 487"/>
                  <a:gd name="T11" fmla="*/ 87 h 161"/>
                  <a:gd name="T12" fmla="*/ 384 w 487"/>
                  <a:gd name="T13" fmla="*/ 6 h 161"/>
                  <a:gd name="T14" fmla="*/ 86 w 487"/>
                  <a:gd name="T15" fmla="*/ 41 h 161"/>
                  <a:gd name="T16" fmla="*/ 6 w 487"/>
                  <a:gd name="T17" fmla="*/ 143 h 161"/>
                  <a:gd name="T18" fmla="*/ 10 w 487"/>
                  <a:gd name="T19" fmla="*/ 161 h 161"/>
                  <a:gd name="T20" fmla="*/ 118 w 487"/>
                  <a:gd name="T21" fmla="*/ 14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7" h="161">
                    <a:moveTo>
                      <a:pt x="118" y="149"/>
                    </a:moveTo>
                    <a:cubicBezTo>
                      <a:pt x="112" y="98"/>
                      <a:pt x="112" y="98"/>
                      <a:pt x="112" y="98"/>
                    </a:cubicBezTo>
                    <a:cubicBezTo>
                      <a:pt x="377" y="67"/>
                      <a:pt x="377" y="67"/>
                      <a:pt x="377" y="67"/>
                    </a:cubicBezTo>
                    <a:cubicBezTo>
                      <a:pt x="383" y="118"/>
                      <a:pt x="383" y="118"/>
                      <a:pt x="383" y="118"/>
                    </a:cubicBezTo>
                    <a:cubicBezTo>
                      <a:pt x="487" y="105"/>
                      <a:pt x="487" y="105"/>
                      <a:pt x="487" y="105"/>
                    </a:cubicBezTo>
                    <a:cubicBezTo>
                      <a:pt x="487" y="99"/>
                      <a:pt x="487" y="93"/>
                      <a:pt x="486" y="87"/>
                    </a:cubicBezTo>
                    <a:cubicBezTo>
                      <a:pt x="480" y="36"/>
                      <a:pt x="435" y="0"/>
                      <a:pt x="384" y="6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36" y="47"/>
                      <a:pt x="0" y="93"/>
                      <a:pt x="6" y="143"/>
                    </a:cubicBezTo>
                    <a:cubicBezTo>
                      <a:pt x="6" y="149"/>
                      <a:pt x="8" y="156"/>
                      <a:pt x="10" y="161"/>
                    </a:cubicBezTo>
                    <a:lnTo>
                      <a:pt x="118" y="149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Freeform 38"/>
              <p:cNvSpPr>
                <a:spLocks/>
              </p:cNvSpPr>
              <p:nvPr/>
            </p:nvSpPr>
            <p:spPr bwMode="auto">
              <a:xfrm>
                <a:off x="8131300" y="2012803"/>
                <a:ext cx="226935" cy="82137"/>
              </a:xfrm>
              <a:custGeom>
                <a:avLst/>
                <a:gdLst>
                  <a:gd name="T0" fmla="*/ 0 w 113"/>
                  <a:gd name="T1" fmla="*/ 12 h 41"/>
                  <a:gd name="T2" fmla="*/ 1 w 113"/>
                  <a:gd name="T3" fmla="*/ 23 h 41"/>
                  <a:gd name="T4" fmla="*/ 5 w 113"/>
                  <a:gd name="T5" fmla="*/ 41 h 41"/>
                  <a:gd name="T6" fmla="*/ 113 w 113"/>
                  <a:gd name="T7" fmla="*/ 29 h 41"/>
                  <a:gd name="T8" fmla="*/ 109 w 113"/>
                  <a:gd name="T9" fmla="*/ 0 h 41"/>
                  <a:gd name="T10" fmla="*/ 0 w 113"/>
                  <a:gd name="T11" fmla="*/ 1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3" h="41">
                    <a:moveTo>
                      <a:pt x="0" y="12"/>
                    </a:moveTo>
                    <a:cubicBezTo>
                      <a:pt x="0" y="16"/>
                      <a:pt x="0" y="20"/>
                      <a:pt x="1" y="23"/>
                    </a:cubicBezTo>
                    <a:cubicBezTo>
                      <a:pt x="1" y="29"/>
                      <a:pt x="3" y="36"/>
                      <a:pt x="5" y="41"/>
                    </a:cubicBezTo>
                    <a:cubicBezTo>
                      <a:pt x="113" y="29"/>
                      <a:pt x="113" y="29"/>
                      <a:pt x="113" y="29"/>
                    </a:cubicBezTo>
                    <a:cubicBezTo>
                      <a:pt x="109" y="0"/>
                      <a:pt x="109" y="0"/>
                      <a:pt x="109" y="0"/>
                    </a:cubicBez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Freeform 39"/>
              <p:cNvSpPr>
                <a:spLocks/>
              </p:cNvSpPr>
              <p:nvPr/>
            </p:nvSpPr>
            <p:spPr bwMode="auto">
              <a:xfrm>
                <a:off x="8880695" y="1924739"/>
                <a:ext cx="215927" cy="84677"/>
              </a:xfrm>
              <a:custGeom>
                <a:avLst/>
                <a:gdLst>
                  <a:gd name="T0" fmla="*/ 0 w 108"/>
                  <a:gd name="T1" fmla="*/ 13 h 42"/>
                  <a:gd name="T2" fmla="*/ 4 w 108"/>
                  <a:gd name="T3" fmla="*/ 42 h 42"/>
                  <a:gd name="T4" fmla="*/ 108 w 108"/>
                  <a:gd name="T5" fmla="*/ 29 h 42"/>
                  <a:gd name="T6" fmla="*/ 107 w 108"/>
                  <a:gd name="T7" fmla="*/ 11 h 42"/>
                  <a:gd name="T8" fmla="*/ 106 w 108"/>
                  <a:gd name="T9" fmla="*/ 0 h 42"/>
                  <a:gd name="T10" fmla="*/ 0 w 108"/>
                  <a:gd name="T11" fmla="*/ 1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8" h="42">
                    <a:moveTo>
                      <a:pt x="0" y="13"/>
                    </a:moveTo>
                    <a:cubicBezTo>
                      <a:pt x="4" y="42"/>
                      <a:pt x="4" y="42"/>
                      <a:pt x="4" y="42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08" y="23"/>
                      <a:pt x="108" y="17"/>
                      <a:pt x="107" y="11"/>
                    </a:cubicBezTo>
                    <a:cubicBezTo>
                      <a:pt x="107" y="7"/>
                      <a:pt x="106" y="4"/>
                      <a:pt x="106" y="0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Freeform 40"/>
              <p:cNvSpPr>
                <a:spLocks/>
              </p:cNvSpPr>
              <p:nvPr/>
            </p:nvSpPr>
            <p:spPr bwMode="auto">
              <a:xfrm>
                <a:off x="10869767" y="4669133"/>
                <a:ext cx="538548" cy="258266"/>
              </a:xfrm>
              <a:custGeom>
                <a:avLst/>
                <a:gdLst>
                  <a:gd name="T0" fmla="*/ 264 w 269"/>
                  <a:gd name="T1" fmla="*/ 129 h 129"/>
                  <a:gd name="T2" fmla="*/ 267 w 269"/>
                  <a:gd name="T3" fmla="*/ 120 h 129"/>
                  <a:gd name="T4" fmla="*/ 266 w 269"/>
                  <a:gd name="T5" fmla="*/ 95 h 129"/>
                  <a:gd name="T6" fmla="*/ 261 w 269"/>
                  <a:gd name="T7" fmla="*/ 82 h 129"/>
                  <a:gd name="T8" fmla="*/ 251 w 269"/>
                  <a:gd name="T9" fmla="*/ 70 h 129"/>
                  <a:gd name="T10" fmla="*/ 210 w 269"/>
                  <a:gd name="T11" fmla="*/ 56 h 129"/>
                  <a:gd name="T12" fmla="*/ 167 w 269"/>
                  <a:gd name="T13" fmla="*/ 23 h 129"/>
                  <a:gd name="T14" fmla="*/ 155 w 269"/>
                  <a:gd name="T15" fmla="*/ 25 h 129"/>
                  <a:gd name="T16" fmla="*/ 146 w 269"/>
                  <a:gd name="T17" fmla="*/ 13 h 129"/>
                  <a:gd name="T18" fmla="*/ 136 w 269"/>
                  <a:gd name="T19" fmla="*/ 6 h 129"/>
                  <a:gd name="T20" fmla="*/ 113 w 269"/>
                  <a:gd name="T21" fmla="*/ 0 h 129"/>
                  <a:gd name="T22" fmla="*/ 80 w 269"/>
                  <a:gd name="T23" fmla="*/ 15 h 129"/>
                  <a:gd name="T24" fmla="*/ 67 w 269"/>
                  <a:gd name="T25" fmla="*/ 48 h 129"/>
                  <a:gd name="T26" fmla="*/ 68 w 269"/>
                  <a:gd name="T27" fmla="*/ 58 h 129"/>
                  <a:gd name="T28" fmla="*/ 65 w 269"/>
                  <a:gd name="T29" fmla="*/ 57 h 129"/>
                  <a:gd name="T30" fmla="*/ 36 w 269"/>
                  <a:gd name="T31" fmla="*/ 89 h 129"/>
                  <a:gd name="T32" fmla="*/ 17 w 269"/>
                  <a:gd name="T33" fmla="*/ 98 h 129"/>
                  <a:gd name="T34" fmla="*/ 0 w 269"/>
                  <a:gd name="T35" fmla="*/ 125 h 129"/>
                  <a:gd name="T36" fmla="*/ 264 w 269"/>
                  <a:gd name="T3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9" h="129">
                    <a:moveTo>
                      <a:pt x="264" y="129"/>
                    </a:moveTo>
                    <a:cubicBezTo>
                      <a:pt x="265" y="126"/>
                      <a:pt x="266" y="123"/>
                      <a:pt x="267" y="120"/>
                    </a:cubicBezTo>
                    <a:cubicBezTo>
                      <a:pt x="269" y="112"/>
                      <a:pt x="269" y="104"/>
                      <a:pt x="266" y="95"/>
                    </a:cubicBezTo>
                    <a:cubicBezTo>
                      <a:pt x="265" y="90"/>
                      <a:pt x="263" y="86"/>
                      <a:pt x="261" y="82"/>
                    </a:cubicBezTo>
                    <a:cubicBezTo>
                      <a:pt x="258" y="78"/>
                      <a:pt x="255" y="74"/>
                      <a:pt x="251" y="70"/>
                    </a:cubicBezTo>
                    <a:cubicBezTo>
                      <a:pt x="240" y="60"/>
                      <a:pt x="225" y="55"/>
                      <a:pt x="210" y="56"/>
                    </a:cubicBezTo>
                    <a:cubicBezTo>
                      <a:pt x="205" y="37"/>
                      <a:pt x="187" y="23"/>
                      <a:pt x="167" y="23"/>
                    </a:cubicBezTo>
                    <a:cubicBezTo>
                      <a:pt x="163" y="23"/>
                      <a:pt x="159" y="23"/>
                      <a:pt x="155" y="25"/>
                    </a:cubicBezTo>
                    <a:cubicBezTo>
                      <a:pt x="153" y="20"/>
                      <a:pt x="150" y="16"/>
                      <a:pt x="146" y="13"/>
                    </a:cubicBezTo>
                    <a:cubicBezTo>
                      <a:pt x="143" y="11"/>
                      <a:pt x="139" y="8"/>
                      <a:pt x="136" y="6"/>
                    </a:cubicBezTo>
                    <a:cubicBezTo>
                      <a:pt x="129" y="2"/>
                      <a:pt x="121" y="0"/>
                      <a:pt x="113" y="0"/>
                    </a:cubicBezTo>
                    <a:cubicBezTo>
                      <a:pt x="100" y="0"/>
                      <a:pt x="88" y="6"/>
                      <a:pt x="80" y="15"/>
                    </a:cubicBezTo>
                    <a:cubicBezTo>
                      <a:pt x="71" y="24"/>
                      <a:pt x="66" y="36"/>
                      <a:pt x="67" y="48"/>
                    </a:cubicBezTo>
                    <a:cubicBezTo>
                      <a:pt x="67" y="51"/>
                      <a:pt x="67" y="54"/>
                      <a:pt x="68" y="58"/>
                    </a:cubicBezTo>
                    <a:cubicBezTo>
                      <a:pt x="67" y="57"/>
                      <a:pt x="66" y="57"/>
                      <a:pt x="65" y="57"/>
                    </a:cubicBezTo>
                    <a:cubicBezTo>
                      <a:pt x="44" y="57"/>
                      <a:pt x="35" y="73"/>
                      <a:pt x="36" y="89"/>
                    </a:cubicBezTo>
                    <a:cubicBezTo>
                      <a:pt x="29" y="91"/>
                      <a:pt x="23" y="93"/>
                      <a:pt x="17" y="98"/>
                    </a:cubicBezTo>
                    <a:cubicBezTo>
                      <a:pt x="8" y="105"/>
                      <a:pt x="1" y="115"/>
                      <a:pt x="0" y="125"/>
                    </a:cubicBezTo>
                    <a:lnTo>
                      <a:pt x="264" y="129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Freeform 41"/>
              <p:cNvSpPr>
                <a:spLocks/>
              </p:cNvSpPr>
              <p:nvPr/>
            </p:nvSpPr>
            <p:spPr bwMode="auto">
              <a:xfrm>
                <a:off x="9697832" y="5260181"/>
                <a:ext cx="398830" cy="398831"/>
              </a:xfrm>
              <a:custGeom>
                <a:avLst/>
                <a:gdLst>
                  <a:gd name="T0" fmla="*/ 127 w 199"/>
                  <a:gd name="T1" fmla="*/ 183 h 199"/>
                  <a:gd name="T2" fmla="*/ 15 w 199"/>
                  <a:gd name="T3" fmla="*/ 127 h 199"/>
                  <a:gd name="T4" fmla="*/ 71 w 199"/>
                  <a:gd name="T5" fmla="*/ 15 h 199"/>
                  <a:gd name="T6" fmla="*/ 183 w 199"/>
                  <a:gd name="T7" fmla="*/ 71 h 199"/>
                  <a:gd name="T8" fmla="*/ 127 w 199"/>
                  <a:gd name="T9" fmla="*/ 183 h 199"/>
                  <a:gd name="T10" fmla="*/ 76 w 199"/>
                  <a:gd name="T11" fmla="*/ 32 h 199"/>
                  <a:gd name="T12" fmla="*/ 32 w 199"/>
                  <a:gd name="T13" fmla="*/ 122 h 199"/>
                  <a:gd name="T14" fmla="*/ 122 w 199"/>
                  <a:gd name="T15" fmla="*/ 167 h 199"/>
                  <a:gd name="T16" fmla="*/ 166 w 199"/>
                  <a:gd name="T17" fmla="*/ 77 h 199"/>
                  <a:gd name="T18" fmla="*/ 76 w 199"/>
                  <a:gd name="T19" fmla="*/ 32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9" h="199">
                    <a:moveTo>
                      <a:pt x="127" y="183"/>
                    </a:moveTo>
                    <a:cubicBezTo>
                      <a:pt x="81" y="199"/>
                      <a:pt x="31" y="174"/>
                      <a:pt x="15" y="127"/>
                    </a:cubicBezTo>
                    <a:cubicBezTo>
                      <a:pt x="0" y="81"/>
                      <a:pt x="25" y="31"/>
                      <a:pt x="71" y="15"/>
                    </a:cubicBezTo>
                    <a:cubicBezTo>
                      <a:pt x="117" y="0"/>
                      <a:pt x="167" y="25"/>
                      <a:pt x="183" y="71"/>
                    </a:cubicBezTo>
                    <a:cubicBezTo>
                      <a:pt x="199" y="117"/>
                      <a:pt x="174" y="167"/>
                      <a:pt x="127" y="183"/>
                    </a:cubicBezTo>
                    <a:close/>
                    <a:moveTo>
                      <a:pt x="76" y="32"/>
                    </a:moveTo>
                    <a:cubicBezTo>
                      <a:pt x="39" y="44"/>
                      <a:pt x="19" y="85"/>
                      <a:pt x="32" y="122"/>
                    </a:cubicBezTo>
                    <a:cubicBezTo>
                      <a:pt x="44" y="159"/>
                      <a:pt x="85" y="179"/>
                      <a:pt x="122" y="167"/>
                    </a:cubicBezTo>
                    <a:cubicBezTo>
                      <a:pt x="159" y="154"/>
                      <a:pt x="179" y="114"/>
                      <a:pt x="166" y="77"/>
                    </a:cubicBezTo>
                    <a:cubicBezTo>
                      <a:pt x="154" y="39"/>
                      <a:pt x="114" y="19"/>
                      <a:pt x="76" y="32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Freeform 42"/>
              <p:cNvSpPr>
                <a:spLocks/>
              </p:cNvSpPr>
              <p:nvPr/>
            </p:nvSpPr>
            <p:spPr bwMode="auto">
              <a:xfrm>
                <a:off x="9800291" y="5354173"/>
                <a:ext cx="202379" cy="204073"/>
              </a:xfrm>
              <a:custGeom>
                <a:avLst/>
                <a:gdLst>
                  <a:gd name="T0" fmla="*/ 88 w 101"/>
                  <a:gd name="T1" fmla="*/ 28 h 102"/>
                  <a:gd name="T2" fmla="*/ 56 w 101"/>
                  <a:gd name="T3" fmla="*/ 39 h 102"/>
                  <a:gd name="T4" fmla="*/ 45 w 101"/>
                  <a:gd name="T5" fmla="*/ 8 h 102"/>
                  <a:gd name="T6" fmla="*/ 33 w 101"/>
                  <a:gd name="T7" fmla="*/ 2 h 102"/>
                  <a:gd name="T8" fmla="*/ 27 w 101"/>
                  <a:gd name="T9" fmla="*/ 14 h 102"/>
                  <a:gd name="T10" fmla="*/ 37 w 101"/>
                  <a:gd name="T11" fmla="*/ 45 h 102"/>
                  <a:gd name="T12" fmla="*/ 7 w 101"/>
                  <a:gd name="T13" fmla="*/ 55 h 102"/>
                  <a:gd name="T14" fmla="*/ 1 w 101"/>
                  <a:gd name="T15" fmla="*/ 67 h 102"/>
                  <a:gd name="T16" fmla="*/ 13 w 101"/>
                  <a:gd name="T17" fmla="*/ 73 h 102"/>
                  <a:gd name="T18" fmla="*/ 44 w 101"/>
                  <a:gd name="T19" fmla="*/ 63 h 102"/>
                  <a:gd name="T20" fmla="*/ 54 w 101"/>
                  <a:gd name="T21" fmla="*/ 94 h 102"/>
                  <a:gd name="T22" fmla="*/ 66 w 101"/>
                  <a:gd name="T23" fmla="*/ 100 h 102"/>
                  <a:gd name="T24" fmla="*/ 72 w 101"/>
                  <a:gd name="T25" fmla="*/ 88 h 102"/>
                  <a:gd name="T26" fmla="*/ 62 w 101"/>
                  <a:gd name="T27" fmla="*/ 57 h 102"/>
                  <a:gd name="T28" fmla="*/ 94 w 101"/>
                  <a:gd name="T29" fmla="*/ 46 h 102"/>
                  <a:gd name="T30" fmla="*/ 100 w 101"/>
                  <a:gd name="T31" fmla="*/ 34 h 102"/>
                  <a:gd name="T32" fmla="*/ 88 w 101"/>
                  <a:gd name="T33" fmla="*/ 2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1" h="102">
                    <a:moveTo>
                      <a:pt x="88" y="28"/>
                    </a:moveTo>
                    <a:cubicBezTo>
                      <a:pt x="56" y="39"/>
                      <a:pt x="56" y="39"/>
                      <a:pt x="56" y="39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3" y="3"/>
                      <a:pt x="38" y="0"/>
                      <a:pt x="33" y="2"/>
                    </a:cubicBezTo>
                    <a:cubicBezTo>
                      <a:pt x="28" y="3"/>
                      <a:pt x="25" y="9"/>
                      <a:pt x="27" y="14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7" y="55"/>
                      <a:pt x="7" y="55"/>
                      <a:pt x="7" y="55"/>
                    </a:cubicBezTo>
                    <a:cubicBezTo>
                      <a:pt x="2" y="57"/>
                      <a:pt x="0" y="62"/>
                      <a:pt x="1" y="67"/>
                    </a:cubicBezTo>
                    <a:cubicBezTo>
                      <a:pt x="3" y="72"/>
                      <a:pt x="8" y="75"/>
                      <a:pt x="13" y="7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6" y="99"/>
                      <a:pt x="61" y="102"/>
                      <a:pt x="66" y="100"/>
                    </a:cubicBezTo>
                    <a:cubicBezTo>
                      <a:pt x="71" y="98"/>
                      <a:pt x="74" y="93"/>
                      <a:pt x="72" y="88"/>
                    </a:cubicBezTo>
                    <a:cubicBezTo>
                      <a:pt x="62" y="57"/>
                      <a:pt x="62" y="57"/>
                      <a:pt x="62" y="57"/>
                    </a:cubicBezTo>
                    <a:cubicBezTo>
                      <a:pt x="94" y="46"/>
                      <a:pt x="94" y="46"/>
                      <a:pt x="94" y="46"/>
                    </a:cubicBezTo>
                    <a:cubicBezTo>
                      <a:pt x="99" y="45"/>
                      <a:pt x="101" y="39"/>
                      <a:pt x="100" y="34"/>
                    </a:cubicBezTo>
                    <a:cubicBezTo>
                      <a:pt x="98" y="29"/>
                      <a:pt x="92" y="26"/>
                      <a:pt x="88" y="28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Freeform 43"/>
              <p:cNvSpPr>
                <a:spLocks/>
              </p:cNvSpPr>
              <p:nvPr/>
            </p:nvSpPr>
            <p:spPr bwMode="auto">
              <a:xfrm>
                <a:off x="10557307" y="4651351"/>
                <a:ext cx="446250" cy="796814"/>
              </a:xfrm>
              <a:custGeom>
                <a:avLst/>
                <a:gdLst>
                  <a:gd name="T0" fmla="*/ 163 w 223"/>
                  <a:gd name="T1" fmla="*/ 0 h 398"/>
                  <a:gd name="T2" fmla="*/ 163 w 223"/>
                  <a:gd name="T3" fmla="*/ 2 h 398"/>
                  <a:gd name="T4" fmla="*/ 163 w 223"/>
                  <a:gd name="T5" fmla="*/ 3 h 398"/>
                  <a:gd name="T6" fmla="*/ 162 w 223"/>
                  <a:gd name="T7" fmla="*/ 4 h 398"/>
                  <a:gd name="T8" fmla="*/ 162 w 223"/>
                  <a:gd name="T9" fmla="*/ 5 h 398"/>
                  <a:gd name="T10" fmla="*/ 161 w 223"/>
                  <a:gd name="T11" fmla="*/ 7 h 398"/>
                  <a:gd name="T12" fmla="*/ 1 w 223"/>
                  <a:gd name="T13" fmla="*/ 394 h 398"/>
                  <a:gd name="T14" fmla="*/ 0 w 223"/>
                  <a:gd name="T15" fmla="*/ 398 h 398"/>
                  <a:gd name="T16" fmla="*/ 0 w 223"/>
                  <a:gd name="T17" fmla="*/ 398 h 398"/>
                  <a:gd name="T18" fmla="*/ 2 w 223"/>
                  <a:gd name="T19" fmla="*/ 394 h 398"/>
                  <a:gd name="T20" fmla="*/ 0 w 223"/>
                  <a:gd name="T21" fmla="*/ 398 h 398"/>
                  <a:gd name="T22" fmla="*/ 223 w 223"/>
                  <a:gd name="T23" fmla="*/ 258 h 398"/>
                  <a:gd name="T24" fmla="*/ 163 w 223"/>
                  <a:gd name="T25" fmla="*/ 0 h 398"/>
                  <a:gd name="T26" fmla="*/ 163 w 223"/>
                  <a:gd name="T27" fmla="*/ 0 h 398"/>
                  <a:gd name="T28" fmla="*/ 163 w 223"/>
                  <a:gd name="T29" fmla="*/ 2 h 398"/>
                  <a:gd name="T30" fmla="*/ 163 w 223"/>
                  <a:gd name="T31" fmla="*/ 3 h 398"/>
                  <a:gd name="T32" fmla="*/ 162 w 223"/>
                  <a:gd name="T33" fmla="*/ 4 h 398"/>
                  <a:gd name="T34" fmla="*/ 162 w 223"/>
                  <a:gd name="T35" fmla="*/ 5 h 398"/>
                  <a:gd name="T36" fmla="*/ 161 w 223"/>
                  <a:gd name="T37" fmla="*/ 7 h 398"/>
                  <a:gd name="T38" fmla="*/ 162 w 223"/>
                  <a:gd name="T39" fmla="*/ 5 h 398"/>
                  <a:gd name="T40" fmla="*/ 162 w 223"/>
                  <a:gd name="T41" fmla="*/ 4 h 398"/>
                  <a:gd name="T42" fmla="*/ 163 w 223"/>
                  <a:gd name="T43" fmla="*/ 3 h 398"/>
                  <a:gd name="T44" fmla="*/ 163 w 223"/>
                  <a:gd name="T45" fmla="*/ 2 h 398"/>
                  <a:gd name="T46" fmla="*/ 163 w 223"/>
                  <a:gd name="T47" fmla="*/ 0 h 398"/>
                  <a:gd name="T48" fmla="*/ 163 w 223"/>
                  <a:gd name="T49" fmla="*/ 0 h 398"/>
                  <a:gd name="T50" fmla="*/ 163 w 223"/>
                  <a:gd name="T51" fmla="*/ 0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3" h="398">
                    <a:moveTo>
                      <a:pt x="163" y="0"/>
                    </a:moveTo>
                    <a:cubicBezTo>
                      <a:pt x="163" y="1"/>
                      <a:pt x="163" y="1"/>
                      <a:pt x="163" y="2"/>
                    </a:cubicBezTo>
                    <a:cubicBezTo>
                      <a:pt x="163" y="3"/>
                      <a:pt x="163" y="3"/>
                      <a:pt x="163" y="3"/>
                    </a:cubicBezTo>
                    <a:cubicBezTo>
                      <a:pt x="162" y="3"/>
                      <a:pt x="162" y="4"/>
                      <a:pt x="162" y="4"/>
                    </a:cubicBezTo>
                    <a:cubicBezTo>
                      <a:pt x="162" y="5"/>
                      <a:pt x="162" y="5"/>
                      <a:pt x="162" y="5"/>
                    </a:cubicBezTo>
                    <a:cubicBezTo>
                      <a:pt x="162" y="6"/>
                      <a:pt x="161" y="6"/>
                      <a:pt x="161" y="7"/>
                    </a:cubicBezTo>
                    <a:cubicBezTo>
                      <a:pt x="1" y="394"/>
                      <a:pt x="1" y="394"/>
                      <a:pt x="1" y="394"/>
                    </a:cubicBezTo>
                    <a:cubicBezTo>
                      <a:pt x="1" y="395"/>
                      <a:pt x="0" y="397"/>
                      <a:pt x="0" y="398"/>
                    </a:cubicBezTo>
                    <a:cubicBezTo>
                      <a:pt x="0" y="398"/>
                      <a:pt x="0" y="398"/>
                      <a:pt x="0" y="398"/>
                    </a:cubicBezTo>
                    <a:cubicBezTo>
                      <a:pt x="0" y="396"/>
                      <a:pt x="1" y="395"/>
                      <a:pt x="2" y="394"/>
                    </a:cubicBezTo>
                    <a:cubicBezTo>
                      <a:pt x="1" y="395"/>
                      <a:pt x="0" y="396"/>
                      <a:pt x="0" y="398"/>
                    </a:cubicBezTo>
                    <a:cubicBezTo>
                      <a:pt x="223" y="258"/>
                      <a:pt x="223" y="258"/>
                      <a:pt x="223" y="258"/>
                    </a:cubicBezTo>
                    <a:cubicBezTo>
                      <a:pt x="163" y="0"/>
                      <a:pt x="163" y="0"/>
                      <a:pt x="163" y="0"/>
                    </a:cubicBezTo>
                    <a:cubicBezTo>
                      <a:pt x="163" y="0"/>
                      <a:pt x="163" y="0"/>
                      <a:pt x="163" y="0"/>
                    </a:cubicBezTo>
                    <a:cubicBezTo>
                      <a:pt x="163" y="1"/>
                      <a:pt x="163" y="1"/>
                      <a:pt x="163" y="2"/>
                    </a:cubicBezTo>
                    <a:cubicBezTo>
                      <a:pt x="163" y="3"/>
                      <a:pt x="163" y="3"/>
                      <a:pt x="163" y="3"/>
                    </a:cubicBezTo>
                    <a:cubicBezTo>
                      <a:pt x="163" y="3"/>
                      <a:pt x="162" y="4"/>
                      <a:pt x="162" y="4"/>
                    </a:cubicBezTo>
                    <a:cubicBezTo>
                      <a:pt x="162" y="5"/>
                      <a:pt x="162" y="5"/>
                      <a:pt x="162" y="5"/>
                    </a:cubicBezTo>
                    <a:cubicBezTo>
                      <a:pt x="162" y="6"/>
                      <a:pt x="162" y="7"/>
                      <a:pt x="161" y="7"/>
                    </a:cubicBezTo>
                    <a:cubicBezTo>
                      <a:pt x="162" y="7"/>
                      <a:pt x="162" y="6"/>
                      <a:pt x="162" y="5"/>
                    </a:cubicBezTo>
                    <a:cubicBezTo>
                      <a:pt x="162" y="4"/>
                      <a:pt x="162" y="4"/>
                      <a:pt x="162" y="4"/>
                    </a:cubicBezTo>
                    <a:cubicBezTo>
                      <a:pt x="162" y="4"/>
                      <a:pt x="163" y="3"/>
                      <a:pt x="163" y="3"/>
                    </a:cubicBezTo>
                    <a:cubicBezTo>
                      <a:pt x="163" y="2"/>
                      <a:pt x="163" y="2"/>
                      <a:pt x="163" y="2"/>
                    </a:cubicBezTo>
                    <a:cubicBezTo>
                      <a:pt x="163" y="1"/>
                      <a:pt x="163" y="1"/>
                      <a:pt x="163" y="0"/>
                    </a:cubicBezTo>
                    <a:cubicBezTo>
                      <a:pt x="163" y="0"/>
                      <a:pt x="163" y="0"/>
                      <a:pt x="163" y="0"/>
                    </a:cubicBezTo>
                    <a:cubicBezTo>
                      <a:pt x="163" y="0"/>
                      <a:pt x="163" y="0"/>
                      <a:pt x="163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Freeform 44"/>
              <p:cNvSpPr>
                <a:spLocks/>
              </p:cNvSpPr>
              <p:nvPr/>
            </p:nvSpPr>
            <p:spPr bwMode="auto">
              <a:xfrm>
                <a:off x="9998436" y="4403246"/>
                <a:ext cx="881492" cy="1071169"/>
              </a:xfrm>
              <a:custGeom>
                <a:avLst/>
                <a:gdLst>
                  <a:gd name="T0" fmla="*/ 263 w 440"/>
                  <a:gd name="T1" fmla="*/ 513 h 535"/>
                  <a:gd name="T2" fmla="*/ 263 w 440"/>
                  <a:gd name="T3" fmla="*/ 514 h 535"/>
                  <a:gd name="T4" fmla="*/ 251 w 440"/>
                  <a:gd name="T5" fmla="*/ 452 h 535"/>
                  <a:gd name="T6" fmla="*/ 220 w 440"/>
                  <a:gd name="T7" fmla="*/ 269 h 535"/>
                  <a:gd name="T8" fmla="*/ 374 w 440"/>
                  <a:gd name="T9" fmla="*/ 154 h 535"/>
                  <a:gd name="T10" fmla="*/ 440 w 440"/>
                  <a:gd name="T11" fmla="*/ 113 h 535"/>
                  <a:gd name="T12" fmla="*/ 440 w 440"/>
                  <a:gd name="T13" fmla="*/ 112 h 535"/>
                  <a:gd name="T14" fmla="*/ 439 w 440"/>
                  <a:gd name="T15" fmla="*/ 112 h 535"/>
                  <a:gd name="T16" fmla="*/ 439 w 440"/>
                  <a:gd name="T17" fmla="*/ 111 h 535"/>
                  <a:gd name="T18" fmla="*/ 439 w 440"/>
                  <a:gd name="T19" fmla="*/ 111 h 535"/>
                  <a:gd name="T20" fmla="*/ 428 w 440"/>
                  <a:gd name="T21" fmla="*/ 101 h 535"/>
                  <a:gd name="T22" fmla="*/ 195 w 440"/>
                  <a:gd name="T23" fmla="*/ 5 h 535"/>
                  <a:gd name="T24" fmla="*/ 164 w 440"/>
                  <a:gd name="T25" fmla="*/ 17 h 535"/>
                  <a:gd name="T26" fmla="*/ 5 w 440"/>
                  <a:gd name="T27" fmla="*/ 404 h 535"/>
                  <a:gd name="T28" fmla="*/ 17 w 440"/>
                  <a:gd name="T29" fmla="*/ 436 h 535"/>
                  <a:gd name="T30" fmla="*/ 250 w 440"/>
                  <a:gd name="T31" fmla="*/ 532 h 535"/>
                  <a:gd name="T32" fmla="*/ 269 w 440"/>
                  <a:gd name="T33" fmla="*/ 531 h 535"/>
                  <a:gd name="T34" fmla="*/ 267 w 440"/>
                  <a:gd name="T35" fmla="*/ 529 h 535"/>
                  <a:gd name="T36" fmla="*/ 268 w 440"/>
                  <a:gd name="T37" fmla="*/ 529 h 535"/>
                  <a:gd name="T38" fmla="*/ 264 w 440"/>
                  <a:gd name="T39" fmla="*/ 513 h 535"/>
                  <a:gd name="T40" fmla="*/ 263 w 440"/>
                  <a:gd name="T41" fmla="*/ 513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40" h="535">
                    <a:moveTo>
                      <a:pt x="263" y="513"/>
                    </a:moveTo>
                    <a:cubicBezTo>
                      <a:pt x="263" y="514"/>
                      <a:pt x="263" y="514"/>
                      <a:pt x="263" y="514"/>
                    </a:cubicBezTo>
                    <a:cubicBezTo>
                      <a:pt x="260" y="499"/>
                      <a:pt x="256" y="477"/>
                      <a:pt x="251" y="452"/>
                    </a:cubicBezTo>
                    <a:cubicBezTo>
                      <a:pt x="237" y="375"/>
                      <a:pt x="220" y="269"/>
                      <a:pt x="220" y="269"/>
                    </a:cubicBezTo>
                    <a:cubicBezTo>
                      <a:pt x="223" y="261"/>
                      <a:pt x="311" y="198"/>
                      <a:pt x="374" y="154"/>
                    </a:cubicBezTo>
                    <a:cubicBezTo>
                      <a:pt x="410" y="129"/>
                      <a:pt x="439" y="111"/>
                      <a:pt x="440" y="113"/>
                    </a:cubicBezTo>
                    <a:cubicBezTo>
                      <a:pt x="440" y="112"/>
                      <a:pt x="440" y="112"/>
                      <a:pt x="440" y="112"/>
                    </a:cubicBezTo>
                    <a:cubicBezTo>
                      <a:pt x="439" y="112"/>
                      <a:pt x="439" y="112"/>
                      <a:pt x="439" y="112"/>
                    </a:cubicBezTo>
                    <a:cubicBezTo>
                      <a:pt x="439" y="111"/>
                      <a:pt x="439" y="111"/>
                      <a:pt x="439" y="111"/>
                    </a:cubicBezTo>
                    <a:cubicBezTo>
                      <a:pt x="439" y="111"/>
                      <a:pt x="439" y="111"/>
                      <a:pt x="439" y="111"/>
                    </a:cubicBezTo>
                    <a:cubicBezTo>
                      <a:pt x="436" y="107"/>
                      <a:pt x="433" y="103"/>
                      <a:pt x="428" y="101"/>
                    </a:cubicBezTo>
                    <a:cubicBezTo>
                      <a:pt x="195" y="5"/>
                      <a:pt x="195" y="5"/>
                      <a:pt x="195" y="5"/>
                    </a:cubicBezTo>
                    <a:cubicBezTo>
                      <a:pt x="183" y="0"/>
                      <a:pt x="169" y="6"/>
                      <a:pt x="164" y="17"/>
                    </a:cubicBezTo>
                    <a:cubicBezTo>
                      <a:pt x="5" y="404"/>
                      <a:pt x="5" y="404"/>
                      <a:pt x="5" y="404"/>
                    </a:cubicBezTo>
                    <a:cubicBezTo>
                      <a:pt x="0" y="416"/>
                      <a:pt x="5" y="431"/>
                      <a:pt x="17" y="436"/>
                    </a:cubicBezTo>
                    <a:cubicBezTo>
                      <a:pt x="250" y="532"/>
                      <a:pt x="250" y="532"/>
                      <a:pt x="250" y="532"/>
                    </a:cubicBezTo>
                    <a:cubicBezTo>
                      <a:pt x="256" y="535"/>
                      <a:pt x="263" y="534"/>
                      <a:pt x="269" y="531"/>
                    </a:cubicBezTo>
                    <a:cubicBezTo>
                      <a:pt x="268" y="531"/>
                      <a:pt x="268" y="530"/>
                      <a:pt x="267" y="529"/>
                    </a:cubicBezTo>
                    <a:cubicBezTo>
                      <a:pt x="268" y="529"/>
                      <a:pt x="268" y="529"/>
                      <a:pt x="268" y="529"/>
                    </a:cubicBezTo>
                    <a:cubicBezTo>
                      <a:pt x="267" y="526"/>
                      <a:pt x="265" y="521"/>
                      <a:pt x="264" y="513"/>
                    </a:cubicBezTo>
                    <a:lnTo>
                      <a:pt x="263" y="513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Freeform 45"/>
              <p:cNvSpPr>
                <a:spLocks/>
              </p:cNvSpPr>
              <p:nvPr/>
            </p:nvSpPr>
            <p:spPr bwMode="auto">
              <a:xfrm>
                <a:off x="10881622" y="4657278"/>
                <a:ext cx="1694" cy="1694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Freeform 46"/>
              <p:cNvSpPr>
                <a:spLocks/>
              </p:cNvSpPr>
              <p:nvPr/>
            </p:nvSpPr>
            <p:spPr bwMode="auto">
              <a:xfrm>
                <a:off x="10557307" y="544816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Freeform 47"/>
              <p:cNvSpPr>
                <a:spLocks/>
              </p:cNvSpPr>
              <p:nvPr/>
            </p:nvSpPr>
            <p:spPr bwMode="auto">
              <a:xfrm>
                <a:off x="10557307" y="544816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Freeform 48"/>
              <p:cNvSpPr>
                <a:spLocks/>
              </p:cNvSpPr>
              <p:nvPr/>
            </p:nvSpPr>
            <p:spPr bwMode="auto">
              <a:xfrm>
                <a:off x="10557307" y="5440544"/>
                <a:ext cx="3387" cy="7621"/>
              </a:xfrm>
              <a:custGeom>
                <a:avLst/>
                <a:gdLst>
                  <a:gd name="T0" fmla="*/ 2 w 2"/>
                  <a:gd name="T1" fmla="*/ 0 h 4"/>
                  <a:gd name="T2" fmla="*/ 0 w 2"/>
                  <a:gd name="T3" fmla="*/ 4 h 4"/>
                  <a:gd name="T4" fmla="*/ 2 w 2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1" y="1"/>
                      <a:pt x="0" y="2"/>
                      <a:pt x="0" y="4"/>
                    </a:cubicBezTo>
                    <a:cubicBezTo>
                      <a:pt x="0" y="2"/>
                      <a:pt x="1" y="1"/>
                      <a:pt x="2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Freeform 49"/>
              <p:cNvSpPr>
                <a:spLocks/>
              </p:cNvSpPr>
              <p:nvPr/>
            </p:nvSpPr>
            <p:spPr bwMode="auto">
              <a:xfrm>
                <a:off x="10883315" y="4651351"/>
                <a:ext cx="0" cy="4234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Freeform 50"/>
              <p:cNvSpPr>
                <a:spLocks/>
              </p:cNvSpPr>
              <p:nvPr/>
            </p:nvSpPr>
            <p:spPr bwMode="auto">
              <a:xfrm>
                <a:off x="10879928" y="4661512"/>
                <a:ext cx="1694" cy="3387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Freeform 51"/>
              <p:cNvSpPr>
                <a:spLocks/>
              </p:cNvSpPr>
              <p:nvPr/>
            </p:nvSpPr>
            <p:spPr bwMode="auto">
              <a:xfrm>
                <a:off x="10883315" y="4647117"/>
                <a:ext cx="0" cy="1694"/>
              </a:xfrm>
              <a:custGeom>
                <a:avLst/>
                <a:gdLst>
                  <a:gd name="T0" fmla="*/ 2 h 2"/>
                  <a:gd name="T1" fmla="*/ 0 h 2"/>
                  <a:gd name="T2" fmla="*/ 0 h 2"/>
                  <a:gd name="T3" fmla="*/ 0 h 2"/>
                  <a:gd name="T4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Freeform 52"/>
              <p:cNvSpPr>
                <a:spLocks/>
              </p:cNvSpPr>
              <p:nvPr/>
            </p:nvSpPr>
            <p:spPr bwMode="auto">
              <a:xfrm>
                <a:off x="10557307" y="544816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Freeform 53"/>
              <p:cNvSpPr>
                <a:spLocks/>
              </p:cNvSpPr>
              <p:nvPr/>
            </p:nvSpPr>
            <p:spPr bwMode="auto">
              <a:xfrm>
                <a:off x="10557307" y="544816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Freeform 54"/>
              <p:cNvSpPr>
                <a:spLocks/>
              </p:cNvSpPr>
              <p:nvPr/>
            </p:nvSpPr>
            <p:spPr bwMode="auto">
              <a:xfrm>
                <a:off x="10883315" y="4655585"/>
                <a:ext cx="0" cy="1694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Freeform 55"/>
              <p:cNvSpPr>
                <a:spLocks/>
              </p:cNvSpPr>
              <p:nvPr/>
            </p:nvSpPr>
            <p:spPr bwMode="auto">
              <a:xfrm>
                <a:off x="10883315" y="4655585"/>
                <a:ext cx="0" cy="1694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Freeform 56"/>
              <p:cNvSpPr>
                <a:spLocks/>
              </p:cNvSpPr>
              <p:nvPr/>
            </p:nvSpPr>
            <p:spPr bwMode="auto">
              <a:xfrm>
                <a:off x="10881622" y="4658972"/>
                <a:ext cx="0" cy="2540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Freeform 57"/>
              <p:cNvSpPr>
                <a:spLocks/>
              </p:cNvSpPr>
              <p:nvPr/>
            </p:nvSpPr>
            <p:spPr bwMode="auto">
              <a:xfrm>
                <a:off x="10881622" y="4658972"/>
                <a:ext cx="0" cy="2540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Freeform 58"/>
              <p:cNvSpPr>
                <a:spLocks/>
              </p:cNvSpPr>
              <p:nvPr/>
            </p:nvSpPr>
            <p:spPr bwMode="auto">
              <a:xfrm>
                <a:off x="10883315" y="46513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Freeform 59"/>
              <p:cNvSpPr>
                <a:spLocks/>
              </p:cNvSpPr>
              <p:nvPr/>
            </p:nvSpPr>
            <p:spPr bwMode="auto">
              <a:xfrm>
                <a:off x="10883315" y="46513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Freeform 60"/>
              <p:cNvSpPr>
                <a:spLocks/>
              </p:cNvSpPr>
              <p:nvPr/>
            </p:nvSpPr>
            <p:spPr bwMode="auto">
              <a:xfrm>
                <a:off x="10883315" y="4648810"/>
                <a:ext cx="0" cy="2540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Freeform 61"/>
              <p:cNvSpPr>
                <a:spLocks/>
              </p:cNvSpPr>
              <p:nvPr/>
            </p:nvSpPr>
            <p:spPr bwMode="auto">
              <a:xfrm>
                <a:off x="10883315" y="4648810"/>
                <a:ext cx="0" cy="2540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Freeform 62"/>
              <p:cNvSpPr>
                <a:spLocks/>
              </p:cNvSpPr>
              <p:nvPr/>
            </p:nvSpPr>
            <p:spPr bwMode="auto">
              <a:xfrm>
                <a:off x="10883315" y="4645423"/>
                <a:ext cx="0" cy="1694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Freeform 63"/>
              <p:cNvSpPr>
                <a:spLocks/>
              </p:cNvSpPr>
              <p:nvPr/>
            </p:nvSpPr>
            <p:spPr bwMode="auto">
              <a:xfrm>
                <a:off x="10883315" y="4645423"/>
                <a:ext cx="0" cy="1694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Freeform 64"/>
              <p:cNvSpPr>
                <a:spLocks/>
              </p:cNvSpPr>
              <p:nvPr/>
            </p:nvSpPr>
            <p:spPr bwMode="auto">
              <a:xfrm>
                <a:off x="10503114" y="4625101"/>
                <a:ext cx="380201" cy="839153"/>
              </a:xfrm>
              <a:custGeom>
                <a:avLst/>
                <a:gdLst>
                  <a:gd name="T0" fmla="*/ 27 w 190"/>
                  <a:gd name="T1" fmla="*/ 411 h 419"/>
                  <a:gd name="T2" fmla="*/ 28 w 190"/>
                  <a:gd name="T3" fmla="*/ 407 h 419"/>
                  <a:gd name="T4" fmla="*/ 188 w 190"/>
                  <a:gd name="T5" fmla="*/ 20 h 419"/>
                  <a:gd name="T6" fmla="*/ 189 w 190"/>
                  <a:gd name="T7" fmla="*/ 18 h 419"/>
                  <a:gd name="T8" fmla="*/ 189 w 190"/>
                  <a:gd name="T9" fmla="*/ 17 h 419"/>
                  <a:gd name="T10" fmla="*/ 190 w 190"/>
                  <a:gd name="T11" fmla="*/ 16 h 419"/>
                  <a:gd name="T12" fmla="*/ 190 w 190"/>
                  <a:gd name="T13" fmla="*/ 15 h 419"/>
                  <a:gd name="T14" fmla="*/ 190 w 190"/>
                  <a:gd name="T15" fmla="*/ 13 h 419"/>
                  <a:gd name="T16" fmla="*/ 190 w 190"/>
                  <a:gd name="T17" fmla="*/ 13 h 419"/>
                  <a:gd name="T18" fmla="*/ 190 w 190"/>
                  <a:gd name="T19" fmla="*/ 12 h 419"/>
                  <a:gd name="T20" fmla="*/ 190 w 190"/>
                  <a:gd name="T21" fmla="*/ 11 h 419"/>
                  <a:gd name="T22" fmla="*/ 190 w 190"/>
                  <a:gd name="T23" fmla="*/ 10 h 419"/>
                  <a:gd name="T24" fmla="*/ 190 w 190"/>
                  <a:gd name="T25" fmla="*/ 9 h 419"/>
                  <a:gd name="T26" fmla="*/ 190 w 190"/>
                  <a:gd name="T27" fmla="*/ 8 h 419"/>
                  <a:gd name="T28" fmla="*/ 189 w 190"/>
                  <a:gd name="T29" fmla="*/ 6 h 419"/>
                  <a:gd name="T30" fmla="*/ 189 w 190"/>
                  <a:gd name="T31" fmla="*/ 5 h 419"/>
                  <a:gd name="T32" fmla="*/ 189 w 190"/>
                  <a:gd name="T33" fmla="*/ 4 h 419"/>
                  <a:gd name="T34" fmla="*/ 188 w 190"/>
                  <a:gd name="T35" fmla="*/ 3 h 419"/>
                  <a:gd name="T36" fmla="*/ 188 w 190"/>
                  <a:gd name="T37" fmla="*/ 2 h 419"/>
                  <a:gd name="T38" fmla="*/ 188 w 190"/>
                  <a:gd name="T39" fmla="*/ 2 h 419"/>
                  <a:gd name="T40" fmla="*/ 188 w 190"/>
                  <a:gd name="T41" fmla="*/ 2 h 419"/>
                  <a:gd name="T42" fmla="*/ 188 w 190"/>
                  <a:gd name="T43" fmla="*/ 1 h 419"/>
                  <a:gd name="T44" fmla="*/ 188 w 190"/>
                  <a:gd name="T45" fmla="*/ 2 h 419"/>
                  <a:gd name="T46" fmla="*/ 122 w 190"/>
                  <a:gd name="T47" fmla="*/ 43 h 419"/>
                  <a:gd name="T48" fmla="*/ 0 w 190"/>
                  <a:gd name="T49" fmla="*/ 341 h 419"/>
                  <a:gd name="T50" fmla="*/ 12 w 190"/>
                  <a:gd name="T51" fmla="*/ 402 h 419"/>
                  <a:gd name="T52" fmla="*/ 16 w 190"/>
                  <a:gd name="T53" fmla="*/ 418 h 419"/>
                  <a:gd name="T54" fmla="*/ 17 w 190"/>
                  <a:gd name="T55" fmla="*/ 419 h 419"/>
                  <a:gd name="T56" fmla="*/ 17 w 190"/>
                  <a:gd name="T57" fmla="*/ 419 h 419"/>
                  <a:gd name="T58" fmla="*/ 17 w 190"/>
                  <a:gd name="T59" fmla="*/ 419 h 419"/>
                  <a:gd name="T60" fmla="*/ 20 w 190"/>
                  <a:gd name="T61" fmla="*/ 417 h 419"/>
                  <a:gd name="T62" fmla="*/ 21 w 190"/>
                  <a:gd name="T63" fmla="*/ 417 h 419"/>
                  <a:gd name="T64" fmla="*/ 24 w 190"/>
                  <a:gd name="T65" fmla="*/ 414 h 419"/>
                  <a:gd name="T66" fmla="*/ 24 w 190"/>
                  <a:gd name="T67" fmla="*/ 414 h 419"/>
                  <a:gd name="T68" fmla="*/ 27 w 190"/>
                  <a:gd name="T69" fmla="*/ 411 h 419"/>
                  <a:gd name="T70" fmla="*/ 26 w 190"/>
                  <a:gd name="T71" fmla="*/ 411 h 419"/>
                  <a:gd name="T72" fmla="*/ 27 w 190"/>
                  <a:gd name="T73" fmla="*/ 411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90" h="419">
                    <a:moveTo>
                      <a:pt x="27" y="411"/>
                    </a:moveTo>
                    <a:cubicBezTo>
                      <a:pt x="27" y="410"/>
                      <a:pt x="28" y="408"/>
                      <a:pt x="28" y="407"/>
                    </a:cubicBezTo>
                    <a:cubicBezTo>
                      <a:pt x="188" y="20"/>
                      <a:pt x="188" y="20"/>
                      <a:pt x="188" y="20"/>
                    </a:cubicBezTo>
                    <a:cubicBezTo>
                      <a:pt x="188" y="19"/>
                      <a:pt x="189" y="19"/>
                      <a:pt x="189" y="18"/>
                    </a:cubicBezTo>
                    <a:cubicBezTo>
                      <a:pt x="189" y="17"/>
                      <a:pt x="189" y="17"/>
                      <a:pt x="189" y="17"/>
                    </a:cubicBezTo>
                    <a:cubicBezTo>
                      <a:pt x="189" y="17"/>
                      <a:pt x="189" y="16"/>
                      <a:pt x="190" y="16"/>
                    </a:cubicBezTo>
                    <a:cubicBezTo>
                      <a:pt x="190" y="15"/>
                      <a:pt x="190" y="15"/>
                      <a:pt x="190" y="15"/>
                    </a:cubicBezTo>
                    <a:cubicBezTo>
                      <a:pt x="190" y="14"/>
                      <a:pt x="190" y="14"/>
                      <a:pt x="190" y="13"/>
                    </a:cubicBezTo>
                    <a:cubicBezTo>
                      <a:pt x="190" y="13"/>
                      <a:pt x="190" y="13"/>
                      <a:pt x="190" y="13"/>
                    </a:cubicBezTo>
                    <a:cubicBezTo>
                      <a:pt x="190" y="12"/>
                      <a:pt x="190" y="12"/>
                      <a:pt x="190" y="12"/>
                    </a:cubicBezTo>
                    <a:cubicBezTo>
                      <a:pt x="190" y="12"/>
                      <a:pt x="190" y="11"/>
                      <a:pt x="190" y="11"/>
                    </a:cubicBezTo>
                    <a:cubicBezTo>
                      <a:pt x="190" y="10"/>
                      <a:pt x="190" y="10"/>
                      <a:pt x="190" y="10"/>
                    </a:cubicBezTo>
                    <a:cubicBezTo>
                      <a:pt x="190" y="9"/>
                      <a:pt x="190" y="9"/>
                      <a:pt x="190" y="9"/>
                    </a:cubicBezTo>
                    <a:cubicBezTo>
                      <a:pt x="190" y="8"/>
                      <a:pt x="190" y="8"/>
                      <a:pt x="190" y="8"/>
                    </a:cubicBezTo>
                    <a:cubicBezTo>
                      <a:pt x="190" y="7"/>
                      <a:pt x="190" y="7"/>
                      <a:pt x="189" y="6"/>
                    </a:cubicBezTo>
                    <a:cubicBezTo>
                      <a:pt x="189" y="5"/>
                      <a:pt x="189" y="5"/>
                      <a:pt x="189" y="5"/>
                    </a:cubicBezTo>
                    <a:cubicBezTo>
                      <a:pt x="189" y="5"/>
                      <a:pt x="189" y="5"/>
                      <a:pt x="189" y="4"/>
                    </a:cubicBezTo>
                    <a:cubicBezTo>
                      <a:pt x="188" y="3"/>
                      <a:pt x="188" y="3"/>
                      <a:pt x="188" y="3"/>
                    </a:cubicBezTo>
                    <a:cubicBezTo>
                      <a:pt x="188" y="3"/>
                      <a:pt x="188" y="2"/>
                      <a:pt x="188" y="2"/>
                    </a:cubicBezTo>
                    <a:cubicBezTo>
                      <a:pt x="188" y="2"/>
                      <a:pt x="188" y="2"/>
                      <a:pt x="188" y="2"/>
                    </a:cubicBezTo>
                    <a:cubicBezTo>
                      <a:pt x="188" y="2"/>
                      <a:pt x="188" y="2"/>
                      <a:pt x="188" y="2"/>
                    </a:cubicBezTo>
                    <a:cubicBezTo>
                      <a:pt x="188" y="1"/>
                      <a:pt x="188" y="1"/>
                      <a:pt x="188" y="1"/>
                    </a:cubicBezTo>
                    <a:cubicBezTo>
                      <a:pt x="188" y="2"/>
                      <a:pt x="188" y="2"/>
                      <a:pt x="188" y="2"/>
                    </a:cubicBezTo>
                    <a:cubicBezTo>
                      <a:pt x="187" y="0"/>
                      <a:pt x="158" y="18"/>
                      <a:pt x="122" y="43"/>
                    </a:cubicBezTo>
                    <a:cubicBezTo>
                      <a:pt x="0" y="341"/>
                      <a:pt x="0" y="341"/>
                      <a:pt x="0" y="341"/>
                    </a:cubicBezTo>
                    <a:cubicBezTo>
                      <a:pt x="4" y="366"/>
                      <a:pt x="8" y="388"/>
                      <a:pt x="12" y="402"/>
                    </a:cubicBezTo>
                    <a:cubicBezTo>
                      <a:pt x="13" y="410"/>
                      <a:pt x="15" y="415"/>
                      <a:pt x="16" y="418"/>
                    </a:cubicBezTo>
                    <a:cubicBezTo>
                      <a:pt x="16" y="419"/>
                      <a:pt x="17" y="419"/>
                      <a:pt x="17" y="419"/>
                    </a:cubicBezTo>
                    <a:cubicBezTo>
                      <a:pt x="17" y="419"/>
                      <a:pt x="17" y="419"/>
                      <a:pt x="17" y="419"/>
                    </a:cubicBezTo>
                    <a:cubicBezTo>
                      <a:pt x="17" y="419"/>
                      <a:pt x="17" y="419"/>
                      <a:pt x="17" y="419"/>
                    </a:cubicBezTo>
                    <a:cubicBezTo>
                      <a:pt x="18" y="419"/>
                      <a:pt x="19" y="418"/>
                      <a:pt x="20" y="417"/>
                    </a:cubicBezTo>
                    <a:cubicBezTo>
                      <a:pt x="21" y="417"/>
                      <a:pt x="21" y="417"/>
                      <a:pt x="21" y="417"/>
                    </a:cubicBezTo>
                    <a:cubicBezTo>
                      <a:pt x="22" y="416"/>
                      <a:pt x="23" y="415"/>
                      <a:pt x="24" y="414"/>
                    </a:cubicBezTo>
                    <a:cubicBezTo>
                      <a:pt x="24" y="414"/>
                      <a:pt x="24" y="414"/>
                      <a:pt x="24" y="414"/>
                    </a:cubicBezTo>
                    <a:cubicBezTo>
                      <a:pt x="25" y="413"/>
                      <a:pt x="26" y="412"/>
                      <a:pt x="27" y="411"/>
                    </a:cubicBezTo>
                    <a:cubicBezTo>
                      <a:pt x="26" y="411"/>
                      <a:pt x="26" y="411"/>
                      <a:pt x="26" y="411"/>
                    </a:cubicBezTo>
                    <a:lnTo>
                      <a:pt x="27" y="41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Freeform 65"/>
              <p:cNvSpPr>
                <a:spLocks/>
              </p:cNvSpPr>
              <p:nvPr/>
            </p:nvSpPr>
            <p:spPr bwMode="auto">
              <a:xfrm>
                <a:off x="10438759" y="4711472"/>
                <a:ext cx="308226" cy="596976"/>
              </a:xfrm>
              <a:custGeom>
                <a:avLst/>
                <a:gdLst>
                  <a:gd name="T0" fmla="*/ 0 w 154"/>
                  <a:gd name="T1" fmla="*/ 115 h 298"/>
                  <a:gd name="T2" fmla="*/ 31 w 154"/>
                  <a:gd name="T3" fmla="*/ 298 h 298"/>
                  <a:gd name="T4" fmla="*/ 32 w 154"/>
                  <a:gd name="T5" fmla="*/ 298 h 298"/>
                  <a:gd name="T6" fmla="*/ 154 w 154"/>
                  <a:gd name="T7" fmla="*/ 0 h 298"/>
                  <a:gd name="T8" fmla="*/ 0 w 154"/>
                  <a:gd name="T9" fmla="*/ 11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298">
                    <a:moveTo>
                      <a:pt x="0" y="115"/>
                    </a:moveTo>
                    <a:cubicBezTo>
                      <a:pt x="0" y="115"/>
                      <a:pt x="17" y="221"/>
                      <a:pt x="31" y="298"/>
                    </a:cubicBezTo>
                    <a:cubicBezTo>
                      <a:pt x="32" y="298"/>
                      <a:pt x="32" y="298"/>
                      <a:pt x="32" y="298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91" y="44"/>
                      <a:pt x="3" y="107"/>
                      <a:pt x="0" y="11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Freeform 66"/>
              <p:cNvSpPr>
                <a:spLocks/>
              </p:cNvSpPr>
              <p:nvPr/>
            </p:nvSpPr>
            <p:spPr bwMode="auto">
              <a:xfrm>
                <a:off x="7227793" y="4321109"/>
                <a:ext cx="298911" cy="290443"/>
              </a:xfrm>
              <a:custGeom>
                <a:avLst/>
                <a:gdLst>
                  <a:gd name="T0" fmla="*/ 50 w 353"/>
                  <a:gd name="T1" fmla="*/ 324 h 343"/>
                  <a:gd name="T2" fmla="*/ 81 w 353"/>
                  <a:gd name="T3" fmla="*/ 205 h 343"/>
                  <a:gd name="T4" fmla="*/ 0 w 353"/>
                  <a:gd name="T5" fmla="*/ 113 h 343"/>
                  <a:gd name="T6" fmla="*/ 123 w 353"/>
                  <a:gd name="T7" fmla="*/ 104 h 343"/>
                  <a:gd name="T8" fmla="*/ 187 w 353"/>
                  <a:gd name="T9" fmla="*/ 0 h 343"/>
                  <a:gd name="T10" fmla="*/ 232 w 353"/>
                  <a:gd name="T11" fmla="*/ 113 h 343"/>
                  <a:gd name="T12" fmla="*/ 353 w 353"/>
                  <a:gd name="T13" fmla="*/ 141 h 343"/>
                  <a:gd name="T14" fmla="*/ 258 w 353"/>
                  <a:gd name="T15" fmla="*/ 220 h 343"/>
                  <a:gd name="T16" fmla="*/ 268 w 353"/>
                  <a:gd name="T17" fmla="*/ 343 h 343"/>
                  <a:gd name="T18" fmla="*/ 164 w 353"/>
                  <a:gd name="T19" fmla="*/ 276 h 343"/>
                  <a:gd name="T20" fmla="*/ 50 w 353"/>
                  <a:gd name="T21" fmla="*/ 324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3" h="343">
                    <a:moveTo>
                      <a:pt x="50" y="324"/>
                    </a:moveTo>
                    <a:lnTo>
                      <a:pt x="81" y="205"/>
                    </a:lnTo>
                    <a:lnTo>
                      <a:pt x="0" y="113"/>
                    </a:lnTo>
                    <a:lnTo>
                      <a:pt x="123" y="104"/>
                    </a:lnTo>
                    <a:lnTo>
                      <a:pt x="187" y="0"/>
                    </a:lnTo>
                    <a:lnTo>
                      <a:pt x="232" y="113"/>
                    </a:lnTo>
                    <a:lnTo>
                      <a:pt x="353" y="141"/>
                    </a:lnTo>
                    <a:lnTo>
                      <a:pt x="258" y="220"/>
                    </a:lnTo>
                    <a:lnTo>
                      <a:pt x="268" y="343"/>
                    </a:lnTo>
                    <a:lnTo>
                      <a:pt x="164" y="276"/>
                    </a:lnTo>
                    <a:lnTo>
                      <a:pt x="50" y="324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Freeform 67"/>
              <p:cNvSpPr>
                <a:spLocks/>
              </p:cNvSpPr>
              <p:nvPr/>
            </p:nvSpPr>
            <p:spPr bwMode="auto">
              <a:xfrm>
                <a:off x="9857872" y="2480223"/>
                <a:ext cx="224395" cy="227782"/>
              </a:xfrm>
              <a:custGeom>
                <a:avLst/>
                <a:gdLst>
                  <a:gd name="T0" fmla="*/ 265 w 265"/>
                  <a:gd name="T1" fmla="*/ 71 h 269"/>
                  <a:gd name="T2" fmla="*/ 76 w 265"/>
                  <a:gd name="T3" fmla="*/ 269 h 269"/>
                  <a:gd name="T4" fmla="*/ 0 w 265"/>
                  <a:gd name="T5" fmla="*/ 198 h 269"/>
                  <a:gd name="T6" fmla="*/ 192 w 265"/>
                  <a:gd name="T7" fmla="*/ 0 h 269"/>
                  <a:gd name="T8" fmla="*/ 265 w 265"/>
                  <a:gd name="T9" fmla="*/ 71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269">
                    <a:moveTo>
                      <a:pt x="265" y="71"/>
                    </a:moveTo>
                    <a:lnTo>
                      <a:pt x="76" y="269"/>
                    </a:lnTo>
                    <a:lnTo>
                      <a:pt x="0" y="198"/>
                    </a:lnTo>
                    <a:lnTo>
                      <a:pt x="192" y="0"/>
                    </a:lnTo>
                    <a:lnTo>
                      <a:pt x="265" y="7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Freeform 68"/>
              <p:cNvSpPr>
                <a:spLocks/>
              </p:cNvSpPr>
              <p:nvPr/>
            </p:nvSpPr>
            <p:spPr bwMode="auto">
              <a:xfrm>
                <a:off x="9232953" y="1874779"/>
                <a:ext cx="749395" cy="733306"/>
              </a:xfrm>
              <a:custGeom>
                <a:avLst/>
                <a:gdLst>
                  <a:gd name="T0" fmla="*/ 885 w 885"/>
                  <a:gd name="T1" fmla="*/ 672 h 866"/>
                  <a:gd name="T2" fmla="*/ 700 w 885"/>
                  <a:gd name="T3" fmla="*/ 866 h 866"/>
                  <a:gd name="T4" fmla="*/ 0 w 885"/>
                  <a:gd name="T5" fmla="*/ 194 h 866"/>
                  <a:gd name="T6" fmla="*/ 185 w 885"/>
                  <a:gd name="T7" fmla="*/ 0 h 866"/>
                  <a:gd name="T8" fmla="*/ 885 w 885"/>
                  <a:gd name="T9" fmla="*/ 672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5" h="866">
                    <a:moveTo>
                      <a:pt x="885" y="672"/>
                    </a:moveTo>
                    <a:lnTo>
                      <a:pt x="700" y="866"/>
                    </a:lnTo>
                    <a:lnTo>
                      <a:pt x="0" y="194"/>
                    </a:lnTo>
                    <a:lnTo>
                      <a:pt x="185" y="0"/>
                    </a:lnTo>
                    <a:lnTo>
                      <a:pt x="885" y="67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Freeform 69"/>
              <p:cNvSpPr>
                <a:spLocks/>
              </p:cNvSpPr>
              <p:nvPr/>
            </p:nvSpPr>
            <p:spPr bwMode="auto">
              <a:xfrm>
                <a:off x="9297308" y="1943368"/>
                <a:ext cx="620685" cy="598669"/>
              </a:xfrm>
              <a:custGeom>
                <a:avLst/>
                <a:gdLst>
                  <a:gd name="T0" fmla="*/ 733 w 733"/>
                  <a:gd name="T1" fmla="*/ 671 h 707"/>
                  <a:gd name="T2" fmla="*/ 700 w 733"/>
                  <a:gd name="T3" fmla="*/ 707 h 707"/>
                  <a:gd name="T4" fmla="*/ 0 w 733"/>
                  <a:gd name="T5" fmla="*/ 35 h 707"/>
                  <a:gd name="T6" fmla="*/ 33 w 733"/>
                  <a:gd name="T7" fmla="*/ 0 h 707"/>
                  <a:gd name="T8" fmla="*/ 733 w 733"/>
                  <a:gd name="T9" fmla="*/ 671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3" h="707">
                    <a:moveTo>
                      <a:pt x="733" y="671"/>
                    </a:moveTo>
                    <a:lnTo>
                      <a:pt x="700" y="707"/>
                    </a:lnTo>
                    <a:lnTo>
                      <a:pt x="0" y="35"/>
                    </a:lnTo>
                    <a:lnTo>
                      <a:pt x="33" y="0"/>
                    </a:lnTo>
                    <a:lnTo>
                      <a:pt x="733" y="67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Freeform 70"/>
              <p:cNvSpPr>
                <a:spLocks/>
              </p:cNvSpPr>
              <p:nvPr/>
            </p:nvSpPr>
            <p:spPr bwMode="auto">
              <a:xfrm>
                <a:off x="9822307" y="2443811"/>
                <a:ext cx="224395" cy="228629"/>
              </a:xfrm>
              <a:custGeom>
                <a:avLst/>
                <a:gdLst>
                  <a:gd name="T0" fmla="*/ 265 w 265"/>
                  <a:gd name="T1" fmla="*/ 71 h 270"/>
                  <a:gd name="T2" fmla="*/ 73 w 265"/>
                  <a:gd name="T3" fmla="*/ 270 h 270"/>
                  <a:gd name="T4" fmla="*/ 0 w 265"/>
                  <a:gd name="T5" fmla="*/ 199 h 270"/>
                  <a:gd name="T6" fmla="*/ 189 w 265"/>
                  <a:gd name="T7" fmla="*/ 0 h 270"/>
                  <a:gd name="T8" fmla="*/ 265 w 265"/>
                  <a:gd name="T9" fmla="*/ 71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270">
                    <a:moveTo>
                      <a:pt x="265" y="71"/>
                    </a:moveTo>
                    <a:lnTo>
                      <a:pt x="73" y="270"/>
                    </a:lnTo>
                    <a:lnTo>
                      <a:pt x="0" y="199"/>
                    </a:lnTo>
                    <a:lnTo>
                      <a:pt x="189" y="0"/>
                    </a:lnTo>
                    <a:lnTo>
                      <a:pt x="265" y="7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Freeform 71"/>
              <p:cNvSpPr>
                <a:spLocks/>
              </p:cNvSpPr>
              <p:nvPr/>
            </p:nvSpPr>
            <p:spPr bwMode="auto">
              <a:xfrm>
                <a:off x="9118638" y="1774860"/>
                <a:ext cx="268427" cy="264193"/>
              </a:xfrm>
              <a:custGeom>
                <a:avLst/>
                <a:gdLst>
                  <a:gd name="T0" fmla="*/ 135 w 317"/>
                  <a:gd name="T1" fmla="*/ 312 h 312"/>
                  <a:gd name="T2" fmla="*/ 0 w 317"/>
                  <a:gd name="T3" fmla="*/ 0 h 312"/>
                  <a:gd name="T4" fmla="*/ 317 w 317"/>
                  <a:gd name="T5" fmla="*/ 121 h 312"/>
                  <a:gd name="T6" fmla="*/ 135 w 317"/>
                  <a:gd name="T7" fmla="*/ 31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7" h="312">
                    <a:moveTo>
                      <a:pt x="135" y="312"/>
                    </a:moveTo>
                    <a:lnTo>
                      <a:pt x="0" y="0"/>
                    </a:lnTo>
                    <a:lnTo>
                      <a:pt x="317" y="121"/>
                    </a:lnTo>
                    <a:lnTo>
                      <a:pt x="135" y="312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Freeform 72"/>
              <p:cNvSpPr>
                <a:spLocks/>
              </p:cNvSpPr>
              <p:nvPr/>
            </p:nvSpPr>
            <p:spPr bwMode="auto">
              <a:xfrm>
                <a:off x="9121179" y="1776553"/>
                <a:ext cx="136331" cy="132097"/>
              </a:xfrm>
              <a:custGeom>
                <a:avLst/>
                <a:gdLst>
                  <a:gd name="T0" fmla="*/ 161 w 161"/>
                  <a:gd name="T1" fmla="*/ 62 h 156"/>
                  <a:gd name="T2" fmla="*/ 0 w 161"/>
                  <a:gd name="T3" fmla="*/ 0 h 156"/>
                  <a:gd name="T4" fmla="*/ 68 w 161"/>
                  <a:gd name="T5" fmla="*/ 156 h 156"/>
                  <a:gd name="T6" fmla="*/ 161 w 161"/>
                  <a:gd name="T7" fmla="*/ 6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1" h="156">
                    <a:moveTo>
                      <a:pt x="161" y="62"/>
                    </a:moveTo>
                    <a:lnTo>
                      <a:pt x="0" y="0"/>
                    </a:lnTo>
                    <a:lnTo>
                      <a:pt x="68" y="156"/>
                    </a:lnTo>
                    <a:lnTo>
                      <a:pt x="161" y="6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Freeform 73"/>
              <p:cNvSpPr>
                <a:spLocks/>
              </p:cNvSpPr>
              <p:nvPr/>
            </p:nvSpPr>
            <p:spPr bwMode="auto">
              <a:xfrm>
                <a:off x="7416623" y="3735988"/>
                <a:ext cx="550403" cy="552943"/>
              </a:xfrm>
              <a:custGeom>
                <a:avLst/>
                <a:gdLst>
                  <a:gd name="T0" fmla="*/ 216 w 275"/>
                  <a:gd name="T1" fmla="*/ 44 h 276"/>
                  <a:gd name="T2" fmla="*/ 232 w 275"/>
                  <a:gd name="T3" fmla="*/ 217 h 276"/>
                  <a:gd name="T4" fmla="*/ 59 w 275"/>
                  <a:gd name="T5" fmla="*/ 233 h 276"/>
                  <a:gd name="T6" fmla="*/ 43 w 275"/>
                  <a:gd name="T7" fmla="*/ 60 h 276"/>
                  <a:gd name="T8" fmla="*/ 216 w 275"/>
                  <a:gd name="T9" fmla="*/ 44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5" h="276">
                    <a:moveTo>
                      <a:pt x="216" y="44"/>
                    </a:moveTo>
                    <a:cubicBezTo>
                      <a:pt x="268" y="87"/>
                      <a:pt x="275" y="164"/>
                      <a:pt x="232" y="217"/>
                    </a:cubicBezTo>
                    <a:cubicBezTo>
                      <a:pt x="189" y="269"/>
                      <a:pt x="111" y="276"/>
                      <a:pt x="59" y="233"/>
                    </a:cubicBezTo>
                    <a:cubicBezTo>
                      <a:pt x="7" y="189"/>
                      <a:pt x="0" y="112"/>
                      <a:pt x="43" y="60"/>
                    </a:cubicBezTo>
                    <a:cubicBezTo>
                      <a:pt x="86" y="8"/>
                      <a:pt x="164" y="0"/>
                      <a:pt x="216" y="44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Freeform 74"/>
              <p:cNvSpPr>
                <a:spLocks/>
              </p:cNvSpPr>
              <p:nvPr/>
            </p:nvSpPr>
            <p:spPr bwMode="auto">
              <a:xfrm>
                <a:off x="7544486" y="3878246"/>
                <a:ext cx="188831" cy="187984"/>
              </a:xfrm>
              <a:custGeom>
                <a:avLst/>
                <a:gdLst>
                  <a:gd name="T0" fmla="*/ 74 w 94"/>
                  <a:gd name="T1" fmla="*/ 15 h 94"/>
                  <a:gd name="T2" fmla="*/ 79 w 94"/>
                  <a:gd name="T3" fmla="*/ 74 h 94"/>
                  <a:gd name="T4" fmla="*/ 20 w 94"/>
                  <a:gd name="T5" fmla="*/ 79 h 94"/>
                  <a:gd name="T6" fmla="*/ 14 w 94"/>
                  <a:gd name="T7" fmla="*/ 20 h 94"/>
                  <a:gd name="T8" fmla="*/ 74 w 94"/>
                  <a:gd name="T9" fmla="*/ 1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4">
                    <a:moveTo>
                      <a:pt x="74" y="15"/>
                    </a:moveTo>
                    <a:cubicBezTo>
                      <a:pt x="92" y="29"/>
                      <a:pt x="94" y="56"/>
                      <a:pt x="79" y="74"/>
                    </a:cubicBezTo>
                    <a:cubicBezTo>
                      <a:pt x="65" y="92"/>
                      <a:pt x="38" y="94"/>
                      <a:pt x="20" y="79"/>
                    </a:cubicBezTo>
                    <a:cubicBezTo>
                      <a:pt x="2" y="65"/>
                      <a:pt x="0" y="38"/>
                      <a:pt x="14" y="20"/>
                    </a:cubicBezTo>
                    <a:cubicBezTo>
                      <a:pt x="29" y="2"/>
                      <a:pt x="56" y="0"/>
                      <a:pt x="74" y="1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Freeform 75"/>
              <p:cNvSpPr>
                <a:spLocks/>
              </p:cNvSpPr>
              <p:nvPr/>
            </p:nvSpPr>
            <p:spPr bwMode="auto">
              <a:xfrm>
                <a:off x="7663034" y="3973932"/>
                <a:ext cx="196452" cy="202379"/>
              </a:xfrm>
              <a:custGeom>
                <a:avLst/>
                <a:gdLst>
                  <a:gd name="T0" fmla="*/ 98 w 98"/>
                  <a:gd name="T1" fmla="*/ 24 h 101"/>
                  <a:gd name="T2" fmla="*/ 95 w 98"/>
                  <a:gd name="T3" fmla="*/ 21 h 101"/>
                  <a:gd name="T4" fmla="*/ 17 w 98"/>
                  <a:gd name="T5" fmla="*/ 22 h 101"/>
                  <a:gd name="T6" fmla="*/ 31 w 98"/>
                  <a:gd name="T7" fmla="*/ 99 h 101"/>
                  <a:gd name="T8" fmla="*/ 34 w 98"/>
                  <a:gd name="T9" fmla="*/ 101 h 101"/>
                  <a:gd name="T10" fmla="*/ 98 w 98"/>
                  <a:gd name="T11" fmla="*/ 24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8" h="101">
                    <a:moveTo>
                      <a:pt x="98" y="24"/>
                    </a:moveTo>
                    <a:cubicBezTo>
                      <a:pt x="97" y="23"/>
                      <a:pt x="96" y="22"/>
                      <a:pt x="95" y="21"/>
                    </a:cubicBezTo>
                    <a:cubicBezTo>
                      <a:pt x="70" y="0"/>
                      <a:pt x="35" y="1"/>
                      <a:pt x="17" y="22"/>
                    </a:cubicBezTo>
                    <a:cubicBezTo>
                      <a:pt x="0" y="44"/>
                      <a:pt x="5" y="78"/>
                      <a:pt x="31" y="99"/>
                    </a:cubicBezTo>
                    <a:cubicBezTo>
                      <a:pt x="32" y="100"/>
                      <a:pt x="33" y="100"/>
                      <a:pt x="34" y="101"/>
                    </a:cubicBezTo>
                    <a:lnTo>
                      <a:pt x="98" y="24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Freeform 76"/>
              <p:cNvSpPr>
                <a:spLocks/>
              </p:cNvSpPr>
              <p:nvPr/>
            </p:nvSpPr>
            <p:spPr bwMode="auto">
              <a:xfrm>
                <a:off x="10767307" y="3045021"/>
                <a:ext cx="187984" cy="117702"/>
              </a:xfrm>
              <a:custGeom>
                <a:avLst/>
                <a:gdLst>
                  <a:gd name="T0" fmla="*/ 0 w 94"/>
                  <a:gd name="T1" fmla="*/ 37 h 59"/>
                  <a:gd name="T2" fmla="*/ 14 w 94"/>
                  <a:gd name="T3" fmla="*/ 59 h 59"/>
                  <a:gd name="T4" fmla="*/ 94 w 94"/>
                  <a:gd name="T5" fmla="*/ 23 h 59"/>
                  <a:gd name="T6" fmla="*/ 84 w 94"/>
                  <a:gd name="T7" fmla="*/ 0 h 59"/>
                  <a:gd name="T8" fmla="*/ 0 w 94"/>
                  <a:gd name="T9" fmla="*/ 3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59">
                    <a:moveTo>
                      <a:pt x="0" y="37"/>
                    </a:moveTo>
                    <a:cubicBezTo>
                      <a:pt x="6" y="43"/>
                      <a:pt x="11" y="50"/>
                      <a:pt x="14" y="59"/>
                    </a:cubicBezTo>
                    <a:cubicBezTo>
                      <a:pt x="94" y="23"/>
                      <a:pt x="94" y="23"/>
                      <a:pt x="94" y="23"/>
                    </a:cubicBezTo>
                    <a:cubicBezTo>
                      <a:pt x="89" y="17"/>
                      <a:pt x="85" y="9"/>
                      <a:pt x="84" y="0"/>
                    </a:cubicBezTo>
                    <a:lnTo>
                      <a:pt x="0" y="3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Freeform 77"/>
              <p:cNvSpPr>
                <a:spLocks/>
              </p:cNvSpPr>
              <p:nvPr/>
            </p:nvSpPr>
            <p:spPr bwMode="auto">
              <a:xfrm>
                <a:off x="10689404" y="2936634"/>
                <a:ext cx="55887" cy="168508"/>
              </a:xfrm>
              <a:custGeom>
                <a:avLst/>
                <a:gdLst>
                  <a:gd name="T0" fmla="*/ 24 w 28"/>
                  <a:gd name="T1" fmla="*/ 84 h 84"/>
                  <a:gd name="T2" fmla="*/ 25 w 28"/>
                  <a:gd name="T3" fmla="*/ 84 h 84"/>
                  <a:gd name="T4" fmla="*/ 28 w 28"/>
                  <a:gd name="T5" fmla="*/ 2 h 84"/>
                  <a:gd name="T6" fmla="*/ 6 w 28"/>
                  <a:gd name="T7" fmla="*/ 1 h 84"/>
                  <a:gd name="T8" fmla="*/ 3 w 28"/>
                  <a:gd name="T9" fmla="*/ 0 h 84"/>
                  <a:gd name="T10" fmla="*/ 0 w 28"/>
                  <a:gd name="T11" fmla="*/ 83 h 84"/>
                  <a:gd name="T12" fmla="*/ 24 w 28"/>
                  <a:gd name="T13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84">
                    <a:moveTo>
                      <a:pt x="24" y="84"/>
                    </a:moveTo>
                    <a:cubicBezTo>
                      <a:pt x="25" y="84"/>
                      <a:pt x="25" y="84"/>
                      <a:pt x="25" y="84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1" y="3"/>
                      <a:pt x="13" y="3"/>
                      <a:pt x="6" y="1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7" y="81"/>
                      <a:pt x="16" y="81"/>
                      <a:pt x="24" y="84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Freeform 78"/>
              <p:cNvSpPr>
                <a:spLocks/>
              </p:cNvSpPr>
              <p:nvPr/>
            </p:nvSpPr>
            <p:spPr bwMode="auto">
              <a:xfrm>
                <a:off x="10629283" y="2756271"/>
                <a:ext cx="196452" cy="186290"/>
              </a:xfrm>
              <a:custGeom>
                <a:avLst/>
                <a:gdLst>
                  <a:gd name="T0" fmla="*/ 58 w 98"/>
                  <a:gd name="T1" fmla="*/ 92 h 93"/>
                  <a:gd name="T2" fmla="*/ 90 w 98"/>
                  <a:gd name="T3" fmla="*/ 62 h 93"/>
                  <a:gd name="T4" fmla="*/ 62 w 98"/>
                  <a:gd name="T5" fmla="*/ 7 h 93"/>
                  <a:gd name="T6" fmla="*/ 7 w 98"/>
                  <a:gd name="T7" fmla="*/ 36 h 93"/>
                  <a:gd name="T8" fmla="*/ 33 w 98"/>
                  <a:gd name="T9" fmla="*/ 90 h 93"/>
                  <a:gd name="T10" fmla="*/ 36 w 98"/>
                  <a:gd name="T11" fmla="*/ 91 h 93"/>
                  <a:gd name="T12" fmla="*/ 58 w 98"/>
                  <a:gd name="T13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93">
                    <a:moveTo>
                      <a:pt x="58" y="92"/>
                    </a:moveTo>
                    <a:cubicBezTo>
                      <a:pt x="73" y="89"/>
                      <a:pt x="86" y="78"/>
                      <a:pt x="90" y="62"/>
                    </a:cubicBezTo>
                    <a:cubicBezTo>
                      <a:pt x="98" y="39"/>
                      <a:pt x="85" y="14"/>
                      <a:pt x="62" y="7"/>
                    </a:cubicBezTo>
                    <a:cubicBezTo>
                      <a:pt x="38" y="0"/>
                      <a:pt x="14" y="13"/>
                      <a:pt x="7" y="36"/>
                    </a:cubicBezTo>
                    <a:cubicBezTo>
                      <a:pt x="0" y="58"/>
                      <a:pt x="11" y="82"/>
                      <a:pt x="33" y="90"/>
                    </a:cubicBezTo>
                    <a:cubicBezTo>
                      <a:pt x="34" y="90"/>
                      <a:pt x="35" y="91"/>
                      <a:pt x="36" y="91"/>
                    </a:cubicBezTo>
                    <a:cubicBezTo>
                      <a:pt x="43" y="93"/>
                      <a:pt x="51" y="93"/>
                      <a:pt x="58" y="92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Freeform 79"/>
              <p:cNvSpPr>
                <a:spLocks/>
              </p:cNvSpPr>
              <p:nvPr/>
            </p:nvSpPr>
            <p:spPr bwMode="auto">
              <a:xfrm>
                <a:off x="10933275" y="2936634"/>
                <a:ext cx="188831" cy="196452"/>
              </a:xfrm>
              <a:custGeom>
                <a:avLst/>
                <a:gdLst>
                  <a:gd name="T0" fmla="*/ 58 w 94"/>
                  <a:gd name="T1" fmla="*/ 7 h 98"/>
                  <a:gd name="T2" fmla="*/ 3 w 94"/>
                  <a:gd name="T3" fmla="*/ 36 h 98"/>
                  <a:gd name="T4" fmla="*/ 1 w 94"/>
                  <a:gd name="T5" fmla="*/ 54 h 98"/>
                  <a:gd name="T6" fmla="*/ 11 w 94"/>
                  <a:gd name="T7" fmla="*/ 77 h 98"/>
                  <a:gd name="T8" fmla="*/ 32 w 94"/>
                  <a:gd name="T9" fmla="*/ 91 h 98"/>
                  <a:gd name="T10" fmla="*/ 86 w 94"/>
                  <a:gd name="T11" fmla="*/ 62 h 98"/>
                  <a:gd name="T12" fmla="*/ 58 w 94"/>
                  <a:gd name="T13" fmla="*/ 7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98">
                    <a:moveTo>
                      <a:pt x="58" y="7"/>
                    </a:moveTo>
                    <a:cubicBezTo>
                      <a:pt x="35" y="0"/>
                      <a:pt x="10" y="13"/>
                      <a:pt x="3" y="36"/>
                    </a:cubicBezTo>
                    <a:cubicBezTo>
                      <a:pt x="1" y="42"/>
                      <a:pt x="0" y="48"/>
                      <a:pt x="1" y="54"/>
                    </a:cubicBezTo>
                    <a:cubicBezTo>
                      <a:pt x="2" y="63"/>
                      <a:pt x="6" y="71"/>
                      <a:pt x="11" y="77"/>
                    </a:cubicBezTo>
                    <a:cubicBezTo>
                      <a:pt x="17" y="84"/>
                      <a:pt x="24" y="88"/>
                      <a:pt x="32" y="91"/>
                    </a:cubicBezTo>
                    <a:cubicBezTo>
                      <a:pt x="55" y="98"/>
                      <a:pt x="79" y="85"/>
                      <a:pt x="86" y="62"/>
                    </a:cubicBezTo>
                    <a:cubicBezTo>
                      <a:pt x="94" y="39"/>
                      <a:pt x="81" y="14"/>
                      <a:pt x="58" y="7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Freeform 80"/>
              <p:cNvSpPr>
                <a:spLocks/>
              </p:cNvSpPr>
              <p:nvPr/>
            </p:nvSpPr>
            <p:spPr bwMode="auto">
              <a:xfrm>
                <a:off x="10613194" y="3099214"/>
                <a:ext cx="187984" cy="186290"/>
              </a:xfrm>
              <a:custGeom>
                <a:avLst/>
                <a:gdLst>
                  <a:gd name="T0" fmla="*/ 77 w 94"/>
                  <a:gd name="T1" fmla="*/ 10 h 93"/>
                  <a:gd name="T2" fmla="*/ 63 w 94"/>
                  <a:gd name="T3" fmla="*/ 3 h 93"/>
                  <a:gd name="T4" fmla="*/ 62 w 94"/>
                  <a:gd name="T5" fmla="*/ 3 h 93"/>
                  <a:gd name="T6" fmla="*/ 38 w 94"/>
                  <a:gd name="T7" fmla="*/ 2 h 93"/>
                  <a:gd name="T8" fmla="*/ 7 w 94"/>
                  <a:gd name="T9" fmla="*/ 31 h 93"/>
                  <a:gd name="T10" fmla="*/ 36 w 94"/>
                  <a:gd name="T11" fmla="*/ 86 h 93"/>
                  <a:gd name="T12" fmla="*/ 91 w 94"/>
                  <a:gd name="T13" fmla="*/ 57 h 93"/>
                  <a:gd name="T14" fmla="*/ 91 w 94"/>
                  <a:gd name="T15" fmla="*/ 32 h 93"/>
                  <a:gd name="T16" fmla="*/ 77 w 94"/>
                  <a:gd name="T17" fmla="*/ 1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93">
                    <a:moveTo>
                      <a:pt x="77" y="10"/>
                    </a:moveTo>
                    <a:cubicBezTo>
                      <a:pt x="73" y="7"/>
                      <a:pt x="68" y="5"/>
                      <a:pt x="63" y="3"/>
                    </a:cubicBezTo>
                    <a:cubicBezTo>
                      <a:pt x="62" y="3"/>
                      <a:pt x="62" y="3"/>
                      <a:pt x="62" y="3"/>
                    </a:cubicBezTo>
                    <a:cubicBezTo>
                      <a:pt x="54" y="0"/>
                      <a:pt x="45" y="0"/>
                      <a:pt x="38" y="2"/>
                    </a:cubicBezTo>
                    <a:cubicBezTo>
                      <a:pt x="24" y="6"/>
                      <a:pt x="12" y="17"/>
                      <a:pt x="7" y="31"/>
                    </a:cubicBezTo>
                    <a:cubicBezTo>
                      <a:pt x="0" y="55"/>
                      <a:pt x="13" y="79"/>
                      <a:pt x="36" y="86"/>
                    </a:cubicBezTo>
                    <a:cubicBezTo>
                      <a:pt x="59" y="93"/>
                      <a:pt x="84" y="80"/>
                      <a:pt x="91" y="57"/>
                    </a:cubicBezTo>
                    <a:cubicBezTo>
                      <a:pt x="94" y="49"/>
                      <a:pt x="93" y="40"/>
                      <a:pt x="91" y="32"/>
                    </a:cubicBezTo>
                    <a:cubicBezTo>
                      <a:pt x="88" y="23"/>
                      <a:pt x="83" y="16"/>
                      <a:pt x="77" y="1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Freeform 81"/>
              <p:cNvSpPr>
                <a:spLocks/>
              </p:cNvSpPr>
              <p:nvPr/>
            </p:nvSpPr>
            <p:spPr bwMode="auto">
              <a:xfrm>
                <a:off x="7458962" y="2814698"/>
                <a:ext cx="568185" cy="568185"/>
              </a:xfrm>
              <a:custGeom>
                <a:avLst/>
                <a:gdLst>
                  <a:gd name="T0" fmla="*/ 274 w 284"/>
                  <a:gd name="T1" fmla="*/ 153 h 284"/>
                  <a:gd name="T2" fmla="*/ 259 w 284"/>
                  <a:gd name="T3" fmla="*/ 203 h 284"/>
                  <a:gd name="T4" fmla="*/ 128 w 284"/>
                  <a:gd name="T5" fmla="*/ 274 h 284"/>
                  <a:gd name="T6" fmla="*/ 81 w 284"/>
                  <a:gd name="T7" fmla="*/ 258 h 284"/>
                  <a:gd name="T8" fmla="*/ 9 w 284"/>
                  <a:gd name="T9" fmla="*/ 127 h 284"/>
                  <a:gd name="T10" fmla="*/ 22 w 284"/>
                  <a:gd name="T11" fmla="*/ 81 h 284"/>
                  <a:gd name="T12" fmla="*/ 153 w 284"/>
                  <a:gd name="T13" fmla="*/ 9 h 284"/>
                  <a:gd name="T14" fmla="*/ 203 w 284"/>
                  <a:gd name="T15" fmla="*/ 22 h 284"/>
                  <a:gd name="T16" fmla="*/ 274 w 284"/>
                  <a:gd name="T17" fmla="*/ 153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4" h="284">
                    <a:moveTo>
                      <a:pt x="274" y="153"/>
                    </a:moveTo>
                    <a:cubicBezTo>
                      <a:pt x="284" y="170"/>
                      <a:pt x="276" y="193"/>
                      <a:pt x="259" y="203"/>
                    </a:cubicBezTo>
                    <a:cubicBezTo>
                      <a:pt x="128" y="274"/>
                      <a:pt x="128" y="274"/>
                      <a:pt x="128" y="274"/>
                    </a:cubicBezTo>
                    <a:cubicBezTo>
                      <a:pt x="110" y="284"/>
                      <a:pt x="90" y="275"/>
                      <a:pt x="81" y="258"/>
                    </a:cubicBezTo>
                    <a:cubicBezTo>
                      <a:pt x="9" y="127"/>
                      <a:pt x="9" y="127"/>
                      <a:pt x="9" y="127"/>
                    </a:cubicBezTo>
                    <a:cubicBezTo>
                      <a:pt x="0" y="110"/>
                      <a:pt x="5" y="90"/>
                      <a:pt x="22" y="81"/>
                    </a:cubicBezTo>
                    <a:cubicBezTo>
                      <a:pt x="153" y="9"/>
                      <a:pt x="153" y="9"/>
                      <a:pt x="153" y="9"/>
                    </a:cubicBezTo>
                    <a:cubicBezTo>
                      <a:pt x="171" y="0"/>
                      <a:pt x="193" y="4"/>
                      <a:pt x="203" y="22"/>
                    </a:cubicBezTo>
                    <a:lnTo>
                      <a:pt x="274" y="153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Freeform 82"/>
              <p:cNvSpPr>
                <a:spLocks/>
              </p:cNvSpPr>
              <p:nvPr/>
            </p:nvSpPr>
            <p:spPr bwMode="auto">
              <a:xfrm>
                <a:off x="7704526" y="4144133"/>
                <a:ext cx="288750" cy="624919"/>
              </a:xfrm>
              <a:custGeom>
                <a:avLst/>
                <a:gdLst>
                  <a:gd name="T0" fmla="*/ 56 w 144"/>
                  <a:gd name="T1" fmla="*/ 105 h 312"/>
                  <a:gd name="T2" fmla="*/ 0 w 144"/>
                  <a:gd name="T3" fmla="*/ 298 h 312"/>
                  <a:gd name="T4" fmla="*/ 20 w 144"/>
                  <a:gd name="T5" fmla="*/ 306 h 312"/>
                  <a:gd name="T6" fmla="*/ 41 w 144"/>
                  <a:gd name="T7" fmla="*/ 312 h 312"/>
                  <a:gd name="T8" fmla="*/ 117 w 144"/>
                  <a:gd name="T9" fmla="*/ 126 h 312"/>
                  <a:gd name="T10" fmla="*/ 124 w 144"/>
                  <a:gd name="T11" fmla="*/ 7 h 312"/>
                  <a:gd name="T12" fmla="*/ 56 w 144"/>
                  <a:gd name="T13" fmla="*/ 10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312">
                    <a:moveTo>
                      <a:pt x="56" y="105"/>
                    </a:moveTo>
                    <a:cubicBezTo>
                      <a:pt x="39" y="154"/>
                      <a:pt x="0" y="298"/>
                      <a:pt x="0" y="298"/>
                    </a:cubicBezTo>
                    <a:cubicBezTo>
                      <a:pt x="20" y="306"/>
                      <a:pt x="20" y="306"/>
                      <a:pt x="20" y="306"/>
                    </a:cubicBezTo>
                    <a:cubicBezTo>
                      <a:pt x="41" y="312"/>
                      <a:pt x="41" y="312"/>
                      <a:pt x="41" y="312"/>
                    </a:cubicBezTo>
                    <a:cubicBezTo>
                      <a:pt x="41" y="312"/>
                      <a:pt x="100" y="175"/>
                      <a:pt x="117" y="126"/>
                    </a:cubicBezTo>
                    <a:cubicBezTo>
                      <a:pt x="142" y="55"/>
                      <a:pt x="144" y="14"/>
                      <a:pt x="124" y="7"/>
                    </a:cubicBezTo>
                    <a:cubicBezTo>
                      <a:pt x="105" y="0"/>
                      <a:pt x="81" y="34"/>
                      <a:pt x="56" y="10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Freeform 83"/>
              <p:cNvSpPr>
                <a:spLocks/>
              </p:cNvSpPr>
              <p:nvPr/>
            </p:nvSpPr>
            <p:spPr bwMode="auto">
              <a:xfrm>
                <a:off x="7404768" y="4619173"/>
                <a:ext cx="574959" cy="576653"/>
              </a:xfrm>
              <a:custGeom>
                <a:avLst/>
                <a:gdLst>
                  <a:gd name="T0" fmla="*/ 186 w 287"/>
                  <a:gd name="T1" fmla="*/ 23 h 288"/>
                  <a:gd name="T2" fmla="*/ 264 w 287"/>
                  <a:gd name="T3" fmla="*/ 186 h 288"/>
                  <a:gd name="T4" fmla="*/ 101 w 287"/>
                  <a:gd name="T5" fmla="*/ 265 h 288"/>
                  <a:gd name="T6" fmla="*/ 23 w 287"/>
                  <a:gd name="T7" fmla="*/ 102 h 288"/>
                  <a:gd name="T8" fmla="*/ 186 w 287"/>
                  <a:gd name="T9" fmla="*/ 23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7" h="288">
                    <a:moveTo>
                      <a:pt x="186" y="23"/>
                    </a:moveTo>
                    <a:cubicBezTo>
                      <a:pt x="252" y="47"/>
                      <a:pt x="287" y="120"/>
                      <a:pt x="264" y="186"/>
                    </a:cubicBezTo>
                    <a:cubicBezTo>
                      <a:pt x="241" y="253"/>
                      <a:pt x="168" y="288"/>
                      <a:pt x="101" y="265"/>
                    </a:cubicBezTo>
                    <a:cubicBezTo>
                      <a:pt x="35" y="241"/>
                      <a:pt x="0" y="169"/>
                      <a:pt x="23" y="102"/>
                    </a:cubicBezTo>
                    <a:cubicBezTo>
                      <a:pt x="46" y="35"/>
                      <a:pt x="119" y="0"/>
                      <a:pt x="186" y="2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Freeform 84"/>
              <p:cNvSpPr>
                <a:spLocks/>
              </p:cNvSpPr>
              <p:nvPr/>
            </p:nvSpPr>
            <p:spPr bwMode="auto">
              <a:xfrm>
                <a:off x="7470817" y="4686915"/>
                <a:ext cx="442016" cy="442863"/>
              </a:xfrm>
              <a:custGeom>
                <a:avLst/>
                <a:gdLst>
                  <a:gd name="T0" fmla="*/ 143 w 221"/>
                  <a:gd name="T1" fmla="*/ 17 h 221"/>
                  <a:gd name="T2" fmla="*/ 203 w 221"/>
                  <a:gd name="T3" fmla="*/ 142 h 221"/>
                  <a:gd name="T4" fmla="*/ 78 w 221"/>
                  <a:gd name="T5" fmla="*/ 203 h 221"/>
                  <a:gd name="T6" fmla="*/ 18 w 221"/>
                  <a:gd name="T7" fmla="*/ 78 h 221"/>
                  <a:gd name="T8" fmla="*/ 143 w 221"/>
                  <a:gd name="T9" fmla="*/ 17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" h="221">
                    <a:moveTo>
                      <a:pt x="143" y="17"/>
                    </a:moveTo>
                    <a:cubicBezTo>
                      <a:pt x="194" y="35"/>
                      <a:pt x="221" y="91"/>
                      <a:pt x="203" y="142"/>
                    </a:cubicBezTo>
                    <a:cubicBezTo>
                      <a:pt x="185" y="194"/>
                      <a:pt x="129" y="221"/>
                      <a:pt x="78" y="203"/>
                    </a:cubicBezTo>
                    <a:cubicBezTo>
                      <a:pt x="27" y="185"/>
                      <a:pt x="0" y="129"/>
                      <a:pt x="18" y="78"/>
                    </a:cubicBezTo>
                    <a:cubicBezTo>
                      <a:pt x="36" y="27"/>
                      <a:pt x="92" y="0"/>
                      <a:pt x="143" y="17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Freeform 85"/>
              <p:cNvSpPr>
                <a:spLocks/>
              </p:cNvSpPr>
              <p:nvPr/>
            </p:nvSpPr>
            <p:spPr bwMode="auto">
              <a:xfrm>
                <a:off x="7496220" y="4785141"/>
                <a:ext cx="404758" cy="342943"/>
              </a:xfrm>
              <a:custGeom>
                <a:avLst/>
                <a:gdLst>
                  <a:gd name="T0" fmla="*/ 171 w 202"/>
                  <a:gd name="T1" fmla="*/ 44 h 171"/>
                  <a:gd name="T2" fmla="*/ 122 w 202"/>
                  <a:gd name="T3" fmla="*/ 99 h 171"/>
                  <a:gd name="T4" fmla="*/ 118 w 202"/>
                  <a:gd name="T5" fmla="*/ 100 h 171"/>
                  <a:gd name="T6" fmla="*/ 117 w 202"/>
                  <a:gd name="T7" fmla="*/ 101 h 171"/>
                  <a:gd name="T8" fmla="*/ 116 w 202"/>
                  <a:gd name="T9" fmla="*/ 101 h 171"/>
                  <a:gd name="T10" fmla="*/ 105 w 202"/>
                  <a:gd name="T11" fmla="*/ 105 h 171"/>
                  <a:gd name="T12" fmla="*/ 95 w 202"/>
                  <a:gd name="T13" fmla="*/ 108 h 171"/>
                  <a:gd name="T14" fmla="*/ 47 w 202"/>
                  <a:gd name="T15" fmla="*/ 105 h 171"/>
                  <a:gd name="T16" fmla="*/ 0 w 202"/>
                  <a:gd name="T17" fmla="*/ 67 h 171"/>
                  <a:gd name="T18" fmla="*/ 65 w 202"/>
                  <a:gd name="T19" fmla="*/ 153 h 171"/>
                  <a:gd name="T20" fmla="*/ 190 w 202"/>
                  <a:gd name="T21" fmla="*/ 93 h 171"/>
                  <a:gd name="T22" fmla="*/ 175 w 202"/>
                  <a:gd name="T23" fmla="*/ 0 h 171"/>
                  <a:gd name="T24" fmla="*/ 171 w 202"/>
                  <a:gd name="T25" fmla="*/ 4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2" h="171">
                    <a:moveTo>
                      <a:pt x="171" y="44"/>
                    </a:moveTo>
                    <a:cubicBezTo>
                      <a:pt x="162" y="68"/>
                      <a:pt x="145" y="88"/>
                      <a:pt x="122" y="99"/>
                    </a:cubicBezTo>
                    <a:cubicBezTo>
                      <a:pt x="121" y="100"/>
                      <a:pt x="119" y="100"/>
                      <a:pt x="118" y="100"/>
                    </a:cubicBezTo>
                    <a:cubicBezTo>
                      <a:pt x="118" y="101"/>
                      <a:pt x="118" y="101"/>
                      <a:pt x="117" y="101"/>
                    </a:cubicBezTo>
                    <a:cubicBezTo>
                      <a:pt x="116" y="101"/>
                      <a:pt x="116" y="101"/>
                      <a:pt x="116" y="101"/>
                    </a:cubicBezTo>
                    <a:cubicBezTo>
                      <a:pt x="112" y="103"/>
                      <a:pt x="109" y="104"/>
                      <a:pt x="105" y="105"/>
                    </a:cubicBezTo>
                    <a:cubicBezTo>
                      <a:pt x="101" y="106"/>
                      <a:pt x="98" y="107"/>
                      <a:pt x="95" y="108"/>
                    </a:cubicBezTo>
                    <a:cubicBezTo>
                      <a:pt x="79" y="112"/>
                      <a:pt x="63" y="110"/>
                      <a:pt x="47" y="105"/>
                    </a:cubicBezTo>
                    <a:cubicBezTo>
                      <a:pt x="28" y="98"/>
                      <a:pt x="11" y="84"/>
                      <a:pt x="0" y="67"/>
                    </a:cubicBezTo>
                    <a:cubicBezTo>
                      <a:pt x="2" y="105"/>
                      <a:pt x="27" y="140"/>
                      <a:pt x="65" y="153"/>
                    </a:cubicBezTo>
                    <a:cubicBezTo>
                      <a:pt x="117" y="171"/>
                      <a:pt x="173" y="144"/>
                      <a:pt x="190" y="93"/>
                    </a:cubicBezTo>
                    <a:cubicBezTo>
                      <a:pt x="202" y="60"/>
                      <a:pt x="195" y="26"/>
                      <a:pt x="175" y="0"/>
                    </a:cubicBezTo>
                    <a:cubicBezTo>
                      <a:pt x="177" y="15"/>
                      <a:pt x="176" y="30"/>
                      <a:pt x="171" y="44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Freeform 86"/>
              <p:cNvSpPr>
                <a:spLocks/>
              </p:cNvSpPr>
              <p:nvPr/>
            </p:nvSpPr>
            <p:spPr bwMode="auto">
              <a:xfrm>
                <a:off x="7723155" y="4548891"/>
                <a:ext cx="148185" cy="92298"/>
              </a:xfrm>
              <a:custGeom>
                <a:avLst/>
                <a:gdLst>
                  <a:gd name="T0" fmla="*/ 4 w 74"/>
                  <a:gd name="T1" fmla="*/ 9 h 46"/>
                  <a:gd name="T2" fmla="*/ 18 w 74"/>
                  <a:gd name="T3" fmla="*/ 2 h 46"/>
                  <a:gd name="T4" fmla="*/ 65 w 74"/>
                  <a:gd name="T5" fmla="*/ 19 h 46"/>
                  <a:gd name="T6" fmla="*/ 72 w 74"/>
                  <a:gd name="T7" fmla="*/ 33 h 46"/>
                  <a:gd name="T8" fmla="*/ 71 w 74"/>
                  <a:gd name="T9" fmla="*/ 37 h 46"/>
                  <a:gd name="T10" fmla="*/ 57 w 74"/>
                  <a:gd name="T11" fmla="*/ 44 h 46"/>
                  <a:gd name="T12" fmla="*/ 9 w 74"/>
                  <a:gd name="T13" fmla="*/ 27 h 46"/>
                  <a:gd name="T14" fmla="*/ 2 w 74"/>
                  <a:gd name="T15" fmla="*/ 13 h 46"/>
                  <a:gd name="T16" fmla="*/ 4 w 74"/>
                  <a:gd name="T17" fmla="*/ 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" h="46">
                    <a:moveTo>
                      <a:pt x="4" y="9"/>
                    </a:moveTo>
                    <a:cubicBezTo>
                      <a:pt x="6" y="3"/>
                      <a:pt x="12" y="0"/>
                      <a:pt x="18" y="2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71" y="21"/>
                      <a:pt x="74" y="27"/>
                      <a:pt x="72" y="33"/>
                    </a:cubicBezTo>
                    <a:cubicBezTo>
                      <a:pt x="71" y="37"/>
                      <a:pt x="71" y="37"/>
                      <a:pt x="71" y="37"/>
                    </a:cubicBezTo>
                    <a:cubicBezTo>
                      <a:pt x="69" y="43"/>
                      <a:pt x="62" y="46"/>
                      <a:pt x="57" y="44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3" y="25"/>
                      <a:pt x="0" y="19"/>
                      <a:pt x="2" y="13"/>
                    </a:cubicBezTo>
                    <a:lnTo>
                      <a:pt x="4" y="9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Freeform 88"/>
              <p:cNvSpPr>
                <a:spLocks/>
              </p:cNvSpPr>
              <p:nvPr/>
            </p:nvSpPr>
            <p:spPr bwMode="auto">
              <a:xfrm>
                <a:off x="7114325" y="3269416"/>
                <a:ext cx="1163467" cy="470806"/>
              </a:xfrm>
              <a:custGeom>
                <a:avLst/>
                <a:gdLst>
                  <a:gd name="T0" fmla="*/ 477 w 1374"/>
                  <a:gd name="T1" fmla="*/ 496 h 556"/>
                  <a:gd name="T2" fmla="*/ 537 w 1374"/>
                  <a:gd name="T3" fmla="*/ 295 h 556"/>
                  <a:gd name="T4" fmla="*/ 1336 w 1374"/>
                  <a:gd name="T5" fmla="*/ 556 h 556"/>
                  <a:gd name="T6" fmla="*/ 1374 w 1374"/>
                  <a:gd name="T7" fmla="*/ 425 h 556"/>
                  <a:gd name="T8" fmla="*/ 0 w 1374"/>
                  <a:gd name="T9" fmla="*/ 0 h 556"/>
                  <a:gd name="T10" fmla="*/ 477 w 1374"/>
                  <a:gd name="T11" fmla="*/ 496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4" h="556">
                    <a:moveTo>
                      <a:pt x="477" y="496"/>
                    </a:moveTo>
                    <a:lnTo>
                      <a:pt x="537" y="295"/>
                    </a:lnTo>
                    <a:lnTo>
                      <a:pt x="1336" y="556"/>
                    </a:lnTo>
                    <a:lnTo>
                      <a:pt x="1374" y="425"/>
                    </a:lnTo>
                    <a:lnTo>
                      <a:pt x="0" y="0"/>
                    </a:lnTo>
                    <a:lnTo>
                      <a:pt x="477" y="496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Freeform 89"/>
              <p:cNvSpPr>
                <a:spLocks/>
              </p:cNvSpPr>
              <p:nvPr/>
            </p:nvSpPr>
            <p:spPr bwMode="auto">
              <a:xfrm>
                <a:off x="7110091" y="3124617"/>
                <a:ext cx="1204112" cy="502984"/>
              </a:xfrm>
              <a:custGeom>
                <a:avLst/>
                <a:gdLst>
                  <a:gd name="T0" fmla="*/ 620 w 1422"/>
                  <a:gd name="T1" fmla="*/ 206 h 594"/>
                  <a:gd name="T2" fmla="*/ 676 w 1422"/>
                  <a:gd name="T3" fmla="*/ 0 h 594"/>
                  <a:gd name="T4" fmla="*/ 7 w 1422"/>
                  <a:gd name="T5" fmla="*/ 166 h 594"/>
                  <a:gd name="T6" fmla="*/ 2 w 1422"/>
                  <a:gd name="T7" fmla="*/ 168 h 594"/>
                  <a:gd name="T8" fmla="*/ 2 w 1422"/>
                  <a:gd name="T9" fmla="*/ 168 h 594"/>
                  <a:gd name="T10" fmla="*/ 0 w 1422"/>
                  <a:gd name="T11" fmla="*/ 168 h 594"/>
                  <a:gd name="T12" fmla="*/ 5 w 1422"/>
                  <a:gd name="T13" fmla="*/ 171 h 594"/>
                  <a:gd name="T14" fmla="*/ 1379 w 1422"/>
                  <a:gd name="T15" fmla="*/ 594 h 594"/>
                  <a:gd name="T16" fmla="*/ 1379 w 1422"/>
                  <a:gd name="T17" fmla="*/ 594 h 594"/>
                  <a:gd name="T18" fmla="*/ 1422 w 1422"/>
                  <a:gd name="T19" fmla="*/ 452 h 594"/>
                  <a:gd name="T20" fmla="*/ 620 w 1422"/>
                  <a:gd name="T21" fmla="*/ 206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22" h="594">
                    <a:moveTo>
                      <a:pt x="620" y="206"/>
                    </a:moveTo>
                    <a:lnTo>
                      <a:pt x="676" y="0"/>
                    </a:lnTo>
                    <a:lnTo>
                      <a:pt x="7" y="166"/>
                    </a:lnTo>
                    <a:lnTo>
                      <a:pt x="2" y="168"/>
                    </a:lnTo>
                    <a:lnTo>
                      <a:pt x="2" y="168"/>
                    </a:lnTo>
                    <a:lnTo>
                      <a:pt x="0" y="168"/>
                    </a:lnTo>
                    <a:lnTo>
                      <a:pt x="5" y="171"/>
                    </a:lnTo>
                    <a:lnTo>
                      <a:pt x="1379" y="594"/>
                    </a:lnTo>
                    <a:lnTo>
                      <a:pt x="1379" y="594"/>
                    </a:lnTo>
                    <a:lnTo>
                      <a:pt x="1422" y="452"/>
                    </a:lnTo>
                    <a:lnTo>
                      <a:pt x="620" y="20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Freeform 90"/>
              <p:cNvSpPr>
                <a:spLocks/>
              </p:cNvSpPr>
              <p:nvPr/>
            </p:nvSpPr>
            <p:spPr bwMode="auto">
              <a:xfrm>
                <a:off x="9986582" y="2373529"/>
                <a:ext cx="895040" cy="176129"/>
              </a:xfrm>
              <a:custGeom>
                <a:avLst/>
                <a:gdLst>
                  <a:gd name="T0" fmla="*/ 0 w 1057"/>
                  <a:gd name="T1" fmla="*/ 208 h 208"/>
                  <a:gd name="T2" fmla="*/ 97 w 1057"/>
                  <a:gd name="T3" fmla="*/ 0 h 208"/>
                  <a:gd name="T4" fmla="*/ 1057 w 1057"/>
                  <a:gd name="T5" fmla="*/ 10 h 208"/>
                  <a:gd name="T6" fmla="*/ 0 w 1057"/>
                  <a:gd name="T7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7" h="208">
                    <a:moveTo>
                      <a:pt x="0" y="208"/>
                    </a:moveTo>
                    <a:lnTo>
                      <a:pt x="97" y="0"/>
                    </a:lnTo>
                    <a:lnTo>
                      <a:pt x="1057" y="10"/>
                    </a:lnTo>
                    <a:lnTo>
                      <a:pt x="0" y="20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5" name="Freeform 91"/>
              <p:cNvSpPr>
                <a:spLocks/>
              </p:cNvSpPr>
              <p:nvPr/>
            </p:nvSpPr>
            <p:spPr bwMode="auto">
              <a:xfrm>
                <a:off x="9986582" y="2383690"/>
                <a:ext cx="877258" cy="178669"/>
              </a:xfrm>
              <a:custGeom>
                <a:avLst/>
                <a:gdLst>
                  <a:gd name="T0" fmla="*/ 1036 w 1036"/>
                  <a:gd name="T1" fmla="*/ 0 h 211"/>
                  <a:gd name="T2" fmla="*/ 0 w 1036"/>
                  <a:gd name="T3" fmla="*/ 196 h 211"/>
                  <a:gd name="T4" fmla="*/ 186 w 1036"/>
                  <a:gd name="T5" fmla="*/ 211 h 211"/>
                  <a:gd name="T6" fmla="*/ 1036 w 1036"/>
                  <a:gd name="T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6" h="211">
                    <a:moveTo>
                      <a:pt x="1036" y="0"/>
                    </a:moveTo>
                    <a:lnTo>
                      <a:pt x="0" y="196"/>
                    </a:lnTo>
                    <a:lnTo>
                      <a:pt x="186" y="211"/>
                    </a:lnTo>
                    <a:lnTo>
                      <a:pt x="1036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Freeform 92"/>
              <p:cNvSpPr>
                <a:spLocks/>
              </p:cNvSpPr>
              <p:nvPr/>
            </p:nvSpPr>
            <p:spPr bwMode="auto">
              <a:xfrm>
                <a:off x="10144082" y="2381997"/>
                <a:ext cx="737540" cy="438629"/>
              </a:xfrm>
              <a:custGeom>
                <a:avLst/>
                <a:gdLst>
                  <a:gd name="T0" fmla="*/ 871 w 871"/>
                  <a:gd name="T1" fmla="*/ 0 h 518"/>
                  <a:gd name="T2" fmla="*/ 0 w 871"/>
                  <a:gd name="T3" fmla="*/ 213 h 518"/>
                  <a:gd name="T4" fmla="*/ 202 w 871"/>
                  <a:gd name="T5" fmla="*/ 518 h 518"/>
                  <a:gd name="T6" fmla="*/ 871 w 871"/>
                  <a:gd name="T7" fmla="*/ 0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1" h="518">
                    <a:moveTo>
                      <a:pt x="871" y="0"/>
                    </a:moveTo>
                    <a:lnTo>
                      <a:pt x="0" y="213"/>
                    </a:lnTo>
                    <a:lnTo>
                      <a:pt x="202" y="518"/>
                    </a:lnTo>
                    <a:lnTo>
                      <a:pt x="871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Freeform 93"/>
              <p:cNvSpPr>
                <a:spLocks/>
              </p:cNvSpPr>
              <p:nvPr/>
            </p:nvSpPr>
            <p:spPr bwMode="auto">
              <a:xfrm>
                <a:off x="9873961" y="2185545"/>
                <a:ext cx="1007661" cy="196452"/>
              </a:xfrm>
              <a:custGeom>
                <a:avLst/>
                <a:gdLst>
                  <a:gd name="T0" fmla="*/ 230 w 1190"/>
                  <a:gd name="T1" fmla="*/ 222 h 232"/>
                  <a:gd name="T2" fmla="*/ 0 w 1190"/>
                  <a:gd name="T3" fmla="*/ 0 h 232"/>
                  <a:gd name="T4" fmla="*/ 1190 w 1190"/>
                  <a:gd name="T5" fmla="*/ 232 h 232"/>
                  <a:gd name="T6" fmla="*/ 230 w 1190"/>
                  <a:gd name="T7" fmla="*/ 22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90" h="232">
                    <a:moveTo>
                      <a:pt x="230" y="222"/>
                    </a:moveTo>
                    <a:lnTo>
                      <a:pt x="0" y="0"/>
                    </a:lnTo>
                    <a:lnTo>
                      <a:pt x="1190" y="232"/>
                    </a:lnTo>
                    <a:lnTo>
                      <a:pt x="230" y="222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8" name="Freeform 94"/>
              <p:cNvSpPr>
                <a:spLocks/>
              </p:cNvSpPr>
              <p:nvPr/>
            </p:nvSpPr>
            <p:spPr bwMode="auto">
              <a:xfrm>
                <a:off x="7123639" y="3643690"/>
                <a:ext cx="246411" cy="252339"/>
              </a:xfrm>
              <a:custGeom>
                <a:avLst/>
                <a:gdLst>
                  <a:gd name="T0" fmla="*/ 45 w 123"/>
                  <a:gd name="T1" fmla="*/ 63 h 126"/>
                  <a:gd name="T2" fmla="*/ 45 w 123"/>
                  <a:gd name="T3" fmla="*/ 121 h 126"/>
                  <a:gd name="T4" fmla="*/ 123 w 123"/>
                  <a:gd name="T5" fmla="*/ 62 h 126"/>
                  <a:gd name="T6" fmla="*/ 44 w 123"/>
                  <a:gd name="T7" fmla="*/ 5 h 126"/>
                  <a:gd name="T8" fmla="*/ 45 w 123"/>
                  <a:gd name="T9" fmla="*/ 6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26">
                    <a:moveTo>
                      <a:pt x="45" y="63"/>
                    </a:moveTo>
                    <a:cubicBezTo>
                      <a:pt x="3" y="65"/>
                      <a:pt x="4" y="126"/>
                      <a:pt x="45" y="121"/>
                    </a:cubicBezTo>
                    <a:cubicBezTo>
                      <a:pt x="86" y="115"/>
                      <a:pt x="123" y="62"/>
                      <a:pt x="123" y="62"/>
                    </a:cubicBezTo>
                    <a:cubicBezTo>
                      <a:pt x="123" y="62"/>
                      <a:pt x="85" y="9"/>
                      <a:pt x="44" y="5"/>
                    </a:cubicBezTo>
                    <a:cubicBezTo>
                      <a:pt x="3" y="0"/>
                      <a:pt x="0" y="57"/>
                      <a:pt x="45" y="63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Freeform 95"/>
              <p:cNvSpPr>
                <a:spLocks/>
              </p:cNvSpPr>
              <p:nvPr/>
            </p:nvSpPr>
            <p:spPr bwMode="auto">
              <a:xfrm>
                <a:off x="10170332" y="5528609"/>
                <a:ext cx="284516" cy="268427"/>
              </a:xfrm>
              <a:custGeom>
                <a:avLst/>
                <a:gdLst>
                  <a:gd name="T0" fmla="*/ 67 w 142"/>
                  <a:gd name="T1" fmla="*/ 65 h 134"/>
                  <a:gd name="T2" fmla="*/ 115 w 142"/>
                  <a:gd name="T3" fmla="*/ 33 h 134"/>
                  <a:gd name="T4" fmla="*/ 23 w 142"/>
                  <a:gd name="T5" fmla="*/ 0 h 134"/>
                  <a:gd name="T6" fmla="*/ 19 w 142"/>
                  <a:gd name="T7" fmla="*/ 97 h 134"/>
                  <a:gd name="T8" fmla="*/ 67 w 142"/>
                  <a:gd name="T9" fmla="*/ 65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134">
                    <a:moveTo>
                      <a:pt x="67" y="65"/>
                    </a:moveTo>
                    <a:cubicBezTo>
                      <a:pt x="91" y="98"/>
                      <a:pt x="142" y="64"/>
                      <a:pt x="115" y="33"/>
                    </a:cubicBezTo>
                    <a:cubicBezTo>
                      <a:pt x="88" y="1"/>
                      <a:pt x="23" y="0"/>
                      <a:pt x="23" y="0"/>
                    </a:cubicBezTo>
                    <a:cubicBezTo>
                      <a:pt x="23" y="0"/>
                      <a:pt x="0" y="60"/>
                      <a:pt x="19" y="97"/>
                    </a:cubicBezTo>
                    <a:cubicBezTo>
                      <a:pt x="37" y="134"/>
                      <a:pt x="87" y="105"/>
                      <a:pt x="67" y="65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Freeform 96"/>
              <p:cNvSpPr>
                <a:spLocks/>
              </p:cNvSpPr>
              <p:nvPr/>
            </p:nvSpPr>
            <p:spPr bwMode="auto">
              <a:xfrm>
                <a:off x="9589445" y="1594497"/>
                <a:ext cx="350564" cy="354798"/>
              </a:xfrm>
              <a:custGeom>
                <a:avLst/>
                <a:gdLst>
                  <a:gd name="T0" fmla="*/ 81 w 175"/>
                  <a:gd name="T1" fmla="*/ 69 h 177"/>
                  <a:gd name="T2" fmla="*/ 1 w 175"/>
                  <a:gd name="T3" fmla="*/ 58 h 177"/>
                  <a:gd name="T4" fmla="*/ 66 w 175"/>
                  <a:gd name="T5" fmla="*/ 177 h 177"/>
                  <a:gd name="T6" fmla="*/ 160 w 175"/>
                  <a:gd name="T7" fmla="*/ 80 h 177"/>
                  <a:gd name="T8" fmla="*/ 81 w 175"/>
                  <a:gd name="T9" fmla="*/ 6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177">
                    <a:moveTo>
                      <a:pt x="81" y="69"/>
                    </a:moveTo>
                    <a:cubicBezTo>
                      <a:pt x="85" y="12"/>
                      <a:pt x="2" y="0"/>
                      <a:pt x="1" y="58"/>
                    </a:cubicBezTo>
                    <a:cubicBezTo>
                      <a:pt x="0" y="116"/>
                      <a:pt x="66" y="177"/>
                      <a:pt x="66" y="177"/>
                    </a:cubicBezTo>
                    <a:cubicBezTo>
                      <a:pt x="66" y="177"/>
                      <a:pt x="146" y="136"/>
                      <a:pt x="160" y="80"/>
                    </a:cubicBezTo>
                    <a:cubicBezTo>
                      <a:pt x="175" y="24"/>
                      <a:pt x="97" y="9"/>
                      <a:pt x="81" y="6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Freeform 97"/>
              <p:cNvSpPr>
                <a:spLocks/>
              </p:cNvSpPr>
              <p:nvPr/>
            </p:nvSpPr>
            <p:spPr bwMode="auto">
              <a:xfrm>
                <a:off x="10867226" y="2493771"/>
                <a:ext cx="268427" cy="282822"/>
              </a:xfrm>
              <a:custGeom>
                <a:avLst/>
                <a:gdLst>
                  <a:gd name="T0" fmla="*/ 64 w 134"/>
                  <a:gd name="T1" fmla="*/ 75 h 141"/>
                  <a:gd name="T2" fmla="*/ 30 w 134"/>
                  <a:gd name="T3" fmla="*/ 28 h 141"/>
                  <a:gd name="T4" fmla="*/ 0 w 134"/>
                  <a:gd name="T5" fmla="*/ 120 h 141"/>
                  <a:gd name="T6" fmla="*/ 98 w 134"/>
                  <a:gd name="T7" fmla="*/ 121 h 141"/>
                  <a:gd name="T8" fmla="*/ 64 w 134"/>
                  <a:gd name="T9" fmla="*/ 75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141">
                    <a:moveTo>
                      <a:pt x="64" y="75"/>
                    </a:moveTo>
                    <a:cubicBezTo>
                      <a:pt x="96" y="49"/>
                      <a:pt x="60" y="0"/>
                      <a:pt x="30" y="28"/>
                    </a:cubicBezTo>
                    <a:cubicBezTo>
                      <a:pt x="0" y="56"/>
                      <a:pt x="0" y="120"/>
                      <a:pt x="0" y="120"/>
                    </a:cubicBezTo>
                    <a:cubicBezTo>
                      <a:pt x="0" y="120"/>
                      <a:pt x="61" y="141"/>
                      <a:pt x="98" y="121"/>
                    </a:cubicBezTo>
                    <a:cubicBezTo>
                      <a:pt x="134" y="101"/>
                      <a:pt x="103" y="53"/>
                      <a:pt x="64" y="75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Freeform 98"/>
              <p:cNvSpPr>
                <a:spLocks/>
              </p:cNvSpPr>
              <p:nvPr/>
            </p:nvSpPr>
            <p:spPr bwMode="auto">
              <a:xfrm>
                <a:off x="10940049" y="3099214"/>
                <a:ext cx="594435" cy="606290"/>
              </a:xfrm>
              <a:custGeom>
                <a:avLst/>
                <a:gdLst>
                  <a:gd name="T0" fmla="*/ 239 w 297"/>
                  <a:gd name="T1" fmla="*/ 267 h 303"/>
                  <a:gd name="T2" fmla="*/ 253 w 297"/>
                  <a:gd name="T3" fmla="*/ 87 h 303"/>
                  <a:gd name="T4" fmla="*/ 79 w 297"/>
                  <a:gd name="T5" fmla="*/ 36 h 303"/>
                  <a:gd name="T6" fmla="*/ 37 w 297"/>
                  <a:gd name="T7" fmla="*/ 114 h 303"/>
                  <a:gd name="T8" fmla="*/ 0 w 297"/>
                  <a:gd name="T9" fmla="*/ 98 h 303"/>
                  <a:gd name="T10" fmla="*/ 9 w 297"/>
                  <a:gd name="T11" fmla="*/ 124 h 303"/>
                  <a:gd name="T12" fmla="*/ 39 w 297"/>
                  <a:gd name="T13" fmla="*/ 154 h 303"/>
                  <a:gd name="T14" fmla="*/ 65 w 297"/>
                  <a:gd name="T15" fmla="*/ 216 h 303"/>
                  <a:gd name="T16" fmla="*/ 239 w 297"/>
                  <a:gd name="T17" fmla="*/ 267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303">
                    <a:moveTo>
                      <a:pt x="239" y="267"/>
                    </a:moveTo>
                    <a:cubicBezTo>
                      <a:pt x="291" y="231"/>
                      <a:pt x="297" y="151"/>
                      <a:pt x="253" y="87"/>
                    </a:cubicBezTo>
                    <a:cubicBezTo>
                      <a:pt x="209" y="23"/>
                      <a:pt x="131" y="0"/>
                      <a:pt x="79" y="36"/>
                    </a:cubicBezTo>
                    <a:cubicBezTo>
                      <a:pt x="54" y="53"/>
                      <a:pt x="39" y="82"/>
                      <a:pt x="37" y="114"/>
                    </a:cubicBezTo>
                    <a:cubicBezTo>
                      <a:pt x="25" y="112"/>
                      <a:pt x="12" y="107"/>
                      <a:pt x="0" y="98"/>
                    </a:cubicBezTo>
                    <a:cubicBezTo>
                      <a:pt x="0" y="98"/>
                      <a:pt x="1" y="109"/>
                      <a:pt x="9" y="124"/>
                    </a:cubicBezTo>
                    <a:cubicBezTo>
                      <a:pt x="14" y="134"/>
                      <a:pt x="25" y="147"/>
                      <a:pt x="39" y="154"/>
                    </a:cubicBezTo>
                    <a:cubicBezTo>
                      <a:pt x="43" y="175"/>
                      <a:pt x="52" y="197"/>
                      <a:pt x="65" y="216"/>
                    </a:cubicBezTo>
                    <a:cubicBezTo>
                      <a:pt x="109" y="280"/>
                      <a:pt x="187" y="303"/>
                      <a:pt x="239" y="267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Freeform 99"/>
              <p:cNvSpPr>
                <a:spLocks/>
              </p:cNvSpPr>
              <p:nvPr/>
            </p:nvSpPr>
            <p:spPr bwMode="auto">
              <a:xfrm>
                <a:off x="11151742" y="3271109"/>
                <a:ext cx="86371" cy="86371"/>
              </a:xfrm>
              <a:custGeom>
                <a:avLst/>
                <a:gdLst>
                  <a:gd name="T0" fmla="*/ 31 w 43"/>
                  <a:gd name="T1" fmla="*/ 38 h 43"/>
                  <a:gd name="T2" fmla="*/ 5 w 43"/>
                  <a:gd name="T3" fmla="*/ 31 h 43"/>
                  <a:gd name="T4" fmla="*/ 12 w 43"/>
                  <a:gd name="T5" fmla="*/ 5 h 43"/>
                  <a:gd name="T6" fmla="*/ 38 w 43"/>
                  <a:gd name="T7" fmla="*/ 12 h 43"/>
                  <a:gd name="T8" fmla="*/ 31 w 43"/>
                  <a:gd name="T9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3">
                    <a:moveTo>
                      <a:pt x="31" y="38"/>
                    </a:moveTo>
                    <a:cubicBezTo>
                      <a:pt x="22" y="43"/>
                      <a:pt x="10" y="40"/>
                      <a:pt x="5" y="31"/>
                    </a:cubicBezTo>
                    <a:cubicBezTo>
                      <a:pt x="0" y="22"/>
                      <a:pt x="3" y="11"/>
                      <a:pt x="12" y="5"/>
                    </a:cubicBezTo>
                    <a:cubicBezTo>
                      <a:pt x="21" y="0"/>
                      <a:pt x="33" y="3"/>
                      <a:pt x="38" y="12"/>
                    </a:cubicBezTo>
                    <a:cubicBezTo>
                      <a:pt x="43" y="21"/>
                      <a:pt x="40" y="33"/>
                      <a:pt x="31" y="3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Freeform 100"/>
              <p:cNvSpPr>
                <a:spLocks/>
              </p:cNvSpPr>
              <p:nvPr/>
            </p:nvSpPr>
            <p:spPr bwMode="auto">
              <a:xfrm>
                <a:off x="11205936" y="3363408"/>
                <a:ext cx="86371" cy="86371"/>
              </a:xfrm>
              <a:custGeom>
                <a:avLst/>
                <a:gdLst>
                  <a:gd name="T0" fmla="*/ 31 w 43"/>
                  <a:gd name="T1" fmla="*/ 38 h 43"/>
                  <a:gd name="T2" fmla="*/ 5 w 43"/>
                  <a:gd name="T3" fmla="*/ 31 h 43"/>
                  <a:gd name="T4" fmla="*/ 12 w 43"/>
                  <a:gd name="T5" fmla="*/ 5 h 43"/>
                  <a:gd name="T6" fmla="*/ 38 w 43"/>
                  <a:gd name="T7" fmla="*/ 12 h 43"/>
                  <a:gd name="T8" fmla="*/ 31 w 43"/>
                  <a:gd name="T9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3">
                    <a:moveTo>
                      <a:pt x="31" y="38"/>
                    </a:moveTo>
                    <a:cubicBezTo>
                      <a:pt x="22" y="43"/>
                      <a:pt x="10" y="40"/>
                      <a:pt x="5" y="31"/>
                    </a:cubicBezTo>
                    <a:cubicBezTo>
                      <a:pt x="0" y="22"/>
                      <a:pt x="3" y="11"/>
                      <a:pt x="12" y="5"/>
                    </a:cubicBezTo>
                    <a:cubicBezTo>
                      <a:pt x="21" y="0"/>
                      <a:pt x="32" y="3"/>
                      <a:pt x="38" y="12"/>
                    </a:cubicBezTo>
                    <a:cubicBezTo>
                      <a:pt x="43" y="21"/>
                      <a:pt x="40" y="33"/>
                      <a:pt x="31" y="3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Freeform 101"/>
              <p:cNvSpPr>
                <a:spLocks/>
              </p:cNvSpPr>
              <p:nvPr/>
            </p:nvSpPr>
            <p:spPr bwMode="auto">
              <a:xfrm>
                <a:off x="11258436" y="3455706"/>
                <a:ext cx="88064" cy="85524"/>
              </a:xfrm>
              <a:custGeom>
                <a:avLst/>
                <a:gdLst>
                  <a:gd name="T0" fmla="*/ 32 w 44"/>
                  <a:gd name="T1" fmla="*/ 38 h 43"/>
                  <a:gd name="T2" fmla="*/ 6 w 44"/>
                  <a:gd name="T3" fmla="*/ 31 h 43"/>
                  <a:gd name="T4" fmla="*/ 13 w 44"/>
                  <a:gd name="T5" fmla="*/ 5 h 43"/>
                  <a:gd name="T6" fmla="*/ 38 w 44"/>
                  <a:gd name="T7" fmla="*/ 12 h 43"/>
                  <a:gd name="T8" fmla="*/ 32 w 44"/>
                  <a:gd name="T9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3">
                    <a:moveTo>
                      <a:pt x="32" y="38"/>
                    </a:moveTo>
                    <a:cubicBezTo>
                      <a:pt x="23" y="43"/>
                      <a:pt x="11" y="40"/>
                      <a:pt x="6" y="31"/>
                    </a:cubicBezTo>
                    <a:cubicBezTo>
                      <a:pt x="0" y="22"/>
                      <a:pt x="4" y="11"/>
                      <a:pt x="13" y="5"/>
                    </a:cubicBezTo>
                    <a:cubicBezTo>
                      <a:pt x="22" y="0"/>
                      <a:pt x="33" y="3"/>
                      <a:pt x="38" y="12"/>
                    </a:cubicBezTo>
                    <a:cubicBezTo>
                      <a:pt x="44" y="21"/>
                      <a:pt x="41" y="33"/>
                      <a:pt x="32" y="3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" name="Freeform 102"/>
              <p:cNvSpPr>
                <a:spLocks/>
              </p:cNvSpPr>
              <p:nvPr/>
            </p:nvSpPr>
            <p:spPr bwMode="auto">
              <a:xfrm>
                <a:off x="11261823" y="4094174"/>
                <a:ext cx="392903" cy="502984"/>
              </a:xfrm>
              <a:custGeom>
                <a:avLst/>
                <a:gdLst>
                  <a:gd name="T0" fmla="*/ 162 w 196"/>
                  <a:gd name="T1" fmla="*/ 0 h 251"/>
                  <a:gd name="T2" fmla="*/ 173 w 196"/>
                  <a:gd name="T3" fmla="*/ 9 h 251"/>
                  <a:gd name="T4" fmla="*/ 14 w 196"/>
                  <a:gd name="T5" fmla="*/ 250 h 251"/>
                  <a:gd name="T6" fmla="*/ 1 w 196"/>
                  <a:gd name="T7" fmla="*/ 242 h 251"/>
                  <a:gd name="T8" fmla="*/ 9 w 196"/>
                  <a:gd name="T9" fmla="*/ 230 h 251"/>
                  <a:gd name="T10" fmla="*/ 153 w 196"/>
                  <a:gd name="T11" fmla="*/ 13 h 251"/>
                  <a:gd name="T12" fmla="*/ 161 w 196"/>
                  <a:gd name="T13" fmla="*/ 1 h 251"/>
                  <a:gd name="T14" fmla="*/ 162 w 196"/>
                  <a:gd name="T15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6" h="251">
                    <a:moveTo>
                      <a:pt x="162" y="0"/>
                    </a:moveTo>
                    <a:cubicBezTo>
                      <a:pt x="167" y="0"/>
                      <a:pt x="172" y="3"/>
                      <a:pt x="173" y="9"/>
                    </a:cubicBezTo>
                    <a:cubicBezTo>
                      <a:pt x="196" y="119"/>
                      <a:pt x="124" y="228"/>
                      <a:pt x="14" y="250"/>
                    </a:cubicBezTo>
                    <a:cubicBezTo>
                      <a:pt x="8" y="251"/>
                      <a:pt x="3" y="248"/>
                      <a:pt x="1" y="242"/>
                    </a:cubicBezTo>
                    <a:cubicBezTo>
                      <a:pt x="0" y="236"/>
                      <a:pt x="4" y="231"/>
                      <a:pt x="9" y="230"/>
                    </a:cubicBezTo>
                    <a:cubicBezTo>
                      <a:pt x="109" y="209"/>
                      <a:pt x="173" y="112"/>
                      <a:pt x="153" y="13"/>
                    </a:cubicBezTo>
                    <a:cubicBezTo>
                      <a:pt x="152" y="7"/>
                      <a:pt x="155" y="2"/>
                      <a:pt x="161" y="1"/>
                    </a:cubicBezTo>
                    <a:cubicBezTo>
                      <a:pt x="161" y="0"/>
                      <a:pt x="162" y="0"/>
                      <a:pt x="162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Freeform 103"/>
              <p:cNvSpPr>
                <a:spLocks/>
              </p:cNvSpPr>
              <p:nvPr/>
            </p:nvSpPr>
            <p:spPr bwMode="auto">
              <a:xfrm>
                <a:off x="11244041" y="4112803"/>
                <a:ext cx="288750" cy="392056"/>
              </a:xfrm>
              <a:custGeom>
                <a:avLst/>
                <a:gdLst>
                  <a:gd name="T0" fmla="*/ 125 w 144"/>
                  <a:gd name="T1" fmla="*/ 1 h 196"/>
                  <a:gd name="T2" fmla="*/ 136 w 144"/>
                  <a:gd name="T3" fmla="*/ 9 h 196"/>
                  <a:gd name="T4" fmla="*/ 113 w 144"/>
                  <a:gd name="T5" fmla="*/ 127 h 196"/>
                  <a:gd name="T6" fmla="*/ 13 w 144"/>
                  <a:gd name="T7" fmla="*/ 195 h 196"/>
                  <a:gd name="T8" fmla="*/ 1 w 144"/>
                  <a:gd name="T9" fmla="*/ 187 h 196"/>
                  <a:gd name="T10" fmla="*/ 9 w 144"/>
                  <a:gd name="T11" fmla="*/ 175 h 196"/>
                  <a:gd name="T12" fmla="*/ 96 w 144"/>
                  <a:gd name="T13" fmla="*/ 116 h 196"/>
                  <a:gd name="T14" fmla="*/ 116 w 144"/>
                  <a:gd name="T15" fmla="*/ 13 h 196"/>
                  <a:gd name="T16" fmla="*/ 124 w 144"/>
                  <a:gd name="T17" fmla="*/ 1 h 196"/>
                  <a:gd name="T18" fmla="*/ 125 w 144"/>
                  <a:gd name="T19" fmla="*/ 1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4" h="196">
                    <a:moveTo>
                      <a:pt x="125" y="1"/>
                    </a:moveTo>
                    <a:cubicBezTo>
                      <a:pt x="130" y="0"/>
                      <a:pt x="135" y="4"/>
                      <a:pt x="136" y="9"/>
                    </a:cubicBezTo>
                    <a:cubicBezTo>
                      <a:pt x="144" y="50"/>
                      <a:pt x="136" y="92"/>
                      <a:pt x="113" y="127"/>
                    </a:cubicBezTo>
                    <a:cubicBezTo>
                      <a:pt x="90" y="162"/>
                      <a:pt x="54" y="186"/>
                      <a:pt x="13" y="195"/>
                    </a:cubicBezTo>
                    <a:cubicBezTo>
                      <a:pt x="8" y="196"/>
                      <a:pt x="2" y="192"/>
                      <a:pt x="1" y="187"/>
                    </a:cubicBezTo>
                    <a:cubicBezTo>
                      <a:pt x="0" y="181"/>
                      <a:pt x="3" y="176"/>
                      <a:pt x="9" y="175"/>
                    </a:cubicBezTo>
                    <a:cubicBezTo>
                      <a:pt x="45" y="167"/>
                      <a:pt x="76" y="146"/>
                      <a:pt x="96" y="116"/>
                    </a:cubicBezTo>
                    <a:cubicBezTo>
                      <a:pt x="116" y="85"/>
                      <a:pt x="123" y="49"/>
                      <a:pt x="116" y="13"/>
                    </a:cubicBezTo>
                    <a:cubicBezTo>
                      <a:pt x="114" y="8"/>
                      <a:pt x="118" y="2"/>
                      <a:pt x="124" y="1"/>
                    </a:cubicBezTo>
                    <a:cubicBezTo>
                      <a:pt x="124" y="1"/>
                      <a:pt x="125" y="1"/>
                      <a:pt x="125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Freeform 104"/>
              <p:cNvSpPr>
                <a:spLocks/>
              </p:cNvSpPr>
              <p:nvPr/>
            </p:nvSpPr>
            <p:spPr bwMode="auto">
              <a:xfrm>
                <a:off x="11223718" y="4132278"/>
                <a:ext cx="218468" cy="274355"/>
              </a:xfrm>
              <a:custGeom>
                <a:avLst/>
                <a:gdLst>
                  <a:gd name="T0" fmla="*/ 86 w 109"/>
                  <a:gd name="T1" fmla="*/ 1 h 137"/>
                  <a:gd name="T2" fmla="*/ 97 w 109"/>
                  <a:gd name="T3" fmla="*/ 9 h 137"/>
                  <a:gd name="T4" fmla="*/ 13 w 109"/>
                  <a:gd name="T5" fmla="*/ 136 h 137"/>
                  <a:gd name="T6" fmla="*/ 1 w 109"/>
                  <a:gd name="T7" fmla="*/ 128 h 137"/>
                  <a:gd name="T8" fmla="*/ 9 w 109"/>
                  <a:gd name="T9" fmla="*/ 116 h 137"/>
                  <a:gd name="T10" fmla="*/ 77 w 109"/>
                  <a:gd name="T11" fmla="*/ 13 h 137"/>
                  <a:gd name="T12" fmla="*/ 85 w 109"/>
                  <a:gd name="T13" fmla="*/ 1 h 137"/>
                  <a:gd name="T14" fmla="*/ 86 w 109"/>
                  <a:gd name="T15" fmla="*/ 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9" h="137">
                    <a:moveTo>
                      <a:pt x="86" y="1"/>
                    </a:moveTo>
                    <a:cubicBezTo>
                      <a:pt x="91" y="0"/>
                      <a:pt x="96" y="4"/>
                      <a:pt x="97" y="9"/>
                    </a:cubicBezTo>
                    <a:cubicBezTo>
                      <a:pt x="109" y="67"/>
                      <a:pt x="71" y="124"/>
                      <a:pt x="13" y="136"/>
                    </a:cubicBezTo>
                    <a:cubicBezTo>
                      <a:pt x="8" y="137"/>
                      <a:pt x="2" y="134"/>
                      <a:pt x="1" y="128"/>
                    </a:cubicBezTo>
                    <a:cubicBezTo>
                      <a:pt x="0" y="122"/>
                      <a:pt x="3" y="117"/>
                      <a:pt x="9" y="116"/>
                    </a:cubicBezTo>
                    <a:cubicBezTo>
                      <a:pt x="56" y="106"/>
                      <a:pt x="86" y="60"/>
                      <a:pt x="77" y="13"/>
                    </a:cubicBezTo>
                    <a:cubicBezTo>
                      <a:pt x="75" y="8"/>
                      <a:pt x="79" y="2"/>
                      <a:pt x="85" y="1"/>
                    </a:cubicBezTo>
                    <a:cubicBezTo>
                      <a:pt x="85" y="1"/>
                      <a:pt x="86" y="1"/>
                      <a:pt x="86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Freeform 105"/>
              <p:cNvSpPr>
                <a:spLocks/>
              </p:cNvSpPr>
              <p:nvPr/>
            </p:nvSpPr>
            <p:spPr bwMode="auto">
              <a:xfrm>
                <a:off x="11198315" y="4152601"/>
                <a:ext cx="132097" cy="168508"/>
              </a:xfrm>
              <a:custGeom>
                <a:avLst/>
                <a:gdLst>
                  <a:gd name="T0" fmla="*/ 52 w 66"/>
                  <a:gd name="T1" fmla="*/ 1 h 84"/>
                  <a:gd name="T2" fmla="*/ 62 w 66"/>
                  <a:gd name="T3" fmla="*/ 9 h 84"/>
                  <a:gd name="T4" fmla="*/ 53 w 66"/>
                  <a:gd name="T5" fmla="*/ 56 h 84"/>
                  <a:gd name="T6" fmla="*/ 14 w 66"/>
                  <a:gd name="T7" fmla="*/ 82 h 84"/>
                  <a:gd name="T8" fmla="*/ 2 w 66"/>
                  <a:gd name="T9" fmla="*/ 74 h 84"/>
                  <a:gd name="T10" fmla="*/ 10 w 66"/>
                  <a:gd name="T11" fmla="*/ 62 h 84"/>
                  <a:gd name="T12" fmla="*/ 36 w 66"/>
                  <a:gd name="T13" fmla="*/ 44 h 84"/>
                  <a:gd name="T14" fmla="*/ 42 w 66"/>
                  <a:gd name="T15" fmla="*/ 13 h 84"/>
                  <a:gd name="T16" fmla="*/ 50 w 66"/>
                  <a:gd name="T17" fmla="*/ 1 h 84"/>
                  <a:gd name="T18" fmla="*/ 52 w 66"/>
                  <a:gd name="T19" fmla="*/ 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" h="84">
                    <a:moveTo>
                      <a:pt x="52" y="1"/>
                    </a:moveTo>
                    <a:cubicBezTo>
                      <a:pt x="57" y="0"/>
                      <a:pt x="61" y="4"/>
                      <a:pt x="62" y="9"/>
                    </a:cubicBezTo>
                    <a:cubicBezTo>
                      <a:pt x="66" y="25"/>
                      <a:pt x="63" y="42"/>
                      <a:pt x="53" y="56"/>
                    </a:cubicBezTo>
                    <a:cubicBezTo>
                      <a:pt x="44" y="70"/>
                      <a:pt x="30" y="79"/>
                      <a:pt x="14" y="82"/>
                    </a:cubicBezTo>
                    <a:cubicBezTo>
                      <a:pt x="8" y="84"/>
                      <a:pt x="3" y="80"/>
                      <a:pt x="2" y="74"/>
                    </a:cubicBezTo>
                    <a:cubicBezTo>
                      <a:pt x="0" y="69"/>
                      <a:pt x="4" y="63"/>
                      <a:pt x="10" y="62"/>
                    </a:cubicBezTo>
                    <a:cubicBezTo>
                      <a:pt x="20" y="60"/>
                      <a:pt x="30" y="54"/>
                      <a:pt x="36" y="44"/>
                    </a:cubicBezTo>
                    <a:cubicBezTo>
                      <a:pt x="42" y="35"/>
                      <a:pt x="44" y="24"/>
                      <a:pt x="42" y="13"/>
                    </a:cubicBezTo>
                    <a:cubicBezTo>
                      <a:pt x="41" y="7"/>
                      <a:pt x="45" y="2"/>
                      <a:pt x="50" y="1"/>
                    </a:cubicBezTo>
                    <a:cubicBezTo>
                      <a:pt x="51" y="1"/>
                      <a:pt x="51" y="1"/>
                      <a:pt x="52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" name="Freeform 106"/>
              <p:cNvSpPr>
                <a:spLocks/>
              </p:cNvSpPr>
              <p:nvPr/>
            </p:nvSpPr>
            <p:spPr bwMode="auto">
              <a:xfrm>
                <a:off x="11182226" y="4168690"/>
                <a:ext cx="49960" cy="51653"/>
              </a:xfrm>
              <a:custGeom>
                <a:avLst/>
                <a:gdLst>
                  <a:gd name="T0" fmla="*/ 24 w 25"/>
                  <a:gd name="T1" fmla="*/ 10 h 26"/>
                  <a:gd name="T2" fmla="*/ 15 w 25"/>
                  <a:gd name="T3" fmla="*/ 24 h 26"/>
                  <a:gd name="T4" fmla="*/ 1 w 25"/>
                  <a:gd name="T5" fmla="*/ 15 h 26"/>
                  <a:gd name="T6" fmla="*/ 10 w 25"/>
                  <a:gd name="T7" fmla="*/ 1 h 26"/>
                  <a:gd name="T8" fmla="*/ 24 w 25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6">
                    <a:moveTo>
                      <a:pt x="24" y="10"/>
                    </a:moveTo>
                    <a:cubicBezTo>
                      <a:pt x="25" y="17"/>
                      <a:pt x="21" y="23"/>
                      <a:pt x="15" y="24"/>
                    </a:cubicBezTo>
                    <a:cubicBezTo>
                      <a:pt x="9" y="26"/>
                      <a:pt x="2" y="21"/>
                      <a:pt x="1" y="15"/>
                    </a:cubicBezTo>
                    <a:cubicBezTo>
                      <a:pt x="0" y="9"/>
                      <a:pt x="4" y="2"/>
                      <a:pt x="10" y="1"/>
                    </a:cubicBezTo>
                    <a:cubicBezTo>
                      <a:pt x="17" y="0"/>
                      <a:pt x="23" y="4"/>
                      <a:pt x="24" y="1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6" name="BackShape"/>
            <p:cNvSpPr/>
            <p:nvPr/>
          </p:nvSpPr>
          <p:spPr>
            <a:xfrm>
              <a:off x="4746894" y="2126328"/>
              <a:ext cx="2579022" cy="257902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ValueShape"/>
            <p:cNvSpPr/>
            <p:nvPr/>
          </p:nvSpPr>
          <p:spPr>
            <a:xfrm>
              <a:off x="4746894" y="2126328"/>
              <a:ext cx="2579022" cy="2579022"/>
            </a:xfrm>
            <a:prstGeom prst="pie">
              <a:avLst>
                <a:gd name="adj1" fmla="val 16200000"/>
                <a:gd name="adj2" fmla="val 9288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BackShape"/>
            <p:cNvSpPr>
              <a:spLocks/>
            </p:cNvSpPr>
            <p:nvPr/>
          </p:nvSpPr>
          <p:spPr bwMode="auto">
            <a:xfrm>
              <a:off x="5893084" y="3272153"/>
              <a:ext cx="286642" cy="287373"/>
            </a:xfrm>
            <a:prstGeom prst="ellipse">
              <a:avLst/>
            </a:prstGeom>
            <a:solidFill>
              <a:srgbClr val="D8574A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BackShape"/>
            <p:cNvSpPr>
              <a:spLocks/>
            </p:cNvSpPr>
            <p:nvPr/>
          </p:nvSpPr>
          <p:spPr bwMode="auto">
            <a:xfrm>
              <a:off x="4709953" y="2089021"/>
              <a:ext cx="2652904" cy="2653636"/>
            </a:xfrm>
            <a:custGeom>
              <a:avLst/>
              <a:gdLst>
                <a:gd name="connsiteX0" fmla="*/ 1326086 w 2652904"/>
                <a:gd name="connsiteY0" fmla="*/ 766329 h 2653636"/>
                <a:gd name="connsiteX1" fmla="*/ 765598 w 2652904"/>
                <a:gd name="connsiteY1" fmla="*/ 1326817 h 2653636"/>
                <a:gd name="connsiteX2" fmla="*/ 1326086 w 2652904"/>
                <a:gd name="connsiteY2" fmla="*/ 1887305 h 2653636"/>
                <a:gd name="connsiteX3" fmla="*/ 1886574 w 2652904"/>
                <a:gd name="connsiteY3" fmla="*/ 1326817 h 2653636"/>
                <a:gd name="connsiteX4" fmla="*/ 1326086 w 2652904"/>
                <a:gd name="connsiteY4" fmla="*/ 766329 h 2653636"/>
                <a:gd name="connsiteX5" fmla="*/ 1325355 w 2652904"/>
                <a:gd name="connsiteY5" fmla="*/ 626664 h 2653636"/>
                <a:gd name="connsiteX6" fmla="*/ 2024777 w 2652904"/>
                <a:gd name="connsiteY6" fmla="*/ 1327183 h 2653636"/>
                <a:gd name="connsiteX7" fmla="*/ 1325355 w 2652904"/>
                <a:gd name="connsiteY7" fmla="*/ 2027702 h 2653636"/>
                <a:gd name="connsiteX8" fmla="*/ 625933 w 2652904"/>
                <a:gd name="connsiteY8" fmla="*/ 1327183 h 2653636"/>
                <a:gd name="connsiteX9" fmla="*/ 1325355 w 2652904"/>
                <a:gd name="connsiteY9" fmla="*/ 626664 h 2653636"/>
                <a:gd name="connsiteX10" fmla="*/ 1326452 w 2652904"/>
                <a:gd name="connsiteY10" fmla="*/ 413876 h 2653636"/>
                <a:gd name="connsiteX11" fmla="*/ 413145 w 2652904"/>
                <a:gd name="connsiteY11" fmla="*/ 1327183 h 2653636"/>
                <a:gd name="connsiteX12" fmla="*/ 1326452 w 2652904"/>
                <a:gd name="connsiteY12" fmla="*/ 2240490 h 2653636"/>
                <a:gd name="connsiteX13" fmla="*/ 2239759 w 2652904"/>
                <a:gd name="connsiteY13" fmla="*/ 1327183 h 2653636"/>
                <a:gd name="connsiteX14" fmla="*/ 1326452 w 2652904"/>
                <a:gd name="connsiteY14" fmla="*/ 413876 h 2653636"/>
                <a:gd name="connsiteX15" fmla="*/ 1326452 w 2652904"/>
                <a:gd name="connsiteY15" fmla="*/ 275674 h 2653636"/>
                <a:gd name="connsiteX16" fmla="*/ 2377961 w 2652904"/>
                <a:gd name="connsiteY16" fmla="*/ 1327183 h 2653636"/>
                <a:gd name="connsiteX17" fmla="*/ 1326452 w 2652904"/>
                <a:gd name="connsiteY17" fmla="*/ 2378692 h 2653636"/>
                <a:gd name="connsiteX18" fmla="*/ 274943 w 2652904"/>
                <a:gd name="connsiteY18" fmla="*/ 1327183 h 2653636"/>
                <a:gd name="connsiteX19" fmla="*/ 1326452 w 2652904"/>
                <a:gd name="connsiteY19" fmla="*/ 275674 h 2653636"/>
                <a:gd name="connsiteX20" fmla="*/ 1326451 w 2652904"/>
                <a:gd name="connsiteY20" fmla="*/ 70929 h 2653636"/>
                <a:gd name="connsiteX21" fmla="*/ 70929 w 2652904"/>
                <a:gd name="connsiteY21" fmla="*/ 1326817 h 2653636"/>
                <a:gd name="connsiteX22" fmla="*/ 1326451 w 2652904"/>
                <a:gd name="connsiteY22" fmla="*/ 2582705 h 2653636"/>
                <a:gd name="connsiteX23" fmla="*/ 2581973 w 2652904"/>
                <a:gd name="connsiteY23" fmla="*/ 1326817 h 2653636"/>
                <a:gd name="connsiteX24" fmla="*/ 1326451 w 2652904"/>
                <a:gd name="connsiteY24" fmla="*/ 70929 h 2653636"/>
                <a:gd name="connsiteX25" fmla="*/ 1326452 w 2652904"/>
                <a:gd name="connsiteY25" fmla="*/ 0 h 2653636"/>
                <a:gd name="connsiteX26" fmla="*/ 2652904 w 2652904"/>
                <a:gd name="connsiteY26" fmla="*/ 1326818 h 2653636"/>
                <a:gd name="connsiteX27" fmla="*/ 1326452 w 2652904"/>
                <a:gd name="connsiteY27" fmla="*/ 2653636 h 2653636"/>
                <a:gd name="connsiteX28" fmla="*/ 0 w 2652904"/>
                <a:gd name="connsiteY28" fmla="*/ 1326818 h 2653636"/>
                <a:gd name="connsiteX29" fmla="*/ 1326452 w 2652904"/>
                <a:gd name="connsiteY29" fmla="*/ 0 h 265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52904" h="2653636">
                  <a:moveTo>
                    <a:pt x="1326086" y="766329"/>
                  </a:moveTo>
                  <a:cubicBezTo>
                    <a:pt x="1016537" y="766329"/>
                    <a:pt x="765598" y="1017268"/>
                    <a:pt x="765598" y="1326817"/>
                  </a:cubicBezTo>
                  <a:cubicBezTo>
                    <a:pt x="765598" y="1636366"/>
                    <a:pt x="1016537" y="1887305"/>
                    <a:pt x="1326086" y="1887305"/>
                  </a:cubicBezTo>
                  <a:cubicBezTo>
                    <a:pt x="1635635" y="1887305"/>
                    <a:pt x="1886574" y="1636366"/>
                    <a:pt x="1886574" y="1326817"/>
                  </a:cubicBezTo>
                  <a:cubicBezTo>
                    <a:pt x="1886574" y="1017268"/>
                    <a:pt x="1635635" y="766329"/>
                    <a:pt x="1326086" y="766329"/>
                  </a:cubicBezTo>
                  <a:close/>
                  <a:moveTo>
                    <a:pt x="1325355" y="626664"/>
                  </a:moveTo>
                  <a:cubicBezTo>
                    <a:pt x="1711635" y="626664"/>
                    <a:pt x="2024777" y="940297"/>
                    <a:pt x="2024777" y="1327183"/>
                  </a:cubicBezTo>
                  <a:cubicBezTo>
                    <a:pt x="2024777" y="1714069"/>
                    <a:pt x="1711635" y="2027702"/>
                    <a:pt x="1325355" y="2027702"/>
                  </a:cubicBezTo>
                  <a:cubicBezTo>
                    <a:pt x="939075" y="2027702"/>
                    <a:pt x="625933" y="1714069"/>
                    <a:pt x="625933" y="1327183"/>
                  </a:cubicBezTo>
                  <a:cubicBezTo>
                    <a:pt x="625933" y="940297"/>
                    <a:pt x="939075" y="626664"/>
                    <a:pt x="1325355" y="626664"/>
                  </a:cubicBezTo>
                  <a:close/>
                  <a:moveTo>
                    <a:pt x="1326452" y="413876"/>
                  </a:moveTo>
                  <a:cubicBezTo>
                    <a:pt x="822046" y="413876"/>
                    <a:pt x="413145" y="822777"/>
                    <a:pt x="413145" y="1327183"/>
                  </a:cubicBezTo>
                  <a:cubicBezTo>
                    <a:pt x="413145" y="1831589"/>
                    <a:pt x="822046" y="2240490"/>
                    <a:pt x="1326452" y="2240490"/>
                  </a:cubicBezTo>
                  <a:cubicBezTo>
                    <a:pt x="1830858" y="2240490"/>
                    <a:pt x="2239759" y="1831589"/>
                    <a:pt x="2239759" y="1327183"/>
                  </a:cubicBezTo>
                  <a:cubicBezTo>
                    <a:pt x="2239759" y="822777"/>
                    <a:pt x="1830858" y="413876"/>
                    <a:pt x="1326452" y="413876"/>
                  </a:cubicBezTo>
                  <a:close/>
                  <a:moveTo>
                    <a:pt x="1326452" y="275674"/>
                  </a:moveTo>
                  <a:cubicBezTo>
                    <a:pt x="1907184" y="275674"/>
                    <a:pt x="2377961" y="746451"/>
                    <a:pt x="2377961" y="1327183"/>
                  </a:cubicBezTo>
                  <a:cubicBezTo>
                    <a:pt x="2377961" y="1907915"/>
                    <a:pt x="1907184" y="2378692"/>
                    <a:pt x="1326452" y="2378692"/>
                  </a:cubicBezTo>
                  <a:cubicBezTo>
                    <a:pt x="745720" y="2378692"/>
                    <a:pt x="274943" y="1907915"/>
                    <a:pt x="274943" y="1327183"/>
                  </a:cubicBezTo>
                  <a:cubicBezTo>
                    <a:pt x="274943" y="746451"/>
                    <a:pt x="745720" y="275674"/>
                    <a:pt x="1326452" y="275674"/>
                  </a:cubicBezTo>
                  <a:close/>
                  <a:moveTo>
                    <a:pt x="1326451" y="70929"/>
                  </a:moveTo>
                  <a:cubicBezTo>
                    <a:pt x="633045" y="70929"/>
                    <a:pt x="70929" y="633209"/>
                    <a:pt x="70929" y="1326817"/>
                  </a:cubicBezTo>
                  <a:cubicBezTo>
                    <a:pt x="70929" y="2020425"/>
                    <a:pt x="633045" y="2582705"/>
                    <a:pt x="1326451" y="2582705"/>
                  </a:cubicBezTo>
                  <a:cubicBezTo>
                    <a:pt x="2019857" y="2582705"/>
                    <a:pt x="2581973" y="2020425"/>
                    <a:pt x="2581973" y="1326817"/>
                  </a:cubicBezTo>
                  <a:cubicBezTo>
                    <a:pt x="2581973" y="633209"/>
                    <a:pt x="2019857" y="70929"/>
                    <a:pt x="1326451" y="70929"/>
                  </a:cubicBezTo>
                  <a:close/>
                  <a:moveTo>
                    <a:pt x="1326452" y="0"/>
                  </a:moveTo>
                  <a:cubicBezTo>
                    <a:pt x="2059031" y="0"/>
                    <a:pt x="2652904" y="594037"/>
                    <a:pt x="2652904" y="1326818"/>
                  </a:cubicBezTo>
                  <a:cubicBezTo>
                    <a:pt x="2652904" y="2059599"/>
                    <a:pt x="2059031" y="2653636"/>
                    <a:pt x="1326452" y="2653636"/>
                  </a:cubicBezTo>
                  <a:cubicBezTo>
                    <a:pt x="593873" y="2653636"/>
                    <a:pt x="0" y="2059599"/>
                    <a:pt x="0" y="1326818"/>
                  </a:cubicBezTo>
                  <a:cubicBezTo>
                    <a:pt x="0" y="594037"/>
                    <a:pt x="593873" y="0"/>
                    <a:pt x="13264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0" name="BackShape"/>
            <p:cNvGrpSpPr/>
            <p:nvPr/>
          </p:nvGrpSpPr>
          <p:grpSpPr>
            <a:xfrm>
              <a:off x="4142520" y="1549373"/>
              <a:ext cx="1912898" cy="1897542"/>
              <a:chOff x="7120252" y="1618207"/>
              <a:chExt cx="2215160" cy="2197378"/>
            </a:xfrm>
          </p:grpSpPr>
          <p:sp>
            <p:nvSpPr>
              <p:cNvPr id="32" name="Freeform 114"/>
              <p:cNvSpPr>
                <a:spLocks/>
              </p:cNvSpPr>
              <p:nvPr/>
            </p:nvSpPr>
            <p:spPr bwMode="auto">
              <a:xfrm>
                <a:off x="7729083" y="2227884"/>
                <a:ext cx="1153306" cy="1141451"/>
              </a:xfrm>
              <a:custGeom>
                <a:avLst/>
                <a:gdLst>
                  <a:gd name="T0" fmla="*/ 575 w 576"/>
                  <a:gd name="T1" fmla="*/ 518 h 570"/>
                  <a:gd name="T2" fmla="*/ 576 w 576"/>
                  <a:gd name="T3" fmla="*/ 518 h 570"/>
                  <a:gd name="T4" fmla="*/ 52 w 576"/>
                  <a:gd name="T5" fmla="*/ 0 h 570"/>
                  <a:gd name="T6" fmla="*/ 37 w 576"/>
                  <a:gd name="T7" fmla="*/ 37 h 570"/>
                  <a:gd name="T8" fmla="*/ 0 w 576"/>
                  <a:gd name="T9" fmla="*/ 52 h 570"/>
                  <a:gd name="T10" fmla="*/ 524 w 576"/>
                  <a:gd name="T11" fmla="*/ 570 h 570"/>
                  <a:gd name="T12" fmla="*/ 525 w 576"/>
                  <a:gd name="T13" fmla="*/ 569 h 570"/>
                  <a:gd name="T14" fmla="*/ 575 w 576"/>
                  <a:gd name="T15" fmla="*/ 518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6" h="570">
                    <a:moveTo>
                      <a:pt x="575" y="518"/>
                    </a:moveTo>
                    <a:cubicBezTo>
                      <a:pt x="576" y="518"/>
                      <a:pt x="576" y="518"/>
                      <a:pt x="576" y="518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7" y="12"/>
                      <a:pt x="42" y="24"/>
                      <a:pt x="37" y="37"/>
                    </a:cubicBezTo>
                    <a:cubicBezTo>
                      <a:pt x="24" y="42"/>
                      <a:pt x="12" y="47"/>
                      <a:pt x="0" y="52"/>
                    </a:cubicBezTo>
                    <a:cubicBezTo>
                      <a:pt x="524" y="570"/>
                      <a:pt x="524" y="570"/>
                      <a:pt x="524" y="570"/>
                    </a:cubicBezTo>
                    <a:cubicBezTo>
                      <a:pt x="525" y="569"/>
                      <a:pt x="525" y="569"/>
                      <a:pt x="525" y="569"/>
                    </a:cubicBezTo>
                    <a:lnTo>
                      <a:pt x="575" y="51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Freeform 115"/>
              <p:cNvSpPr>
                <a:spLocks/>
              </p:cNvSpPr>
              <p:nvPr/>
            </p:nvSpPr>
            <p:spPr bwMode="auto">
              <a:xfrm>
                <a:off x="8936582" y="3420988"/>
                <a:ext cx="398830" cy="394597"/>
              </a:xfrm>
              <a:custGeom>
                <a:avLst/>
                <a:gdLst>
                  <a:gd name="T0" fmla="*/ 199 w 199"/>
                  <a:gd name="T1" fmla="*/ 197 h 197"/>
                  <a:gd name="T2" fmla="*/ 59 w 199"/>
                  <a:gd name="T3" fmla="*/ 0 h 197"/>
                  <a:gd name="T4" fmla="*/ 58 w 199"/>
                  <a:gd name="T5" fmla="*/ 0 h 197"/>
                  <a:gd name="T6" fmla="*/ 55 w 199"/>
                  <a:gd name="T7" fmla="*/ 4 h 197"/>
                  <a:gd name="T8" fmla="*/ 5 w 199"/>
                  <a:gd name="T9" fmla="*/ 55 h 197"/>
                  <a:gd name="T10" fmla="*/ 0 w 199"/>
                  <a:gd name="T11" fmla="*/ 58 h 197"/>
                  <a:gd name="T12" fmla="*/ 1 w 199"/>
                  <a:gd name="T13" fmla="*/ 59 h 197"/>
                  <a:gd name="T14" fmla="*/ 199 w 199"/>
                  <a:gd name="T15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9" h="197">
                    <a:moveTo>
                      <a:pt x="199" y="197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58" y="0"/>
                      <a:pt x="58" y="0"/>
                    </a:cubicBezTo>
                    <a:cubicBezTo>
                      <a:pt x="57" y="2"/>
                      <a:pt x="56" y="3"/>
                      <a:pt x="55" y="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3" y="56"/>
                      <a:pt x="2" y="57"/>
                      <a:pt x="0" y="58"/>
                    </a:cubicBezTo>
                    <a:cubicBezTo>
                      <a:pt x="1" y="58"/>
                      <a:pt x="1" y="59"/>
                      <a:pt x="1" y="59"/>
                    </a:cubicBezTo>
                    <a:lnTo>
                      <a:pt x="199" y="19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Freeform 116"/>
              <p:cNvSpPr>
                <a:spLocks/>
              </p:cNvSpPr>
              <p:nvPr/>
            </p:nvSpPr>
            <p:spPr bwMode="auto">
              <a:xfrm>
                <a:off x="8892550" y="3375263"/>
                <a:ext cx="164274" cy="165968"/>
              </a:xfrm>
              <a:custGeom>
                <a:avLst/>
                <a:gdLst>
                  <a:gd name="T0" fmla="*/ 77 w 82"/>
                  <a:gd name="T1" fmla="*/ 27 h 83"/>
                  <a:gd name="T2" fmla="*/ 80 w 82"/>
                  <a:gd name="T3" fmla="*/ 23 h 83"/>
                  <a:gd name="T4" fmla="*/ 77 w 82"/>
                  <a:gd name="T5" fmla="*/ 7 h 83"/>
                  <a:gd name="T6" fmla="*/ 75 w 82"/>
                  <a:gd name="T7" fmla="*/ 6 h 83"/>
                  <a:gd name="T8" fmla="*/ 55 w 82"/>
                  <a:gd name="T9" fmla="*/ 6 h 83"/>
                  <a:gd name="T10" fmla="*/ 5 w 82"/>
                  <a:gd name="T11" fmla="*/ 57 h 83"/>
                  <a:gd name="T12" fmla="*/ 5 w 82"/>
                  <a:gd name="T13" fmla="*/ 77 h 83"/>
                  <a:gd name="T14" fmla="*/ 7 w 82"/>
                  <a:gd name="T15" fmla="*/ 78 h 83"/>
                  <a:gd name="T16" fmla="*/ 22 w 82"/>
                  <a:gd name="T17" fmla="*/ 81 h 83"/>
                  <a:gd name="T18" fmla="*/ 27 w 82"/>
                  <a:gd name="T19" fmla="*/ 78 h 83"/>
                  <a:gd name="T20" fmla="*/ 77 w 82"/>
                  <a:gd name="T21" fmla="*/ 2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83">
                    <a:moveTo>
                      <a:pt x="77" y="27"/>
                    </a:moveTo>
                    <a:cubicBezTo>
                      <a:pt x="78" y="26"/>
                      <a:pt x="79" y="25"/>
                      <a:pt x="80" y="23"/>
                    </a:cubicBezTo>
                    <a:cubicBezTo>
                      <a:pt x="82" y="18"/>
                      <a:pt x="81" y="12"/>
                      <a:pt x="77" y="7"/>
                    </a:cubicBezTo>
                    <a:cubicBezTo>
                      <a:pt x="75" y="6"/>
                      <a:pt x="75" y="6"/>
                      <a:pt x="75" y="6"/>
                    </a:cubicBezTo>
                    <a:cubicBezTo>
                      <a:pt x="70" y="0"/>
                      <a:pt x="61" y="1"/>
                      <a:pt x="55" y="6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0" y="62"/>
                      <a:pt x="0" y="71"/>
                      <a:pt x="5" y="77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11" y="82"/>
                      <a:pt x="17" y="83"/>
                      <a:pt x="22" y="81"/>
                    </a:cubicBezTo>
                    <a:cubicBezTo>
                      <a:pt x="24" y="80"/>
                      <a:pt x="25" y="79"/>
                      <a:pt x="27" y="78"/>
                    </a:cubicBezTo>
                    <a:lnTo>
                      <a:pt x="77" y="27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Freeform 117"/>
              <p:cNvSpPr>
                <a:spLocks/>
              </p:cNvSpPr>
              <p:nvPr/>
            </p:nvSpPr>
            <p:spPr bwMode="auto">
              <a:xfrm>
                <a:off x="8850211" y="3335464"/>
                <a:ext cx="164274" cy="164274"/>
              </a:xfrm>
              <a:custGeom>
                <a:avLst/>
                <a:gdLst>
                  <a:gd name="T0" fmla="*/ 76 w 82"/>
                  <a:gd name="T1" fmla="*/ 6 h 82"/>
                  <a:gd name="T2" fmla="*/ 75 w 82"/>
                  <a:gd name="T3" fmla="*/ 5 h 82"/>
                  <a:gd name="T4" fmla="*/ 62 w 82"/>
                  <a:gd name="T5" fmla="*/ 1 h 82"/>
                  <a:gd name="T6" fmla="*/ 58 w 82"/>
                  <a:gd name="T7" fmla="*/ 8 h 82"/>
                  <a:gd name="T8" fmla="*/ 8 w 82"/>
                  <a:gd name="T9" fmla="*/ 58 h 82"/>
                  <a:gd name="T10" fmla="*/ 1 w 82"/>
                  <a:gd name="T11" fmla="*/ 62 h 82"/>
                  <a:gd name="T12" fmla="*/ 5 w 82"/>
                  <a:gd name="T13" fmla="*/ 75 h 82"/>
                  <a:gd name="T14" fmla="*/ 6 w 82"/>
                  <a:gd name="T15" fmla="*/ 77 h 82"/>
                  <a:gd name="T16" fmla="*/ 26 w 82"/>
                  <a:gd name="T17" fmla="*/ 77 h 82"/>
                  <a:gd name="T18" fmla="*/ 76 w 82"/>
                  <a:gd name="T19" fmla="*/ 26 h 82"/>
                  <a:gd name="T20" fmla="*/ 76 w 82"/>
                  <a:gd name="T21" fmla="*/ 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82">
                    <a:moveTo>
                      <a:pt x="76" y="6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1" y="1"/>
                      <a:pt x="66" y="0"/>
                      <a:pt x="62" y="1"/>
                    </a:cubicBezTo>
                    <a:cubicBezTo>
                      <a:pt x="61" y="4"/>
                      <a:pt x="60" y="6"/>
                      <a:pt x="58" y="8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6" y="60"/>
                      <a:pt x="3" y="62"/>
                      <a:pt x="1" y="62"/>
                    </a:cubicBezTo>
                    <a:cubicBezTo>
                      <a:pt x="0" y="67"/>
                      <a:pt x="1" y="72"/>
                      <a:pt x="5" y="75"/>
                    </a:cubicBezTo>
                    <a:cubicBezTo>
                      <a:pt x="6" y="77"/>
                      <a:pt x="6" y="77"/>
                      <a:pt x="6" y="77"/>
                    </a:cubicBezTo>
                    <a:cubicBezTo>
                      <a:pt x="12" y="82"/>
                      <a:pt x="21" y="82"/>
                      <a:pt x="26" y="77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82" y="21"/>
                      <a:pt x="82" y="12"/>
                      <a:pt x="76" y="6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Freeform 118"/>
              <p:cNvSpPr>
                <a:spLocks/>
              </p:cNvSpPr>
              <p:nvPr/>
            </p:nvSpPr>
            <p:spPr bwMode="auto">
              <a:xfrm>
                <a:off x="8812953" y="3297359"/>
                <a:ext cx="163427" cy="164274"/>
              </a:xfrm>
              <a:custGeom>
                <a:avLst/>
                <a:gdLst>
                  <a:gd name="T0" fmla="*/ 77 w 82"/>
                  <a:gd name="T1" fmla="*/ 27 h 82"/>
                  <a:gd name="T2" fmla="*/ 81 w 82"/>
                  <a:gd name="T3" fmla="*/ 20 h 82"/>
                  <a:gd name="T4" fmla="*/ 77 w 82"/>
                  <a:gd name="T5" fmla="*/ 7 h 82"/>
                  <a:gd name="T6" fmla="*/ 75 w 82"/>
                  <a:gd name="T7" fmla="*/ 5 h 82"/>
                  <a:gd name="T8" fmla="*/ 55 w 82"/>
                  <a:gd name="T9" fmla="*/ 6 h 82"/>
                  <a:gd name="T10" fmla="*/ 5 w 82"/>
                  <a:gd name="T11" fmla="*/ 56 h 82"/>
                  <a:gd name="T12" fmla="*/ 5 w 82"/>
                  <a:gd name="T13" fmla="*/ 76 h 82"/>
                  <a:gd name="T14" fmla="*/ 7 w 82"/>
                  <a:gd name="T15" fmla="*/ 78 h 82"/>
                  <a:gd name="T16" fmla="*/ 20 w 82"/>
                  <a:gd name="T17" fmla="*/ 81 h 82"/>
                  <a:gd name="T18" fmla="*/ 27 w 82"/>
                  <a:gd name="T19" fmla="*/ 77 h 82"/>
                  <a:gd name="T20" fmla="*/ 77 w 82"/>
                  <a:gd name="T21" fmla="*/ 2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82">
                    <a:moveTo>
                      <a:pt x="77" y="27"/>
                    </a:moveTo>
                    <a:cubicBezTo>
                      <a:pt x="79" y="25"/>
                      <a:pt x="80" y="23"/>
                      <a:pt x="81" y="20"/>
                    </a:cubicBezTo>
                    <a:cubicBezTo>
                      <a:pt x="82" y="15"/>
                      <a:pt x="80" y="11"/>
                      <a:pt x="77" y="7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0" y="0"/>
                      <a:pt x="61" y="0"/>
                      <a:pt x="55" y="6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0" y="62"/>
                      <a:pt x="0" y="71"/>
                      <a:pt x="5" y="76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10" y="81"/>
                      <a:pt x="15" y="82"/>
                      <a:pt x="20" y="81"/>
                    </a:cubicBezTo>
                    <a:cubicBezTo>
                      <a:pt x="22" y="81"/>
                      <a:pt x="25" y="79"/>
                      <a:pt x="27" y="77"/>
                    </a:cubicBezTo>
                    <a:lnTo>
                      <a:pt x="77" y="27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Freeform 119"/>
              <p:cNvSpPr>
                <a:spLocks/>
              </p:cNvSpPr>
              <p:nvPr/>
            </p:nvSpPr>
            <p:spPr bwMode="auto">
              <a:xfrm>
                <a:off x="8768074" y="3255021"/>
                <a:ext cx="166814" cy="165968"/>
              </a:xfrm>
              <a:custGeom>
                <a:avLst/>
                <a:gdLst>
                  <a:gd name="T0" fmla="*/ 77 w 83"/>
                  <a:gd name="T1" fmla="*/ 7 h 83"/>
                  <a:gd name="T2" fmla="*/ 76 w 83"/>
                  <a:gd name="T3" fmla="*/ 5 h 83"/>
                  <a:gd name="T4" fmla="*/ 57 w 83"/>
                  <a:gd name="T5" fmla="*/ 5 h 83"/>
                  <a:gd name="T6" fmla="*/ 56 w 83"/>
                  <a:gd name="T7" fmla="*/ 5 h 83"/>
                  <a:gd name="T8" fmla="*/ 6 w 83"/>
                  <a:gd name="T9" fmla="*/ 56 h 83"/>
                  <a:gd name="T10" fmla="*/ 5 w 83"/>
                  <a:gd name="T11" fmla="*/ 57 h 83"/>
                  <a:gd name="T12" fmla="*/ 6 w 83"/>
                  <a:gd name="T13" fmla="*/ 76 h 83"/>
                  <a:gd name="T14" fmla="*/ 7 w 83"/>
                  <a:gd name="T15" fmla="*/ 77 h 83"/>
                  <a:gd name="T16" fmla="*/ 27 w 83"/>
                  <a:gd name="T17" fmla="*/ 77 h 83"/>
                  <a:gd name="T18" fmla="*/ 77 w 83"/>
                  <a:gd name="T19" fmla="*/ 27 h 83"/>
                  <a:gd name="T20" fmla="*/ 77 w 83"/>
                  <a:gd name="T21" fmla="*/ 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83">
                    <a:moveTo>
                      <a:pt x="77" y="7"/>
                    </a:moveTo>
                    <a:cubicBezTo>
                      <a:pt x="76" y="5"/>
                      <a:pt x="76" y="5"/>
                      <a:pt x="76" y="5"/>
                    </a:cubicBezTo>
                    <a:cubicBezTo>
                      <a:pt x="70" y="0"/>
                      <a:pt x="62" y="0"/>
                      <a:pt x="57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0" y="62"/>
                      <a:pt x="1" y="71"/>
                      <a:pt x="6" y="76"/>
                    </a:cubicBezTo>
                    <a:cubicBezTo>
                      <a:pt x="7" y="77"/>
                      <a:pt x="7" y="77"/>
                      <a:pt x="7" y="77"/>
                    </a:cubicBezTo>
                    <a:cubicBezTo>
                      <a:pt x="13" y="83"/>
                      <a:pt x="22" y="83"/>
                      <a:pt x="27" y="7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83" y="21"/>
                      <a:pt x="83" y="12"/>
                      <a:pt x="77" y="7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Freeform 120"/>
              <p:cNvSpPr>
                <a:spLocks/>
              </p:cNvSpPr>
              <p:nvPr/>
            </p:nvSpPr>
            <p:spPr bwMode="auto">
              <a:xfrm>
                <a:off x="7120252" y="1830747"/>
                <a:ext cx="682500" cy="709597"/>
              </a:xfrm>
              <a:custGeom>
                <a:avLst/>
                <a:gdLst>
                  <a:gd name="T0" fmla="*/ 222 w 341"/>
                  <a:gd name="T1" fmla="*/ 117 h 354"/>
                  <a:gd name="T2" fmla="*/ 27 w 341"/>
                  <a:gd name="T3" fmla="*/ 120 h 354"/>
                  <a:gd name="T4" fmla="*/ 304 w 341"/>
                  <a:gd name="T5" fmla="*/ 250 h 354"/>
                  <a:gd name="T6" fmla="*/ 341 w 341"/>
                  <a:gd name="T7" fmla="*/ 235 h 354"/>
                  <a:gd name="T8" fmla="*/ 222 w 341"/>
                  <a:gd name="T9" fmla="*/ 117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354">
                    <a:moveTo>
                      <a:pt x="222" y="117"/>
                    </a:moveTo>
                    <a:cubicBezTo>
                      <a:pt x="96" y="0"/>
                      <a:pt x="56" y="8"/>
                      <a:pt x="27" y="120"/>
                    </a:cubicBezTo>
                    <a:cubicBezTo>
                      <a:pt x="0" y="220"/>
                      <a:pt x="38" y="354"/>
                      <a:pt x="304" y="250"/>
                    </a:cubicBezTo>
                    <a:cubicBezTo>
                      <a:pt x="316" y="245"/>
                      <a:pt x="328" y="240"/>
                      <a:pt x="341" y="235"/>
                    </a:cubicBezTo>
                    <a:cubicBezTo>
                      <a:pt x="293" y="188"/>
                      <a:pt x="253" y="149"/>
                      <a:pt x="222" y="117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Freeform 121"/>
              <p:cNvSpPr>
                <a:spLocks/>
              </p:cNvSpPr>
              <p:nvPr/>
            </p:nvSpPr>
            <p:spPr bwMode="auto">
              <a:xfrm>
                <a:off x="7322631" y="1618207"/>
                <a:ext cx="712984" cy="683347"/>
              </a:xfrm>
              <a:custGeom>
                <a:avLst/>
                <a:gdLst>
                  <a:gd name="T0" fmla="*/ 240 w 356"/>
                  <a:gd name="T1" fmla="*/ 341 h 341"/>
                  <a:gd name="T2" fmla="*/ 255 w 356"/>
                  <a:gd name="T3" fmla="*/ 304 h 341"/>
                  <a:gd name="T4" fmla="*/ 122 w 356"/>
                  <a:gd name="T5" fmla="*/ 27 h 341"/>
                  <a:gd name="T6" fmla="*/ 121 w 356"/>
                  <a:gd name="T7" fmla="*/ 223 h 341"/>
                  <a:gd name="T8" fmla="*/ 240 w 356"/>
                  <a:gd name="T9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6" h="341">
                    <a:moveTo>
                      <a:pt x="240" y="341"/>
                    </a:moveTo>
                    <a:cubicBezTo>
                      <a:pt x="245" y="328"/>
                      <a:pt x="250" y="316"/>
                      <a:pt x="255" y="304"/>
                    </a:cubicBezTo>
                    <a:cubicBezTo>
                      <a:pt x="356" y="36"/>
                      <a:pt x="222" y="0"/>
                      <a:pt x="122" y="27"/>
                    </a:cubicBezTo>
                    <a:cubicBezTo>
                      <a:pt x="10" y="59"/>
                      <a:pt x="0" y="94"/>
                      <a:pt x="121" y="223"/>
                    </a:cubicBezTo>
                    <a:cubicBezTo>
                      <a:pt x="152" y="255"/>
                      <a:pt x="192" y="294"/>
                      <a:pt x="240" y="341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1" name="ValueText"/>
            <p:cNvSpPr txBox="1"/>
            <p:nvPr/>
          </p:nvSpPr>
          <p:spPr>
            <a:xfrm>
              <a:off x="5658791" y="5445958"/>
              <a:ext cx="743919" cy="557939"/>
            </a:xfrm>
            <a:prstGeom prst="rect">
              <a:avLst/>
            </a:prstGeom>
          </p:spPr>
          <p:txBody>
            <a:bodyPr wrap="none" lIns="0" tIns="0" rIns="0" bIns="0">
              <a:prstTxWarp prst="textPlain">
                <a:avLst/>
              </a:prstTxWarp>
              <a:normAutofit/>
            </a:bodyPr>
            <a:lstStyle/>
            <a:p>
              <a:r>
                <a:rPr lang="en-US" altLang="zh-CN">
                  <a:latin typeface="Impact" panose="020B0806030902050204" pitchFamily="34" charset="0"/>
                </a:rPr>
                <a:t>68%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038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Plan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Project phases and key tasks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Timeline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Milestones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Project plan execution and report</a:t>
            </a:r>
          </a:p>
        </p:txBody>
      </p:sp>
      <p:pic>
        <p:nvPicPr>
          <p:cNvPr id="10" name="图片占位符 9">
            <a:extLst>
              <a:ext uri="{FF2B5EF4-FFF2-40B4-BE49-F238E27FC236}">
                <a16:creationId xmlns:a16="http://schemas.microsoft.com/office/drawing/2014/main" id="{963B2B6D-4544-4357-9DFE-146E97F85C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5" r="16675"/>
          <a:stretch>
            <a:fillRect/>
          </a:stretch>
        </p:blipFill>
        <p:spPr/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072484" y="266160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F138B57-BED9-4093-8A72-1DC824FBB8CC}"/>
              </a:ext>
            </a:extLst>
          </p:cNvPr>
          <p:cNvCxnSpPr/>
          <p:nvPr/>
        </p:nvCxnSpPr>
        <p:spPr>
          <a:xfrm>
            <a:off x="5016414" y="3608778"/>
            <a:ext cx="475138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234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84210-2E8D-46EA-918C-2F049BE5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phases and key tasks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EBE919-3204-4FBC-8739-8E5A8F63977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E50B08-FC14-499D-AC3C-0398A48E2C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grpSp>
        <p:nvGrpSpPr>
          <p:cNvPr id="91" name="fc3c00d5-ca98-4d9a-bbf1-3f152b32576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370A430-CB49-467C-A894-9C0F47F545CB}"/>
              </a:ext>
            </a:extLst>
          </p:cNvPr>
          <p:cNvGrpSpPr>
            <a:grpSpLocks noChangeAspect="1"/>
          </p:cNvGrpSpPr>
          <p:nvPr/>
        </p:nvGrpSpPr>
        <p:grpSpPr>
          <a:xfrm>
            <a:off x="669925" y="1123950"/>
            <a:ext cx="10850563" cy="4642013"/>
            <a:chOff x="669925" y="1123950"/>
            <a:chExt cx="10850563" cy="4642013"/>
          </a:xfrm>
        </p:grpSpPr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50D4A26F-CC01-41AA-8152-A1EABBE168EE}"/>
                </a:ext>
              </a:extLst>
            </p:cNvPr>
            <p:cNvCxnSpPr>
              <a:cxnSpLocks/>
            </p:cNvCxnSpPr>
            <p:nvPr/>
          </p:nvCxnSpPr>
          <p:spPr>
            <a:xfrm>
              <a:off x="669925" y="5756438"/>
              <a:ext cx="10850563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ísḷîdê">
              <a:extLst>
                <a:ext uri="{FF2B5EF4-FFF2-40B4-BE49-F238E27FC236}">
                  <a16:creationId xmlns:a16="http://schemas.microsoft.com/office/drawing/2014/main" id="{11AE4670-39BB-43DA-AA0C-15AC3A618B26}"/>
                </a:ext>
              </a:extLst>
            </p:cNvPr>
            <p:cNvGrpSpPr/>
            <p:nvPr/>
          </p:nvGrpSpPr>
          <p:grpSpPr>
            <a:xfrm>
              <a:off x="3646117" y="3159000"/>
              <a:ext cx="4972794" cy="2606963"/>
              <a:chOff x="3953164" y="3168074"/>
              <a:chExt cx="4285674" cy="2246744"/>
            </a:xfrm>
          </p:grpSpPr>
          <p:sp>
            <p:nvSpPr>
              <p:cNvPr id="115" name="ïṡḷíḍé">
                <a:extLst>
                  <a:ext uri="{FF2B5EF4-FFF2-40B4-BE49-F238E27FC236}">
                    <a16:creationId xmlns:a16="http://schemas.microsoft.com/office/drawing/2014/main" id="{DEACF95A-5313-4129-9EC2-55DD512D06AB}"/>
                  </a:ext>
                </a:extLst>
              </p:cNvPr>
              <p:cNvSpPr/>
              <p:nvPr/>
            </p:nvSpPr>
            <p:spPr>
              <a:xfrm>
                <a:off x="3953164" y="3811280"/>
                <a:ext cx="1544768" cy="1603538"/>
              </a:xfrm>
              <a:custGeom>
                <a:avLst/>
                <a:gdLst>
                  <a:gd name="connsiteX0" fmla="*/ 613459 w 1544768"/>
                  <a:gd name="connsiteY0" fmla="*/ 0 h 1603538"/>
                  <a:gd name="connsiteX1" fmla="*/ 1544768 w 1544768"/>
                  <a:gd name="connsiteY1" fmla="*/ 976469 h 1603538"/>
                  <a:gd name="connsiteX2" fmla="*/ 1479549 w 1544768"/>
                  <a:gd name="connsiteY2" fmla="*/ 1055514 h 1603538"/>
                  <a:gd name="connsiteX3" fmla="*/ 1343891 w 1544768"/>
                  <a:gd name="connsiteY3" fmla="*/ 1499630 h 1603538"/>
                  <a:gd name="connsiteX4" fmla="*/ 1347992 w 1544768"/>
                  <a:gd name="connsiteY4" fmla="*/ 1580845 h 1603538"/>
                  <a:gd name="connsiteX5" fmla="*/ 1351456 w 1544768"/>
                  <a:gd name="connsiteY5" fmla="*/ 1603538 h 1603538"/>
                  <a:gd name="connsiteX6" fmla="*/ 5247 w 1544768"/>
                  <a:gd name="connsiteY6" fmla="*/ 1603538 h 1603538"/>
                  <a:gd name="connsiteX7" fmla="*/ 0 w 1544768"/>
                  <a:gd name="connsiteY7" fmla="*/ 1499630 h 1603538"/>
                  <a:gd name="connsiteX8" fmla="*/ 489319 w 1544768"/>
                  <a:gd name="connsiteY8" fmla="*/ 136587 h 1603538"/>
                  <a:gd name="connsiteX9" fmla="*/ 613459 w 1544768"/>
                  <a:gd name="connsiteY9" fmla="*/ 0 h 1603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4768" h="1603538">
                    <a:moveTo>
                      <a:pt x="613459" y="0"/>
                    </a:moveTo>
                    <a:lnTo>
                      <a:pt x="1544768" y="976469"/>
                    </a:lnTo>
                    <a:lnTo>
                      <a:pt x="1479549" y="1055514"/>
                    </a:lnTo>
                    <a:cubicBezTo>
                      <a:pt x="1393902" y="1182290"/>
                      <a:pt x="1343891" y="1335120"/>
                      <a:pt x="1343891" y="1499630"/>
                    </a:cubicBezTo>
                    <a:cubicBezTo>
                      <a:pt x="1343891" y="1527048"/>
                      <a:pt x="1345280" y="1554142"/>
                      <a:pt x="1347992" y="1580845"/>
                    </a:cubicBezTo>
                    <a:lnTo>
                      <a:pt x="1351456" y="1603538"/>
                    </a:lnTo>
                    <a:lnTo>
                      <a:pt x="5247" y="1603538"/>
                    </a:lnTo>
                    <a:lnTo>
                      <a:pt x="0" y="1499630"/>
                    </a:lnTo>
                    <a:cubicBezTo>
                      <a:pt x="0" y="981868"/>
                      <a:pt x="183631" y="506996"/>
                      <a:pt x="489319" y="136587"/>
                    </a:cubicBezTo>
                    <a:lnTo>
                      <a:pt x="61345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16" name="ïṩḻíḓé">
                <a:extLst>
                  <a:ext uri="{FF2B5EF4-FFF2-40B4-BE49-F238E27FC236}">
                    <a16:creationId xmlns:a16="http://schemas.microsoft.com/office/drawing/2014/main" id="{E342180A-1F38-457B-8279-862178A6F641}"/>
                  </a:ext>
                </a:extLst>
              </p:cNvPr>
              <p:cNvSpPr/>
              <p:nvPr/>
            </p:nvSpPr>
            <p:spPr>
              <a:xfrm>
                <a:off x="4566623" y="3168074"/>
                <a:ext cx="1529378" cy="1619675"/>
              </a:xfrm>
              <a:custGeom>
                <a:avLst/>
                <a:gdLst>
                  <a:gd name="connsiteX0" fmla="*/ 1529377 w 1529378"/>
                  <a:gd name="connsiteY0" fmla="*/ 0 h 1619675"/>
                  <a:gd name="connsiteX1" fmla="*/ 1529378 w 1529378"/>
                  <a:gd name="connsiteY1" fmla="*/ 0 h 1619675"/>
                  <a:gd name="connsiteX2" fmla="*/ 1529378 w 1529378"/>
                  <a:gd name="connsiteY2" fmla="*/ 1348742 h 1619675"/>
                  <a:gd name="connsiteX3" fmla="*/ 1524759 w 1529378"/>
                  <a:gd name="connsiteY3" fmla="*/ 1348509 h 1619675"/>
                  <a:gd name="connsiteX4" fmla="*/ 963085 w 1529378"/>
                  <a:gd name="connsiteY4" fmla="*/ 1581162 h 1619675"/>
                  <a:gd name="connsiteX5" fmla="*/ 931309 w 1529378"/>
                  <a:gd name="connsiteY5" fmla="*/ 1619675 h 1619675"/>
                  <a:gd name="connsiteX6" fmla="*/ 0 w 1529378"/>
                  <a:gd name="connsiteY6" fmla="*/ 643206 h 1619675"/>
                  <a:gd name="connsiteX7" fmla="*/ 14163 w 1529378"/>
                  <a:gd name="connsiteY7" fmla="*/ 627622 h 1619675"/>
                  <a:gd name="connsiteX8" fmla="*/ 1529377 w 1529378"/>
                  <a:gd name="connsiteY8" fmla="*/ 0 h 1619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9378" h="1619675">
                    <a:moveTo>
                      <a:pt x="1529377" y="0"/>
                    </a:moveTo>
                    <a:lnTo>
                      <a:pt x="1529378" y="0"/>
                    </a:lnTo>
                    <a:lnTo>
                      <a:pt x="1529378" y="1348742"/>
                    </a:lnTo>
                    <a:lnTo>
                      <a:pt x="1524759" y="1348509"/>
                    </a:lnTo>
                    <a:cubicBezTo>
                      <a:pt x="1305412" y="1348509"/>
                      <a:pt x="1106830" y="1437417"/>
                      <a:pt x="963085" y="1581162"/>
                    </a:cubicBezTo>
                    <a:lnTo>
                      <a:pt x="931309" y="1619675"/>
                    </a:lnTo>
                    <a:lnTo>
                      <a:pt x="0" y="643206"/>
                    </a:lnTo>
                    <a:lnTo>
                      <a:pt x="14163" y="627622"/>
                    </a:lnTo>
                    <a:cubicBezTo>
                      <a:pt x="401940" y="239845"/>
                      <a:pt x="937649" y="0"/>
                      <a:pt x="1529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17" name="ïṩlíḋè">
                <a:extLst>
                  <a:ext uri="{FF2B5EF4-FFF2-40B4-BE49-F238E27FC236}">
                    <a16:creationId xmlns:a16="http://schemas.microsoft.com/office/drawing/2014/main" id="{48BD15EF-55D9-479D-B6E7-AF242E08B8EE}"/>
                  </a:ext>
                </a:extLst>
              </p:cNvPr>
              <p:cNvSpPr/>
              <p:nvPr/>
            </p:nvSpPr>
            <p:spPr>
              <a:xfrm flipH="1">
                <a:off x="6690479" y="3812151"/>
                <a:ext cx="1548359" cy="1602667"/>
              </a:xfrm>
              <a:custGeom>
                <a:avLst/>
                <a:gdLst>
                  <a:gd name="connsiteX0" fmla="*/ 614290 w 1548359"/>
                  <a:gd name="connsiteY0" fmla="*/ 0 h 1602667"/>
                  <a:gd name="connsiteX1" fmla="*/ 556670 w 1548359"/>
                  <a:gd name="connsiteY1" fmla="*/ 57964 h 1602667"/>
                  <a:gd name="connsiteX2" fmla="*/ 0 w 1548359"/>
                  <a:gd name="connsiteY2" fmla="*/ 1498759 h 1602667"/>
                  <a:gd name="connsiteX3" fmla="*/ 5247 w 1548359"/>
                  <a:gd name="connsiteY3" fmla="*/ 1602667 h 1602667"/>
                  <a:gd name="connsiteX4" fmla="*/ 1360691 w 1548359"/>
                  <a:gd name="connsiteY4" fmla="*/ 1602667 h 1602667"/>
                  <a:gd name="connsiteX5" fmla="*/ 1357228 w 1548359"/>
                  <a:gd name="connsiteY5" fmla="*/ 1579974 h 1602667"/>
                  <a:gd name="connsiteX6" fmla="*/ 1353127 w 1548359"/>
                  <a:gd name="connsiteY6" fmla="*/ 1498759 h 1602667"/>
                  <a:gd name="connsiteX7" fmla="*/ 1473148 w 1548359"/>
                  <a:gd name="connsiteY7" fmla="*/ 1078716 h 1602667"/>
                  <a:gd name="connsiteX8" fmla="*/ 1548359 w 1548359"/>
                  <a:gd name="connsiteY8" fmla="*/ 979363 h 1602667"/>
                  <a:gd name="connsiteX9" fmla="*/ 614290 w 1548359"/>
                  <a:gd name="connsiteY9" fmla="*/ 0 h 160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8359" h="1602667">
                    <a:moveTo>
                      <a:pt x="614290" y="0"/>
                    </a:moveTo>
                    <a:lnTo>
                      <a:pt x="556670" y="57964"/>
                    </a:lnTo>
                    <a:cubicBezTo>
                      <a:pt x="210801" y="438505"/>
                      <a:pt x="0" y="944014"/>
                      <a:pt x="0" y="1498759"/>
                    </a:cubicBezTo>
                    <a:lnTo>
                      <a:pt x="5247" y="1602667"/>
                    </a:lnTo>
                    <a:lnTo>
                      <a:pt x="1360691" y="1602667"/>
                    </a:lnTo>
                    <a:lnTo>
                      <a:pt x="1357228" y="1579974"/>
                    </a:lnTo>
                    <a:cubicBezTo>
                      <a:pt x="1354516" y="1553271"/>
                      <a:pt x="1353127" y="1526177"/>
                      <a:pt x="1353127" y="1498759"/>
                    </a:cubicBezTo>
                    <a:cubicBezTo>
                      <a:pt x="1353127" y="1344531"/>
                      <a:pt x="1397082" y="1200568"/>
                      <a:pt x="1473148" y="1078716"/>
                    </a:cubicBezTo>
                    <a:lnTo>
                      <a:pt x="1548359" y="979363"/>
                    </a:lnTo>
                    <a:lnTo>
                      <a:pt x="61429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18" name="iṥ1ïḑe">
                <a:extLst>
                  <a:ext uri="{FF2B5EF4-FFF2-40B4-BE49-F238E27FC236}">
                    <a16:creationId xmlns:a16="http://schemas.microsoft.com/office/drawing/2014/main" id="{A9B2629E-E0E3-4406-BFF0-68398C1DE535}"/>
                  </a:ext>
                </a:extLst>
              </p:cNvPr>
              <p:cNvSpPr/>
              <p:nvPr/>
            </p:nvSpPr>
            <p:spPr>
              <a:xfrm flipH="1">
                <a:off x="6096003" y="3168074"/>
                <a:ext cx="1528545" cy="1623440"/>
              </a:xfrm>
              <a:custGeom>
                <a:avLst/>
                <a:gdLst>
                  <a:gd name="connsiteX0" fmla="*/ 1528545 w 1528545"/>
                  <a:gd name="connsiteY0" fmla="*/ 0 h 1623440"/>
                  <a:gd name="connsiteX1" fmla="*/ 1309453 w 1528545"/>
                  <a:gd name="connsiteY1" fmla="*/ 11063 h 1623440"/>
                  <a:gd name="connsiteX2" fmla="*/ 78264 w 1528545"/>
                  <a:gd name="connsiteY2" fmla="*/ 565345 h 1623440"/>
                  <a:gd name="connsiteX3" fmla="*/ 0 w 1528545"/>
                  <a:gd name="connsiteY3" fmla="*/ 644077 h 1623440"/>
                  <a:gd name="connsiteX4" fmla="*/ 934069 w 1528545"/>
                  <a:gd name="connsiteY4" fmla="*/ 1623440 h 1623440"/>
                  <a:gd name="connsiteX5" fmla="*/ 945189 w 1528545"/>
                  <a:gd name="connsiteY5" fmla="*/ 1608749 h 1623440"/>
                  <a:gd name="connsiteX6" fmla="*/ 1451949 w 1528545"/>
                  <a:gd name="connsiteY6" fmla="*/ 1352610 h 1623440"/>
                  <a:gd name="connsiteX7" fmla="*/ 1528545 w 1528545"/>
                  <a:gd name="connsiteY7" fmla="*/ 1348742 h 1623440"/>
                  <a:gd name="connsiteX8" fmla="*/ 1528545 w 1528545"/>
                  <a:gd name="connsiteY8" fmla="*/ 0 h 1623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8545" h="1623440">
                    <a:moveTo>
                      <a:pt x="1528545" y="0"/>
                    </a:moveTo>
                    <a:lnTo>
                      <a:pt x="1309453" y="11063"/>
                    </a:lnTo>
                    <a:cubicBezTo>
                      <a:pt x="836718" y="59072"/>
                      <a:pt x="409410" y="260745"/>
                      <a:pt x="78264" y="565345"/>
                    </a:cubicBezTo>
                    <a:lnTo>
                      <a:pt x="0" y="644077"/>
                    </a:lnTo>
                    <a:lnTo>
                      <a:pt x="934069" y="1623440"/>
                    </a:lnTo>
                    <a:lnTo>
                      <a:pt x="945189" y="1608749"/>
                    </a:lnTo>
                    <a:cubicBezTo>
                      <a:pt x="1073399" y="1467687"/>
                      <a:pt x="1251677" y="1372949"/>
                      <a:pt x="1451949" y="1352610"/>
                    </a:cubicBezTo>
                    <a:lnTo>
                      <a:pt x="1528545" y="1348742"/>
                    </a:lnTo>
                    <a:lnTo>
                      <a:pt x="15285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94" name="íṥḻiďe">
              <a:extLst>
                <a:ext uri="{FF2B5EF4-FFF2-40B4-BE49-F238E27FC236}">
                  <a16:creationId xmlns:a16="http://schemas.microsoft.com/office/drawing/2014/main" id="{E26FDB70-8593-45BC-8162-7248B74B201D}"/>
                </a:ext>
              </a:extLst>
            </p:cNvPr>
            <p:cNvSpPr txBox="1"/>
            <p:nvPr/>
          </p:nvSpPr>
          <p:spPr>
            <a:xfrm>
              <a:off x="8929666" y="4909688"/>
              <a:ext cx="2590822" cy="837226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……</a:t>
              </a:r>
            </a:p>
          </p:txBody>
        </p:sp>
        <p:sp>
          <p:nvSpPr>
            <p:cNvPr id="95" name="ïşḷíďê">
              <a:extLst>
                <a:ext uri="{FF2B5EF4-FFF2-40B4-BE49-F238E27FC236}">
                  <a16:creationId xmlns:a16="http://schemas.microsoft.com/office/drawing/2014/main" id="{3172A1A8-B384-441C-9406-1C76E6D6AB9F}"/>
                </a:ext>
              </a:extLst>
            </p:cNvPr>
            <p:cNvSpPr/>
            <p:nvPr/>
          </p:nvSpPr>
          <p:spPr>
            <a:xfrm>
              <a:off x="8929666" y="4530583"/>
              <a:ext cx="2590822" cy="379105"/>
            </a:xfrm>
            <a:prstGeom prst="rect">
              <a:avLst/>
            </a:prstGeom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4378">
                <a:defRPr/>
              </a:pPr>
              <a:r>
                <a:rPr lang="en-US" altLang="zh-CN" sz="1600" b="1" dirty="0"/>
                <a:t>Phase 4: Acceptance of delivery</a:t>
              </a:r>
              <a:endParaRPr lang="zh-CN" altLang="en-US" sz="1600" b="1" dirty="0"/>
            </a:p>
          </p:txBody>
        </p:sp>
        <p:sp>
          <p:nvSpPr>
            <p:cNvPr id="96" name="îṣ1iḑê">
              <a:extLst>
                <a:ext uri="{FF2B5EF4-FFF2-40B4-BE49-F238E27FC236}">
                  <a16:creationId xmlns:a16="http://schemas.microsoft.com/office/drawing/2014/main" id="{CA4B2E8B-5E0F-47D0-8976-43649CF26DB8}"/>
                </a:ext>
              </a:extLst>
            </p:cNvPr>
            <p:cNvSpPr txBox="1"/>
            <p:nvPr/>
          </p:nvSpPr>
          <p:spPr>
            <a:xfrm>
              <a:off x="669926" y="4909688"/>
              <a:ext cx="2665434" cy="837226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……</a:t>
              </a:r>
            </a:p>
          </p:txBody>
        </p:sp>
        <p:sp>
          <p:nvSpPr>
            <p:cNvPr id="97" name="îṡḻîḑe">
              <a:extLst>
                <a:ext uri="{FF2B5EF4-FFF2-40B4-BE49-F238E27FC236}">
                  <a16:creationId xmlns:a16="http://schemas.microsoft.com/office/drawing/2014/main" id="{121E2907-BB35-4499-92FA-343AF3B11DE6}"/>
                </a:ext>
              </a:extLst>
            </p:cNvPr>
            <p:cNvSpPr/>
            <p:nvPr/>
          </p:nvSpPr>
          <p:spPr>
            <a:xfrm>
              <a:off x="669926" y="4530583"/>
              <a:ext cx="2665434" cy="379105"/>
            </a:xfrm>
            <a:prstGeom prst="rect">
              <a:avLst/>
            </a:prstGeom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 defTabSz="914378">
                <a:defRPr/>
              </a:pPr>
              <a:r>
                <a:rPr lang="en-US" altLang="zh-CN" sz="1600" b="1" dirty="0"/>
                <a:t>Phase 1: Project preparation</a:t>
              </a:r>
              <a:endParaRPr lang="zh-CN" altLang="en-US" sz="1600" b="1" dirty="0"/>
            </a:p>
          </p:txBody>
        </p:sp>
        <p:sp>
          <p:nvSpPr>
            <p:cNvPr id="98" name="i$lîḑê">
              <a:extLst>
                <a:ext uri="{FF2B5EF4-FFF2-40B4-BE49-F238E27FC236}">
                  <a16:creationId xmlns:a16="http://schemas.microsoft.com/office/drawing/2014/main" id="{E85358FB-1F03-482A-B9FA-40783CCC4C36}"/>
                </a:ext>
              </a:extLst>
            </p:cNvPr>
            <p:cNvSpPr txBox="1"/>
            <p:nvPr/>
          </p:nvSpPr>
          <p:spPr>
            <a:xfrm>
              <a:off x="1911000" y="2053050"/>
              <a:ext cx="3488541" cy="837226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99" name="ïSḷïďê">
              <a:extLst>
                <a:ext uri="{FF2B5EF4-FFF2-40B4-BE49-F238E27FC236}">
                  <a16:creationId xmlns:a16="http://schemas.microsoft.com/office/drawing/2014/main" id="{58CF5930-299F-4A71-846F-6A3E73470550}"/>
                </a:ext>
              </a:extLst>
            </p:cNvPr>
            <p:cNvSpPr/>
            <p:nvPr/>
          </p:nvSpPr>
          <p:spPr>
            <a:xfrm>
              <a:off x="1911000" y="1673945"/>
              <a:ext cx="3488541" cy="379105"/>
            </a:xfrm>
            <a:prstGeom prst="rect">
              <a:avLst/>
            </a:prstGeom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 defTabSz="914378">
                <a:defRPr/>
              </a:pPr>
              <a:r>
                <a:rPr lang="en-US" altLang="zh-CN" sz="1600" b="1" dirty="0"/>
                <a:t>Phase 2: Blue print design</a:t>
              </a:r>
              <a:endParaRPr lang="zh-CN" altLang="en-US" sz="1600" b="1" dirty="0"/>
            </a:p>
          </p:txBody>
        </p:sp>
        <p:sp>
          <p:nvSpPr>
            <p:cNvPr id="100" name="îšļïḍê">
              <a:extLst>
                <a:ext uri="{FF2B5EF4-FFF2-40B4-BE49-F238E27FC236}">
                  <a16:creationId xmlns:a16="http://schemas.microsoft.com/office/drawing/2014/main" id="{8D946731-B319-4B98-92B3-6AE13192A77F}"/>
                </a:ext>
              </a:extLst>
            </p:cNvPr>
            <p:cNvSpPr txBox="1"/>
            <p:nvPr/>
          </p:nvSpPr>
          <p:spPr>
            <a:xfrm>
              <a:off x="6888795" y="2053050"/>
              <a:ext cx="4631693" cy="837226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101" name="ïṡļíḓé">
              <a:extLst>
                <a:ext uri="{FF2B5EF4-FFF2-40B4-BE49-F238E27FC236}">
                  <a16:creationId xmlns:a16="http://schemas.microsoft.com/office/drawing/2014/main" id="{9CC81B17-EB6B-4E7A-9AFA-B2E0C63DB7BF}"/>
                </a:ext>
              </a:extLst>
            </p:cNvPr>
            <p:cNvSpPr/>
            <p:nvPr/>
          </p:nvSpPr>
          <p:spPr>
            <a:xfrm>
              <a:off x="6888795" y="1673945"/>
              <a:ext cx="4631693" cy="379105"/>
            </a:xfrm>
            <a:prstGeom prst="rect">
              <a:avLst/>
            </a:prstGeom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4378">
                <a:defRPr/>
              </a:pPr>
              <a:r>
                <a:rPr lang="en-US" altLang="zh-CN" sz="1600" b="1" dirty="0"/>
                <a:t>Phase 3: Manufacturing</a:t>
              </a:r>
              <a:endParaRPr lang="zh-CN" altLang="en-US" sz="1600" b="1" dirty="0"/>
            </a:p>
          </p:txBody>
        </p:sp>
        <p:sp>
          <p:nvSpPr>
            <p:cNvPr id="102" name="iṣḻîďé">
              <a:extLst>
                <a:ext uri="{FF2B5EF4-FFF2-40B4-BE49-F238E27FC236}">
                  <a16:creationId xmlns:a16="http://schemas.microsoft.com/office/drawing/2014/main" id="{EBE68E87-3F2C-4369-9DE0-085A9CCEEB55}"/>
                </a:ext>
              </a:extLst>
            </p:cNvPr>
            <p:cNvSpPr/>
            <p:nvPr/>
          </p:nvSpPr>
          <p:spPr bwMode="auto">
            <a:xfrm>
              <a:off x="7582292" y="4796175"/>
              <a:ext cx="427343" cy="458418"/>
            </a:xfrm>
            <a:custGeom>
              <a:avLst/>
              <a:gdLst>
                <a:gd name="connsiteX0" fmla="*/ 290828 w 539555"/>
                <a:gd name="connsiteY0" fmla="*/ 470238 h 578789"/>
                <a:gd name="connsiteX1" fmla="*/ 245293 w 539555"/>
                <a:gd name="connsiteY1" fmla="*/ 515694 h 578789"/>
                <a:gd name="connsiteX2" fmla="*/ 290828 w 539555"/>
                <a:gd name="connsiteY2" fmla="*/ 561149 h 578789"/>
                <a:gd name="connsiteX3" fmla="*/ 336362 w 539555"/>
                <a:gd name="connsiteY3" fmla="*/ 515694 h 578789"/>
                <a:gd name="connsiteX4" fmla="*/ 290828 w 539555"/>
                <a:gd name="connsiteY4" fmla="*/ 470238 h 578789"/>
                <a:gd name="connsiteX5" fmla="*/ 290828 w 539555"/>
                <a:gd name="connsiteY5" fmla="*/ 452598 h 578789"/>
                <a:gd name="connsiteX6" fmla="*/ 354032 w 539555"/>
                <a:gd name="connsiteY6" fmla="*/ 515694 h 578789"/>
                <a:gd name="connsiteX7" fmla="*/ 290828 w 539555"/>
                <a:gd name="connsiteY7" fmla="*/ 578789 h 578789"/>
                <a:gd name="connsiteX8" fmla="*/ 227623 w 539555"/>
                <a:gd name="connsiteY8" fmla="*/ 515694 h 578789"/>
                <a:gd name="connsiteX9" fmla="*/ 290828 w 539555"/>
                <a:gd name="connsiteY9" fmla="*/ 452598 h 578789"/>
                <a:gd name="connsiteX10" fmla="*/ 418641 w 539555"/>
                <a:gd name="connsiteY10" fmla="*/ 216517 h 578789"/>
                <a:gd name="connsiteX11" fmla="*/ 237196 w 539555"/>
                <a:gd name="connsiteY11" fmla="*/ 236197 h 578789"/>
                <a:gd name="connsiteX12" fmla="*/ 231759 w 539555"/>
                <a:gd name="connsiteY12" fmla="*/ 238912 h 578789"/>
                <a:gd name="connsiteX13" fmla="*/ 229720 w 539555"/>
                <a:gd name="connsiteY13" fmla="*/ 245698 h 578789"/>
                <a:gd name="connsiteX14" fmla="*/ 241273 w 539555"/>
                <a:gd name="connsiteY14" fmla="*/ 354281 h 578789"/>
                <a:gd name="connsiteX15" fmla="*/ 250787 w 539555"/>
                <a:gd name="connsiteY15" fmla="*/ 361746 h 578789"/>
                <a:gd name="connsiteX16" fmla="*/ 432233 w 539555"/>
                <a:gd name="connsiteY16" fmla="*/ 342744 h 578789"/>
                <a:gd name="connsiteX17" fmla="*/ 437669 w 539555"/>
                <a:gd name="connsiteY17" fmla="*/ 339351 h 578789"/>
                <a:gd name="connsiteX18" fmla="*/ 439708 w 539555"/>
                <a:gd name="connsiteY18" fmla="*/ 333243 h 578789"/>
                <a:gd name="connsiteX19" fmla="*/ 428155 w 539555"/>
                <a:gd name="connsiteY19" fmla="*/ 224660 h 578789"/>
                <a:gd name="connsiteX20" fmla="*/ 419321 w 539555"/>
                <a:gd name="connsiteY20" fmla="*/ 216517 h 578789"/>
                <a:gd name="connsiteX21" fmla="*/ 418641 w 539555"/>
                <a:gd name="connsiteY21" fmla="*/ 216517 h 578789"/>
                <a:gd name="connsiteX22" fmla="*/ 416603 w 539555"/>
                <a:gd name="connsiteY22" fmla="*/ 198872 h 578789"/>
                <a:gd name="connsiteX23" fmla="*/ 445824 w 539555"/>
                <a:gd name="connsiteY23" fmla="*/ 222624 h 578789"/>
                <a:gd name="connsiteX24" fmla="*/ 457377 w 539555"/>
                <a:gd name="connsiteY24" fmla="*/ 331207 h 578789"/>
                <a:gd name="connsiteX25" fmla="*/ 451940 w 539555"/>
                <a:gd name="connsiteY25" fmla="*/ 350888 h 578789"/>
                <a:gd name="connsiteX26" fmla="*/ 434271 w 539555"/>
                <a:gd name="connsiteY26" fmla="*/ 360388 h 578789"/>
                <a:gd name="connsiteX27" fmla="*/ 252826 w 539555"/>
                <a:gd name="connsiteY27" fmla="*/ 380069 h 578789"/>
                <a:gd name="connsiteX28" fmla="*/ 250108 w 539555"/>
                <a:gd name="connsiteY28" fmla="*/ 380069 h 578789"/>
                <a:gd name="connsiteX29" fmla="*/ 223604 w 539555"/>
                <a:gd name="connsiteY29" fmla="*/ 356317 h 578789"/>
                <a:gd name="connsiteX30" fmla="*/ 212052 w 539555"/>
                <a:gd name="connsiteY30" fmla="*/ 247734 h 578789"/>
                <a:gd name="connsiteX31" fmla="*/ 217488 w 539555"/>
                <a:gd name="connsiteY31" fmla="*/ 228054 h 578789"/>
                <a:gd name="connsiteX32" fmla="*/ 235837 w 539555"/>
                <a:gd name="connsiteY32" fmla="*/ 217874 h 578789"/>
                <a:gd name="connsiteX33" fmla="*/ 406350 w 539555"/>
                <a:gd name="connsiteY33" fmla="*/ 108610 h 578789"/>
                <a:gd name="connsiteX34" fmla="*/ 352664 w 539555"/>
                <a:gd name="connsiteY34" fmla="*/ 114721 h 578789"/>
                <a:gd name="connsiteX35" fmla="*/ 358101 w 539555"/>
                <a:gd name="connsiteY35" fmla="*/ 168361 h 578789"/>
                <a:gd name="connsiteX36" fmla="*/ 412467 w 539555"/>
                <a:gd name="connsiteY36" fmla="*/ 162929 h 578789"/>
                <a:gd name="connsiteX37" fmla="*/ 406350 w 539555"/>
                <a:gd name="connsiteY37" fmla="*/ 90957 h 578789"/>
                <a:gd name="connsiteX38" fmla="*/ 418583 w 539555"/>
                <a:gd name="connsiteY38" fmla="*/ 94352 h 578789"/>
                <a:gd name="connsiteX39" fmla="*/ 424019 w 539555"/>
                <a:gd name="connsiteY39" fmla="*/ 105216 h 578789"/>
                <a:gd name="connsiteX40" fmla="*/ 430135 w 539555"/>
                <a:gd name="connsiteY40" fmla="*/ 162929 h 578789"/>
                <a:gd name="connsiteX41" fmla="*/ 426738 w 539555"/>
                <a:gd name="connsiteY41" fmla="*/ 174471 h 578789"/>
                <a:gd name="connsiteX42" fmla="*/ 415864 w 539555"/>
                <a:gd name="connsiteY42" fmla="*/ 180582 h 578789"/>
                <a:gd name="connsiteX43" fmla="*/ 358101 w 539555"/>
                <a:gd name="connsiteY43" fmla="*/ 186693 h 578789"/>
                <a:gd name="connsiteX44" fmla="*/ 356741 w 539555"/>
                <a:gd name="connsiteY44" fmla="*/ 186693 h 578789"/>
                <a:gd name="connsiteX45" fmla="*/ 340432 w 539555"/>
                <a:gd name="connsiteY45" fmla="*/ 172435 h 578789"/>
                <a:gd name="connsiteX46" fmla="*/ 334316 w 539555"/>
                <a:gd name="connsiteY46" fmla="*/ 114721 h 578789"/>
                <a:gd name="connsiteX47" fmla="*/ 337713 w 539555"/>
                <a:gd name="connsiteY47" fmla="*/ 102500 h 578789"/>
                <a:gd name="connsiteX48" fmla="*/ 348587 w 539555"/>
                <a:gd name="connsiteY48" fmla="*/ 97068 h 578789"/>
                <a:gd name="connsiteX49" fmla="*/ 301672 w 539555"/>
                <a:gd name="connsiteY49" fmla="*/ 83530 h 578789"/>
                <a:gd name="connsiteX50" fmla="*/ 215393 w 539555"/>
                <a:gd name="connsiteY50" fmla="*/ 93026 h 578789"/>
                <a:gd name="connsiteX51" fmla="*/ 214034 w 539555"/>
                <a:gd name="connsiteY51" fmla="*/ 95061 h 578789"/>
                <a:gd name="connsiteX52" fmla="*/ 222866 w 539555"/>
                <a:gd name="connsiteY52" fmla="*/ 181202 h 578789"/>
                <a:gd name="connsiteX53" fmla="*/ 224904 w 539555"/>
                <a:gd name="connsiteY53" fmla="*/ 182559 h 578789"/>
                <a:gd name="connsiteX54" fmla="*/ 311183 w 539555"/>
                <a:gd name="connsiteY54" fmla="*/ 173741 h 578789"/>
                <a:gd name="connsiteX55" fmla="*/ 313221 w 539555"/>
                <a:gd name="connsiteY55" fmla="*/ 171706 h 578789"/>
                <a:gd name="connsiteX56" fmla="*/ 303710 w 539555"/>
                <a:gd name="connsiteY56" fmla="*/ 85565 h 578789"/>
                <a:gd name="connsiteX57" fmla="*/ 301672 w 539555"/>
                <a:gd name="connsiteY57" fmla="*/ 83530 h 578789"/>
                <a:gd name="connsiteX58" fmla="*/ 299634 w 539555"/>
                <a:gd name="connsiteY58" fmla="*/ 65894 h 578789"/>
                <a:gd name="connsiteX59" fmla="*/ 322053 w 539555"/>
                <a:gd name="connsiteY59" fmla="*/ 83530 h 578789"/>
                <a:gd name="connsiteX60" fmla="*/ 330885 w 539555"/>
                <a:gd name="connsiteY60" fmla="*/ 169671 h 578789"/>
                <a:gd name="connsiteX61" fmla="*/ 326808 w 539555"/>
                <a:gd name="connsiteY61" fmla="*/ 184593 h 578789"/>
                <a:gd name="connsiteX62" fmla="*/ 313221 w 539555"/>
                <a:gd name="connsiteY62" fmla="*/ 191376 h 578789"/>
                <a:gd name="connsiteX63" fmla="*/ 226942 w 539555"/>
                <a:gd name="connsiteY63" fmla="*/ 200872 h 578789"/>
                <a:gd name="connsiteX64" fmla="*/ 224904 w 539555"/>
                <a:gd name="connsiteY64" fmla="*/ 200872 h 578789"/>
                <a:gd name="connsiteX65" fmla="*/ 205202 w 539555"/>
                <a:gd name="connsiteY65" fmla="*/ 183237 h 578789"/>
                <a:gd name="connsiteX66" fmla="*/ 195691 w 539555"/>
                <a:gd name="connsiteY66" fmla="*/ 97095 h 578789"/>
                <a:gd name="connsiteX67" fmla="*/ 199768 w 539555"/>
                <a:gd name="connsiteY67" fmla="*/ 82173 h 578789"/>
                <a:gd name="connsiteX68" fmla="*/ 213355 w 539555"/>
                <a:gd name="connsiteY68" fmla="*/ 74712 h 578789"/>
                <a:gd name="connsiteX69" fmla="*/ 104649 w 539555"/>
                <a:gd name="connsiteY69" fmla="*/ 103 h 578789"/>
                <a:gd name="connsiteX70" fmla="*/ 128433 w 539555"/>
                <a:gd name="connsiteY70" fmla="*/ 6888 h 578789"/>
                <a:gd name="connsiteX71" fmla="*/ 140665 w 539555"/>
                <a:gd name="connsiteY71" fmla="*/ 28598 h 578789"/>
                <a:gd name="connsiteX72" fmla="*/ 184835 w 539555"/>
                <a:gd name="connsiteY72" fmla="*/ 411242 h 578789"/>
                <a:gd name="connsiteX73" fmla="*/ 190951 w 539555"/>
                <a:gd name="connsiteY73" fmla="*/ 421419 h 578789"/>
                <a:gd name="connsiteX74" fmla="*/ 202503 w 539555"/>
                <a:gd name="connsiteY74" fmla="*/ 424811 h 578789"/>
                <a:gd name="connsiteX75" fmla="*/ 458010 w 539555"/>
                <a:gd name="connsiteY75" fmla="*/ 395638 h 578789"/>
                <a:gd name="connsiteX76" fmla="*/ 484512 w 539555"/>
                <a:gd name="connsiteY76" fmla="*/ 404458 h 578789"/>
                <a:gd name="connsiteX77" fmla="*/ 539555 w 539555"/>
                <a:gd name="connsiteY77" fmla="*/ 456698 h 578789"/>
                <a:gd name="connsiteX78" fmla="*/ 526644 w 539555"/>
                <a:gd name="connsiteY78" fmla="*/ 470267 h 578789"/>
                <a:gd name="connsiteX79" fmla="*/ 471601 w 539555"/>
                <a:gd name="connsiteY79" fmla="*/ 417348 h 578789"/>
                <a:gd name="connsiteX80" fmla="*/ 460049 w 539555"/>
                <a:gd name="connsiteY80" fmla="*/ 413278 h 578789"/>
                <a:gd name="connsiteX81" fmla="*/ 204542 w 539555"/>
                <a:gd name="connsiteY81" fmla="*/ 443129 h 578789"/>
                <a:gd name="connsiteX82" fmla="*/ 179399 w 539555"/>
                <a:gd name="connsiteY82" fmla="*/ 435666 h 578789"/>
                <a:gd name="connsiteX83" fmla="*/ 167167 w 539555"/>
                <a:gd name="connsiteY83" fmla="*/ 413278 h 578789"/>
                <a:gd name="connsiteX84" fmla="*/ 122997 w 539555"/>
                <a:gd name="connsiteY84" fmla="*/ 30633 h 578789"/>
                <a:gd name="connsiteX85" fmla="*/ 117560 w 539555"/>
                <a:gd name="connsiteY85" fmla="*/ 21135 h 578789"/>
                <a:gd name="connsiteX86" fmla="*/ 106688 w 539555"/>
                <a:gd name="connsiteY86" fmla="*/ 18421 h 578789"/>
                <a:gd name="connsiteX87" fmla="*/ 2039 w 539555"/>
                <a:gd name="connsiteY87" fmla="*/ 30633 h 578789"/>
                <a:gd name="connsiteX88" fmla="*/ 0 w 539555"/>
                <a:gd name="connsiteY88" fmla="*/ 12315 h 57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39555" h="578789">
                  <a:moveTo>
                    <a:pt x="290828" y="470238"/>
                  </a:moveTo>
                  <a:cubicBezTo>
                    <a:pt x="265682" y="470238"/>
                    <a:pt x="245293" y="490591"/>
                    <a:pt x="245293" y="515694"/>
                  </a:cubicBezTo>
                  <a:cubicBezTo>
                    <a:pt x="245293" y="540796"/>
                    <a:pt x="265682" y="561149"/>
                    <a:pt x="290828" y="561149"/>
                  </a:cubicBezTo>
                  <a:cubicBezTo>
                    <a:pt x="315973" y="561149"/>
                    <a:pt x="336362" y="540796"/>
                    <a:pt x="336362" y="515694"/>
                  </a:cubicBezTo>
                  <a:cubicBezTo>
                    <a:pt x="336362" y="490591"/>
                    <a:pt x="315973" y="470238"/>
                    <a:pt x="290828" y="470238"/>
                  </a:cubicBezTo>
                  <a:close/>
                  <a:moveTo>
                    <a:pt x="290828" y="452598"/>
                  </a:moveTo>
                  <a:cubicBezTo>
                    <a:pt x="325488" y="452598"/>
                    <a:pt x="354032" y="481093"/>
                    <a:pt x="354032" y="515694"/>
                  </a:cubicBezTo>
                  <a:cubicBezTo>
                    <a:pt x="354032" y="550973"/>
                    <a:pt x="325488" y="578789"/>
                    <a:pt x="290828" y="578789"/>
                  </a:cubicBezTo>
                  <a:cubicBezTo>
                    <a:pt x="255487" y="578789"/>
                    <a:pt x="227623" y="550973"/>
                    <a:pt x="227623" y="515694"/>
                  </a:cubicBezTo>
                  <a:cubicBezTo>
                    <a:pt x="227623" y="481093"/>
                    <a:pt x="255487" y="452598"/>
                    <a:pt x="290828" y="452598"/>
                  </a:cubicBezTo>
                  <a:close/>
                  <a:moveTo>
                    <a:pt x="418641" y="216517"/>
                  </a:moveTo>
                  <a:lnTo>
                    <a:pt x="237196" y="236197"/>
                  </a:lnTo>
                  <a:cubicBezTo>
                    <a:pt x="235157" y="236197"/>
                    <a:pt x="233118" y="237555"/>
                    <a:pt x="231759" y="238912"/>
                  </a:cubicBezTo>
                  <a:cubicBezTo>
                    <a:pt x="230400" y="240948"/>
                    <a:pt x="229720" y="242984"/>
                    <a:pt x="229720" y="245698"/>
                  </a:cubicBezTo>
                  <a:lnTo>
                    <a:pt x="241273" y="354281"/>
                  </a:lnTo>
                  <a:cubicBezTo>
                    <a:pt x="241953" y="359031"/>
                    <a:pt x="246030" y="362424"/>
                    <a:pt x="250787" y="361746"/>
                  </a:cubicBezTo>
                  <a:lnTo>
                    <a:pt x="432233" y="342744"/>
                  </a:lnTo>
                  <a:cubicBezTo>
                    <a:pt x="434271" y="342065"/>
                    <a:pt x="436310" y="341387"/>
                    <a:pt x="437669" y="339351"/>
                  </a:cubicBezTo>
                  <a:cubicBezTo>
                    <a:pt x="439028" y="337993"/>
                    <a:pt x="439708" y="335279"/>
                    <a:pt x="439708" y="333243"/>
                  </a:cubicBezTo>
                  <a:lnTo>
                    <a:pt x="428155" y="224660"/>
                  </a:lnTo>
                  <a:cubicBezTo>
                    <a:pt x="427476" y="219910"/>
                    <a:pt x="424078" y="216517"/>
                    <a:pt x="419321" y="216517"/>
                  </a:cubicBezTo>
                  <a:cubicBezTo>
                    <a:pt x="419321" y="216517"/>
                    <a:pt x="418641" y="216517"/>
                    <a:pt x="418641" y="216517"/>
                  </a:cubicBezTo>
                  <a:close/>
                  <a:moveTo>
                    <a:pt x="416603" y="198872"/>
                  </a:moveTo>
                  <a:cubicBezTo>
                    <a:pt x="431553" y="196836"/>
                    <a:pt x="444465" y="207694"/>
                    <a:pt x="445824" y="222624"/>
                  </a:cubicBezTo>
                  <a:lnTo>
                    <a:pt x="457377" y="331207"/>
                  </a:lnTo>
                  <a:cubicBezTo>
                    <a:pt x="458736" y="338672"/>
                    <a:pt x="456018" y="345458"/>
                    <a:pt x="451940" y="350888"/>
                  </a:cubicBezTo>
                  <a:cubicBezTo>
                    <a:pt x="447183" y="356317"/>
                    <a:pt x="441067" y="359710"/>
                    <a:pt x="434271" y="360388"/>
                  </a:cubicBezTo>
                  <a:lnTo>
                    <a:pt x="252826" y="380069"/>
                  </a:lnTo>
                  <a:cubicBezTo>
                    <a:pt x="252146" y="380069"/>
                    <a:pt x="250787" y="380069"/>
                    <a:pt x="250108" y="380069"/>
                  </a:cubicBezTo>
                  <a:cubicBezTo>
                    <a:pt x="236516" y="380069"/>
                    <a:pt x="224963" y="369889"/>
                    <a:pt x="223604" y="356317"/>
                  </a:cubicBezTo>
                  <a:lnTo>
                    <a:pt x="212052" y="247734"/>
                  </a:lnTo>
                  <a:cubicBezTo>
                    <a:pt x="211372" y="240269"/>
                    <a:pt x="213411" y="233483"/>
                    <a:pt x="217488" y="228054"/>
                  </a:cubicBezTo>
                  <a:cubicBezTo>
                    <a:pt x="222245" y="222624"/>
                    <a:pt x="228361" y="218553"/>
                    <a:pt x="235837" y="217874"/>
                  </a:cubicBezTo>
                  <a:close/>
                  <a:moveTo>
                    <a:pt x="406350" y="108610"/>
                  </a:moveTo>
                  <a:lnTo>
                    <a:pt x="352664" y="114721"/>
                  </a:lnTo>
                  <a:lnTo>
                    <a:pt x="358101" y="168361"/>
                  </a:lnTo>
                  <a:lnTo>
                    <a:pt x="412467" y="162929"/>
                  </a:lnTo>
                  <a:close/>
                  <a:moveTo>
                    <a:pt x="406350" y="90957"/>
                  </a:moveTo>
                  <a:cubicBezTo>
                    <a:pt x="410428" y="90278"/>
                    <a:pt x="415185" y="91636"/>
                    <a:pt x="418583" y="94352"/>
                  </a:cubicBezTo>
                  <a:cubicBezTo>
                    <a:pt x="421981" y="97068"/>
                    <a:pt x="424019" y="100463"/>
                    <a:pt x="424019" y="105216"/>
                  </a:cubicBezTo>
                  <a:lnTo>
                    <a:pt x="430135" y="162929"/>
                  </a:lnTo>
                  <a:cubicBezTo>
                    <a:pt x="430815" y="167003"/>
                    <a:pt x="429456" y="171077"/>
                    <a:pt x="426738" y="174471"/>
                  </a:cubicBezTo>
                  <a:cubicBezTo>
                    <a:pt x="424019" y="177866"/>
                    <a:pt x="420621" y="179903"/>
                    <a:pt x="415864" y="180582"/>
                  </a:cubicBezTo>
                  <a:lnTo>
                    <a:pt x="358101" y="186693"/>
                  </a:lnTo>
                  <a:cubicBezTo>
                    <a:pt x="357421" y="186693"/>
                    <a:pt x="357421" y="186693"/>
                    <a:pt x="356741" y="186693"/>
                  </a:cubicBezTo>
                  <a:cubicBezTo>
                    <a:pt x="348587" y="186693"/>
                    <a:pt x="341111" y="180582"/>
                    <a:pt x="340432" y="172435"/>
                  </a:cubicBezTo>
                  <a:lnTo>
                    <a:pt x="334316" y="114721"/>
                  </a:lnTo>
                  <a:cubicBezTo>
                    <a:pt x="333636" y="110647"/>
                    <a:pt x="334995" y="105895"/>
                    <a:pt x="337713" y="102500"/>
                  </a:cubicBezTo>
                  <a:cubicBezTo>
                    <a:pt x="340432" y="99105"/>
                    <a:pt x="344509" y="97068"/>
                    <a:pt x="348587" y="97068"/>
                  </a:cubicBezTo>
                  <a:close/>
                  <a:moveTo>
                    <a:pt x="301672" y="83530"/>
                  </a:moveTo>
                  <a:lnTo>
                    <a:pt x="215393" y="93026"/>
                  </a:lnTo>
                  <a:cubicBezTo>
                    <a:pt x="214714" y="93026"/>
                    <a:pt x="213355" y="93704"/>
                    <a:pt x="214034" y="95061"/>
                  </a:cubicBezTo>
                  <a:lnTo>
                    <a:pt x="222866" y="181202"/>
                  </a:lnTo>
                  <a:cubicBezTo>
                    <a:pt x="222866" y="182559"/>
                    <a:pt x="224225" y="182559"/>
                    <a:pt x="224904" y="182559"/>
                  </a:cubicBezTo>
                  <a:lnTo>
                    <a:pt x="311183" y="173741"/>
                  </a:lnTo>
                  <a:cubicBezTo>
                    <a:pt x="312542" y="173741"/>
                    <a:pt x="313221" y="172384"/>
                    <a:pt x="313221" y="171706"/>
                  </a:cubicBezTo>
                  <a:lnTo>
                    <a:pt x="303710" y="85565"/>
                  </a:lnTo>
                  <a:cubicBezTo>
                    <a:pt x="303710" y="84208"/>
                    <a:pt x="303031" y="83530"/>
                    <a:pt x="301672" y="83530"/>
                  </a:cubicBezTo>
                  <a:close/>
                  <a:moveTo>
                    <a:pt x="299634" y="65894"/>
                  </a:moveTo>
                  <a:cubicBezTo>
                    <a:pt x="310504" y="64538"/>
                    <a:pt x="320694" y="72677"/>
                    <a:pt x="322053" y="83530"/>
                  </a:cubicBezTo>
                  <a:lnTo>
                    <a:pt x="330885" y="169671"/>
                  </a:lnTo>
                  <a:cubicBezTo>
                    <a:pt x="331564" y="175097"/>
                    <a:pt x="330205" y="179845"/>
                    <a:pt x="326808" y="184593"/>
                  </a:cubicBezTo>
                  <a:cubicBezTo>
                    <a:pt x="323412" y="188663"/>
                    <a:pt x="318656" y="190698"/>
                    <a:pt x="313221" y="191376"/>
                  </a:cubicBezTo>
                  <a:lnTo>
                    <a:pt x="226942" y="200872"/>
                  </a:lnTo>
                  <a:cubicBezTo>
                    <a:pt x="226263" y="200872"/>
                    <a:pt x="225583" y="200872"/>
                    <a:pt x="224904" y="200872"/>
                  </a:cubicBezTo>
                  <a:cubicBezTo>
                    <a:pt x="214714" y="200872"/>
                    <a:pt x="205882" y="193411"/>
                    <a:pt x="205202" y="183237"/>
                  </a:cubicBezTo>
                  <a:lnTo>
                    <a:pt x="195691" y="97095"/>
                  </a:lnTo>
                  <a:cubicBezTo>
                    <a:pt x="195012" y="91669"/>
                    <a:pt x="196371" y="86243"/>
                    <a:pt x="199768" y="82173"/>
                  </a:cubicBezTo>
                  <a:cubicBezTo>
                    <a:pt x="203164" y="78104"/>
                    <a:pt x="207920" y="75390"/>
                    <a:pt x="213355" y="74712"/>
                  </a:cubicBezTo>
                  <a:close/>
                  <a:moveTo>
                    <a:pt x="104649" y="103"/>
                  </a:moveTo>
                  <a:cubicBezTo>
                    <a:pt x="112804" y="-575"/>
                    <a:pt x="121638" y="2139"/>
                    <a:pt x="128433" y="6888"/>
                  </a:cubicBezTo>
                  <a:cubicBezTo>
                    <a:pt x="135229" y="12315"/>
                    <a:pt x="139985" y="20457"/>
                    <a:pt x="140665" y="28598"/>
                  </a:cubicBezTo>
                  <a:lnTo>
                    <a:pt x="184835" y="411242"/>
                  </a:lnTo>
                  <a:cubicBezTo>
                    <a:pt x="185514" y="415313"/>
                    <a:pt x="187553" y="419384"/>
                    <a:pt x="190951" y="421419"/>
                  </a:cubicBezTo>
                  <a:cubicBezTo>
                    <a:pt x="194349" y="424133"/>
                    <a:pt x="198426" y="425490"/>
                    <a:pt x="202503" y="424811"/>
                  </a:cubicBezTo>
                  <a:lnTo>
                    <a:pt x="458010" y="395638"/>
                  </a:lnTo>
                  <a:cubicBezTo>
                    <a:pt x="467524" y="394281"/>
                    <a:pt x="477037" y="397673"/>
                    <a:pt x="484512" y="404458"/>
                  </a:cubicBezTo>
                  <a:lnTo>
                    <a:pt x="539555" y="456698"/>
                  </a:lnTo>
                  <a:lnTo>
                    <a:pt x="526644" y="470267"/>
                  </a:lnTo>
                  <a:lnTo>
                    <a:pt x="471601" y="417348"/>
                  </a:lnTo>
                  <a:cubicBezTo>
                    <a:pt x="468883" y="414634"/>
                    <a:pt x="464126" y="413278"/>
                    <a:pt x="460049" y="413278"/>
                  </a:cubicBezTo>
                  <a:lnTo>
                    <a:pt x="204542" y="443129"/>
                  </a:lnTo>
                  <a:cubicBezTo>
                    <a:pt x="195708" y="443808"/>
                    <a:pt x="186874" y="441772"/>
                    <a:pt x="179399" y="435666"/>
                  </a:cubicBezTo>
                  <a:cubicBezTo>
                    <a:pt x="172603" y="430239"/>
                    <a:pt x="167846" y="422097"/>
                    <a:pt x="167167" y="413278"/>
                  </a:cubicBezTo>
                  <a:lnTo>
                    <a:pt x="122997" y="30633"/>
                  </a:lnTo>
                  <a:cubicBezTo>
                    <a:pt x="122317" y="27241"/>
                    <a:pt x="120279" y="23849"/>
                    <a:pt x="117560" y="21135"/>
                  </a:cubicBezTo>
                  <a:cubicBezTo>
                    <a:pt x="114163" y="19100"/>
                    <a:pt x="110765" y="17743"/>
                    <a:pt x="106688" y="18421"/>
                  </a:cubicBezTo>
                  <a:lnTo>
                    <a:pt x="2039" y="30633"/>
                  </a:lnTo>
                  <a:lnTo>
                    <a:pt x="0" y="123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03" name="îśľïḑê">
              <a:extLst>
                <a:ext uri="{FF2B5EF4-FFF2-40B4-BE49-F238E27FC236}">
                  <a16:creationId xmlns:a16="http://schemas.microsoft.com/office/drawing/2014/main" id="{820ADA32-A11D-4030-A97D-90A13305EB56}"/>
                </a:ext>
              </a:extLst>
            </p:cNvPr>
            <p:cNvSpPr/>
            <p:nvPr/>
          </p:nvSpPr>
          <p:spPr bwMode="auto">
            <a:xfrm>
              <a:off x="6595860" y="3793881"/>
              <a:ext cx="412266" cy="411596"/>
            </a:xfrm>
            <a:custGeom>
              <a:avLst/>
              <a:gdLst>
                <a:gd name="connsiteX0" fmla="*/ 40687 w 608133"/>
                <a:gd name="connsiteY0" fmla="*/ 565246 h 607145"/>
                <a:gd name="connsiteX1" fmla="*/ 40687 w 608133"/>
                <a:gd name="connsiteY1" fmla="*/ 587474 h 607145"/>
                <a:gd name="connsiteX2" fmla="*/ 149250 w 608133"/>
                <a:gd name="connsiteY2" fmla="*/ 587474 h 607145"/>
                <a:gd name="connsiteX3" fmla="*/ 132995 w 608133"/>
                <a:gd name="connsiteY3" fmla="*/ 565246 h 607145"/>
                <a:gd name="connsiteX4" fmla="*/ 535225 w 608133"/>
                <a:gd name="connsiteY4" fmla="*/ 523299 h 607145"/>
                <a:gd name="connsiteX5" fmla="*/ 524097 w 608133"/>
                <a:gd name="connsiteY5" fmla="*/ 534414 h 607145"/>
                <a:gd name="connsiteX6" fmla="*/ 535225 w 608133"/>
                <a:gd name="connsiteY6" fmla="*/ 545628 h 607145"/>
                <a:gd name="connsiteX7" fmla="*/ 546452 w 608133"/>
                <a:gd name="connsiteY7" fmla="*/ 534414 h 607145"/>
                <a:gd name="connsiteX8" fmla="*/ 535225 w 608133"/>
                <a:gd name="connsiteY8" fmla="*/ 523299 h 607145"/>
                <a:gd name="connsiteX9" fmla="*/ 451195 w 608133"/>
                <a:gd name="connsiteY9" fmla="*/ 523299 h 607145"/>
                <a:gd name="connsiteX10" fmla="*/ 440062 w 608133"/>
                <a:gd name="connsiteY10" fmla="*/ 534414 h 607145"/>
                <a:gd name="connsiteX11" fmla="*/ 451195 w 608133"/>
                <a:gd name="connsiteY11" fmla="*/ 545628 h 607145"/>
                <a:gd name="connsiteX12" fmla="*/ 462328 w 608133"/>
                <a:gd name="connsiteY12" fmla="*/ 534414 h 607145"/>
                <a:gd name="connsiteX13" fmla="*/ 451195 w 608133"/>
                <a:gd name="connsiteY13" fmla="*/ 523299 h 607145"/>
                <a:gd name="connsiteX14" fmla="*/ 367166 w 608133"/>
                <a:gd name="connsiteY14" fmla="*/ 523299 h 607145"/>
                <a:gd name="connsiteX15" fmla="*/ 355939 w 608133"/>
                <a:gd name="connsiteY15" fmla="*/ 534414 h 607145"/>
                <a:gd name="connsiteX16" fmla="*/ 367166 w 608133"/>
                <a:gd name="connsiteY16" fmla="*/ 545628 h 607145"/>
                <a:gd name="connsiteX17" fmla="*/ 378294 w 608133"/>
                <a:gd name="connsiteY17" fmla="*/ 534414 h 607145"/>
                <a:gd name="connsiteX18" fmla="*/ 367166 w 608133"/>
                <a:gd name="connsiteY18" fmla="*/ 523299 h 607145"/>
                <a:gd name="connsiteX19" fmla="*/ 283024 w 608133"/>
                <a:gd name="connsiteY19" fmla="*/ 523299 h 607145"/>
                <a:gd name="connsiteX20" fmla="*/ 271896 w 608133"/>
                <a:gd name="connsiteY20" fmla="*/ 534414 h 607145"/>
                <a:gd name="connsiteX21" fmla="*/ 283024 w 608133"/>
                <a:gd name="connsiteY21" fmla="*/ 545628 h 607145"/>
                <a:gd name="connsiteX22" fmla="*/ 294251 w 608133"/>
                <a:gd name="connsiteY22" fmla="*/ 534414 h 607145"/>
                <a:gd name="connsiteX23" fmla="*/ 283024 w 608133"/>
                <a:gd name="connsiteY23" fmla="*/ 523299 h 607145"/>
                <a:gd name="connsiteX24" fmla="*/ 198994 w 608133"/>
                <a:gd name="connsiteY24" fmla="*/ 523299 h 607145"/>
                <a:gd name="connsiteX25" fmla="*/ 187861 w 608133"/>
                <a:gd name="connsiteY25" fmla="*/ 534414 h 607145"/>
                <a:gd name="connsiteX26" fmla="*/ 198994 w 608133"/>
                <a:gd name="connsiteY26" fmla="*/ 545628 h 607145"/>
                <a:gd name="connsiteX27" fmla="*/ 210127 w 608133"/>
                <a:gd name="connsiteY27" fmla="*/ 534414 h 607145"/>
                <a:gd name="connsiteX28" fmla="*/ 198994 w 608133"/>
                <a:gd name="connsiteY28" fmla="*/ 523299 h 607145"/>
                <a:gd name="connsiteX29" fmla="*/ 535225 w 608133"/>
                <a:gd name="connsiteY29" fmla="*/ 503626 h 607145"/>
                <a:gd name="connsiteX30" fmla="*/ 566147 w 608133"/>
                <a:gd name="connsiteY30" fmla="*/ 534414 h 607145"/>
                <a:gd name="connsiteX31" fmla="*/ 535225 w 608133"/>
                <a:gd name="connsiteY31" fmla="*/ 565300 h 607145"/>
                <a:gd name="connsiteX32" fmla="*/ 504402 w 608133"/>
                <a:gd name="connsiteY32" fmla="*/ 534414 h 607145"/>
                <a:gd name="connsiteX33" fmla="*/ 535225 w 608133"/>
                <a:gd name="connsiteY33" fmla="*/ 503626 h 607145"/>
                <a:gd name="connsiteX34" fmla="*/ 451195 w 608133"/>
                <a:gd name="connsiteY34" fmla="*/ 503626 h 607145"/>
                <a:gd name="connsiteX35" fmla="*/ 482032 w 608133"/>
                <a:gd name="connsiteY35" fmla="*/ 534414 h 607145"/>
                <a:gd name="connsiteX36" fmla="*/ 451195 w 608133"/>
                <a:gd name="connsiteY36" fmla="*/ 565300 h 607145"/>
                <a:gd name="connsiteX37" fmla="*/ 420358 w 608133"/>
                <a:gd name="connsiteY37" fmla="*/ 534414 h 607145"/>
                <a:gd name="connsiteX38" fmla="*/ 451195 w 608133"/>
                <a:gd name="connsiteY38" fmla="*/ 503626 h 607145"/>
                <a:gd name="connsiteX39" fmla="*/ 367166 w 608133"/>
                <a:gd name="connsiteY39" fmla="*/ 503626 h 607145"/>
                <a:gd name="connsiteX40" fmla="*/ 397989 w 608133"/>
                <a:gd name="connsiteY40" fmla="*/ 534414 h 607145"/>
                <a:gd name="connsiteX41" fmla="*/ 367166 w 608133"/>
                <a:gd name="connsiteY41" fmla="*/ 565300 h 607145"/>
                <a:gd name="connsiteX42" fmla="*/ 336244 w 608133"/>
                <a:gd name="connsiteY42" fmla="*/ 534414 h 607145"/>
                <a:gd name="connsiteX43" fmla="*/ 367166 w 608133"/>
                <a:gd name="connsiteY43" fmla="*/ 503626 h 607145"/>
                <a:gd name="connsiteX44" fmla="*/ 283024 w 608133"/>
                <a:gd name="connsiteY44" fmla="*/ 503626 h 607145"/>
                <a:gd name="connsiteX45" fmla="*/ 313946 w 608133"/>
                <a:gd name="connsiteY45" fmla="*/ 534414 h 607145"/>
                <a:gd name="connsiteX46" fmla="*/ 283024 w 608133"/>
                <a:gd name="connsiteY46" fmla="*/ 565300 h 607145"/>
                <a:gd name="connsiteX47" fmla="*/ 252201 w 608133"/>
                <a:gd name="connsiteY47" fmla="*/ 534414 h 607145"/>
                <a:gd name="connsiteX48" fmla="*/ 283024 w 608133"/>
                <a:gd name="connsiteY48" fmla="*/ 503626 h 607145"/>
                <a:gd name="connsiteX49" fmla="*/ 198994 w 608133"/>
                <a:gd name="connsiteY49" fmla="*/ 503626 h 607145"/>
                <a:gd name="connsiteX50" fmla="*/ 229831 w 608133"/>
                <a:gd name="connsiteY50" fmla="*/ 534414 h 607145"/>
                <a:gd name="connsiteX51" fmla="*/ 198994 w 608133"/>
                <a:gd name="connsiteY51" fmla="*/ 565300 h 607145"/>
                <a:gd name="connsiteX52" fmla="*/ 168157 w 608133"/>
                <a:gd name="connsiteY52" fmla="*/ 534414 h 607145"/>
                <a:gd name="connsiteX53" fmla="*/ 198994 w 608133"/>
                <a:gd name="connsiteY53" fmla="*/ 503626 h 607145"/>
                <a:gd name="connsiteX54" fmla="*/ 199000 w 608133"/>
                <a:gd name="connsiteY54" fmla="*/ 481250 h 607145"/>
                <a:gd name="connsiteX55" fmla="*/ 145802 w 608133"/>
                <a:gd name="connsiteY55" fmla="*/ 534363 h 607145"/>
                <a:gd name="connsiteX56" fmla="*/ 199000 w 608133"/>
                <a:gd name="connsiteY56" fmla="*/ 587474 h 607145"/>
                <a:gd name="connsiteX57" fmla="*/ 535232 w 608133"/>
                <a:gd name="connsiteY57" fmla="*/ 587474 h 607145"/>
                <a:gd name="connsiteX58" fmla="*/ 588430 w 608133"/>
                <a:gd name="connsiteY58" fmla="*/ 534363 h 607145"/>
                <a:gd name="connsiteX59" fmla="*/ 535232 w 608133"/>
                <a:gd name="connsiteY59" fmla="*/ 481250 h 607145"/>
                <a:gd name="connsiteX60" fmla="*/ 82753 w 608133"/>
                <a:gd name="connsiteY60" fmla="*/ 481250 h 607145"/>
                <a:gd name="connsiteX61" fmla="*/ 82753 w 608133"/>
                <a:gd name="connsiteY61" fmla="*/ 545575 h 607145"/>
                <a:gd name="connsiteX62" fmla="*/ 126986 w 608133"/>
                <a:gd name="connsiteY62" fmla="*/ 545575 h 607145"/>
                <a:gd name="connsiteX63" fmla="*/ 126099 w 608133"/>
                <a:gd name="connsiteY63" fmla="*/ 534363 h 607145"/>
                <a:gd name="connsiteX64" fmla="*/ 149250 w 608133"/>
                <a:gd name="connsiteY64" fmla="*/ 481250 h 607145"/>
                <a:gd name="connsiteX65" fmla="*/ 83442 w 608133"/>
                <a:gd name="connsiteY65" fmla="*/ 481250 h 607145"/>
                <a:gd name="connsiteX66" fmla="*/ 83344 w 608133"/>
                <a:gd name="connsiteY66" fmla="*/ 481250 h 607145"/>
                <a:gd name="connsiteX67" fmla="*/ 106593 w 608133"/>
                <a:gd name="connsiteY67" fmla="*/ 427057 h 607145"/>
                <a:gd name="connsiteX68" fmla="*/ 98712 w 608133"/>
                <a:gd name="connsiteY68" fmla="*/ 431778 h 607145"/>
                <a:gd name="connsiteX69" fmla="*/ 93294 w 608133"/>
                <a:gd name="connsiteY69" fmla="*/ 441318 h 607145"/>
                <a:gd name="connsiteX70" fmla="*/ 93294 w 608133"/>
                <a:gd name="connsiteY70" fmla="*/ 461579 h 607145"/>
                <a:gd name="connsiteX71" fmla="*/ 178608 w 608133"/>
                <a:gd name="connsiteY71" fmla="*/ 461579 h 607145"/>
                <a:gd name="connsiteX72" fmla="*/ 178608 w 608133"/>
                <a:gd name="connsiteY72" fmla="*/ 441318 h 607145"/>
                <a:gd name="connsiteX73" fmla="*/ 173189 w 608133"/>
                <a:gd name="connsiteY73" fmla="*/ 431778 h 607145"/>
                <a:gd name="connsiteX74" fmla="*/ 165308 w 608133"/>
                <a:gd name="connsiteY74" fmla="*/ 427057 h 607145"/>
                <a:gd name="connsiteX75" fmla="*/ 135951 w 608133"/>
                <a:gd name="connsiteY75" fmla="*/ 439351 h 607145"/>
                <a:gd name="connsiteX76" fmla="*/ 106593 w 608133"/>
                <a:gd name="connsiteY76" fmla="*/ 427057 h 607145"/>
                <a:gd name="connsiteX77" fmla="*/ 503707 w 608133"/>
                <a:gd name="connsiteY77" fmla="*/ 401386 h 607145"/>
                <a:gd name="connsiteX78" fmla="*/ 492772 w 608133"/>
                <a:gd name="connsiteY78" fmla="*/ 412402 h 607145"/>
                <a:gd name="connsiteX79" fmla="*/ 492575 w 608133"/>
                <a:gd name="connsiteY79" fmla="*/ 412894 h 607145"/>
                <a:gd name="connsiteX80" fmla="*/ 492575 w 608133"/>
                <a:gd name="connsiteY80" fmla="*/ 460989 h 607145"/>
                <a:gd name="connsiteX81" fmla="*/ 493265 w 608133"/>
                <a:gd name="connsiteY81" fmla="*/ 461579 h 607145"/>
                <a:gd name="connsiteX82" fmla="*/ 514248 w 608133"/>
                <a:gd name="connsiteY82" fmla="*/ 461579 h 607145"/>
                <a:gd name="connsiteX83" fmla="*/ 514938 w 608133"/>
                <a:gd name="connsiteY83" fmla="*/ 460989 h 607145"/>
                <a:gd name="connsiteX84" fmla="*/ 514938 w 608133"/>
                <a:gd name="connsiteY84" fmla="*/ 412795 h 607145"/>
                <a:gd name="connsiteX85" fmla="*/ 514741 w 608133"/>
                <a:gd name="connsiteY85" fmla="*/ 412402 h 607145"/>
                <a:gd name="connsiteX86" fmla="*/ 419674 w 608133"/>
                <a:gd name="connsiteY86" fmla="*/ 401386 h 607145"/>
                <a:gd name="connsiteX87" fmla="*/ 408739 w 608133"/>
                <a:gd name="connsiteY87" fmla="*/ 412402 h 607145"/>
                <a:gd name="connsiteX88" fmla="*/ 408542 w 608133"/>
                <a:gd name="connsiteY88" fmla="*/ 412894 h 607145"/>
                <a:gd name="connsiteX89" fmla="*/ 408542 w 608133"/>
                <a:gd name="connsiteY89" fmla="*/ 460989 h 607145"/>
                <a:gd name="connsiteX90" fmla="*/ 409133 w 608133"/>
                <a:gd name="connsiteY90" fmla="*/ 461579 h 607145"/>
                <a:gd name="connsiteX91" fmla="*/ 430215 w 608133"/>
                <a:gd name="connsiteY91" fmla="*/ 461579 h 607145"/>
                <a:gd name="connsiteX92" fmla="*/ 430806 w 608133"/>
                <a:gd name="connsiteY92" fmla="*/ 460989 h 607145"/>
                <a:gd name="connsiteX93" fmla="*/ 430806 w 608133"/>
                <a:gd name="connsiteY93" fmla="*/ 412795 h 607145"/>
                <a:gd name="connsiteX94" fmla="*/ 430609 w 608133"/>
                <a:gd name="connsiteY94" fmla="*/ 412402 h 607145"/>
                <a:gd name="connsiteX95" fmla="*/ 335641 w 608133"/>
                <a:gd name="connsiteY95" fmla="*/ 401386 h 607145"/>
                <a:gd name="connsiteX96" fmla="*/ 324607 w 608133"/>
                <a:gd name="connsiteY96" fmla="*/ 412402 h 607145"/>
                <a:gd name="connsiteX97" fmla="*/ 324410 w 608133"/>
                <a:gd name="connsiteY97" fmla="*/ 412894 h 607145"/>
                <a:gd name="connsiteX98" fmla="*/ 324410 w 608133"/>
                <a:gd name="connsiteY98" fmla="*/ 460989 h 607145"/>
                <a:gd name="connsiteX99" fmla="*/ 325099 w 608133"/>
                <a:gd name="connsiteY99" fmla="*/ 461579 h 607145"/>
                <a:gd name="connsiteX100" fmla="*/ 346083 w 608133"/>
                <a:gd name="connsiteY100" fmla="*/ 461579 h 607145"/>
                <a:gd name="connsiteX101" fmla="*/ 346773 w 608133"/>
                <a:gd name="connsiteY101" fmla="*/ 460989 h 607145"/>
                <a:gd name="connsiteX102" fmla="*/ 346773 w 608133"/>
                <a:gd name="connsiteY102" fmla="*/ 412795 h 607145"/>
                <a:gd name="connsiteX103" fmla="*/ 346576 w 608133"/>
                <a:gd name="connsiteY103" fmla="*/ 412402 h 607145"/>
                <a:gd name="connsiteX104" fmla="*/ 251509 w 608133"/>
                <a:gd name="connsiteY104" fmla="*/ 401386 h 607145"/>
                <a:gd name="connsiteX105" fmla="*/ 240574 w 608133"/>
                <a:gd name="connsiteY105" fmla="*/ 412402 h 607145"/>
                <a:gd name="connsiteX106" fmla="*/ 240377 w 608133"/>
                <a:gd name="connsiteY106" fmla="*/ 412894 h 607145"/>
                <a:gd name="connsiteX107" fmla="*/ 240377 w 608133"/>
                <a:gd name="connsiteY107" fmla="*/ 460989 h 607145"/>
                <a:gd name="connsiteX108" fmla="*/ 241066 w 608133"/>
                <a:gd name="connsiteY108" fmla="*/ 461579 h 607145"/>
                <a:gd name="connsiteX109" fmla="*/ 262050 w 608133"/>
                <a:gd name="connsiteY109" fmla="*/ 461579 h 607145"/>
                <a:gd name="connsiteX110" fmla="*/ 262739 w 608133"/>
                <a:gd name="connsiteY110" fmla="*/ 460989 h 607145"/>
                <a:gd name="connsiteX111" fmla="*/ 262739 w 608133"/>
                <a:gd name="connsiteY111" fmla="*/ 412795 h 607145"/>
                <a:gd name="connsiteX112" fmla="*/ 262542 w 608133"/>
                <a:gd name="connsiteY112" fmla="*/ 412402 h 607145"/>
                <a:gd name="connsiteX113" fmla="*/ 135951 w 608133"/>
                <a:gd name="connsiteY113" fmla="*/ 376404 h 607145"/>
                <a:gd name="connsiteX114" fmla="*/ 114277 w 608133"/>
                <a:gd name="connsiteY114" fmla="*/ 398042 h 607145"/>
                <a:gd name="connsiteX115" fmla="*/ 135951 w 608133"/>
                <a:gd name="connsiteY115" fmla="*/ 419680 h 607145"/>
                <a:gd name="connsiteX116" fmla="*/ 157624 w 608133"/>
                <a:gd name="connsiteY116" fmla="*/ 398042 h 607145"/>
                <a:gd name="connsiteX117" fmla="*/ 135951 w 608133"/>
                <a:gd name="connsiteY117" fmla="*/ 376404 h 607145"/>
                <a:gd name="connsiteX118" fmla="*/ 48568 w 608133"/>
                <a:gd name="connsiteY118" fmla="*/ 233789 h 607145"/>
                <a:gd name="connsiteX119" fmla="*/ 84624 w 608133"/>
                <a:gd name="connsiteY119" fmla="*/ 417713 h 607145"/>
                <a:gd name="connsiteX120" fmla="*/ 88565 w 608133"/>
                <a:gd name="connsiteY120" fmla="*/ 414959 h 607145"/>
                <a:gd name="connsiteX121" fmla="*/ 96446 w 608133"/>
                <a:gd name="connsiteY121" fmla="*/ 410238 h 607145"/>
                <a:gd name="connsiteX122" fmla="*/ 94574 w 608133"/>
                <a:gd name="connsiteY122" fmla="*/ 398042 h 607145"/>
                <a:gd name="connsiteX123" fmla="*/ 97924 w 608133"/>
                <a:gd name="connsiteY123" fmla="*/ 381715 h 607145"/>
                <a:gd name="connsiteX124" fmla="*/ 325986 w 608133"/>
                <a:gd name="connsiteY124" fmla="*/ 135041 h 607145"/>
                <a:gd name="connsiteX125" fmla="*/ 335641 w 608133"/>
                <a:gd name="connsiteY125" fmla="*/ 202611 h 607145"/>
                <a:gd name="connsiteX126" fmla="*/ 345295 w 608133"/>
                <a:gd name="connsiteY126" fmla="*/ 135041 h 607145"/>
                <a:gd name="connsiteX127" fmla="*/ 50538 w 608133"/>
                <a:gd name="connsiteY127" fmla="*/ 107010 h 607145"/>
                <a:gd name="connsiteX128" fmla="*/ 30835 w 608133"/>
                <a:gd name="connsiteY128" fmla="*/ 114091 h 607145"/>
                <a:gd name="connsiteX129" fmla="*/ 29357 w 608133"/>
                <a:gd name="connsiteY129" fmla="*/ 114091 h 607145"/>
                <a:gd name="connsiteX130" fmla="*/ 112800 w 608133"/>
                <a:gd name="connsiteY130" fmla="*/ 363815 h 607145"/>
                <a:gd name="connsiteX131" fmla="*/ 133980 w 608133"/>
                <a:gd name="connsiteY131" fmla="*/ 356733 h 607145"/>
                <a:gd name="connsiteX132" fmla="*/ 325099 w 608133"/>
                <a:gd name="connsiteY132" fmla="*/ 93142 h 607145"/>
                <a:gd name="connsiteX133" fmla="*/ 324410 w 608133"/>
                <a:gd name="connsiteY133" fmla="*/ 93732 h 607145"/>
                <a:gd name="connsiteX134" fmla="*/ 324410 w 608133"/>
                <a:gd name="connsiteY134" fmla="*/ 115370 h 607145"/>
                <a:gd name="connsiteX135" fmla="*/ 346773 w 608133"/>
                <a:gd name="connsiteY135" fmla="*/ 115370 h 607145"/>
                <a:gd name="connsiteX136" fmla="*/ 346773 w 608133"/>
                <a:gd name="connsiteY136" fmla="*/ 93732 h 607145"/>
                <a:gd name="connsiteX137" fmla="*/ 346083 w 608133"/>
                <a:gd name="connsiteY137" fmla="*/ 93142 h 607145"/>
                <a:gd name="connsiteX138" fmla="*/ 30835 w 608133"/>
                <a:gd name="connsiteY138" fmla="*/ 72094 h 607145"/>
                <a:gd name="connsiteX139" fmla="*/ 19703 w 608133"/>
                <a:gd name="connsiteY139" fmla="*/ 83306 h 607145"/>
                <a:gd name="connsiteX140" fmla="*/ 30835 w 608133"/>
                <a:gd name="connsiteY140" fmla="*/ 94420 h 607145"/>
                <a:gd name="connsiteX141" fmla="*/ 42066 w 608133"/>
                <a:gd name="connsiteY141" fmla="*/ 83306 h 607145"/>
                <a:gd name="connsiteX142" fmla="*/ 30835 w 608133"/>
                <a:gd name="connsiteY142" fmla="*/ 72094 h 607145"/>
                <a:gd name="connsiteX143" fmla="*/ 308450 w 608133"/>
                <a:gd name="connsiteY143" fmla="*/ 45440 h 607145"/>
                <a:gd name="connsiteX144" fmla="*/ 64823 w 608133"/>
                <a:gd name="connsiteY144" fmla="*/ 87437 h 607145"/>
                <a:gd name="connsiteX145" fmla="*/ 79206 w 608133"/>
                <a:gd name="connsiteY145" fmla="*/ 130713 h 607145"/>
                <a:gd name="connsiteX146" fmla="*/ 208162 w 608133"/>
                <a:gd name="connsiteY146" fmla="*/ 81241 h 607145"/>
                <a:gd name="connsiteX147" fmla="*/ 305101 w 608133"/>
                <a:gd name="connsiteY147" fmla="*/ 89798 h 607145"/>
                <a:gd name="connsiteX148" fmla="*/ 325099 w 608133"/>
                <a:gd name="connsiteY148" fmla="*/ 73471 h 607145"/>
                <a:gd name="connsiteX149" fmla="*/ 325789 w 608133"/>
                <a:gd name="connsiteY149" fmla="*/ 73471 h 607145"/>
                <a:gd name="connsiteX150" fmla="*/ 325789 w 608133"/>
                <a:gd name="connsiteY150" fmla="*/ 59996 h 607145"/>
                <a:gd name="connsiteX151" fmla="*/ 308450 w 608133"/>
                <a:gd name="connsiteY151" fmla="*/ 45440 h 607145"/>
                <a:gd name="connsiteX152" fmla="*/ 335641 w 608133"/>
                <a:gd name="connsiteY152" fmla="*/ 19671 h 607145"/>
                <a:gd name="connsiteX153" fmla="*/ 324410 w 608133"/>
                <a:gd name="connsiteY153" fmla="*/ 30785 h 607145"/>
                <a:gd name="connsiteX154" fmla="*/ 335641 w 608133"/>
                <a:gd name="connsiteY154" fmla="*/ 41997 h 607145"/>
                <a:gd name="connsiteX155" fmla="*/ 346773 w 608133"/>
                <a:gd name="connsiteY155" fmla="*/ 30785 h 607145"/>
                <a:gd name="connsiteX156" fmla="*/ 335641 w 608133"/>
                <a:gd name="connsiteY156" fmla="*/ 19671 h 607145"/>
                <a:gd name="connsiteX157" fmla="*/ 335641 w 608133"/>
                <a:gd name="connsiteY157" fmla="*/ 0 h 607145"/>
                <a:gd name="connsiteX158" fmla="*/ 366476 w 608133"/>
                <a:gd name="connsiteY158" fmla="*/ 30785 h 607145"/>
                <a:gd name="connsiteX159" fmla="*/ 345492 w 608133"/>
                <a:gd name="connsiteY159" fmla="*/ 59996 h 607145"/>
                <a:gd name="connsiteX160" fmla="*/ 345492 w 608133"/>
                <a:gd name="connsiteY160" fmla="*/ 73471 h 607145"/>
                <a:gd name="connsiteX161" fmla="*/ 346083 w 608133"/>
                <a:gd name="connsiteY161" fmla="*/ 73471 h 607145"/>
                <a:gd name="connsiteX162" fmla="*/ 366476 w 608133"/>
                <a:gd name="connsiteY162" fmla="*/ 93732 h 607145"/>
                <a:gd name="connsiteX163" fmla="*/ 366476 w 608133"/>
                <a:gd name="connsiteY163" fmla="*/ 125206 h 607145"/>
                <a:gd name="connsiteX164" fmla="*/ 366476 w 608133"/>
                <a:gd name="connsiteY164" fmla="*/ 125402 h 607145"/>
                <a:gd name="connsiteX165" fmla="*/ 366476 w 608133"/>
                <a:gd name="connsiteY165" fmla="*/ 125894 h 607145"/>
                <a:gd name="connsiteX166" fmla="*/ 366377 w 608133"/>
                <a:gd name="connsiteY166" fmla="*/ 126484 h 607145"/>
                <a:gd name="connsiteX167" fmla="*/ 366377 w 608133"/>
                <a:gd name="connsiteY167" fmla="*/ 126583 h 607145"/>
                <a:gd name="connsiteX168" fmla="*/ 345492 w 608133"/>
                <a:gd name="connsiteY168" fmla="*/ 272836 h 607145"/>
                <a:gd name="connsiteX169" fmla="*/ 345492 w 608133"/>
                <a:gd name="connsiteY169" fmla="*/ 314047 h 607145"/>
                <a:gd name="connsiteX170" fmla="*/ 335641 w 608133"/>
                <a:gd name="connsiteY170" fmla="*/ 323883 h 607145"/>
                <a:gd name="connsiteX171" fmla="*/ 325789 w 608133"/>
                <a:gd name="connsiteY171" fmla="*/ 314047 h 607145"/>
                <a:gd name="connsiteX172" fmla="*/ 325789 w 608133"/>
                <a:gd name="connsiteY172" fmla="*/ 272836 h 607145"/>
                <a:gd name="connsiteX173" fmla="*/ 304805 w 608133"/>
                <a:gd name="connsiteY173" fmla="*/ 126583 h 607145"/>
                <a:gd name="connsiteX174" fmla="*/ 304805 w 608133"/>
                <a:gd name="connsiteY174" fmla="*/ 126484 h 607145"/>
                <a:gd name="connsiteX175" fmla="*/ 304805 w 608133"/>
                <a:gd name="connsiteY175" fmla="*/ 125894 h 607145"/>
                <a:gd name="connsiteX176" fmla="*/ 304707 w 608133"/>
                <a:gd name="connsiteY176" fmla="*/ 125402 h 607145"/>
                <a:gd name="connsiteX177" fmla="*/ 304707 w 608133"/>
                <a:gd name="connsiteY177" fmla="*/ 125206 h 607145"/>
                <a:gd name="connsiteX178" fmla="*/ 304707 w 608133"/>
                <a:gd name="connsiteY178" fmla="*/ 110452 h 607145"/>
                <a:gd name="connsiteX179" fmla="*/ 209738 w 608133"/>
                <a:gd name="connsiteY179" fmla="*/ 100912 h 607145"/>
                <a:gd name="connsiteX180" fmla="*/ 86102 w 608133"/>
                <a:gd name="connsiteY180" fmla="*/ 151368 h 607145"/>
                <a:gd name="connsiteX181" fmla="*/ 156540 w 608133"/>
                <a:gd name="connsiteY181" fmla="*/ 362241 h 607145"/>
                <a:gd name="connsiteX182" fmla="*/ 177327 w 608133"/>
                <a:gd name="connsiteY182" fmla="*/ 398042 h 607145"/>
                <a:gd name="connsiteX183" fmla="*/ 175455 w 608133"/>
                <a:gd name="connsiteY183" fmla="*/ 410238 h 607145"/>
                <a:gd name="connsiteX184" fmla="*/ 183336 w 608133"/>
                <a:gd name="connsiteY184" fmla="*/ 414959 h 607145"/>
                <a:gd name="connsiteX185" fmla="*/ 198311 w 608133"/>
                <a:gd name="connsiteY185" fmla="*/ 441318 h 607145"/>
                <a:gd name="connsiteX186" fmla="*/ 198311 w 608133"/>
                <a:gd name="connsiteY186" fmla="*/ 461579 h 607145"/>
                <a:gd name="connsiteX187" fmla="*/ 199000 w 608133"/>
                <a:gd name="connsiteY187" fmla="*/ 461579 h 607145"/>
                <a:gd name="connsiteX188" fmla="*/ 220674 w 608133"/>
                <a:gd name="connsiteY188" fmla="*/ 461579 h 607145"/>
                <a:gd name="connsiteX189" fmla="*/ 220674 w 608133"/>
                <a:gd name="connsiteY189" fmla="*/ 460989 h 607145"/>
                <a:gd name="connsiteX190" fmla="*/ 220674 w 608133"/>
                <a:gd name="connsiteY190" fmla="*/ 412894 h 607145"/>
                <a:gd name="connsiteX191" fmla="*/ 226683 w 608133"/>
                <a:gd name="connsiteY191" fmla="*/ 398436 h 607145"/>
                <a:gd name="connsiteX192" fmla="*/ 241657 w 608133"/>
                <a:gd name="connsiteY192" fmla="*/ 383486 h 607145"/>
                <a:gd name="connsiteX193" fmla="*/ 241657 w 608133"/>
                <a:gd name="connsiteY193" fmla="*/ 365880 h 607145"/>
                <a:gd name="connsiteX194" fmla="*/ 241066 w 608133"/>
                <a:gd name="connsiteY194" fmla="*/ 365880 h 607145"/>
                <a:gd name="connsiteX195" fmla="*/ 231215 w 608133"/>
                <a:gd name="connsiteY195" fmla="*/ 356045 h 607145"/>
                <a:gd name="connsiteX196" fmla="*/ 241066 w 608133"/>
                <a:gd name="connsiteY196" fmla="*/ 346209 h 607145"/>
                <a:gd name="connsiteX197" fmla="*/ 262050 w 608133"/>
                <a:gd name="connsiteY197" fmla="*/ 346209 h 607145"/>
                <a:gd name="connsiteX198" fmla="*/ 271901 w 608133"/>
                <a:gd name="connsiteY198" fmla="*/ 356045 h 607145"/>
                <a:gd name="connsiteX199" fmla="*/ 262050 w 608133"/>
                <a:gd name="connsiteY199" fmla="*/ 365880 h 607145"/>
                <a:gd name="connsiteX200" fmla="*/ 261360 w 608133"/>
                <a:gd name="connsiteY200" fmla="*/ 365880 h 607145"/>
                <a:gd name="connsiteX201" fmla="*/ 261360 w 608133"/>
                <a:gd name="connsiteY201" fmla="*/ 383486 h 607145"/>
                <a:gd name="connsiteX202" fmla="*/ 276433 w 608133"/>
                <a:gd name="connsiteY202" fmla="*/ 398436 h 607145"/>
                <a:gd name="connsiteX203" fmla="*/ 282442 w 608133"/>
                <a:gd name="connsiteY203" fmla="*/ 412894 h 607145"/>
                <a:gd name="connsiteX204" fmla="*/ 282442 w 608133"/>
                <a:gd name="connsiteY204" fmla="*/ 460989 h 607145"/>
                <a:gd name="connsiteX205" fmla="*/ 282344 w 608133"/>
                <a:gd name="connsiteY205" fmla="*/ 461579 h 607145"/>
                <a:gd name="connsiteX206" fmla="*/ 304805 w 608133"/>
                <a:gd name="connsiteY206" fmla="*/ 461579 h 607145"/>
                <a:gd name="connsiteX207" fmla="*/ 304707 w 608133"/>
                <a:gd name="connsiteY207" fmla="*/ 460989 h 607145"/>
                <a:gd name="connsiteX208" fmla="*/ 304707 w 608133"/>
                <a:gd name="connsiteY208" fmla="*/ 412894 h 607145"/>
                <a:gd name="connsiteX209" fmla="*/ 310716 w 608133"/>
                <a:gd name="connsiteY209" fmla="*/ 398436 h 607145"/>
                <a:gd name="connsiteX210" fmla="*/ 325789 w 608133"/>
                <a:gd name="connsiteY210" fmla="*/ 383486 h 607145"/>
                <a:gd name="connsiteX211" fmla="*/ 325789 w 608133"/>
                <a:gd name="connsiteY211" fmla="*/ 365880 h 607145"/>
                <a:gd name="connsiteX212" fmla="*/ 325099 w 608133"/>
                <a:gd name="connsiteY212" fmla="*/ 365880 h 607145"/>
                <a:gd name="connsiteX213" fmla="*/ 315248 w 608133"/>
                <a:gd name="connsiteY213" fmla="*/ 356045 h 607145"/>
                <a:gd name="connsiteX214" fmla="*/ 325099 w 608133"/>
                <a:gd name="connsiteY214" fmla="*/ 346209 h 607145"/>
                <a:gd name="connsiteX215" fmla="*/ 346083 w 608133"/>
                <a:gd name="connsiteY215" fmla="*/ 346209 h 607145"/>
                <a:gd name="connsiteX216" fmla="*/ 355935 w 608133"/>
                <a:gd name="connsiteY216" fmla="*/ 356045 h 607145"/>
                <a:gd name="connsiteX217" fmla="*/ 346083 w 608133"/>
                <a:gd name="connsiteY217" fmla="*/ 365880 h 607145"/>
                <a:gd name="connsiteX218" fmla="*/ 345492 w 608133"/>
                <a:gd name="connsiteY218" fmla="*/ 365880 h 607145"/>
                <a:gd name="connsiteX219" fmla="*/ 345492 w 608133"/>
                <a:gd name="connsiteY219" fmla="*/ 383486 h 607145"/>
                <a:gd name="connsiteX220" fmla="*/ 360466 w 608133"/>
                <a:gd name="connsiteY220" fmla="*/ 398436 h 607145"/>
                <a:gd name="connsiteX221" fmla="*/ 366476 w 608133"/>
                <a:gd name="connsiteY221" fmla="*/ 412894 h 607145"/>
                <a:gd name="connsiteX222" fmla="*/ 366476 w 608133"/>
                <a:gd name="connsiteY222" fmla="*/ 460989 h 607145"/>
                <a:gd name="connsiteX223" fmla="*/ 366476 w 608133"/>
                <a:gd name="connsiteY223" fmla="*/ 461579 h 607145"/>
                <a:gd name="connsiteX224" fmla="*/ 388839 w 608133"/>
                <a:gd name="connsiteY224" fmla="*/ 461579 h 607145"/>
                <a:gd name="connsiteX225" fmla="*/ 388839 w 608133"/>
                <a:gd name="connsiteY225" fmla="*/ 460989 h 607145"/>
                <a:gd name="connsiteX226" fmla="*/ 388839 w 608133"/>
                <a:gd name="connsiteY226" fmla="*/ 412894 h 607145"/>
                <a:gd name="connsiteX227" fmla="*/ 394750 w 608133"/>
                <a:gd name="connsiteY227" fmla="*/ 398436 h 607145"/>
                <a:gd name="connsiteX228" fmla="*/ 409822 w 608133"/>
                <a:gd name="connsiteY228" fmla="*/ 383486 h 607145"/>
                <a:gd name="connsiteX229" fmla="*/ 409822 w 608133"/>
                <a:gd name="connsiteY229" fmla="*/ 365880 h 607145"/>
                <a:gd name="connsiteX230" fmla="*/ 409133 w 608133"/>
                <a:gd name="connsiteY230" fmla="*/ 365880 h 607145"/>
                <a:gd name="connsiteX231" fmla="*/ 399281 w 608133"/>
                <a:gd name="connsiteY231" fmla="*/ 356045 h 607145"/>
                <a:gd name="connsiteX232" fmla="*/ 409133 w 608133"/>
                <a:gd name="connsiteY232" fmla="*/ 346209 h 607145"/>
                <a:gd name="connsiteX233" fmla="*/ 430215 w 608133"/>
                <a:gd name="connsiteY233" fmla="*/ 346209 h 607145"/>
                <a:gd name="connsiteX234" fmla="*/ 440066 w 608133"/>
                <a:gd name="connsiteY234" fmla="*/ 356045 h 607145"/>
                <a:gd name="connsiteX235" fmla="*/ 430215 w 608133"/>
                <a:gd name="connsiteY235" fmla="*/ 365880 h 607145"/>
                <a:gd name="connsiteX236" fmla="*/ 429525 w 608133"/>
                <a:gd name="connsiteY236" fmla="*/ 365880 h 607145"/>
                <a:gd name="connsiteX237" fmla="*/ 429525 w 608133"/>
                <a:gd name="connsiteY237" fmla="*/ 383486 h 607145"/>
                <a:gd name="connsiteX238" fmla="*/ 444598 w 608133"/>
                <a:gd name="connsiteY238" fmla="*/ 398436 h 607145"/>
                <a:gd name="connsiteX239" fmla="*/ 450509 w 608133"/>
                <a:gd name="connsiteY239" fmla="*/ 412894 h 607145"/>
                <a:gd name="connsiteX240" fmla="*/ 450509 w 608133"/>
                <a:gd name="connsiteY240" fmla="*/ 460989 h 607145"/>
                <a:gd name="connsiteX241" fmla="*/ 450509 w 608133"/>
                <a:gd name="connsiteY241" fmla="*/ 461579 h 607145"/>
                <a:gd name="connsiteX242" fmla="*/ 472872 w 608133"/>
                <a:gd name="connsiteY242" fmla="*/ 461579 h 607145"/>
                <a:gd name="connsiteX243" fmla="*/ 472872 w 608133"/>
                <a:gd name="connsiteY243" fmla="*/ 460989 h 607145"/>
                <a:gd name="connsiteX244" fmla="*/ 472872 w 608133"/>
                <a:gd name="connsiteY244" fmla="*/ 412894 h 607145"/>
                <a:gd name="connsiteX245" fmla="*/ 478881 w 608133"/>
                <a:gd name="connsiteY245" fmla="*/ 398436 h 607145"/>
                <a:gd name="connsiteX246" fmla="*/ 493856 w 608133"/>
                <a:gd name="connsiteY246" fmla="*/ 383486 h 607145"/>
                <a:gd name="connsiteX247" fmla="*/ 493856 w 608133"/>
                <a:gd name="connsiteY247" fmla="*/ 365880 h 607145"/>
                <a:gd name="connsiteX248" fmla="*/ 493265 w 608133"/>
                <a:gd name="connsiteY248" fmla="*/ 365880 h 607145"/>
                <a:gd name="connsiteX249" fmla="*/ 483413 w 608133"/>
                <a:gd name="connsiteY249" fmla="*/ 356045 h 607145"/>
                <a:gd name="connsiteX250" fmla="*/ 493265 w 608133"/>
                <a:gd name="connsiteY250" fmla="*/ 346209 h 607145"/>
                <a:gd name="connsiteX251" fmla="*/ 514248 w 608133"/>
                <a:gd name="connsiteY251" fmla="*/ 346209 h 607145"/>
                <a:gd name="connsiteX252" fmla="*/ 524100 w 608133"/>
                <a:gd name="connsiteY252" fmla="*/ 356045 h 607145"/>
                <a:gd name="connsiteX253" fmla="*/ 514248 w 608133"/>
                <a:gd name="connsiteY253" fmla="*/ 365880 h 607145"/>
                <a:gd name="connsiteX254" fmla="*/ 513559 w 608133"/>
                <a:gd name="connsiteY254" fmla="*/ 365880 h 607145"/>
                <a:gd name="connsiteX255" fmla="*/ 513559 w 608133"/>
                <a:gd name="connsiteY255" fmla="*/ 383486 h 607145"/>
                <a:gd name="connsiteX256" fmla="*/ 528631 w 608133"/>
                <a:gd name="connsiteY256" fmla="*/ 398436 h 607145"/>
                <a:gd name="connsiteX257" fmla="*/ 534641 w 608133"/>
                <a:gd name="connsiteY257" fmla="*/ 412894 h 607145"/>
                <a:gd name="connsiteX258" fmla="*/ 534641 w 608133"/>
                <a:gd name="connsiteY258" fmla="*/ 460989 h 607145"/>
                <a:gd name="connsiteX259" fmla="*/ 534542 w 608133"/>
                <a:gd name="connsiteY259" fmla="*/ 461579 h 607145"/>
                <a:gd name="connsiteX260" fmla="*/ 535232 w 608133"/>
                <a:gd name="connsiteY260" fmla="*/ 461579 h 607145"/>
                <a:gd name="connsiteX261" fmla="*/ 608133 w 608133"/>
                <a:gd name="connsiteY261" fmla="*/ 534363 h 607145"/>
                <a:gd name="connsiteX262" fmla="*/ 535232 w 608133"/>
                <a:gd name="connsiteY262" fmla="*/ 607145 h 607145"/>
                <a:gd name="connsiteX263" fmla="*/ 199000 w 608133"/>
                <a:gd name="connsiteY263" fmla="*/ 607145 h 607145"/>
                <a:gd name="connsiteX264" fmla="*/ 9851 w 608133"/>
                <a:gd name="connsiteY264" fmla="*/ 607145 h 607145"/>
                <a:gd name="connsiteX265" fmla="*/ 0 w 608133"/>
                <a:gd name="connsiteY265" fmla="*/ 597310 h 607145"/>
                <a:gd name="connsiteX266" fmla="*/ 9851 w 608133"/>
                <a:gd name="connsiteY266" fmla="*/ 587474 h 607145"/>
                <a:gd name="connsiteX267" fmla="*/ 20984 w 608133"/>
                <a:gd name="connsiteY267" fmla="*/ 587474 h 607145"/>
                <a:gd name="connsiteX268" fmla="*/ 20984 w 608133"/>
                <a:gd name="connsiteY268" fmla="*/ 555411 h 607145"/>
                <a:gd name="connsiteX269" fmla="*/ 30835 w 608133"/>
                <a:gd name="connsiteY269" fmla="*/ 545575 h 607145"/>
                <a:gd name="connsiteX270" fmla="*/ 63050 w 608133"/>
                <a:gd name="connsiteY270" fmla="*/ 545575 h 607145"/>
                <a:gd name="connsiteX271" fmla="*/ 63050 w 608133"/>
                <a:gd name="connsiteY271" fmla="*/ 471415 h 607145"/>
                <a:gd name="connsiteX272" fmla="*/ 72901 w 608133"/>
                <a:gd name="connsiteY272" fmla="*/ 461579 h 607145"/>
                <a:gd name="connsiteX273" fmla="*/ 73591 w 608133"/>
                <a:gd name="connsiteY273" fmla="*/ 461579 h 607145"/>
                <a:gd name="connsiteX274" fmla="*/ 73591 w 608133"/>
                <a:gd name="connsiteY274" fmla="*/ 442007 h 607145"/>
                <a:gd name="connsiteX275" fmla="*/ 36451 w 608133"/>
                <a:gd name="connsiteY275" fmla="*/ 197398 h 607145"/>
                <a:gd name="connsiteX276" fmla="*/ 1576 w 608133"/>
                <a:gd name="connsiteY276" fmla="*/ 93044 h 607145"/>
                <a:gd name="connsiteX277" fmla="*/ 1576 w 608133"/>
                <a:gd name="connsiteY277" fmla="*/ 92847 h 607145"/>
                <a:gd name="connsiteX278" fmla="*/ 0 w 608133"/>
                <a:gd name="connsiteY278" fmla="*/ 83306 h 607145"/>
                <a:gd name="connsiteX279" fmla="*/ 30835 w 608133"/>
                <a:gd name="connsiteY279" fmla="*/ 52423 h 607145"/>
                <a:gd name="connsiteX280" fmla="*/ 58025 w 608133"/>
                <a:gd name="connsiteY280" fmla="*/ 68651 h 607145"/>
                <a:gd name="connsiteX281" fmla="*/ 305101 w 608133"/>
                <a:gd name="connsiteY281" fmla="*/ 26064 h 607145"/>
                <a:gd name="connsiteX282" fmla="*/ 335641 w 608133"/>
                <a:gd name="connsiteY282" fmla="*/ 0 h 60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</a:cxnLst>
              <a:rect l="l" t="t" r="r" b="b"/>
              <a:pathLst>
                <a:path w="608133" h="607145">
                  <a:moveTo>
                    <a:pt x="40687" y="565246"/>
                  </a:moveTo>
                  <a:lnTo>
                    <a:pt x="40687" y="587474"/>
                  </a:lnTo>
                  <a:lnTo>
                    <a:pt x="149250" y="587474"/>
                  </a:lnTo>
                  <a:cubicBezTo>
                    <a:pt x="142453" y="581180"/>
                    <a:pt x="136936" y="573606"/>
                    <a:pt x="132995" y="565246"/>
                  </a:cubicBezTo>
                  <a:close/>
                  <a:moveTo>
                    <a:pt x="535225" y="523299"/>
                  </a:moveTo>
                  <a:cubicBezTo>
                    <a:pt x="529120" y="523299"/>
                    <a:pt x="524097" y="528316"/>
                    <a:pt x="524097" y="534414"/>
                  </a:cubicBezTo>
                  <a:cubicBezTo>
                    <a:pt x="524097" y="540611"/>
                    <a:pt x="529120" y="545628"/>
                    <a:pt x="535225" y="545628"/>
                  </a:cubicBezTo>
                  <a:cubicBezTo>
                    <a:pt x="541429" y="545628"/>
                    <a:pt x="546452" y="540611"/>
                    <a:pt x="546452" y="534414"/>
                  </a:cubicBezTo>
                  <a:cubicBezTo>
                    <a:pt x="546452" y="528316"/>
                    <a:pt x="541429" y="523299"/>
                    <a:pt x="535225" y="523299"/>
                  </a:cubicBezTo>
                  <a:close/>
                  <a:moveTo>
                    <a:pt x="451195" y="523299"/>
                  </a:moveTo>
                  <a:cubicBezTo>
                    <a:pt x="445087" y="523299"/>
                    <a:pt x="440062" y="528316"/>
                    <a:pt x="440062" y="534414"/>
                  </a:cubicBezTo>
                  <a:cubicBezTo>
                    <a:pt x="440062" y="540611"/>
                    <a:pt x="445087" y="545628"/>
                    <a:pt x="451195" y="545628"/>
                  </a:cubicBezTo>
                  <a:cubicBezTo>
                    <a:pt x="457303" y="545628"/>
                    <a:pt x="462328" y="540611"/>
                    <a:pt x="462328" y="534414"/>
                  </a:cubicBezTo>
                  <a:cubicBezTo>
                    <a:pt x="462328" y="528316"/>
                    <a:pt x="457303" y="523299"/>
                    <a:pt x="451195" y="523299"/>
                  </a:cubicBezTo>
                  <a:close/>
                  <a:moveTo>
                    <a:pt x="367166" y="523299"/>
                  </a:moveTo>
                  <a:cubicBezTo>
                    <a:pt x="360962" y="523299"/>
                    <a:pt x="355939" y="528316"/>
                    <a:pt x="355939" y="534414"/>
                  </a:cubicBezTo>
                  <a:cubicBezTo>
                    <a:pt x="355939" y="540611"/>
                    <a:pt x="360962" y="545628"/>
                    <a:pt x="367166" y="545628"/>
                  </a:cubicBezTo>
                  <a:cubicBezTo>
                    <a:pt x="373271" y="545628"/>
                    <a:pt x="378294" y="540611"/>
                    <a:pt x="378294" y="534414"/>
                  </a:cubicBezTo>
                  <a:cubicBezTo>
                    <a:pt x="378294" y="528316"/>
                    <a:pt x="373271" y="523299"/>
                    <a:pt x="367166" y="523299"/>
                  </a:cubicBezTo>
                  <a:close/>
                  <a:moveTo>
                    <a:pt x="283024" y="523299"/>
                  </a:moveTo>
                  <a:cubicBezTo>
                    <a:pt x="276919" y="523299"/>
                    <a:pt x="271896" y="528316"/>
                    <a:pt x="271896" y="534414"/>
                  </a:cubicBezTo>
                  <a:cubicBezTo>
                    <a:pt x="271896" y="540611"/>
                    <a:pt x="276919" y="545628"/>
                    <a:pt x="283024" y="545628"/>
                  </a:cubicBezTo>
                  <a:cubicBezTo>
                    <a:pt x="289228" y="545628"/>
                    <a:pt x="294251" y="540611"/>
                    <a:pt x="294251" y="534414"/>
                  </a:cubicBezTo>
                  <a:cubicBezTo>
                    <a:pt x="294251" y="528316"/>
                    <a:pt x="289228" y="523299"/>
                    <a:pt x="283024" y="523299"/>
                  </a:cubicBezTo>
                  <a:close/>
                  <a:moveTo>
                    <a:pt x="198994" y="523299"/>
                  </a:moveTo>
                  <a:cubicBezTo>
                    <a:pt x="192886" y="523299"/>
                    <a:pt x="187861" y="528316"/>
                    <a:pt x="187861" y="534414"/>
                  </a:cubicBezTo>
                  <a:cubicBezTo>
                    <a:pt x="187861" y="540611"/>
                    <a:pt x="192886" y="545628"/>
                    <a:pt x="198994" y="545628"/>
                  </a:cubicBezTo>
                  <a:cubicBezTo>
                    <a:pt x="205102" y="545628"/>
                    <a:pt x="210127" y="540611"/>
                    <a:pt x="210127" y="534414"/>
                  </a:cubicBezTo>
                  <a:cubicBezTo>
                    <a:pt x="210127" y="528316"/>
                    <a:pt x="205102" y="523299"/>
                    <a:pt x="198994" y="523299"/>
                  </a:cubicBezTo>
                  <a:close/>
                  <a:moveTo>
                    <a:pt x="535225" y="503626"/>
                  </a:moveTo>
                  <a:cubicBezTo>
                    <a:pt x="552262" y="503626"/>
                    <a:pt x="566147" y="517496"/>
                    <a:pt x="566147" y="534414"/>
                  </a:cubicBezTo>
                  <a:cubicBezTo>
                    <a:pt x="566147" y="551431"/>
                    <a:pt x="552262" y="565300"/>
                    <a:pt x="535225" y="565300"/>
                  </a:cubicBezTo>
                  <a:cubicBezTo>
                    <a:pt x="518287" y="565300"/>
                    <a:pt x="504402" y="551431"/>
                    <a:pt x="504402" y="534414"/>
                  </a:cubicBezTo>
                  <a:cubicBezTo>
                    <a:pt x="504402" y="517496"/>
                    <a:pt x="518287" y="503626"/>
                    <a:pt x="535225" y="503626"/>
                  </a:cubicBezTo>
                  <a:close/>
                  <a:moveTo>
                    <a:pt x="451195" y="503626"/>
                  </a:moveTo>
                  <a:cubicBezTo>
                    <a:pt x="468239" y="503626"/>
                    <a:pt x="482032" y="517496"/>
                    <a:pt x="482032" y="534414"/>
                  </a:cubicBezTo>
                  <a:cubicBezTo>
                    <a:pt x="482032" y="551431"/>
                    <a:pt x="468239" y="565300"/>
                    <a:pt x="451195" y="565300"/>
                  </a:cubicBezTo>
                  <a:cubicBezTo>
                    <a:pt x="434151" y="565300"/>
                    <a:pt x="420358" y="551431"/>
                    <a:pt x="420358" y="534414"/>
                  </a:cubicBezTo>
                  <a:cubicBezTo>
                    <a:pt x="420358" y="517496"/>
                    <a:pt x="434151" y="503626"/>
                    <a:pt x="451195" y="503626"/>
                  </a:cubicBezTo>
                  <a:close/>
                  <a:moveTo>
                    <a:pt x="367166" y="503626"/>
                  </a:moveTo>
                  <a:cubicBezTo>
                    <a:pt x="384104" y="503626"/>
                    <a:pt x="397989" y="517496"/>
                    <a:pt x="397989" y="534414"/>
                  </a:cubicBezTo>
                  <a:cubicBezTo>
                    <a:pt x="397989" y="551431"/>
                    <a:pt x="384104" y="565300"/>
                    <a:pt x="367166" y="565300"/>
                  </a:cubicBezTo>
                  <a:cubicBezTo>
                    <a:pt x="350129" y="565300"/>
                    <a:pt x="336244" y="551431"/>
                    <a:pt x="336244" y="534414"/>
                  </a:cubicBezTo>
                  <a:cubicBezTo>
                    <a:pt x="336244" y="517496"/>
                    <a:pt x="350129" y="503626"/>
                    <a:pt x="367166" y="503626"/>
                  </a:cubicBezTo>
                  <a:close/>
                  <a:moveTo>
                    <a:pt x="283024" y="503626"/>
                  </a:moveTo>
                  <a:cubicBezTo>
                    <a:pt x="300061" y="503626"/>
                    <a:pt x="313946" y="517496"/>
                    <a:pt x="313946" y="534414"/>
                  </a:cubicBezTo>
                  <a:cubicBezTo>
                    <a:pt x="313946" y="551431"/>
                    <a:pt x="300061" y="565300"/>
                    <a:pt x="283024" y="565300"/>
                  </a:cubicBezTo>
                  <a:cubicBezTo>
                    <a:pt x="266086" y="565300"/>
                    <a:pt x="252201" y="551431"/>
                    <a:pt x="252201" y="534414"/>
                  </a:cubicBezTo>
                  <a:cubicBezTo>
                    <a:pt x="252201" y="517496"/>
                    <a:pt x="266086" y="503626"/>
                    <a:pt x="283024" y="503626"/>
                  </a:cubicBezTo>
                  <a:close/>
                  <a:moveTo>
                    <a:pt x="198994" y="503626"/>
                  </a:moveTo>
                  <a:cubicBezTo>
                    <a:pt x="216038" y="503626"/>
                    <a:pt x="229831" y="517496"/>
                    <a:pt x="229831" y="534414"/>
                  </a:cubicBezTo>
                  <a:cubicBezTo>
                    <a:pt x="229831" y="551431"/>
                    <a:pt x="216038" y="565300"/>
                    <a:pt x="198994" y="565300"/>
                  </a:cubicBezTo>
                  <a:cubicBezTo>
                    <a:pt x="181950" y="565300"/>
                    <a:pt x="168157" y="551431"/>
                    <a:pt x="168157" y="534414"/>
                  </a:cubicBezTo>
                  <a:cubicBezTo>
                    <a:pt x="168157" y="517496"/>
                    <a:pt x="181950" y="503626"/>
                    <a:pt x="198994" y="503626"/>
                  </a:cubicBezTo>
                  <a:close/>
                  <a:moveTo>
                    <a:pt x="199000" y="481250"/>
                  </a:moveTo>
                  <a:cubicBezTo>
                    <a:pt x="169643" y="481250"/>
                    <a:pt x="145802" y="505151"/>
                    <a:pt x="145802" y="534363"/>
                  </a:cubicBezTo>
                  <a:cubicBezTo>
                    <a:pt x="145802" y="563672"/>
                    <a:pt x="169643" y="587474"/>
                    <a:pt x="199000" y="587474"/>
                  </a:cubicBezTo>
                  <a:lnTo>
                    <a:pt x="535232" y="587474"/>
                  </a:lnTo>
                  <a:cubicBezTo>
                    <a:pt x="564589" y="587474"/>
                    <a:pt x="588430" y="563672"/>
                    <a:pt x="588430" y="534363"/>
                  </a:cubicBezTo>
                  <a:cubicBezTo>
                    <a:pt x="588430" y="505151"/>
                    <a:pt x="564589" y="481250"/>
                    <a:pt x="535232" y="481250"/>
                  </a:cubicBezTo>
                  <a:close/>
                  <a:moveTo>
                    <a:pt x="82753" y="481250"/>
                  </a:moveTo>
                  <a:lnTo>
                    <a:pt x="82753" y="545575"/>
                  </a:lnTo>
                  <a:lnTo>
                    <a:pt x="126986" y="545575"/>
                  </a:lnTo>
                  <a:cubicBezTo>
                    <a:pt x="126395" y="541936"/>
                    <a:pt x="126099" y="538198"/>
                    <a:pt x="126099" y="534363"/>
                  </a:cubicBezTo>
                  <a:cubicBezTo>
                    <a:pt x="126099" y="513413"/>
                    <a:pt x="134966" y="494528"/>
                    <a:pt x="149250" y="481250"/>
                  </a:cubicBezTo>
                  <a:lnTo>
                    <a:pt x="83442" y="481250"/>
                  </a:lnTo>
                  <a:cubicBezTo>
                    <a:pt x="83442" y="481250"/>
                    <a:pt x="83344" y="481250"/>
                    <a:pt x="83344" y="481250"/>
                  </a:cubicBezTo>
                  <a:close/>
                  <a:moveTo>
                    <a:pt x="106593" y="427057"/>
                  </a:moveTo>
                  <a:lnTo>
                    <a:pt x="98712" y="431778"/>
                  </a:lnTo>
                  <a:cubicBezTo>
                    <a:pt x="95363" y="433843"/>
                    <a:pt x="93294" y="437483"/>
                    <a:pt x="93294" y="441318"/>
                  </a:cubicBezTo>
                  <a:lnTo>
                    <a:pt x="93294" y="461579"/>
                  </a:lnTo>
                  <a:lnTo>
                    <a:pt x="178608" y="461579"/>
                  </a:lnTo>
                  <a:lnTo>
                    <a:pt x="178608" y="441318"/>
                  </a:lnTo>
                  <a:cubicBezTo>
                    <a:pt x="178608" y="437483"/>
                    <a:pt x="176539" y="433843"/>
                    <a:pt x="173189" y="431778"/>
                  </a:cubicBezTo>
                  <a:lnTo>
                    <a:pt x="165308" y="427057"/>
                  </a:lnTo>
                  <a:cubicBezTo>
                    <a:pt x="157821" y="434630"/>
                    <a:pt x="147378" y="439351"/>
                    <a:pt x="135951" y="439351"/>
                  </a:cubicBezTo>
                  <a:cubicBezTo>
                    <a:pt x="124523" y="439351"/>
                    <a:pt x="114080" y="434630"/>
                    <a:pt x="106593" y="427057"/>
                  </a:cubicBezTo>
                  <a:close/>
                  <a:moveTo>
                    <a:pt x="503707" y="401386"/>
                  </a:moveTo>
                  <a:lnTo>
                    <a:pt x="492772" y="412402"/>
                  </a:lnTo>
                  <a:cubicBezTo>
                    <a:pt x="492673" y="412500"/>
                    <a:pt x="492575" y="412697"/>
                    <a:pt x="492575" y="412894"/>
                  </a:cubicBezTo>
                  <a:lnTo>
                    <a:pt x="492575" y="460989"/>
                  </a:lnTo>
                  <a:cubicBezTo>
                    <a:pt x="492575" y="461284"/>
                    <a:pt x="492870" y="461579"/>
                    <a:pt x="493265" y="461579"/>
                  </a:cubicBezTo>
                  <a:lnTo>
                    <a:pt x="514248" y="461579"/>
                  </a:lnTo>
                  <a:cubicBezTo>
                    <a:pt x="514642" y="461579"/>
                    <a:pt x="514938" y="461284"/>
                    <a:pt x="514938" y="460989"/>
                  </a:cubicBezTo>
                  <a:lnTo>
                    <a:pt x="514938" y="412795"/>
                  </a:lnTo>
                  <a:cubicBezTo>
                    <a:pt x="514938" y="412697"/>
                    <a:pt x="514839" y="412500"/>
                    <a:pt x="514741" y="412402"/>
                  </a:cubicBezTo>
                  <a:close/>
                  <a:moveTo>
                    <a:pt x="419674" y="401386"/>
                  </a:moveTo>
                  <a:lnTo>
                    <a:pt x="408739" y="412402"/>
                  </a:lnTo>
                  <a:cubicBezTo>
                    <a:pt x="408542" y="412500"/>
                    <a:pt x="408542" y="412697"/>
                    <a:pt x="408542" y="412894"/>
                  </a:cubicBezTo>
                  <a:lnTo>
                    <a:pt x="408542" y="460989"/>
                  </a:lnTo>
                  <a:cubicBezTo>
                    <a:pt x="408542" y="461284"/>
                    <a:pt x="408837" y="461579"/>
                    <a:pt x="409133" y="461579"/>
                  </a:cubicBezTo>
                  <a:lnTo>
                    <a:pt x="430215" y="461579"/>
                  </a:lnTo>
                  <a:cubicBezTo>
                    <a:pt x="430510" y="461579"/>
                    <a:pt x="430806" y="461284"/>
                    <a:pt x="430806" y="460989"/>
                  </a:cubicBezTo>
                  <a:lnTo>
                    <a:pt x="430806" y="412795"/>
                  </a:lnTo>
                  <a:cubicBezTo>
                    <a:pt x="430806" y="412697"/>
                    <a:pt x="430806" y="412500"/>
                    <a:pt x="430609" y="412402"/>
                  </a:cubicBezTo>
                  <a:close/>
                  <a:moveTo>
                    <a:pt x="335641" y="401386"/>
                  </a:moveTo>
                  <a:lnTo>
                    <a:pt x="324607" y="412402"/>
                  </a:lnTo>
                  <a:cubicBezTo>
                    <a:pt x="324508" y="412500"/>
                    <a:pt x="324410" y="412697"/>
                    <a:pt x="324410" y="412894"/>
                  </a:cubicBezTo>
                  <a:lnTo>
                    <a:pt x="324410" y="460989"/>
                  </a:lnTo>
                  <a:cubicBezTo>
                    <a:pt x="324410" y="461284"/>
                    <a:pt x="324705" y="461579"/>
                    <a:pt x="325099" y="461579"/>
                  </a:cubicBezTo>
                  <a:lnTo>
                    <a:pt x="346083" y="461579"/>
                  </a:lnTo>
                  <a:cubicBezTo>
                    <a:pt x="346477" y="461579"/>
                    <a:pt x="346773" y="461284"/>
                    <a:pt x="346773" y="460989"/>
                  </a:cubicBezTo>
                  <a:lnTo>
                    <a:pt x="346773" y="412795"/>
                  </a:lnTo>
                  <a:cubicBezTo>
                    <a:pt x="346773" y="412697"/>
                    <a:pt x="346674" y="412500"/>
                    <a:pt x="346576" y="412402"/>
                  </a:cubicBezTo>
                  <a:close/>
                  <a:moveTo>
                    <a:pt x="251509" y="401386"/>
                  </a:moveTo>
                  <a:lnTo>
                    <a:pt x="240574" y="412402"/>
                  </a:lnTo>
                  <a:cubicBezTo>
                    <a:pt x="240475" y="412500"/>
                    <a:pt x="240377" y="412697"/>
                    <a:pt x="240377" y="412894"/>
                  </a:cubicBezTo>
                  <a:lnTo>
                    <a:pt x="240377" y="460989"/>
                  </a:lnTo>
                  <a:cubicBezTo>
                    <a:pt x="240377" y="461284"/>
                    <a:pt x="240672" y="461579"/>
                    <a:pt x="241066" y="461579"/>
                  </a:cubicBezTo>
                  <a:lnTo>
                    <a:pt x="262050" y="461579"/>
                  </a:lnTo>
                  <a:cubicBezTo>
                    <a:pt x="262444" y="461579"/>
                    <a:pt x="262739" y="461284"/>
                    <a:pt x="262739" y="460989"/>
                  </a:cubicBezTo>
                  <a:lnTo>
                    <a:pt x="262739" y="412795"/>
                  </a:lnTo>
                  <a:cubicBezTo>
                    <a:pt x="262739" y="412697"/>
                    <a:pt x="262641" y="412500"/>
                    <a:pt x="262542" y="412402"/>
                  </a:cubicBezTo>
                  <a:close/>
                  <a:moveTo>
                    <a:pt x="135951" y="376404"/>
                  </a:moveTo>
                  <a:cubicBezTo>
                    <a:pt x="124030" y="376404"/>
                    <a:pt x="114277" y="386043"/>
                    <a:pt x="114277" y="398042"/>
                  </a:cubicBezTo>
                  <a:cubicBezTo>
                    <a:pt x="114277" y="409943"/>
                    <a:pt x="124030" y="419680"/>
                    <a:pt x="135951" y="419680"/>
                  </a:cubicBezTo>
                  <a:cubicBezTo>
                    <a:pt x="147871" y="419680"/>
                    <a:pt x="157624" y="409943"/>
                    <a:pt x="157624" y="398042"/>
                  </a:cubicBezTo>
                  <a:cubicBezTo>
                    <a:pt x="157624" y="386043"/>
                    <a:pt x="147871" y="376404"/>
                    <a:pt x="135951" y="376404"/>
                  </a:cubicBezTo>
                  <a:close/>
                  <a:moveTo>
                    <a:pt x="48568" y="233789"/>
                  </a:moveTo>
                  <a:cubicBezTo>
                    <a:pt x="42361" y="283065"/>
                    <a:pt x="54479" y="344734"/>
                    <a:pt x="84624" y="417713"/>
                  </a:cubicBezTo>
                  <a:cubicBezTo>
                    <a:pt x="85807" y="416730"/>
                    <a:pt x="87186" y="415746"/>
                    <a:pt x="88565" y="414959"/>
                  </a:cubicBezTo>
                  <a:lnTo>
                    <a:pt x="96446" y="410238"/>
                  </a:lnTo>
                  <a:cubicBezTo>
                    <a:pt x="95264" y="406402"/>
                    <a:pt x="94574" y="402271"/>
                    <a:pt x="94574" y="398042"/>
                  </a:cubicBezTo>
                  <a:cubicBezTo>
                    <a:pt x="94574" y="392239"/>
                    <a:pt x="95757" y="386731"/>
                    <a:pt x="97924" y="381715"/>
                  </a:cubicBezTo>
                  <a:close/>
                  <a:moveTo>
                    <a:pt x="325986" y="135041"/>
                  </a:moveTo>
                  <a:lnTo>
                    <a:pt x="335641" y="202611"/>
                  </a:lnTo>
                  <a:lnTo>
                    <a:pt x="345295" y="135041"/>
                  </a:lnTo>
                  <a:close/>
                  <a:moveTo>
                    <a:pt x="50538" y="107010"/>
                  </a:moveTo>
                  <a:cubicBezTo>
                    <a:pt x="45218" y="111436"/>
                    <a:pt x="38322" y="114091"/>
                    <a:pt x="30835" y="114091"/>
                  </a:cubicBezTo>
                  <a:cubicBezTo>
                    <a:pt x="30343" y="114091"/>
                    <a:pt x="29850" y="114091"/>
                    <a:pt x="29357" y="114091"/>
                  </a:cubicBezTo>
                  <a:lnTo>
                    <a:pt x="112800" y="363815"/>
                  </a:lnTo>
                  <a:cubicBezTo>
                    <a:pt x="118908" y="359684"/>
                    <a:pt x="126099" y="357127"/>
                    <a:pt x="133980" y="356733"/>
                  </a:cubicBezTo>
                  <a:close/>
                  <a:moveTo>
                    <a:pt x="325099" y="93142"/>
                  </a:moveTo>
                  <a:cubicBezTo>
                    <a:pt x="324705" y="93142"/>
                    <a:pt x="324410" y="93437"/>
                    <a:pt x="324410" y="93732"/>
                  </a:cubicBezTo>
                  <a:lnTo>
                    <a:pt x="324410" y="115370"/>
                  </a:lnTo>
                  <a:lnTo>
                    <a:pt x="346773" y="115370"/>
                  </a:lnTo>
                  <a:lnTo>
                    <a:pt x="346773" y="93732"/>
                  </a:lnTo>
                  <a:cubicBezTo>
                    <a:pt x="346773" y="93437"/>
                    <a:pt x="346477" y="93142"/>
                    <a:pt x="346083" y="93142"/>
                  </a:cubicBezTo>
                  <a:close/>
                  <a:moveTo>
                    <a:pt x="30835" y="72094"/>
                  </a:moveTo>
                  <a:cubicBezTo>
                    <a:pt x="24727" y="72094"/>
                    <a:pt x="19703" y="77110"/>
                    <a:pt x="19703" y="83306"/>
                  </a:cubicBezTo>
                  <a:cubicBezTo>
                    <a:pt x="19703" y="89404"/>
                    <a:pt x="24727" y="94420"/>
                    <a:pt x="30835" y="94420"/>
                  </a:cubicBezTo>
                  <a:cubicBezTo>
                    <a:pt x="37042" y="94420"/>
                    <a:pt x="42066" y="89404"/>
                    <a:pt x="42066" y="83306"/>
                  </a:cubicBezTo>
                  <a:cubicBezTo>
                    <a:pt x="42066" y="77110"/>
                    <a:pt x="37042" y="72094"/>
                    <a:pt x="30835" y="72094"/>
                  </a:cubicBezTo>
                  <a:close/>
                  <a:moveTo>
                    <a:pt x="308450" y="45440"/>
                  </a:moveTo>
                  <a:lnTo>
                    <a:pt x="64823" y="87437"/>
                  </a:lnTo>
                  <a:lnTo>
                    <a:pt x="79206" y="130713"/>
                  </a:lnTo>
                  <a:cubicBezTo>
                    <a:pt x="103145" y="109272"/>
                    <a:pt x="143241" y="86454"/>
                    <a:pt x="208162" y="81241"/>
                  </a:cubicBezTo>
                  <a:cubicBezTo>
                    <a:pt x="247273" y="78192"/>
                    <a:pt x="283034" y="82716"/>
                    <a:pt x="305101" y="89798"/>
                  </a:cubicBezTo>
                  <a:cubicBezTo>
                    <a:pt x="306973" y="80454"/>
                    <a:pt x="315248" y="73471"/>
                    <a:pt x="325099" y="73471"/>
                  </a:cubicBezTo>
                  <a:lnTo>
                    <a:pt x="325789" y="73471"/>
                  </a:lnTo>
                  <a:lnTo>
                    <a:pt x="325789" y="59996"/>
                  </a:lnTo>
                  <a:cubicBezTo>
                    <a:pt x="318302" y="57537"/>
                    <a:pt x="312194" y="52226"/>
                    <a:pt x="308450" y="45440"/>
                  </a:cubicBezTo>
                  <a:close/>
                  <a:moveTo>
                    <a:pt x="335641" y="19671"/>
                  </a:moveTo>
                  <a:cubicBezTo>
                    <a:pt x="329434" y="19671"/>
                    <a:pt x="324410" y="24687"/>
                    <a:pt x="324410" y="30785"/>
                  </a:cubicBezTo>
                  <a:cubicBezTo>
                    <a:pt x="324410" y="36981"/>
                    <a:pt x="329434" y="41997"/>
                    <a:pt x="335641" y="41997"/>
                  </a:cubicBezTo>
                  <a:cubicBezTo>
                    <a:pt x="341748" y="41997"/>
                    <a:pt x="346773" y="36981"/>
                    <a:pt x="346773" y="30785"/>
                  </a:cubicBezTo>
                  <a:cubicBezTo>
                    <a:pt x="346773" y="24687"/>
                    <a:pt x="341748" y="19671"/>
                    <a:pt x="335641" y="19671"/>
                  </a:cubicBezTo>
                  <a:close/>
                  <a:moveTo>
                    <a:pt x="335641" y="0"/>
                  </a:moveTo>
                  <a:cubicBezTo>
                    <a:pt x="352585" y="0"/>
                    <a:pt x="366476" y="13868"/>
                    <a:pt x="366476" y="30785"/>
                  </a:cubicBezTo>
                  <a:cubicBezTo>
                    <a:pt x="366476" y="44358"/>
                    <a:pt x="357708" y="55865"/>
                    <a:pt x="345492" y="59996"/>
                  </a:cubicBezTo>
                  <a:lnTo>
                    <a:pt x="345492" y="73471"/>
                  </a:lnTo>
                  <a:lnTo>
                    <a:pt x="346083" y="73471"/>
                  </a:lnTo>
                  <a:cubicBezTo>
                    <a:pt x="357314" y="73471"/>
                    <a:pt x="366476" y="82520"/>
                    <a:pt x="366476" y="93732"/>
                  </a:cubicBezTo>
                  <a:lnTo>
                    <a:pt x="366476" y="125206"/>
                  </a:lnTo>
                  <a:cubicBezTo>
                    <a:pt x="366476" y="125304"/>
                    <a:pt x="366476" y="125304"/>
                    <a:pt x="366476" y="125402"/>
                  </a:cubicBezTo>
                  <a:cubicBezTo>
                    <a:pt x="366476" y="125599"/>
                    <a:pt x="366476" y="125697"/>
                    <a:pt x="366476" y="125894"/>
                  </a:cubicBezTo>
                  <a:cubicBezTo>
                    <a:pt x="366476" y="126091"/>
                    <a:pt x="366377" y="126287"/>
                    <a:pt x="366377" y="126484"/>
                  </a:cubicBezTo>
                  <a:cubicBezTo>
                    <a:pt x="366377" y="126484"/>
                    <a:pt x="366377" y="126583"/>
                    <a:pt x="366377" y="126583"/>
                  </a:cubicBezTo>
                  <a:lnTo>
                    <a:pt x="345492" y="272836"/>
                  </a:lnTo>
                  <a:lnTo>
                    <a:pt x="345492" y="314047"/>
                  </a:lnTo>
                  <a:cubicBezTo>
                    <a:pt x="345492" y="319555"/>
                    <a:pt x="341059" y="323883"/>
                    <a:pt x="335641" y="323883"/>
                  </a:cubicBezTo>
                  <a:cubicBezTo>
                    <a:pt x="330124" y="323883"/>
                    <a:pt x="325789" y="319555"/>
                    <a:pt x="325789" y="314047"/>
                  </a:cubicBezTo>
                  <a:lnTo>
                    <a:pt x="325789" y="272836"/>
                  </a:lnTo>
                  <a:lnTo>
                    <a:pt x="304805" y="126583"/>
                  </a:lnTo>
                  <a:cubicBezTo>
                    <a:pt x="304805" y="126583"/>
                    <a:pt x="304805" y="126484"/>
                    <a:pt x="304805" y="126484"/>
                  </a:cubicBezTo>
                  <a:cubicBezTo>
                    <a:pt x="304805" y="126287"/>
                    <a:pt x="304805" y="126091"/>
                    <a:pt x="304805" y="125894"/>
                  </a:cubicBezTo>
                  <a:cubicBezTo>
                    <a:pt x="304805" y="125697"/>
                    <a:pt x="304707" y="125599"/>
                    <a:pt x="304707" y="125402"/>
                  </a:cubicBezTo>
                  <a:cubicBezTo>
                    <a:pt x="304707" y="125304"/>
                    <a:pt x="304707" y="125304"/>
                    <a:pt x="304707" y="125206"/>
                  </a:cubicBezTo>
                  <a:lnTo>
                    <a:pt x="304707" y="110452"/>
                  </a:lnTo>
                  <a:cubicBezTo>
                    <a:pt x="288353" y="103961"/>
                    <a:pt x="252198" y="97469"/>
                    <a:pt x="209738" y="100912"/>
                  </a:cubicBezTo>
                  <a:cubicBezTo>
                    <a:pt x="143733" y="106125"/>
                    <a:pt x="106298" y="130615"/>
                    <a:pt x="86102" y="151368"/>
                  </a:cubicBezTo>
                  <a:lnTo>
                    <a:pt x="156540" y="362241"/>
                  </a:lnTo>
                  <a:cubicBezTo>
                    <a:pt x="168953" y="369323"/>
                    <a:pt x="177327" y="382699"/>
                    <a:pt x="177327" y="398042"/>
                  </a:cubicBezTo>
                  <a:cubicBezTo>
                    <a:pt x="177327" y="402271"/>
                    <a:pt x="176637" y="406402"/>
                    <a:pt x="175455" y="410238"/>
                  </a:cubicBezTo>
                  <a:lnTo>
                    <a:pt x="183336" y="414959"/>
                  </a:lnTo>
                  <a:cubicBezTo>
                    <a:pt x="192597" y="420467"/>
                    <a:pt x="198311" y="430598"/>
                    <a:pt x="198311" y="441318"/>
                  </a:cubicBezTo>
                  <a:lnTo>
                    <a:pt x="198311" y="461579"/>
                  </a:lnTo>
                  <a:lnTo>
                    <a:pt x="199000" y="461579"/>
                  </a:lnTo>
                  <a:lnTo>
                    <a:pt x="220674" y="461579"/>
                  </a:lnTo>
                  <a:cubicBezTo>
                    <a:pt x="220674" y="461383"/>
                    <a:pt x="220674" y="461186"/>
                    <a:pt x="220674" y="460989"/>
                  </a:cubicBezTo>
                  <a:lnTo>
                    <a:pt x="220674" y="412894"/>
                  </a:lnTo>
                  <a:cubicBezTo>
                    <a:pt x="220674" y="407386"/>
                    <a:pt x="222742" y="402271"/>
                    <a:pt x="226683" y="398436"/>
                  </a:cubicBezTo>
                  <a:lnTo>
                    <a:pt x="241657" y="383486"/>
                  </a:lnTo>
                  <a:lnTo>
                    <a:pt x="241657" y="365880"/>
                  </a:lnTo>
                  <a:lnTo>
                    <a:pt x="241066" y="365880"/>
                  </a:lnTo>
                  <a:cubicBezTo>
                    <a:pt x="235549" y="365880"/>
                    <a:pt x="231215" y="361454"/>
                    <a:pt x="231215" y="356045"/>
                  </a:cubicBezTo>
                  <a:cubicBezTo>
                    <a:pt x="231215" y="350635"/>
                    <a:pt x="235549" y="346209"/>
                    <a:pt x="241066" y="346209"/>
                  </a:cubicBezTo>
                  <a:lnTo>
                    <a:pt x="262050" y="346209"/>
                  </a:lnTo>
                  <a:cubicBezTo>
                    <a:pt x="267468" y="346209"/>
                    <a:pt x="271901" y="350635"/>
                    <a:pt x="271901" y="356045"/>
                  </a:cubicBezTo>
                  <a:cubicBezTo>
                    <a:pt x="271901" y="361454"/>
                    <a:pt x="267468" y="365880"/>
                    <a:pt x="262050" y="365880"/>
                  </a:cubicBezTo>
                  <a:lnTo>
                    <a:pt x="261360" y="365880"/>
                  </a:lnTo>
                  <a:lnTo>
                    <a:pt x="261360" y="383486"/>
                  </a:lnTo>
                  <a:lnTo>
                    <a:pt x="276433" y="398436"/>
                  </a:lnTo>
                  <a:cubicBezTo>
                    <a:pt x="280275" y="402271"/>
                    <a:pt x="282442" y="407386"/>
                    <a:pt x="282442" y="412894"/>
                  </a:cubicBezTo>
                  <a:lnTo>
                    <a:pt x="282442" y="460989"/>
                  </a:lnTo>
                  <a:cubicBezTo>
                    <a:pt x="282442" y="461186"/>
                    <a:pt x="282344" y="461383"/>
                    <a:pt x="282344" y="461579"/>
                  </a:cubicBezTo>
                  <a:lnTo>
                    <a:pt x="304805" y="461579"/>
                  </a:lnTo>
                  <a:cubicBezTo>
                    <a:pt x="304805" y="461383"/>
                    <a:pt x="304707" y="461186"/>
                    <a:pt x="304707" y="460989"/>
                  </a:cubicBezTo>
                  <a:lnTo>
                    <a:pt x="304707" y="412894"/>
                  </a:lnTo>
                  <a:cubicBezTo>
                    <a:pt x="304707" y="407386"/>
                    <a:pt x="306874" y="402271"/>
                    <a:pt x="310716" y="398436"/>
                  </a:cubicBezTo>
                  <a:lnTo>
                    <a:pt x="325789" y="383486"/>
                  </a:lnTo>
                  <a:lnTo>
                    <a:pt x="325789" y="365880"/>
                  </a:lnTo>
                  <a:lnTo>
                    <a:pt x="325099" y="365880"/>
                  </a:lnTo>
                  <a:cubicBezTo>
                    <a:pt x="319681" y="365880"/>
                    <a:pt x="315248" y="361454"/>
                    <a:pt x="315248" y="356045"/>
                  </a:cubicBezTo>
                  <a:cubicBezTo>
                    <a:pt x="315248" y="350635"/>
                    <a:pt x="319681" y="346209"/>
                    <a:pt x="325099" y="346209"/>
                  </a:cubicBezTo>
                  <a:lnTo>
                    <a:pt x="346083" y="346209"/>
                  </a:lnTo>
                  <a:cubicBezTo>
                    <a:pt x="351600" y="346209"/>
                    <a:pt x="355935" y="350635"/>
                    <a:pt x="355935" y="356045"/>
                  </a:cubicBezTo>
                  <a:cubicBezTo>
                    <a:pt x="355935" y="361454"/>
                    <a:pt x="351600" y="365880"/>
                    <a:pt x="346083" y="365880"/>
                  </a:cubicBezTo>
                  <a:lnTo>
                    <a:pt x="345492" y="365880"/>
                  </a:lnTo>
                  <a:lnTo>
                    <a:pt x="345492" y="383486"/>
                  </a:lnTo>
                  <a:lnTo>
                    <a:pt x="360466" y="398436"/>
                  </a:lnTo>
                  <a:cubicBezTo>
                    <a:pt x="364308" y="402271"/>
                    <a:pt x="366476" y="407386"/>
                    <a:pt x="366476" y="412894"/>
                  </a:cubicBezTo>
                  <a:lnTo>
                    <a:pt x="366476" y="460989"/>
                  </a:lnTo>
                  <a:cubicBezTo>
                    <a:pt x="366476" y="461186"/>
                    <a:pt x="366476" y="461383"/>
                    <a:pt x="366476" y="461579"/>
                  </a:cubicBezTo>
                  <a:lnTo>
                    <a:pt x="388839" y="461579"/>
                  </a:lnTo>
                  <a:cubicBezTo>
                    <a:pt x="388839" y="461383"/>
                    <a:pt x="388839" y="461186"/>
                    <a:pt x="388839" y="460989"/>
                  </a:cubicBezTo>
                  <a:lnTo>
                    <a:pt x="388839" y="412894"/>
                  </a:lnTo>
                  <a:cubicBezTo>
                    <a:pt x="388839" y="407386"/>
                    <a:pt x="390907" y="402271"/>
                    <a:pt x="394750" y="398436"/>
                  </a:cubicBezTo>
                  <a:lnTo>
                    <a:pt x="409822" y="383486"/>
                  </a:lnTo>
                  <a:lnTo>
                    <a:pt x="409822" y="365880"/>
                  </a:lnTo>
                  <a:lnTo>
                    <a:pt x="409133" y="365880"/>
                  </a:lnTo>
                  <a:cubicBezTo>
                    <a:pt x="403714" y="365880"/>
                    <a:pt x="399281" y="361454"/>
                    <a:pt x="399281" y="356045"/>
                  </a:cubicBezTo>
                  <a:cubicBezTo>
                    <a:pt x="399281" y="350635"/>
                    <a:pt x="403714" y="346209"/>
                    <a:pt x="409133" y="346209"/>
                  </a:cubicBezTo>
                  <a:lnTo>
                    <a:pt x="430215" y="346209"/>
                  </a:lnTo>
                  <a:cubicBezTo>
                    <a:pt x="435633" y="346209"/>
                    <a:pt x="440066" y="350635"/>
                    <a:pt x="440066" y="356045"/>
                  </a:cubicBezTo>
                  <a:cubicBezTo>
                    <a:pt x="440066" y="361454"/>
                    <a:pt x="435633" y="365880"/>
                    <a:pt x="430215" y="365880"/>
                  </a:cubicBezTo>
                  <a:lnTo>
                    <a:pt x="429525" y="365880"/>
                  </a:lnTo>
                  <a:lnTo>
                    <a:pt x="429525" y="383486"/>
                  </a:lnTo>
                  <a:lnTo>
                    <a:pt x="444598" y="398436"/>
                  </a:lnTo>
                  <a:cubicBezTo>
                    <a:pt x="448440" y="402271"/>
                    <a:pt x="450509" y="407386"/>
                    <a:pt x="450509" y="412894"/>
                  </a:cubicBezTo>
                  <a:lnTo>
                    <a:pt x="450509" y="460989"/>
                  </a:lnTo>
                  <a:cubicBezTo>
                    <a:pt x="450509" y="461186"/>
                    <a:pt x="450509" y="461383"/>
                    <a:pt x="450509" y="461579"/>
                  </a:cubicBezTo>
                  <a:lnTo>
                    <a:pt x="472872" y="461579"/>
                  </a:lnTo>
                  <a:cubicBezTo>
                    <a:pt x="472872" y="461383"/>
                    <a:pt x="472872" y="461186"/>
                    <a:pt x="472872" y="460989"/>
                  </a:cubicBezTo>
                  <a:lnTo>
                    <a:pt x="472872" y="412894"/>
                  </a:lnTo>
                  <a:cubicBezTo>
                    <a:pt x="472872" y="407386"/>
                    <a:pt x="474941" y="402271"/>
                    <a:pt x="478881" y="398436"/>
                  </a:cubicBezTo>
                  <a:lnTo>
                    <a:pt x="493856" y="383486"/>
                  </a:lnTo>
                  <a:lnTo>
                    <a:pt x="493856" y="365880"/>
                  </a:lnTo>
                  <a:lnTo>
                    <a:pt x="493265" y="365880"/>
                  </a:lnTo>
                  <a:cubicBezTo>
                    <a:pt x="487748" y="365880"/>
                    <a:pt x="483413" y="361454"/>
                    <a:pt x="483413" y="356045"/>
                  </a:cubicBezTo>
                  <a:cubicBezTo>
                    <a:pt x="483413" y="350635"/>
                    <a:pt x="487748" y="346209"/>
                    <a:pt x="493265" y="346209"/>
                  </a:cubicBezTo>
                  <a:lnTo>
                    <a:pt x="514248" y="346209"/>
                  </a:lnTo>
                  <a:cubicBezTo>
                    <a:pt x="519667" y="346209"/>
                    <a:pt x="524100" y="350635"/>
                    <a:pt x="524100" y="356045"/>
                  </a:cubicBezTo>
                  <a:cubicBezTo>
                    <a:pt x="524100" y="361454"/>
                    <a:pt x="519667" y="365880"/>
                    <a:pt x="514248" y="365880"/>
                  </a:cubicBezTo>
                  <a:lnTo>
                    <a:pt x="513559" y="365880"/>
                  </a:lnTo>
                  <a:lnTo>
                    <a:pt x="513559" y="383486"/>
                  </a:lnTo>
                  <a:lnTo>
                    <a:pt x="528631" y="398436"/>
                  </a:lnTo>
                  <a:cubicBezTo>
                    <a:pt x="532473" y="402271"/>
                    <a:pt x="534641" y="407386"/>
                    <a:pt x="534641" y="412894"/>
                  </a:cubicBezTo>
                  <a:lnTo>
                    <a:pt x="534641" y="460989"/>
                  </a:lnTo>
                  <a:cubicBezTo>
                    <a:pt x="534641" y="461186"/>
                    <a:pt x="534542" y="461383"/>
                    <a:pt x="534542" y="461579"/>
                  </a:cubicBezTo>
                  <a:lnTo>
                    <a:pt x="535232" y="461579"/>
                  </a:lnTo>
                  <a:cubicBezTo>
                    <a:pt x="575426" y="461579"/>
                    <a:pt x="608133" y="494233"/>
                    <a:pt x="608133" y="534363"/>
                  </a:cubicBezTo>
                  <a:cubicBezTo>
                    <a:pt x="608133" y="574491"/>
                    <a:pt x="575426" y="607145"/>
                    <a:pt x="535232" y="607145"/>
                  </a:cubicBezTo>
                  <a:lnTo>
                    <a:pt x="199000" y="607145"/>
                  </a:lnTo>
                  <a:lnTo>
                    <a:pt x="9851" y="607145"/>
                  </a:lnTo>
                  <a:cubicBezTo>
                    <a:pt x="4433" y="607145"/>
                    <a:pt x="0" y="602818"/>
                    <a:pt x="0" y="597310"/>
                  </a:cubicBezTo>
                  <a:cubicBezTo>
                    <a:pt x="0" y="591900"/>
                    <a:pt x="4433" y="587474"/>
                    <a:pt x="9851" y="587474"/>
                  </a:cubicBezTo>
                  <a:lnTo>
                    <a:pt x="20984" y="587474"/>
                  </a:lnTo>
                  <a:lnTo>
                    <a:pt x="20984" y="555411"/>
                  </a:lnTo>
                  <a:cubicBezTo>
                    <a:pt x="20984" y="549903"/>
                    <a:pt x="25417" y="545575"/>
                    <a:pt x="30835" y="545575"/>
                  </a:cubicBezTo>
                  <a:lnTo>
                    <a:pt x="63050" y="545575"/>
                  </a:lnTo>
                  <a:lnTo>
                    <a:pt x="63050" y="471415"/>
                  </a:lnTo>
                  <a:cubicBezTo>
                    <a:pt x="63050" y="466005"/>
                    <a:pt x="67483" y="461579"/>
                    <a:pt x="72901" y="461579"/>
                  </a:cubicBezTo>
                  <a:lnTo>
                    <a:pt x="73591" y="461579"/>
                  </a:lnTo>
                  <a:lnTo>
                    <a:pt x="73591" y="442007"/>
                  </a:lnTo>
                  <a:cubicBezTo>
                    <a:pt x="29160" y="341095"/>
                    <a:pt x="16748" y="258772"/>
                    <a:pt x="36451" y="197398"/>
                  </a:cubicBezTo>
                  <a:lnTo>
                    <a:pt x="1576" y="93044"/>
                  </a:lnTo>
                  <a:cubicBezTo>
                    <a:pt x="1576" y="92945"/>
                    <a:pt x="1576" y="92945"/>
                    <a:pt x="1576" y="92847"/>
                  </a:cubicBezTo>
                  <a:cubicBezTo>
                    <a:pt x="591" y="89896"/>
                    <a:pt x="0" y="86650"/>
                    <a:pt x="0" y="83306"/>
                  </a:cubicBezTo>
                  <a:cubicBezTo>
                    <a:pt x="0" y="66291"/>
                    <a:pt x="13891" y="52423"/>
                    <a:pt x="30835" y="52423"/>
                  </a:cubicBezTo>
                  <a:cubicBezTo>
                    <a:pt x="42558" y="52423"/>
                    <a:pt x="52804" y="59013"/>
                    <a:pt x="58025" y="68651"/>
                  </a:cubicBezTo>
                  <a:lnTo>
                    <a:pt x="305101" y="26064"/>
                  </a:lnTo>
                  <a:cubicBezTo>
                    <a:pt x="307367" y="11311"/>
                    <a:pt x="320174" y="0"/>
                    <a:pt x="3356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04" name="iṧļiḑé">
              <a:extLst>
                <a:ext uri="{FF2B5EF4-FFF2-40B4-BE49-F238E27FC236}">
                  <a16:creationId xmlns:a16="http://schemas.microsoft.com/office/drawing/2014/main" id="{ECB4DEB7-259E-40CE-9005-F1E242C8D9D9}"/>
                </a:ext>
              </a:extLst>
            </p:cNvPr>
            <p:cNvSpPr/>
            <p:nvPr/>
          </p:nvSpPr>
          <p:spPr bwMode="auto">
            <a:xfrm>
              <a:off x="5202667" y="3756835"/>
              <a:ext cx="479506" cy="478782"/>
            </a:xfrm>
            <a:custGeom>
              <a:avLst/>
              <a:gdLst>
                <a:gd name="connsiteX0" fmla="*/ 502791 w 607639"/>
                <a:gd name="connsiteY0" fmla="*/ 404007 h 606722"/>
                <a:gd name="connsiteX1" fmla="*/ 502791 w 607639"/>
                <a:gd name="connsiteY1" fmla="*/ 478303 h 606722"/>
                <a:gd name="connsiteX2" fmla="*/ 583875 w 607639"/>
                <a:gd name="connsiteY2" fmla="*/ 478303 h 606722"/>
                <a:gd name="connsiteX3" fmla="*/ 583875 w 607639"/>
                <a:gd name="connsiteY3" fmla="*/ 404007 h 606722"/>
                <a:gd name="connsiteX4" fmla="*/ 226696 w 607639"/>
                <a:gd name="connsiteY4" fmla="*/ 226354 h 606722"/>
                <a:gd name="connsiteX5" fmla="*/ 226696 w 607639"/>
                <a:gd name="connsiteY5" fmla="*/ 363571 h 606722"/>
                <a:gd name="connsiteX6" fmla="*/ 333236 w 607639"/>
                <a:gd name="connsiteY6" fmla="*/ 257193 h 606722"/>
                <a:gd name="connsiteX7" fmla="*/ 349969 w 607639"/>
                <a:gd name="connsiteY7" fmla="*/ 257193 h 606722"/>
                <a:gd name="connsiteX8" fmla="*/ 349969 w 607639"/>
                <a:gd name="connsiteY8" fmla="*/ 273989 h 606722"/>
                <a:gd name="connsiteX9" fmla="*/ 243429 w 607639"/>
                <a:gd name="connsiteY9" fmla="*/ 380368 h 606722"/>
                <a:gd name="connsiteX10" fmla="*/ 380943 w 607639"/>
                <a:gd name="connsiteY10" fmla="*/ 380368 h 606722"/>
                <a:gd name="connsiteX11" fmla="*/ 380943 w 607639"/>
                <a:gd name="connsiteY11" fmla="*/ 226354 h 606722"/>
                <a:gd name="connsiteX12" fmla="*/ 128524 w 607639"/>
                <a:gd name="connsiteY12" fmla="*/ 226354 h 606722"/>
                <a:gd name="connsiteX13" fmla="*/ 128524 w 607639"/>
                <a:gd name="connsiteY13" fmla="*/ 478303 h 606722"/>
                <a:gd name="connsiteX14" fmla="*/ 380943 w 607639"/>
                <a:gd name="connsiteY14" fmla="*/ 478303 h 606722"/>
                <a:gd name="connsiteX15" fmla="*/ 380943 w 607639"/>
                <a:gd name="connsiteY15" fmla="*/ 404007 h 606722"/>
                <a:gd name="connsiteX16" fmla="*/ 214859 w 607639"/>
                <a:gd name="connsiteY16" fmla="*/ 404007 h 606722"/>
                <a:gd name="connsiteX17" fmla="*/ 202932 w 607639"/>
                <a:gd name="connsiteY17" fmla="*/ 392188 h 606722"/>
                <a:gd name="connsiteX18" fmla="*/ 202932 w 607639"/>
                <a:gd name="connsiteY18" fmla="*/ 226354 h 606722"/>
                <a:gd name="connsiteX19" fmla="*/ 53915 w 607639"/>
                <a:gd name="connsiteY19" fmla="*/ 146635 h 606722"/>
                <a:gd name="connsiteX20" fmla="*/ 187982 w 607639"/>
                <a:gd name="connsiteY20" fmla="*/ 146635 h 606722"/>
                <a:gd name="connsiteX21" fmla="*/ 199911 w 607639"/>
                <a:gd name="connsiteY21" fmla="*/ 158534 h 606722"/>
                <a:gd name="connsiteX22" fmla="*/ 187982 w 607639"/>
                <a:gd name="connsiteY22" fmla="*/ 170345 h 606722"/>
                <a:gd name="connsiteX23" fmla="*/ 53915 w 607639"/>
                <a:gd name="connsiteY23" fmla="*/ 170345 h 606722"/>
                <a:gd name="connsiteX24" fmla="*/ 41986 w 607639"/>
                <a:gd name="connsiteY24" fmla="*/ 158534 h 606722"/>
                <a:gd name="connsiteX25" fmla="*/ 53915 w 607639"/>
                <a:gd name="connsiteY25" fmla="*/ 146635 h 606722"/>
                <a:gd name="connsiteX26" fmla="*/ 23764 w 607639"/>
                <a:gd name="connsiteY26" fmla="*/ 128330 h 606722"/>
                <a:gd name="connsiteX27" fmla="*/ 23764 w 607639"/>
                <a:gd name="connsiteY27" fmla="*/ 202626 h 606722"/>
                <a:gd name="connsiteX28" fmla="*/ 116686 w 607639"/>
                <a:gd name="connsiteY28" fmla="*/ 202626 h 606722"/>
                <a:gd name="connsiteX29" fmla="*/ 214859 w 607639"/>
                <a:gd name="connsiteY29" fmla="*/ 202626 h 606722"/>
                <a:gd name="connsiteX30" fmla="*/ 392780 w 607639"/>
                <a:gd name="connsiteY30" fmla="*/ 202626 h 606722"/>
                <a:gd name="connsiteX31" fmla="*/ 404618 w 607639"/>
                <a:gd name="connsiteY31" fmla="*/ 214534 h 606722"/>
                <a:gd name="connsiteX32" fmla="*/ 404618 w 607639"/>
                <a:gd name="connsiteY32" fmla="*/ 392188 h 606722"/>
                <a:gd name="connsiteX33" fmla="*/ 404618 w 607639"/>
                <a:gd name="connsiteY33" fmla="*/ 490212 h 606722"/>
                <a:gd name="connsiteX34" fmla="*/ 404618 w 607639"/>
                <a:gd name="connsiteY34" fmla="*/ 582993 h 606722"/>
                <a:gd name="connsiteX35" fmla="*/ 479026 w 607639"/>
                <a:gd name="connsiteY35" fmla="*/ 582993 h 606722"/>
                <a:gd name="connsiteX36" fmla="*/ 479026 w 607639"/>
                <a:gd name="connsiteY36" fmla="*/ 490212 h 606722"/>
                <a:gd name="connsiteX37" fmla="*/ 479026 w 607639"/>
                <a:gd name="connsiteY37" fmla="*/ 392188 h 606722"/>
                <a:gd name="connsiteX38" fmla="*/ 479026 w 607639"/>
                <a:gd name="connsiteY38" fmla="*/ 128330 h 606722"/>
                <a:gd name="connsiteX39" fmla="*/ 214859 w 607639"/>
                <a:gd name="connsiteY39" fmla="*/ 128330 h 606722"/>
                <a:gd name="connsiteX40" fmla="*/ 116686 w 607639"/>
                <a:gd name="connsiteY40" fmla="*/ 128330 h 606722"/>
                <a:gd name="connsiteX41" fmla="*/ 128524 w 607639"/>
                <a:gd name="connsiteY41" fmla="*/ 23729 h 606722"/>
                <a:gd name="connsiteX42" fmla="*/ 128524 w 607639"/>
                <a:gd name="connsiteY42" fmla="*/ 104690 h 606722"/>
                <a:gd name="connsiteX43" fmla="*/ 202932 w 607639"/>
                <a:gd name="connsiteY43" fmla="*/ 104690 h 606722"/>
                <a:gd name="connsiteX44" fmla="*/ 202932 w 607639"/>
                <a:gd name="connsiteY44" fmla="*/ 23729 h 606722"/>
                <a:gd name="connsiteX45" fmla="*/ 585567 w 607639"/>
                <a:gd name="connsiteY45" fmla="*/ 5326 h 606722"/>
                <a:gd name="connsiteX46" fmla="*/ 602304 w 607639"/>
                <a:gd name="connsiteY46" fmla="*/ 5326 h 606722"/>
                <a:gd name="connsiteX47" fmla="*/ 602304 w 607639"/>
                <a:gd name="connsiteY47" fmla="*/ 22031 h 606722"/>
                <a:gd name="connsiteX48" fmla="*/ 568742 w 607639"/>
                <a:gd name="connsiteY48" fmla="*/ 55528 h 606722"/>
                <a:gd name="connsiteX49" fmla="*/ 560374 w 607639"/>
                <a:gd name="connsiteY49" fmla="*/ 58993 h 606722"/>
                <a:gd name="connsiteX50" fmla="*/ 552005 w 607639"/>
                <a:gd name="connsiteY50" fmla="*/ 55528 h 606722"/>
                <a:gd name="connsiteX51" fmla="*/ 552005 w 607639"/>
                <a:gd name="connsiteY51" fmla="*/ 38735 h 606722"/>
                <a:gd name="connsiteX52" fmla="*/ 116686 w 607639"/>
                <a:gd name="connsiteY52" fmla="*/ 0 h 606722"/>
                <a:gd name="connsiteX53" fmla="*/ 214859 w 607639"/>
                <a:gd name="connsiteY53" fmla="*/ 0 h 606722"/>
                <a:gd name="connsiteX54" fmla="*/ 226696 w 607639"/>
                <a:gd name="connsiteY54" fmla="*/ 11820 h 606722"/>
                <a:gd name="connsiteX55" fmla="*/ 226696 w 607639"/>
                <a:gd name="connsiteY55" fmla="*/ 104690 h 606722"/>
                <a:gd name="connsiteX56" fmla="*/ 485969 w 607639"/>
                <a:gd name="connsiteY56" fmla="*/ 104690 h 606722"/>
                <a:gd name="connsiteX57" fmla="*/ 511780 w 607639"/>
                <a:gd name="connsiteY57" fmla="*/ 78917 h 606722"/>
                <a:gd name="connsiteX58" fmla="*/ 528602 w 607639"/>
                <a:gd name="connsiteY58" fmla="*/ 78917 h 606722"/>
                <a:gd name="connsiteX59" fmla="*/ 528602 w 607639"/>
                <a:gd name="connsiteY59" fmla="*/ 95714 h 606722"/>
                <a:gd name="connsiteX60" fmla="*/ 502791 w 607639"/>
                <a:gd name="connsiteY60" fmla="*/ 121398 h 606722"/>
                <a:gd name="connsiteX61" fmla="*/ 502791 w 607639"/>
                <a:gd name="connsiteY61" fmla="*/ 380368 h 606722"/>
                <a:gd name="connsiteX62" fmla="*/ 595712 w 607639"/>
                <a:gd name="connsiteY62" fmla="*/ 380368 h 606722"/>
                <a:gd name="connsiteX63" fmla="*/ 607639 w 607639"/>
                <a:gd name="connsiteY63" fmla="*/ 392188 h 606722"/>
                <a:gd name="connsiteX64" fmla="*/ 607639 w 607639"/>
                <a:gd name="connsiteY64" fmla="*/ 490212 h 606722"/>
                <a:gd name="connsiteX65" fmla="*/ 595712 w 607639"/>
                <a:gd name="connsiteY65" fmla="*/ 502032 h 606722"/>
                <a:gd name="connsiteX66" fmla="*/ 502791 w 607639"/>
                <a:gd name="connsiteY66" fmla="*/ 502032 h 606722"/>
                <a:gd name="connsiteX67" fmla="*/ 502791 w 607639"/>
                <a:gd name="connsiteY67" fmla="*/ 594813 h 606722"/>
                <a:gd name="connsiteX68" fmla="*/ 490953 w 607639"/>
                <a:gd name="connsiteY68" fmla="*/ 606722 h 606722"/>
                <a:gd name="connsiteX69" fmla="*/ 392780 w 607639"/>
                <a:gd name="connsiteY69" fmla="*/ 606722 h 606722"/>
                <a:gd name="connsiteX70" fmla="*/ 380943 w 607639"/>
                <a:gd name="connsiteY70" fmla="*/ 594813 h 606722"/>
                <a:gd name="connsiteX71" fmla="*/ 380943 w 607639"/>
                <a:gd name="connsiteY71" fmla="*/ 502032 h 606722"/>
                <a:gd name="connsiteX72" fmla="*/ 116686 w 607639"/>
                <a:gd name="connsiteY72" fmla="*/ 502032 h 606722"/>
                <a:gd name="connsiteX73" fmla="*/ 104848 w 607639"/>
                <a:gd name="connsiteY73" fmla="*/ 490212 h 606722"/>
                <a:gd name="connsiteX74" fmla="*/ 104848 w 607639"/>
                <a:gd name="connsiteY74" fmla="*/ 226354 h 606722"/>
                <a:gd name="connsiteX75" fmla="*/ 11838 w 607639"/>
                <a:gd name="connsiteY75" fmla="*/ 226354 h 606722"/>
                <a:gd name="connsiteX76" fmla="*/ 0 w 607639"/>
                <a:gd name="connsiteY76" fmla="*/ 214534 h 606722"/>
                <a:gd name="connsiteX77" fmla="*/ 0 w 607639"/>
                <a:gd name="connsiteY77" fmla="*/ 116510 h 606722"/>
                <a:gd name="connsiteX78" fmla="*/ 11838 w 607639"/>
                <a:gd name="connsiteY78" fmla="*/ 104690 h 606722"/>
                <a:gd name="connsiteX79" fmla="*/ 104848 w 607639"/>
                <a:gd name="connsiteY79" fmla="*/ 104690 h 606722"/>
                <a:gd name="connsiteX80" fmla="*/ 104848 w 607639"/>
                <a:gd name="connsiteY80" fmla="*/ 11820 h 606722"/>
                <a:gd name="connsiteX81" fmla="*/ 116686 w 607639"/>
                <a:gd name="connsiteY81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607639" h="606722">
                  <a:moveTo>
                    <a:pt x="502791" y="404007"/>
                  </a:moveTo>
                  <a:lnTo>
                    <a:pt x="502791" y="478303"/>
                  </a:lnTo>
                  <a:lnTo>
                    <a:pt x="583875" y="478303"/>
                  </a:lnTo>
                  <a:lnTo>
                    <a:pt x="583875" y="404007"/>
                  </a:lnTo>
                  <a:close/>
                  <a:moveTo>
                    <a:pt x="226696" y="226354"/>
                  </a:moveTo>
                  <a:lnTo>
                    <a:pt x="226696" y="363571"/>
                  </a:lnTo>
                  <a:lnTo>
                    <a:pt x="333236" y="257193"/>
                  </a:lnTo>
                  <a:cubicBezTo>
                    <a:pt x="337864" y="252571"/>
                    <a:pt x="345340" y="252571"/>
                    <a:pt x="349969" y="257193"/>
                  </a:cubicBezTo>
                  <a:cubicBezTo>
                    <a:pt x="354597" y="261903"/>
                    <a:pt x="354597" y="269368"/>
                    <a:pt x="349969" y="273989"/>
                  </a:cubicBezTo>
                  <a:lnTo>
                    <a:pt x="243429" y="380368"/>
                  </a:lnTo>
                  <a:lnTo>
                    <a:pt x="380943" y="380368"/>
                  </a:lnTo>
                  <a:lnTo>
                    <a:pt x="380943" y="226354"/>
                  </a:lnTo>
                  <a:close/>
                  <a:moveTo>
                    <a:pt x="128524" y="226354"/>
                  </a:moveTo>
                  <a:lnTo>
                    <a:pt x="128524" y="478303"/>
                  </a:lnTo>
                  <a:lnTo>
                    <a:pt x="380943" y="478303"/>
                  </a:lnTo>
                  <a:lnTo>
                    <a:pt x="380943" y="404007"/>
                  </a:lnTo>
                  <a:lnTo>
                    <a:pt x="214859" y="404007"/>
                  </a:lnTo>
                  <a:cubicBezTo>
                    <a:pt x="208361" y="404007"/>
                    <a:pt x="202932" y="398675"/>
                    <a:pt x="202932" y="392188"/>
                  </a:cubicBezTo>
                  <a:lnTo>
                    <a:pt x="202932" y="226354"/>
                  </a:lnTo>
                  <a:close/>
                  <a:moveTo>
                    <a:pt x="53915" y="146635"/>
                  </a:moveTo>
                  <a:lnTo>
                    <a:pt x="187982" y="146635"/>
                  </a:lnTo>
                  <a:cubicBezTo>
                    <a:pt x="194570" y="146635"/>
                    <a:pt x="199911" y="151963"/>
                    <a:pt x="199911" y="158534"/>
                  </a:cubicBezTo>
                  <a:cubicBezTo>
                    <a:pt x="199911" y="165017"/>
                    <a:pt x="194570" y="170345"/>
                    <a:pt x="187982" y="170345"/>
                  </a:cubicBezTo>
                  <a:lnTo>
                    <a:pt x="53915" y="170345"/>
                  </a:lnTo>
                  <a:cubicBezTo>
                    <a:pt x="47327" y="170345"/>
                    <a:pt x="41986" y="165017"/>
                    <a:pt x="41986" y="158534"/>
                  </a:cubicBezTo>
                  <a:cubicBezTo>
                    <a:pt x="41986" y="151963"/>
                    <a:pt x="47327" y="146635"/>
                    <a:pt x="53915" y="146635"/>
                  </a:cubicBezTo>
                  <a:close/>
                  <a:moveTo>
                    <a:pt x="23764" y="128330"/>
                  </a:moveTo>
                  <a:lnTo>
                    <a:pt x="23764" y="202626"/>
                  </a:lnTo>
                  <a:lnTo>
                    <a:pt x="116686" y="202626"/>
                  </a:lnTo>
                  <a:lnTo>
                    <a:pt x="214859" y="202626"/>
                  </a:lnTo>
                  <a:lnTo>
                    <a:pt x="392780" y="202626"/>
                  </a:lnTo>
                  <a:cubicBezTo>
                    <a:pt x="399367" y="202626"/>
                    <a:pt x="404618" y="207958"/>
                    <a:pt x="404618" y="214534"/>
                  </a:cubicBezTo>
                  <a:lnTo>
                    <a:pt x="404618" y="392188"/>
                  </a:lnTo>
                  <a:lnTo>
                    <a:pt x="404618" y="490212"/>
                  </a:lnTo>
                  <a:lnTo>
                    <a:pt x="404618" y="582993"/>
                  </a:lnTo>
                  <a:lnTo>
                    <a:pt x="479026" y="582993"/>
                  </a:lnTo>
                  <a:lnTo>
                    <a:pt x="479026" y="490212"/>
                  </a:lnTo>
                  <a:lnTo>
                    <a:pt x="479026" y="392188"/>
                  </a:lnTo>
                  <a:lnTo>
                    <a:pt x="479026" y="128330"/>
                  </a:lnTo>
                  <a:lnTo>
                    <a:pt x="214859" y="128330"/>
                  </a:lnTo>
                  <a:lnTo>
                    <a:pt x="116686" y="128330"/>
                  </a:lnTo>
                  <a:close/>
                  <a:moveTo>
                    <a:pt x="128524" y="23729"/>
                  </a:moveTo>
                  <a:lnTo>
                    <a:pt x="128524" y="104690"/>
                  </a:lnTo>
                  <a:lnTo>
                    <a:pt x="202932" y="104690"/>
                  </a:lnTo>
                  <a:lnTo>
                    <a:pt x="202932" y="23729"/>
                  </a:lnTo>
                  <a:close/>
                  <a:moveTo>
                    <a:pt x="585567" y="5326"/>
                  </a:moveTo>
                  <a:cubicBezTo>
                    <a:pt x="590197" y="706"/>
                    <a:pt x="597675" y="706"/>
                    <a:pt x="602304" y="5326"/>
                  </a:cubicBezTo>
                  <a:cubicBezTo>
                    <a:pt x="606933" y="9947"/>
                    <a:pt x="606933" y="17410"/>
                    <a:pt x="602304" y="22031"/>
                  </a:cubicBezTo>
                  <a:lnTo>
                    <a:pt x="568742" y="55528"/>
                  </a:lnTo>
                  <a:cubicBezTo>
                    <a:pt x="566427" y="57838"/>
                    <a:pt x="563400" y="58993"/>
                    <a:pt x="560374" y="58993"/>
                  </a:cubicBezTo>
                  <a:cubicBezTo>
                    <a:pt x="557347" y="58993"/>
                    <a:pt x="554320" y="57838"/>
                    <a:pt x="552005" y="55528"/>
                  </a:cubicBezTo>
                  <a:cubicBezTo>
                    <a:pt x="547376" y="50907"/>
                    <a:pt x="547376" y="43355"/>
                    <a:pt x="552005" y="38735"/>
                  </a:cubicBezTo>
                  <a:close/>
                  <a:moveTo>
                    <a:pt x="116686" y="0"/>
                  </a:moveTo>
                  <a:lnTo>
                    <a:pt x="214859" y="0"/>
                  </a:lnTo>
                  <a:cubicBezTo>
                    <a:pt x="221356" y="0"/>
                    <a:pt x="226696" y="5332"/>
                    <a:pt x="226696" y="11820"/>
                  </a:cubicBezTo>
                  <a:lnTo>
                    <a:pt x="226696" y="104690"/>
                  </a:lnTo>
                  <a:lnTo>
                    <a:pt x="485969" y="104690"/>
                  </a:lnTo>
                  <a:lnTo>
                    <a:pt x="511780" y="78917"/>
                  </a:lnTo>
                  <a:cubicBezTo>
                    <a:pt x="516409" y="74296"/>
                    <a:pt x="523885" y="74296"/>
                    <a:pt x="528602" y="78917"/>
                  </a:cubicBezTo>
                  <a:cubicBezTo>
                    <a:pt x="533231" y="83539"/>
                    <a:pt x="533231" y="91093"/>
                    <a:pt x="528602" y="95714"/>
                  </a:cubicBezTo>
                  <a:lnTo>
                    <a:pt x="502791" y="121398"/>
                  </a:lnTo>
                  <a:lnTo>
                    <a:pt x="502791" y="380368"/>
                  </a:lnTo>
                  <a:lnTo>
                    <a:pt x="595712" y="380368"/>
                  </a:lnTo>
                  <a:cubicBezTo>
                    <a:pt x="602299" y="380368"/>
                    <a:pt x="607639" y="385611"/>
                    <a:pt x="607639" y="392188"/>
                  </a:cubicBezTo>
                  <a:lnTo>
                    <a:pt x="607639" y="490212"/>
                  </a:lnTo>
                  <a:cubicBezTo>
                    <a:pt x="607639" y="496700"/>
                    <a:pt x="602299" y="502032"/>
                    <a:pt x="595712" y="502032"/>
                  </a:cubicBezTo>
                  <a:lnTo>
                    <a:pt x="502791" y="502032"/>
                  </a:lnTo>
                  <a:lnTo>
                    <a:pt x="502791" y="594813"/>
                  </a:lnTo>
                  <a:cubicBezTo>
                    <a:pt x="502791" y="601390"/>
                    <a:pt x="497450" y="606722"/>
                    <a:pt x="490953" y="606722"/>
                  </a:cubicBezTo>
                  <a:lnTo>
                    <a:pt x="392780" y="606722"/>
                  </a:lnTo>
                  <a:cubicBezTo>
                    <a:pt x="386194" y="606722"/>
                    <a:pt x="380943" y="601390"/>
                    <a:pt x="380943" y="594813"/>
                  </a:cubicBezTo>
                  <a:lnTo>
                    <a:pt x="380943" y="502032"/>
                  </a:lnTo>
                  <a:lnTo>
                    <a:pt x="116686" y="502032"/>
                  </a:lnTo>
                  <a:cubicBezTo>
                    <a:pt x="110100" y="502032"/>
                    <a:pt x="104848" y="496700"/>
                    <a:pt x="104848" y="490212"/>
                  </a:cubicBezTo>
                  <a:lnTo>
                    <a:pt x="104848" y="226354"/>
                  </a:lnTo>
                  <a:lnTo>
                    <a:pt x="11838" y="226354"/>
                  </a:lnTo>
                  <a:cubicBezTo>
                    <a:pt x="5340" y="226354"/>
                    <a:pt x="0" y="221022"/>
                    <a:pt x="0" y="214534"/>
                  </a:cubicBezTo>
                  <a:lnTo>
                    <a:pt x="0" y="116510"/>
                  </a:lnTo>
                  <a:cubicBezTo>
                    <a:pt x="0" y="109933"/>
                    <a:pt x="5340" y="104690"/>
                    <a:pt x="11838" y="104690"/>
                  </a:cubicBezTo>
                  <a:lnTo>
                    <a:pt x="104848" y="104690"/>
                  </a:lnTo>
                  <a:lnTo>
                    <a:pt x="104848" y="11820"/>
                  </a:lnTo>
                  <a:cubicBezTo>
                    <a:pt x="104848" y="5332"/>
                    <a:pt x="110100" y="0"/>
                    <a:pt x="1166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BB613097-A438-4663-803E-572305D4C050}"/>
                </a:ext>
              </a:extLst>
            </p:cNvPr>
            <p:cNvCxnSpPr>
              <a:cxnSpLocks/>
            </p:cNvCxnSpPr>
            <p:nvPr/>
          </p:nvCxnSpPr>
          <p:spPr>
            <a:xfrm>
              <a:off x="669925" y="3555145"/>
              <a:ext cx="331107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5F9D7C5D-EB42-48A5-A3B4-15E33B29C90D}"/>
                </a:ext>
              </a:extLst>
            </p:cNvPr>
            <p:cNvCxnSpPr>
              <a:cxnSpLocks/>
            </p:cNvCxnSpPr>
            <p:nvPr/>
          </p:nvCxnSpPr>
          <p:spPr>
            <a:xfrm>
              <a:off x="8256000" y="3555145"/>
              <a:ext cx="3264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FDE8CA55-828B-40E4-801B-82E697821518}"/>
                </a:ext>
              </a:extLst>
            </p:cNvPr>
            <p:cNvCxnSpPr>
              <a:stCxn id="115" idx="0"/>
            </p:cNvCxnSpPr>
            <p:nvPr/>
          </p:nvCxnSpPr>
          <p:spPr>
            <a:xfrm flipH="1" flipV="1">
              <a:off x="3981000" y="3555145"/>
              <a:ext cx="376932" cy="35018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D606698A-E008-423F-9244-36FADCB1D9E9}"/>
                </a:ext>
              </a:extLst>
            </p:cNvPr>
            <p:cNvCxnSpPr>
              <a:stCxn id="118" idx="3"/>
            </p:cNvCxnSpPr>
            <p:nvPr/>
          </p:nvCxnSpPr>
          <p:spPr>
            <a:xfrm flipV="1">
              <a:off x="7906132" y="3555145"/>
              <a:ext cx="349868" cy="35119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B712D6B9-AC8A-474C-ADB8-E4D88039213C}"/>
                </a:ext>
              </a:extLst>
            </p:cNvPr>
            <p:cNvCxnSpPr>
              <a:cxnSpLocks/>
              <a:stCxn id="116" idx="0"/>
            </p:cNvCxnSpPr>
            <p:nvPr/>
          </p:nvCxnSpPr>
          <p:spPr>
            <a:xfrm flipH="1" flipV="1">
              <a:off x="6111356" y="1123950"/>
              <a:ext cx="21157" cy="203505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i$ľíďé">
              <a:extLst>
                <a:ext uri="{FF2B5EF4-FFF2-40B4-BE49-F238E27FC236}">
                  <a16:creationId xmlns:a16="http://schemas.microsoft.com/office/drawing/2014/main" id="{99EA3BE5-8CA1-499F-AB43-252604DCE33A}"/>
                </a:ext>
              </a:extLst>
            </p:cNvPr>
            <p:cNvGrpSpPr/>
            <p:nvPr/>
          </p:nvGrpSpPr>
          <p:grpSpPr>
            <a:xfrm>
              <a:off x="5379472" y="5213774"/>
              <a:ext cx="1421380" cy="534233"/>
              <a:chOff x="675908" y="693106"/>
              <a:chExt cx="8979751" cy="3375090"/>
            </a:xfrm>
          </p:grpSpPr>
          <p:sp>
            <p:nvSpPr>
              <p:cNvPr id="111" name="íŝḻiḓè">
                <a:extLst>
                  <a:ext uri="{FF2B5EF4-FFF2-40B4-BE49-F238E27FC236}">
                    <a16:creationId xmlns:a16="http://schemas.microsoft.com/office/drawing/2014/main" id="{C5C663C5-9B96-483D-86C2-CC9F63F28CA0}"/>
                  </a:ext>
                </a:extLst>
              </p:cNvPr>
              <p:cNvSpPr txBox="1"/>
              <p:nvPr/>
            </p:nvSpPr>
            <p:spPr>
              <a:xfrm>
                <a:off x="675908" y="693106"/>
                <a:ext cx="2769328" cy="3321826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9600" dirty="0">
                    <a:solidFill>
                      <a:schemeClr val="tx2">
                        <a:alpha val="33000"/>
                      </a:schemeClr>
                    </a:solidFill>
                    <a:latin typeface="Impact" panose="020B0806030902050204" pitchFamily="34" charset="0"/>
                  </a:rPr>
                  <a:t>2</a:t>
                </a:r>
                <a:endParaRPr lang="zh-CN" altLang="en-US" sz="9600" dirty="0">
                  <a:solidFill>
                    <a:schemeClr val="tx2">
                      <a:alpha val="33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12" name="îšľîḋé">
                <a:extLst>
                  <a:ext uri="{FF2B5EF4-FFF2-40B4-BE49-F238E27FC236}">
                    <a16:creationId xmlns:a16="http://schemas.microsoft.com/office/drawing/2014/main" id="{080B89F9-780A-41D7-9C4E-856067857099}"/>
                  </a:ext>
                </a:extLst>
              </p:cNvPr>
              <p:cNvSpPr txBox="1"/>
              <p:nvPr/>
            </p:nvSpPr>
            <p:spPr>
              <a:xfrm>
                <a:off x="2770637" y="693106"/>
                <a:ext cx="2769328" cy="3321826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9600" dirty="0">
                    <a:solidFill>
                      <a:schemeClr val="tx2">
                        <a:alpha val="33000"/>
                      </a:schemeClr>
                    </a:solidFill>
                    <a:latin typeface="Impact" panose="020B0806030902050204" pitchFamily="34" charset="0"/>
                  </a:rPr>
                  <a:t>0</a:t>
                </a:r>
                <a:endParaRPr lang="zh-CN" altLang="en-US" sz="9600" dirty="0">
                  <a:solidFill>
                    <a:schemeClr val="tx2">
                      <a:alpha val="33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13" name="ïṥḷîḑè">
                <a:extLst>
                  <a:ext uri="{FF2B5EF4-FFF2-40B4-BE49-F238E27FC236}">
                    <a16:creationId xmlns:a16="http://schemas.microsoft.com/office/drawing/2014/main" id="{FC7B432F-A73B-461B-8265-2878A249215B}"/>
                  </a:ext>
                </a:extLst>
              </p:cNvPr>
              <p:cNvSpPr txBox="1"/>
              <p:nvPr/>
            </p:nvSpPr>
            <p:spPr>
              <a:xfrm>
                <a:off x="4865366" y="693106"/>
                <a:ext cx="2769328" cy="3321826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9600" dirty="0">
                    <a:solidFill>
                      <a:schemeClr val="tx2">
                        <a:alpha val="33000"/>
                      </a:schemeClr>
                    </a:solidFill>
                    <a:latin typeface="Impact" panose="020B0806030902050204" pitchFamily="34" charset="0"/>
                  </a:rPr>
                  <a:t>3</a:t>
                </a:r>
                <a:endParaRPr lang="zh-CN" altLang="en-US" sz="9600" dirty="0">
                  <a:solidFill>
                    <a:schemeClr val="tx2">
                      <a:alpha val="33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14" name="ïşḻïde">
                <a:extLst>
                  <a:ext uri="{FF2B5EF4-FFF2-40B4-BE49-F238E27FC236}">
                    <a16:creationId xmlns:a16="http://schemas.microsoft.com/office/drawing/2014/main" id="{326A24B4-F24C-46EC-9B54-A275B907CA25}"/>
                  </a:ext>
                </a:extLst>
              </p:cNvPr>
              <p:cNvSpPr txBox="1"/>
              <p:nvPr/>
            </p:nvSpPr>
            <p:spPr>
              <a:xfrm>
                <a:off x="6886333" y="746370"/>
                <a:ext cx="2769326" cy="3321826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9600" dirty="0">
                    <a:solidFill>
                      <a:schemeClr val="tx2">
                        <a:alpha val="33000"/>
                      </a:schemeClr>
                    </a:solidFill>
                    <a:latin typeface="Impact" panose="020B0806030902050204" pitchFamily="34" charset="0"/>
                  </a:rPr>
                  <a:t>5</a:t>
                </a:r>
                <a:endParaRPr lang="zh-CN" altLang="en-US" sz="9600" dirty="0">
                  <a:solidFill>
                    <a:schemeClr val="tx2">
                      <a:alpha val="33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34" name="hourglass-countdown_70972">
            <a:extLst>
              <a:ext uri="{FF2B5EF4-FFF2-40B4-BE49-F238E27FC236}">
                <a16:creationId xmlns:a16="http://schemas.microsoft.com/office/drawing/2014/main" id="{7D8B0B30-30AA-4A2D-B5AE-E4B6E62C714D}"/>
              </a:ext>
            </a:extLst>
          </p:cNvPr>
          <p:cNvSpPr>
            <a:spLocks noChangeAspect="1"/>
          </p:cNvSpPr>
          <p:nvPr/>
        </p:nvSpPr>
        <p:spPr bwMode="auto">
          <a:xfrm>
            <a:off x="4283403" y="4796174"/>
            <a:ext cx="440598" cy="439931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278945 h 440259"/>
              <a:gd name="T41" fmla="*/ 278945 h 440259"/>
              <a:gd name="T42" fmla="*/ 278945 h 440259"/>
              <a:gd name="T43" fmla="*/ 278945 h 440259"/>
              <a:gd name="T44" fmla="*/ 278945 h 440259"/>
              <a:gd name="T45" fmla="*/ 278945 h 440259"/>
              <a:gd name="T46" fmla="*/ 278945 h 440259"/>
              <a:gd name="T47" fmla="*/ 278945 h 440259"/>
              <a:gd name="T48" fmla="*/ 88862 h 440259"/>
              <a:gd name="T49" fmla="*/ 88862 h 440259"/>
              <a:gd name="T50" fmla="*/ 278945 h 440259"/>
              <a:gd name="T51" fmla="*/ 278945 h 440259"/>
              <a:gd name="T52" fmla="*/ 278945 h 440259"/>
              <a:gd name="T53" fmla="*/ 278945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88862 h 440259"/>
              <a:gd name="T59" fmla="*/ 88862 h 440259"/>
              <a:gd name="T60" fmla="*/ 278945 h 440259"/>
              <a:gd name="T61" fmla="*/ 278945 h 440259"/>
              <a:gd name="T62" fmla="*/ 278945 h 440259"/>
              <a:gd name="T63" fmla="*/ 278945 h 440259"/>
              <a:gd name="T64" fmla="*/ 278945 h 440259"/>
              <a:gd name="T65" fmla="*/ 278945 h 440259"/>
              <a:gd name="T66" fmla="*/ 278945 h 440259"/>
              <a:gd name="T67" fmla="*/ 278945 h 440259"/>
              <a:gd name="T68" fmla="*/ 278945 h 440259"/>
              <a:gd name="T69" fmla="*/ 278945 h 440259"/>
              <a:gd name="T70" fmla="*/ 278945 h 440259"/>
              <a:gd name="T71" fmla="*/ 278945 h 440259"/>
              <a:gd name="T72" fmla="*/ 278945 h 440259"/>
              <a:gd name="T73" fmla="*/ 278945 h 440259"/>
              <a:gd name="T74" fmla="*/ 278945 h 440259"/>
              <a:gd name="T75" fmla="*/ 278945 h 440259"/>
              <a:gd name="T76" fmla="*/ 278945 h 440259"/>
              <a:gd name="T77" fmla="*/ 278945 h 440259"/>
              <a:gd name="T78" fmla="*/ 278945 h 440259"/>
              <a:gd name="T79" fmla="*/ 278945 h 440259"/>
              <a:gd name="T80" fmla="*/ 278945 h 440259"/>
              <a:gd name="T81" fmla="*/ 278945 h 440259"/>
              <a:gd name="T82" fmla="*/ 278945 h 440259"/>
              <a:gd name="T83" fmla="*/ 278945 h 440259"/>
              <a:gd name="T84" fmla="*/ 278945 h 440259"/>
              <a:gd name="T85" fmla="*/ 278945 h 440259"/>
              <a:gd name="T86" fmla="*/ 278945 h 440259"/>
              <a:gd name="T87" fmla="*/ 278945 h 440259"/>
              <a:gd name="T88" fmla="*/ 88862 h 440259"/>
              <a:gd name="T89" fmla="*/ 88862 h 440259"/>
              <a:gd name="T90" fmla="*/ 278945 h 440259"/>
              <a:gd name="T91" fmla="*/ 278945 h 440259"/>
              <a:gd name="T92" fmla="*/ 278945 h 440259"/>
              <a:gd name="T93" fmla="*/ 278945 h 440259"/>
              <a:gd name="T94" fmla="*/ 278945 h 440259"/>
              <a:gd name="T95" fmla="*/ 278945 h 440259"/>
              <a:gd name="T96" fmla="*/ 278945 h 440259"/>
              <a:gd name="T97" fmla="*/ 278945 h 440259"/>
              <a:gd name="T98" fmla="*/ 88862 h 440259"/>
              <a:gd name="T99" fmla="*/ 88862 h 440259"/>
              <a:gd name="T100" fmla="*/ 278945 h 440259"/>
              <a:gd name="T101" fmla="*/ 278945 h 440259"/>
              <a:gd name="T102" fmla="*/ 278945 h 440259"/>
              <a:gd name="T103" fmla="*/ 278945 h 440259"/>
              <a:gd name="T104" fmla="*/ 278945 h 440259"/>
              <a:gd name="T105" fmla="*/ 278945 h 440259"/>
              <a:gd name="T106" fmla="*/ 278945 h 440259"/>
              <a:gd name="T107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333" h="3333">
                <a:moveTo>
                  <a:pt x="67" y="0"/>
                </a:moveTo>
                <a:cubicBezTo>
                  <a:pt x="30" y="0"/>
                  <a:pt x="0" y="30"/>
                  <a:pt x="0" y="67"/>
                </a:cubicBezTo>
                <a:lnTo>
                  <a:pt x="0" y="333"/>
                </a:lnTo>
                <a:cubicBezTo>
                  <a:pt x="0" y="370"/>
                  <a:pt x="30" y="400"/>
                  <a:pt x="67" y="400"/>
                </a:cubicBezTo>
                <a:lnTo>
                  <a:pt x="267" y="400"/>
                </a:lnTo>
                <a:cubicBezTo>
                  <a:pt x="283" y="970"/>
                  <a:pt x="643" y="1466"/>
                  <a:pt x="1164" y="1667"/>
                </a:cubicBezTo>
                <a:cubicBezTo>
                  <a:pt x="643" y="1867"/>
                  <a:pt x="283" y="2364"/>
                  <a:pt x="267" y="2933"/>
                </a:cubicBezTo>
                <a:lnTo>
                  <a:pt x="67" y="2933"/>
                </a:lnTo>
                <a:cubicBezTo>
                  <a:pt x="30" y="2933"/>
                  <a:pt x="0" y="2963"/>
                  <a:pt x="0" y="3000"/>
                </a:cubicBezTo>
                <a:lnTo>
                  <a:pt x="0" y="3267"/>
                </a:lnTo>
                <a:cubicBezTo>
                  <a:pt x="0" y="3303"/>
                  <a:pt x="30" y="3333"/>
                  <a:pt x="67" y="3333"/>
                </a:cubicBezTo>
                <a:lnTo>
                  <a:pt x="3267" y="3333"/>
                </a:lnTo>
                <a:cubicBezTo>
                  <a:pt x="3303" y="3333"/>
                  <a:pt x="3333" y="3303"/>
                  <a:pt x="3333" y="3267"/>
                </a:cubicBezTo>
                <a:lnTo>
                  <a:pt x="3333" y="3000"/>
                </a:lnTo>
                <a:cubicBezTo>
                  <a:pt x="3333" y="2963"/>
                  <a:pt x="3303" y="2933"/>
                  <a:pt x="3267" y="2933"/>
                </a:cubicBezTo>
                <a:lnTo>
                  <a:pt x="3067" y="2933"/>
                </a:lnTo>
                <a:cubicBezTo>
                  <a:pt x="3051" y="2364"/>
                  <a:pt x="2691" y="1867"/>
                  <a:pt x="2170" y="1667"/>
                </a:cubicBezTo>
                <a:cubicBezTo>
                  <a:pt x="2691" y="1466"/>
                  <a:pt x="3051" y="970"/>
                  <a:pt x="3067" y="400"/>
                </a:cubicBezTo>
                <a:lnTo>
                  <a:pt x="3267" y="400"/>
                </a:lnTo>
                <a:cubicBezTo>
                  <a:pt x="3303" y="400"/>
                  <a:pt x="3333" y="370"/>
                  <a:pt x="3333" y="333"/>
                </a:cubicBezTo>
                <a:lnTo>
                  <a:pt x="3333" y="67"/>
                </a:lnTo>
                <a:cubicBezTo>
                  <a:pt x="3333" y="30"/>
                  <a:pt x="3303" y="0"/>
                  <a:pt x="3267" y="0"/>
                </a:cubicBezTo>
                <a:lnTo>
                  <a:pt x="67" y="0"/>
                </a:lnTo>
                <a:lnTo>
                  <a:pt x="67" y="0"/>
                </a:lnTo>
                <a:close/>
                <a:moveTo>
                  <a:pt x="133" y="133"/>
                </a:moveTo>
                <a:lnTo>
                  <a:pt x="3200" y="133"/>
                </a:lnTo>
                <a:lnTo>
                  <a:pt x="3200" y="267"/>
                </a:lnTo>
                <a:lnTo>
                  <a:pt x="133" y="267"/>
                </a:lnTo>
                <a:lnTo>
                  <a:pt x="133" y="133"/>
                </a:lnTo>
                <a:close/>
                <a:moveTo>
                  <a:pt x="401" y="400"/>
                </a:moveTo>
                <a:lnTo>
                  <a:pt x="2933" y="400"/>
                </a:lnTo>
                <a:cubicBezTo>
                  <a:pt x="2915" y="983"/>
                  <a:pt x="2501" y="1480"/>
                  <a:pt x="1927" y="1600"/>
                </a:cubicBezTo>
                <a:cubicBezTo>
                  <a:pt x="1890" y="1604"/>
                  <a:pt x="1863" y="1636"/>
                  <a:pt x="1867" y="1673"/>
                </a:cubicBezTo>
                <a:cubicBezTo>
                  <a:pt x="1870" y="1703"/>
                  <a:pt x="1892" y="1727"/>
                  <a:pt x="1921" y="1732"/>
                </a:cubicBezTo>
                <a:cubicBezTo>
                  <a:pt x="2498" y="1850"/>
                  <a:pt x="2915" y="2348"/>
                  <a:pt x="2933" y="2933"/>
                </a:cubicBezTo>
                <a:lnTo>
                  <a:pt x="2461" y="2933"/>
                </a:lnTo>
                <a:cubicBezTo>
                  <a:pt x="2431" y="2683"/>
                  <a:pt x="2285" y="2461"/>
                  <a:pt x="2067" y="2334"/>
                </a:cubicBezTo>
                <a:cubicBezTo>
                  <a:pt x="1819" y="2191"/>
                  <a:pt x="1514" y="2191"/>
                  <a:pt x="1267" y="2334"/>
                </a:cubicBezTo>
                <a:cubicBezTo>
                  <a:pt x="1048" y="2461"/>
                  <a:pt x="902" y="2683"/>
                  <a:pt x="873" y="2933"/>
                </a:cubicBezTo>
                <a:lnTo>
                  <a:pt x="401" y="2933"/>
                </a:lnTo>
                <a:cubicBezTo>
                  <a:pt x="419" y="2348"/>
                  <a:pt x="836" y="1850"/>
                  <a:pt x="1413" y="1732"/>
                </a:cubicBezTo>
                <a:cubicBezTo>
                  <a:pt x="1450" y="1725"/>
                  <a:pt x="1473" y="1691"/>
                  <a:pt x="1467" y="1654"/>
                </a:cubicBezTo>
                <a:cubicBezTo>
                  <a:pt x="1461" y="1625"/>
                  <a:pt x="1437" y="1603"/>
                  <a:pt x="1408" y="1600"/>
                </a:cubicBezTo>
                <a:cubicBezTo>
                  <a:pt x="833" y="1480"/>
                  <a:pt x="419" y="983"/>
                  <a:pt x="401" y="400"/>
                </a:cubicBezTo>
                <a:close/>
                <a:moveTo>
                  <a:pt x="1240" y="867"/>
                </a:moveTo>
                <a:cubicBezTo>
                  <a:pt x="1240" y="1019"/>
                  <a:pt x="1321" y="1160"/>
                  <a:pt x="1453" y="1236"/>
                </a:cubicBezTo>
                <a:cubicBezTo>
                  <a:pt x="1585" y="1313"/>
                  <a:pt x="1748" y="1313"/>
                  <a:pt x="1880" y="1236"/>
                </a:cubicBezTo>
                <a:cubicBezTo>
                  <a:pt x="2012" y="1160"/>
                  <a:pt x="2093" y="1019"/>
                  <a:pt x="2093" y="867"/>
                </a:cubicBezTo>
                <a:lnTo>
                  <a:pt x="1240" y="867"/>
                </a:lnTo>
                <a:close/>
                <a:moveTo>
                  <a:pt x="133" y="3067"/>
                </a:moveTo>
                <a:lnTo>
                  <a:pt x="3200" y="3067"/>
                </a:lnTo>
                <a:lnTo>
                  <a:pt x="3200" y="3200"/>
                </a:lnTo>
                <a:lnTo>
                  <a:pt x="133" y="3200"/>
                </a:lnTo>
                <a:lnTo>
                  <a:pt x="133" y="30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88092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CE10D-5B7D-4BA0-997F-5CC01ABE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A9931D-58F2-4FE4-B63F-A9E652D6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C4B6C8-55ED-4B03-AB64-ED35581F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/>
          </a:p>
        </p:txBody>
      </p:sp>
      <p:grpSp>
        <p:nvGrpSpPr>
          <p:cNvPr id="5" name="5c5c6363-8da2-4e7c-b72c-935bc104d25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DE9F42F-9019-43A6-AD3A-F81A119BBC28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-11552" y="0"/>
            <a:ext cx="12215105" cy="5900528"/>
            <a:chOff x="-11552" y="0"/>
            <a:chExt cx="12215105" cy="5900528"/>
          </a:xfrm>
        </p:grpSpPr>
        <p:sp>
          <p:nvSpPr>
            <p:cNvPr id="6" name="iṡ1íḋe">
              <a:extLst>
                <a:ext uri="{FF2B5EF4-FFF2-40B4-BE49-F238E27FC236}">
                  <a16:creationId xmlns:a16="http://schemas.microsoft.com/office/drawing/2014/main" id="{94CB4743-C5E7-42AF-9E80-4C8B24F5B258}"/>
                </a:ext>
              </a:extLst>
            </p:cNvPr>
            <p:cNvSpPr/>
            <p:nvPr/>
          </p:nvSpPr>
          <p:spPr>
            <a:xfrm>
              <a:off x="-11552" y="0"/>
              <a:ext cx="12215105" cy="258899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ṧļiḍê">
              <a:extLst>
                <a:ext uri="{FF2B5EF4-FFF2-40B4-BE49-F238E27FC236}">
                  <a16:creationId xmlns:a16="http://schemas.microsoft.com/office/drawing/2014/main" id="{95DC48DF-75EF-4293-9F86-80CA75934856}"/>
                </a:ext>
              </a:extLst>
            </p:cNvPr>
            <p:cNvSpPr/>
            <p:nvPr/>
          </p:nvSpPr>
          <p:spPr>
            <a:xfrm>
              <a:off x="5994207" y="5696943"/>
              <a:ext cx="203585" cy="2035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ṧ1îḋé">
              <a:extLst>
                <a:ext uri="{FF2B5EF4-FFF2-40B4-BE49-F238E27FC236}">
                  <a16:creationId xmlns:a16="http://schemas.microsoft.com/office/drawing/2014/main" id="{F0DFE860-9359-49D8-9407-64233F4AAAC9}"/>
                </a:ext>
              </a:extLst>
            </p:cNvPr>
            <p:cNvSpPr/>
            <p:nvPr/>
          </p:nvSpPr>
          <p:spPr>
            <a:xfrm flipV="1">
              <a:off x="6284516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ṣlíde">
              <a:extLst>
                <a:ext uri="{FF2B5EF4-FFF2-40B4-BE49-F238E27FC236}">
                  <a16:creationId xmlns:a16="http://schemas.microsoft.com/office/drawing/2014/main" id="{0BF1A6D1-0494-41B6-827E-A678A0D1B43D}"/>
                </a:ext>
              </a:extLst>
            </p:cNvPr>
            <p:cNvSpPr/>
            <p:nvPr/>
          </p:nvSpPr>
          <p:spPr>
            <a:xfrm flipV="1">
              <a:off x="5775152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ṩlidè">
              <a:extLst>
                <a:ext uri="{FF2B5EF4-FFF2-40B4-BE49-F238E27FC236}">
                  <a16:creationId xmlns:a16="http://schemas.microsoft.com/office/drawing/2014/main" id="{A73A9E53-05FA-4377-86F0-73B7C35ED15D}"/>
                </a:ext>
              </a:extLst>
            </p:cNvPr>
            <p:cNvSpPr/>
            <p:nvPr/>
          </p:nvSpPr>
          <p:spPr>
            <a:xfrm flipV="1">
              <a:off x="650357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ṣļiḓê">
              <a:extLst>
                <a:ext uri="{FF2B5EF4-FFF2-40B4-BE49-F238E27FC236}">
                  <a16:creationId xmlns:a16="http://schemas.microsoft.com/office/drawing/2014/main" id="{B89037E4-7BDD-43E2-B79F-0AC48334E43D}"/>
                </a:ext>
              </a:extLst>
            </p:cNvPr>
            <p:cNvSpPr/>
            <p:nvPr/>
          </p:nvSpPr>
          <p:spPr>
            <a:xfrm flipV="1">
              <a:off x="558124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ṩḻiḋé">
              <a:extLst>
                <a:ext uri="{FF2B5EF4-FFF2-40B4-BE49-F238E27FC236}">
                  <a16:creationId xmlns:a16="http://schemas.microsoft.com/office/drawing/2014/main" id="{21655874-015C-4F6B-8A1F-92BB8F1FCDDC}"/>
                </a:ext>
              </a:extLst>
            </p:cNvPr>
            <p:cNvSpPr/>
            <p:nvPr/>
          </p:nvSpPr>
          <p:spPr>
            <a:xfrm flipV="1">
              <a:off x="6697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$1ïḋe">
              <a:extLst>
                <a:ext uri="{FF2B5EF4-FFF2-40B4-BE49-F238E27FC236}">
                  <a16:creationId xmlns:a16="http://schemas.microsoft.com/office/drawing/2014/main" id="{5A51EBB9-6B64-47D8-983D-07FF2F35E8BF}"/>
                </a:ext>
              </a:extLst>
            </p:cNvPr>
            <p:cNvSpPr/>
            <p:nvPr/>
          </p:nvSpPr>
          <p:spPr>
            <a:xfrm flipV="1">
              <a:off x="5419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şlïḑe">
              <a:extLst>
                <a:ext uri="{FF2B5EF4-FFF2-40B4-BE49-F238E27FC236}">
                  <a16:creationId xmlns:a16="http://schemas.microsoft.com/office/drawing/2014/main" id="{1697C833-8D56-465F-8E0B-E6733D3D1FDB}"/>
                </a:ext>
              </a:extLst>
            </p:cNvPr>
            <p:cNvSpPr/>
            <p:nvPr/>
          </p:nvSpPr>
          <p:spPr>
            <a:xfrm>
              <a:off x="5172542" y="1651165"/>
              <a:ext cx="1846917" cy="184691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ṧlïḓé">
              <a:extLst>
                <a:ext uri="{FF2B5EF4-FFF2-40B4-BE49-F238E27FC236}">
                  <a16:creationId xmlns:a16="http://schemas.microsoft.com/office/drawing/2014/main" id="{5860FF10-2C29-40A4-8A9F-C768B228E8BA}"/>
                </a:ext>
              </a:extLst>
            </p:cNvPr>
            <p:cNvSpPr/>
            <p:nvPr/>
          </p:nvSpPr>
          <p:spPr>
            <a:xfrm>
              <a:off x="5304413" y="1776715"/>
              <a:ext cx="1583174" cy="1595819"/>
            </a:xfrm>
            <a:prstGeom prst="ellipse">
              <a:avLst/>
            </a:prstGeom>
            <a:blipFill>
              <a:blip r:embed="rId4"/>
              <a:stretch>
                <a:fillRect l="-25834" r="-2542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šḷíďê">
              <a:extLst>
                <a:ext uri="{FF2B5EF4-FFF2-40B4-BE49-F238E27FC236}">
                  <a16:creationId xmlns:a16="http://schemas.microsoft.com/office/drawing/2014/main" id="{0EEAB81C-4911-434D-B745-D01AEAFD1096}"/>
                </a:ext>
              </a:extLst>
            </p:cNvPr>
            <p:cNvSpPr/>
            <p:nvPr/>
          </p:nvSpPr>
          <p:spPr>
            <a:xfrm>
              <a:off x="1991475" y="4126721"/>
              <a:ext cx="8209050" cy="1247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/>
            <a:p>
              <a:pPr marL="171450" indent="-17145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Unified fonts make reading more </a:t>
              </a:r>
              <a:r>
                <a:rPr lang="en-US" altLang="zh-CN" sz="1100" dirty="0" err="1"/>
                <a:t>fluent.Theme</a:t>
              </a:r>
              <a:r>
                <a:rPr lang="en-US" altLang="zh-CN" sz="1100" dirty="0"/>
                <a:t> color makes PPT more convenient to </a:t>
              </a:r>
              <a:r>
                <a:rPr lang="en-US" altLang="zh-CN" sz="1100" dirty="0" err="1"/>
                <a:t>change.Adjust</a:t>
              </a:r>
              <a:r>
                <a:rPr lang="en-US" altLang="zh-CN" sz="1100" dirty="0"/>
                <a:t> the spacing to adapt to Chinese typesetting, use the reference line in PPT.</a:t>
              </a:r>
            </a:p>
            <a:p>
              <a:pPr marL="628639" lvl="1" indent="-171450">
                <a:lnSpc>
                  <a:spcPct val="160000"/>
                </a:lnSpc>
                <a:buFont typeface="Arial" panose="020B0604020202020204" pitchFamily="34" charset="0"/>
                <a:buChar char="−"/>
              </a:pPr>
              <a:r>
                <a:rPr lang="en-US" altLang="zh-CN" sz="1100" dirty="0"/>
                <a:t>Supporting text here.</a:t>
              </a:r>
            </a:p>
            <a:p>
              <a:pPr marL="628639" lvl="1" indent="-171450">
                <a:lnSpc>
                  <a:spcPct val="160000"/>
                </a:lnSpc>
                <a:buFont typeface="Arial" panose="020B0604020202020204" pitchFamily="34" charset="0"/>
                <a:buChar char="−"/>
              </a:pPr>
              <a:r>
                <a:rPr lang="en-US" altLang="zh-CN" sz="1100" dirty="0"/>
                <a:t>You can use the icon library in iSlide  (www.islide.cc) to filter and replace existing icon elements with one click.</a:t>
              </a:r>
            </a:p>
          </p:txBody>
        </p:sp>
        <p:sp>
          <p:nvSpPr>
            <p:cNvPr id="17" name="iṧ1iḋê">
              <a:extLst>
                <a:ext uri="{FF2B5EF4-FFF2-40B4-BE49-F238E27FC236}">
                  <a16:creationId xmlns:a16="http://schemas.microsoft.com/office/drawing/2014/main" id="{227EAFA7-6BD8-421F-8FAF-A543E0A1C3A7}"/>
                </a:ext>
              </a:extLst>
            </p:cNvPr>
            <p:cNvSpPr txBox="1"/>
            <p:nvPr/>
          </p:nvSpPr>
          <p:spPr bwMode="auto">
            <a:xfrm>
              <a:off x="1991475" y="3684916"/>
              <a:ext cx="820905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4231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84210-2E8D-46EA-918C-2F049BE5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EBE919-3204-4FBC-8739-8E5A8F63977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E50B08-FC14-499D-AC3C-0398A48E2C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grpSp>
        <p:nvGrpSpPr>
          <p:cNvPr id="5" name="063a1966-f723-4c85-bc06-f616eb509a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5930080-D616-43DE-8E22-FFAAD8766174}"/>
              </a:ext>
            </a:extLst>
          </p:cNvPr>
          <p:cNvGrpSpPr>
            <a:grpSpLocks noChangeAspect="1"/>
          </p:cNvGrpSpPr>
          <p:nvPr/>
        </p:nvGrpSpPr>
        <p:grpSpPr>
          <a:xfrm>
            <a:off x="-3017" y="1215151"/>
            <a:ext cx="12198033" cy="4918949"/>
            <a:chOff x="-6033" y="1179002"/>
            <a:chExt cx="12198033" cy="4918949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C591428-E591-4C8D-8DF4-2D3E13FE8934}"/>
                </a:ext>
              </a:extLst>
            </p:cNvPr>
            <p:cNvCxnSpPr>
              <a:cxnSpLocks/>
            </p:cNvCxnSpPr>
            <p:nvPr/>
          </p:nvCxnSpPr>
          <p:spPr>
            <a:xfrm>
              <a:off x="-6033" y="3836093"/>
              <a:ext cx="12198033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ísḷide">
              <a:extLst>
                <a:ext uri="{FF2B5EF4-FFF2-40B4-BE49-F238E27FC236}">
                  <a16:creationId xmlns:a16="http://schemas.microsoft.com/office/drawing/2014/main" id="{837B8140-4864-4A50-ADA1-59465D61B081}"/>
                </a:ext>
              </a:extLst>
            </p:cNvPr>
            <p:cNvGrpSpPr/>
            <p:nvPr/>
          </p:nvGrpSpPr>
          <p:grpSpPr>
            <a:xfrm>
              <a:off x="4701003" y="1179002"/>
              <a:ext cx="6819490" cy="2657095"/>
              <a:chOff x="5282372" y="1943460"/>
              <a:chExt cx="6238116" cy="2430573"/>
            </a:xfrm>
          </p:grpSpPr>
          <p:sp>
            <p:nvSpPr>
              <p:cNvPr id="53" name="ïşļîḑé">
                <a:extLst>
                  <a:ext uri="{FF2B5EF4-FFF2-40B4-BE49-F238E27FC236}">
                    <a16:creationId xmlns:a16="http://schemas.microsoft.com/office/drawing/2014/main" id="{9B216E45-A910-49FD-AEC7-8EBCD4AAF30F}"/>
                  </a:ext>
                </a:extLst>
              </p:cNvPr>
              <p:cNvSpPr/>
              <p:nvPr/>
            </p:nvSpPr>
            <p:spPr bwMode="auto">
              <a:xfrm>
                <a:off x="6925332" y="2945193"/>
                <a:ext cx="2130716" cy="1428839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600"/>
              </a:p>
            </p:txBody>
          </p:sp>
          <p:sp>
            <p:nvSpPr>
              <p:cNvPr id="54" name="ísḻíḋê">
                <a:extLst>
                  <a:ext uri="{FF2B5EF4-FFF2-40B4-BE49-F238E27FC236}">
                    <a16:creationId xmlns:a16="http://schemas.microsoft.com/office/drawing/2014/main" id="{D275CED8-F6FB-400F-8D71-3A4FE7FB77C9}"/>
                  </a:ext>
                </a:extLst>
              </p:cNvPr>
              <p:cNvSpPr/>
              <p:nvPr/>
            </p:nvSpPr>
            <p:spPr bwMode="auto">
              <a:xfrm>
                <a:off x="8568291" y="2820793"/>
                <a:ext cx="2130716" cy="1553240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600"/>
              </a:p>
            </p:txBody>
          </p:sp>
          <p:sp>
            <p:nvSpPr>
              <p:cNvPr id="55" name="îşlïḑê">
                <a:extLst>
                  <a:ext uri="{FF2B5EF4-FFF2-40B4-BE49-F238E27FC236}">
                    <a16:creationId xmlns:a16="http://schemas.microsoft.com/office/drawing/2014/main" id="{485634C5-9B2A-4372-BEC3-3BA44DFCF3C1}"/>
                  </a:ext>
                </a:extLst>
              </p:cNvPr>
              <p:cNvSpPr/>
              <p:nvPr/>
            </p:nvSpPr>
            <p:spPr bwMode="auto">
              <a:xfrm>
                <a:off x="9389772" y="3487290"/>
                <a:ext cx="2130716" cy="886742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accent6">
                  <a:alpha val="80000"/>
                </a:schemeClr>
              </a:solidFill>
              <a:ln>
                <a:noFill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600"/>
              </a:p>
            </p:txBody>
          </p:sp>
          <p:sp>
            <p:nvSpPr>
              <p:cNvPr id="56" name="îṥļïḋé">
                <a:extLst>
                  <a:ext uri="{FF2B5EF4-FFF2-40B4-BE49-F238E27FC236}">
                    <a16:creationId xmlns:a16="http://schemas.microsoft.com/office/drawing/2014/main" id="{92D93523-0FA7-488C-9E29-7C86878285CA}"/>
                  </a:ext>
                </a:extLst>
              </p:cNvPr>
              <p:cNvSpPr/>
              <p:nvPr/>
            </p:nvSpPr>
            <p:spPr bwMode="auto">
              <a:xfrm>
                <a:off x="6103853" y="3154042"/>
                <a:ext cx="2130716" cy="1219990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600"/>
              </a:p>
            </p:txBody>
          </p:sp>
          <p:sp>
            <p:nvSpPr>
              <p:cNvPr id="57" name="iS1ïḍé">
                <a:extLst>
                  <a:ext uri="{FF2B5EF4-FFF2-40B4-BE49-F238E27FC236}">
                    <a16:creationId xmlns:a16="http://schemas.microsoft.com/office/drawing/2014/main" id="{813CC3DD-A20D-4068-B545-7C785F155CC4}"/>
                  </a:ext>
                </a:extLst>
              </p:cNvPr>
              <p:cNvSpPr/>
              <p:nvPr/>
            </p:nvSpPr>
            <p:spPr bwMode="auto">
              <a:xfrm>
                <a:off x="5282372" y="3576819"/>
                <a:ext cx="2130716" cy="797214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600"/>
              </a:p>
            </p:txBody>
          </p:sp>
          <p:sp>
            <p:nvSpPr>
              <p:cNvPr id="58" name="íś1ïde">
                <a:extLst>
                  <a:ext uri="{FF2B5EF4-FFF2-40B4-BE49-F238E27FC236}">
                    <a16:creationId xmlns:a16="http://schemas.microsoft.com/office/drawing/2014/main" id="{8E584F38-3893-4835-8B2D-DF215D1F6371}"/>
                  </a:ext>
                </a:extLst>
              </p:cNvPr>
              <p:cNvSpPr/>
              <p:nvPr/>
            </p:nvSpPr>
            <p:spPr bwMode="auto">
              <a:xfrm>
                <a:off x="7746812" y="2475849"/>
                <a:ext cx="2130716" cy="1898183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accent4">
                  <a:alpha val="80000"/>
                </a:schemeClr>
              </a:solidFill>
              <a:ln>
                <a:noFill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600"/>
              </a:p>
            </p:txBody>
          </p:sp>
          <p:grpSp>
            <p:nvGrpSpPr>
              <p:cNvPr id="59" name="íṩḷiḑê">
                <a:extLst>
                  <a:ext uri="{FF2B5EF4-FFF2-40B4-BE49-F238E27FC236}">
                    <a16:creationId xmlns:a16="http://schemas.microsoft.com/office/drawing/2014/main" id="{F289B1DD-F5DE-448F-8F39-4F0BBFBDF8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0723" y="3045327"/>
                <a:ext cx="323037" cy="486728"/>
                <a:chOff x="0" y="0"/>
                <a:chExt cx="300" cy="450"/>
              </a:xfrm>
            </p:grpSpPr>
            <p:sp>
              <p:nvSpPr>
                <p:cNvPr id="75" name="îṩľiḑe">
                  <a:extLst>
                    <a:ext uri="{FF2B5EF4-FFF2-40B4-BE49-F238E27FC236}">
                      <a16:creationId xmlns:a16="http://schemas.microsoft.com/office/drawing/2014/main" id="{379088F6-77C7-4880-BC44-4D7C1F1569BC}"/>
                    </a:ext>
                  </a:extLst>
                </p:cNvPr>
                <p:cNvSpPr/>
                <p:nvPr/>
              </p:nvSpPr>
              <p:spPr bwMode="auto">
                <a:xfrm>
                  <a:off x="0" y="0"/>
                  <a:ext cx="300" cy="45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800" y="21600"/>
                      </a:moveTo>
                      <a:lnTo>
                        <a:pt x="1501" y="10863"/>
                      </a:lnTo>
                      <a:cubicBezTo>
                        <a:pt x="566" y="9783"/>
                        <a:pt x="0" y="8538"/>
                        <a:pt x="0" y="7200"/>
                      </a:cubicBezTo>
                      <a:cubicBezTo>
                        <a:pt x="0" y="3223"/>
                        <a:pt x="4836" y="0"/>
                        <a:pt x="10800" y="0"/>
                      </a:cubicBezTo>
                      <a:cubicBezTo>
                        <a:pt x="16765" y="0"/>
                        <a:pt x="21600" y="3223"/>
                        <a:pt x="21600" y="7200"/>
                      </a:cubicBezTo>
                      <a:cubicBezTo>
                        <a:pt x="21600" y="8538"/>
                        <a:pt x="21035" y="9783"/>
                        <a:pt x="20099" y="10863"/>
                      </a:cubicBezTo>
                      <a:lnTo>
                        <a:pt x="10800" y="21600"/>
                      </a:lnTo>
                      <a:close/>
                      <a:moveTo>
                        <a:pt x="10800" y="21600"/>
                      </a:move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lc="http://schemas.openxmlformats.org/drawingml/2006/lockedCanvas" xmlns="" xmlns:a16="http://schemas.microsoft.com/office/drawing/2014/main" xmlns:a14="http://schemas.microsoft.com/office/drawing/2010/main" xmlns:p14="http://schemas.microsoft.com/office/powerpoint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none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1600"/>
                </a:p>
              </p:txBody>
            </p:sp>
            <p:sp>
              <p:nvSpPr>
                <p:cNvPr id="76" name="iSḷiḑè">
                  <a:extLst>
                    <a:ext uri="{FF2B5EF4-FFF2-40B4-BE49-F238E27FC236}">
                      <a16:creationId xmlns:a16="http://schemas.microsoft.com/office/drawing/2014/main" id="{6D6504B4-6396-448B-82EA-A567E27405DC}"/>
                    </a:ext>
                  </a:extLst>
                </p:cNvPr>
                <p:cNvSpPr/>
                <p:nvPr/>
              </p:nvSpPr>
              <p:spPr bwMode="auto">
                <a:xfrm>
                  <a:off x="39" y="39"/>
                  <a:ext cx="213" cy="213"/>
                </a:xfrm>
                <a:custGeom>
                  <a:avLst/>
                  <a:gdLst>
                    <a:gd name="T0" fmla="*/ 0 w 21598"/>
                    <a:gd name="T1" fmla="*/ 0 h 21598"/>
                    <a:gd name="T2" fmla="*/ 0 w 21598"/>
                    <a:gd name="T3" fmla="*/ 0 h 21598"/>
                    <a:gd name="T4" fmla="*/ 0 w 21598"/>
                    <a:gd name="T5" fmla="*/ 0 h 21598"/>
                    <a:gd name="T6" fmla="*/ 0 w 21598"/>
                    <a:gd name="T7" fmla="*/ 0 h 21598"/>
                    <a:gd name="T8" fmla="*/ 0 w 21598"/>
                    <a:gd name="T9" fmla="*/ 0 h 21598"/>
                    <a:gd name="T10" fmla="*/ 0 w 21598"/>
                    <a:gd name="T11" fmla="*/ 0 h 21598"/>
                    <a:gd name="T12" fmla="*/ 0 w 21598"/>
                    <a:gd name="T13" fmla="*/ 0 h 21598"/>
                    <a:gd name="T14" fmla="*/ 0 w 21598"/>
                    <a:gd name="T15" fmla="*/ 0 h 21598"/>
                    <a:gd name="T16" fmla="*/ 0 w 21598"/>
                    <a:gd name="T17" fmla="*/ 0 h 21598"/>
                    <a:gd name="T18" fmla="*/ 0 w 21598"/>
                    <a:gd name="T19" fmla="*/ 0 h 21598"/>
                    <a:gd name="T20" fmla="*/ 0 w 21598"/>
                    <a:gd name="T21" fmla="*/ 0 h 21598"/>
                    <a:gd name="T22" fmla="*/ 0 w 21598"/>
                    <a:gd name="T23" fmla="*/ 0 h 21598"/>
                    <a:gd name="T24" fmla="*/ 0 w 21598"/>
                    <a:gd name="T25" fmla="*/ 0 h 21598"/>
                    <a:gd name="T26" fmla="*/ 0 w 21598"/>
                    <a:gd name="T27" fmla="*/ 0 h 21598"/>
                    <a:gd name="T28" fmla="*/ 0 w 21598"/>
                    <a:gd name="T29" fmla="*/ 0 h 21598"/>
                    <a:gd name="T30" fmla="*/ 0 w 21598"/>
                    <a:gd name="T31" fmla="*/ 0 h 21598"/>
                    <a:gd name="T32" fmla="*/ 0 w 21598"/>
                    <a:gd name="T33" fmla="*/ 0 h 21598"/>
                    <a:gd name="T34" fmla="*/ 0 w 21598"/>
                    <a:gd name="T35" fmla="*/ 0 h 2159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1598" h="21598">
                      <a:moveTo>
                        <a:pt x="21598" y="10799"/>
                      </a:moveTo>
                      <a:cubicBezTo>
                        <a:pt x="21599" y="9385"/>
                        <a:pt x="21318" y="7972"/>
                        <a:pt x="20776" y="6666"/>
                      </a:cubicBezTo>
                      <a:cubicBezTo>
                        <a:pt x="20236" y="5360"/>
                        <a:pt x="19435" y="4162"/>
                        <a:pt x="18435" y="3163"/>
                      </a:cubicBezTo>
                      <a:cubicBezTo>
                        <a:pt x="17436" y="2163"/>
                        <a:pt x="16238" y="1362"/>
                        <a:pt x="14932" y="822"/>
                      </a:cubicBezTo>
                      <a:cubicBezTo>
                        <a:pt x="13626" y="280"/>
                        <a:pt x="12213" y="-1"/>
                        <a:pt x="10799" y="0"/>
                      </a:cubicBezTo>
                      <a:cubicBezTo>
                        <a:pt x="9385" y="-1"/>
                        <a:pt x="7972" y="280"/>
                        <a:pt x="6666" y="822"/>
                      </a:cubicBezTo>
                      <a:cubicBezTo>
                        <a:pt x="5360" y="1362"/>
                        <a:pt x="4162" y="2163"/>
                        <a:pt x="3163" y="3163"/>
                      </a:cubicBezTo>
                      <a:cubicBezTo>
                        <a:pt x="2163" y="4162"/>
                        <a:pt x="1362" y="5360"/>
                        <a:pt x="822" y="6666"/>
                      </a:cubicBezTo>
                      <a:cubicBezTo>
                        <a:pt x="280" y="7972"/>
                        <a:pt x="-1" y="9385"/>
                        <a:pt x="0" y="10799"/>
                      </a:cubicBezTo>
                      <a:cubicBezTo>
                        <a:pt x="-1" y="12213"/>
                        <a:pt x="280" y="13626"/>
                        <a:pt x="822" y="14932"/>
                      </a:cubicBezTo>
                      <a:cubicBezTo>
                        <a:pt x="1362" y="16238"/>
                        <a:pt x="2163" y="17436"/>
                        <a:pt x="3163" y="18435"/>
                      </a:cubicBezTo>
                      <a:cubicBezTo>
                        <a:pt x="4162" y="19435"/>
                        <a:pt x="5360" y="20236"/>
                        <a:pt x="6666" y="20776"/>
                      </a:cubicBezTo>
                      <a:cubicBezTo>
                        <a:pt x="7972" y="21318"/>
                        <a:pt x="9385" y="21599"/>
                        <a:pt x="10799" y="21598"/>
                      </a:cubicBezTo>
                      <a:cubicBezTo>
                        <a:pt x="12213" y="21599"/>
                        <a:pt x="13626" y="21318"/>
                        <a:pt x="14932" y="20776"/>
                      </a:cubicBezTo>
                      <a:cubicBezTo>
                        <a:pt x="16238" y="20236"/>
                        <a:pt x="17436" y="19435"/>
                        <a:pt x="18435" y="18435"/>
                      </a:cubicBezTo>
                      <a:cubicBezTo>
                        <a:pt x="19435" y="17436"/>
                        <a:pt x="20236" y="16238"/>
                        <a:pt x="20776" y="14932"/>
                      </a:cubicBezTo>
                      <a:cubicBezTo>
                        <a:pt x="21318" y="13626"/>
                        <a:pt x="21599" y="12213"/>
                        <a:pt x="21598" y="10799"/>
                      </a:cubicBezTo>
                      <a:close/>
                      <a:moveTo>
                        <a:pt x="21598" y="10799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lc="http://schemas.openxmlformats.org/drawingml/2006/lockedCanvas" xmlns="" xmlns:a16="http://schemas.microsoft.com/office/drawing/2014/main" xmlns:a14="http://schemas.microsoft.com/office/drawing/2010/main" xmlns:p14="http://schemas.microsoft.com/office/powerpoint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none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b="1" dirty="0"/>
                    <a:t>35%</a:t>
                  </a:r>
                  <a:endParaRPr sz="900" b="1" dirty="0"/>
                </a:p>
              </p:txBody>
            </p:sp>
          </p:grpSp>
          <p:grpSp>
            <p:nvGrpSpPr>
              <p:cNvPr id="60" name="ïSľîḑê">
                <a:extLst>
                  <a:ext uri="{FF2B5EF4-FFF2-40B4-BE49-F238E27FC236}">
                    <a16:creationId xmlns:a16="http://schemas.microsoft.com/office/drawing/2014/main" id="{F1E5E3C9-7A18-42AD-8E97-8037531B7B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11375" y="2629142"/>
                <a:ext cx="323037" cy="486728"/>
                <a:chOff x="0" y="0"/>
                <a:chExt cx="300" cy="450"/>
              </a:xfrm>
            </p:grpSpPr>
            <p:sp>
              <p:nvSpPr>
                <p:cNvPr id="73" name="iŝļiḑé">
                  <a:extLst>
                    <a:ext uri="{FF2B5EF4-FFF2-40B4-BE49-F238E27FC236}">
                      <a16:creationId xmlns:a16="http://schemas.microsoft.com/office/drawing/2014/main" id="{FF90324C-E0D0-4737-94DD-24A6F7B9D779}"/>
                    </a:ext>
                  </a:extLst>
                </p:cNvPr>
                <p:cNvSpPr/>
                <p:nvPr/>
              </p:nvSpPr>
              <p:spPr bwMode="auto">
                <a:xfrm>
                  <a:off x="0" y="0"/>
                  <a:ext cx="300" cy="45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800" y="21600"/>
                      </a:moveTo>
                      <a:lnTo>
                        <a:pt x="1501" y="10863"/>
                      </a:lnTo>
                      <a:cubicBezTo>
                        <a:pt x="566" y="9783"/>
                        <a:pt x="0" y="8538"/>
                        <a:pt x="0" y="7200"/>
                      </a:cubicBezTo>
                      <a:cubicBezTo>
                        <a:pt x="0" y="3223"/>
                        <a:pt x="4836" y="0"/>
                        <a:pt x="10800" y="0"/>
                      </a:cubicBezTo>
                      <a:cubicBezTo>
                        <a:pt x="16765" y="0"/>
                        <a:pt x="21600" y="3223"/>
                        <a:pt x="21600" y="7200"/>
                      </a:cubicBezTo>
                      <a:cubicBezTo>
                        <a:pt x="21600" y="8538"/>
                        <a:pt x="21035" y="9783"/>
                        <a:pt x="20099" y="10863"/>
                      </a:cubicBezTo>
                      <a:lnTo>
                        <a:pt x="10800" y="21600"/>
                      </a:lnTo>
                      <a:close/>
                      <a:moveTo>
                        <a:pt x="10800" y="21600"/>
                      </a:move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lc="http://schemas.openxmlformats.org/drawingml/2006/lockedCanvas" xmlns="" xmlns:a16="http://schemas.microsoft.com/office/drawing/2014/main" xmlns:a14="http://schemas.microsoft.com/office/drawing/2010/main" xmlns:p14="http://schemas.microsoft.com/office/powerpoint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none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1600"/>
                </a:p>
              </p:txBody>
            </p:sp>
            <p:sp>
              <p:nvSpPr>
                <p:cNvPr id="74" name="işḷïḑé">
                  <a:extLst>
                    <a:ext uri="{FF2B5EF4-FFF2-40B4-BE49-F238E27FC236}">
                      <a16:creationId xmlns:a16="http://schemas.microsoft.com/office/drawing/2014/main" id="{41B613F2-5350-45FE-8408-A20530D79CA6}"/>
                    </a:ext>
                  </a:extLst>
                </p:cNvPr>
                <p:cNvSpPr/>
                <p:nvPr/>
              </p:nvSpPr>
              <p:spPr bwMode="auto">
                <a:xfrm>
                  <a:off x="39" y="39"/>
                  <a:ext cx="213" cy="213"/>
                </a:xfrm>
                <a:custGeom>
                  <a:avLst/>
                  <a:gdLst>
                    <a:gd name="T0" fmla="*/ 0 w 21598"/>
                    <a:gd name="T1" fmla="*/ 0 h 21598"/>
                    <a:gd name="T2" fmla="*/ 0 w 21598"/>
                    <a:gd name="T3" fmla="*/ 0 h 21598"/>
                    <a:gd name="T4" fmla="*/ 0 w 21598"/>
                    <a:gd name="T5" fmla="*/ 0 h 21598"/>
                    <a:gd name="T6" fmla="*/ 0 w 21598"/>
                    <a:gd name="T7" fmla="*/ 0 h 21598"/>
                    <a:gd name="T8" fmla="*/ 0 w 21598"/>
                    <a:gd name="T9" fmla="*/ 0 h 21598"/>
                    <a:gd name="T10" fmla="*/ 0 w 21598"/>
                    <a:gd name="T11" fmla="*/ 0 h 21598"/>
                    <a:gd name="T12" fmla="*/ 0 w 21598"/>
                    <a:gd name="T13" fmla="*/ 0 h 21598"/>
                    <a:gd name="T14" fmla="*/ 0 w 21598"/>
                    <a:gd name="T15" fmla="*/ 0 h 21598"/>
                    <a:gd name="T16" fmla="*/ 0 w 21598"/>
                    <a:gd name="T17" fmla="*/ 0 h 21598"/>
                    <a:gd name="T18" fmla="*/ 0 w 21598"/>
                    <a:gd name="T19" fmla="*/ 0 h 21598"/>
                    <a:gd name="T20" fmla="*/ 0 w 21598"/>
                    <a:gd name="T21" fmla="*/ 0 h 21598"/>
                    <a:gd name="T22" fmla="*/ 0 w 21598"/>
                    <a:gd name="T23" fmla="*/ 0 h 21598"/>
                    <a:gd name="T24" fmla="*/ 0 w 21598"/>
                    <a:gd name="T25" fmla="*/ 0 h 21598"/>
                    <a:gd name="T26" fmla="*/ 0 w 21598"/>
                    <a:gd name="T27" fmla="*/ 0 h 21598"/>
                    <a:gd name="T28" fmla="*/ 0 w 21598"/>
                    <a:gd name="T29" fmla="*/ 0 h 21598"/>
                    <a:gd name="T30" fmla="*/ 0 w 21598"/>
                    <a:gd name="T31" fmla="*/ 0 h 21598"/>
                    <a:gd name="T32" fmla="*/ 0 w 21598"/>
                    <a:gd name="T33" fmla="*/ 0 h 21598"/>
                    <a:gd name="T34" fmla="*/ 0 w 21598"/>
                    <a:gd name="T35" fmla="*/ 0 h 2159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1598" h="21598">
                      <a:moveTo>
                        <a:pt x="21598" y="10799"/>
                      </a:moveTo>
                      <a:cubicBezTo>
                        <a:pt x="21599" y="9385"/>
                        <a:pt x="21318" y="7972"/>
                        <a:pt x="20776" y="6666"/>
                      </a:cubicBezTo>
                      <a:cubicBezTo>
                        <a:pt x="20236" y="5360"/>
                        <a:pt x="19435" y="4162"/>
                        <a:pt x="18435" y="3163"/>
                      </a:cubicBezTo>
                      <a:cubicBezTo>
                        <a:pt x="17436" y="2163"/>
                        <a:pt x="16238" y="1362"/>
                        <a:pt x="14932" y="822"/>
                      </a:cubicBezTo>
                      <a:cubicBezTo>
                        <a:pt x="13626" y="280"/>
                        <a:pt x="12213" y="-1"/>
                        <a:pt x="10799" y="0"/>
                      </a:cubicBezTo>
                      <a:cubicBezTo>
                        <a:pt x="9385" y="-1"/>
                        <a:pt x="7972" y="280"/>
                        <a:pt x="6666" y="822"/>
                      </a:cubicBezTo>
                      <a:cubicBezTo>
                        <a:pt x="5360" y="1362"/>
                        <a:pt x="4162" y="2163"/>
                        <a:pt x="3163" y="3163"/>
                      </a:cubicBezTo>
                      <a:cubicBezTo>
                        <a:pt x="2163" y="4162"/>
                        <a:pt x="1362" y="5360"/>
                        <a:pt x="822" y="6666"/>
                      </a:cubicBezTo>
                      <a:cubicBezTo>
                        <a:pt x="280" y="7972"/>
                        <a:pt x="-1" y="9385"/>
                        <a:pt x="0" y="10799"/>
                      </a:cubicBezTo>
                      <a:cubicBezTo>
                        <a:pt x="-1" y="12213"/>
                        <a:pt x="280" y="13626"/>
                        <a:pt x="822" y="14932"/>
                      </a:cubicBezTo>
                      <a:cubicBezTo>
                        <a:pt x="1362" y="16238"/>
                        <a:pt x="2163" y="17436"/>
                        <a:pt x="3163" y="18435"/>
                      </a:cubicBezTo>
                      <a:cubicBezTo>
                        <a:pt x="4162" y="19435"/>
                        <a:pt x="5360" y="20236"/>
                        <a:pt x="6666" y="20776"/>
                      </a:cubicBezTo>
                      <a:cubicBezTo>
                        <a:pt x="7972" y="21318"/>
                        <a:pt x="9385" y="21599"/>
                        <a:pt x="10799" y="21598"/>
                      </a:cubicBezTo>
                      <a:cubicBezTo>
                        <a:pt x="12213" y="21599"/>
                        <a:pt x="13626" y="21318"/>
                        <a:pt x="14932" y="20776"/>
                      </a:cubicBezTo>
                      <a:cubicBezTo>
                        <a:pt x="16238" y="20236"/>
                        <a:pt x="17436" y="19435"/>
                        <a:pt x="18435" y="18435"/>
                      </a:cubicBezTo>
                      <a:cubicBezTo>
                        <a:pt x="19435" y="17436"/>
                        <a:pt x="20236" y="16238"/>
                        <a:pt x="20776" y="14932"/>
                      </a:cubicBezTo>
                      <a:cubicBezTo>
                        <a:pt x="21318" y="13626"/>
                        <a:pt x="21599" y="12213"/>
                        <a:pt x="21598" y="10799"/>
                      </a:cubicBezTo>
                      <a:close/>
                      <a:moveTo>
                        <a:pt x="21598" y="10799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lc="http://schemas.openxmlformats.org/drawingml/2006/lockedCanvas" xmlns="" xmlns:a16="http://schemas.microsoft.com/office/drawing/2014/main" xmlns:a14="http://schemas.microsoft.com/office/drawing/2010/main" xmlns:p14="http://schemas.microsoft.com/office/powerpoint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none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b="1" dirty="0"/>
                    <a:t>46%</a:t>
                  </a:r>
                  <a:endParaRPr sz="900" b="1" dirty="0"/>
                </a:p>
              </p:txBody>
            </p:sp>
          </p:grpSp>
          <p:grpSp>
            <p:nvGrpSpPr>
              <p:cNvPr id="61" name="íšļîdê">
                <a:extLst>
                  <a:ext uri="{FF2B5EF4-FFF2-40B4-BE49-F238E27FC236}">
                    <a16:creationId xmlns:a16="http://schemas.microsoft.com/office/drawing/2014/main" id="{E9538F94-055B-4B2B-940C-FF3AE32BBD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832027" y="2415267"/>
                <a:ext cx="323037" cy="486728"/>
                <a:chOff x="0" y="0"/>
                <a:chExt cx="300" cy="450"/>
              </a:xfrm>
            </p:grpSpPr>
            <p:sp>
              <p:nvSpPr>
                <p:cNvPr id="71" name="íśļíďê">
                  <a:extLst>
                    <a:ext uri="{FF2B5EF4-FFF2-40B4-BE49-F238E27FC236}">
                      <a16:creationId xmlns:a16="http://schemas.microsoft.com/office/drawing/2014/main" id="{C088BBF0-543A-4A03-9C90-3AD6DB6D4E92}"/>
                    </a:ext>
                  </a:extLst>
                </p:cNvPr>
                <p:cNvSpPr/>
                <p:nvPr/>
              </p:nvSpPr>
              <p:spPr bwMode="auto">
                <a:xfrm>
                  <a:off x="0" y="0"/>
                  <a:ext cx="300" cy="45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800" y="21600"/>
                      </a:moveTo>
                      <a:lnTo>
                        <a:pt x="1501" y="10863"/>
                      </a:lnTo>
                      <a:cubicBezTo>
                        <a:pt x="566" y="9783"/>
                        <a:pt x="0" y="8538"/>
                        <a:pt x="0" y="7200"/>
                      </a:cubicBezTo>
                      <a:cubicBezTo>
                        <a:pt x="0" y="3223"/>
                        <a:pt x="4836" y="0"/>
                        <a:pt x="10800" y="0"/>
                      </a:cubicBezTo>
                      <a:cubicBezTo>
                        <a:pt x="16765" y="0"/>
                        <a:pt x="21600" y="3223"/>
                        <a:pt x="21600" y="7200"/>
                      </a:cubicBezTo>
                      <a:cubicBezTo>
                        <a:pt x="21600" y="8538"/>
                        <a:pt x="21035" y="9783"/>
                        <a:pt x="20099" y="10863"/>
                      </a:cubicBezTo>
                      <a:lnTo>
                        <a:pt x="10800" y="21600"/>
                      </a:lnTo>
                      <a:close/>
                      <a:moveTo>
                        <a:pt x="10800" y="21600"/>
                      </a:move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lc="http://schemas.openxmlformats.org/drawingml/2006/lockedCanvas" xmlns="" xmlns:a16="http://schemas.microsoft.com/office/drawing/2014/main" xmlns:a14="http://schemas.microsoft.com/office/drawing/2010/main" xmlns:p14="http://schemas.microsoft.com/office/powerpoint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none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1600"/>
                </a:p>
              </p:txBody>
            </p:sp>
            <p:sp>
              <p:nvSpPr>
                <p:cNvPr id="72" name="ïṧḻiḋe">
                  <a:extLst>
                    <a:ext uri="{FF2B5EF4-FFF2-40B4-BE49-F238E27FC236}">
                      <a16:creationId xmlns:a16="http://schemas.microsoft.com/office/drawing/2014/main" id="{AEDE1F4F-BF57-4F9C-A03C-5BD0D1E70A04}"/>
                    </a:ext>
                  </a:extLst>
                </p:cNvPr>
                <p:cNvSpPr/>
                <p:nvPr/>
              </p:nvSpPr>
              <p:spPr bwMode="auto">
                <a:xfrm>
                  <a:off x="39" y="39"/>
                  <a:ext cx="213" cy="213"/>
                </a:xfrm>
                <a:custGeom>
                  <a:avLst/>
                  <a:gdLst>
                    <a:gd name="T0" fmla="*/ 0 w 21598"/>
                    <a:gd name="T1" fmla="*/ 0 h 21598"/>
                    <a:gd name="T2" fmla="*/ 0 w 21598"/>
                    <a:gd name="T3" fmla="*/ 0 h 21598"/>
                    <a:gd name="T4" fmla="*/ 0 w 21598"/>
                    <a:gd name="T5" fmla="*/ 0 h 21598"/>
                    <a:gd name="T6" fmla="*/ 0 w 21598"/>
                    <a:gd name="T7" fmla="*/ 0 h 21598"/>
                    <a:gd name="T8" fmla="*/ 0 w 21598"/>
                    <a:gd name="T9" fmla="*/ 0 h 21598"/>
                    <a:gd name="T10" fmla="*/ 0 w 21598"/>
                    <a:gd name="T11" fmla="*/ 0 h 21598"/>
                    <a:gd name="T12" fmla="*/ 0 w 21598"/>
                    <a:gd name="T13" fmla="*/ 0 h 21598"/>
                    <a:gd name="T14" fmla="*/ 0 w 21598"/>
                    <a:gd name="T15" fmla="*/ 0 h 21598"/>
                    <a:gd name="T16" fmla="*/ 0 w 21598"/>
                    <a:gd name="T17" fmla="*/ 0 h 21598"/>
                    <a:gd name="T18" fmla="*/ 0 w 21598"/>
                    <a:gd name="T19" fmla="*/ 0 h 21598"/>
                    <a:gd name="T20" fmla="*/ 0 w 21598"/>
                    <a:gd name="T21" fmla="*/ 0 h 21598"/>
                    <a:gd name="T22" fmla="*/ 0 w 21598"/>
                    <a:gd name="T23" fmla="*/ 0 h 21598"/>
                    <a:gd name="T24" fmla="*/ 0 w 21598"/>
                    <a:gd name="T25" fmla="*/ 0 h 21598"/>
                    <a:gd name="T26" fmla="*/ 0 w 21598"/>
                    <a:gd name="T27" fmla="*/ 0 h 21598"/>
                    <a:gd name="T28" fmla="*/ 0 w 21598"/>
                    <a:gd name="T29" fmla="*/ 0 h 21598"/>
                    <a:gd name="T30" fmla="*/ 0 w 21598"/>
                    <a:gd name="T31" fmla="*/ 0 h 21598"/>
                    <a:gd name="T32" fmla="*/ 0 w 21598"/>
                    <a:gd name="T33" fmla="*/ 0 h 21598"/>
                    <a:gd name="T34" fmla="*/ 0 w 21598"/>
                    <a:gd name="T35" fmla="*/ 0 h 2159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1598" h="21598">
                      <a:moveTo>
                        <a:pt x="21598" y="10799"/>
                      </a:moveTo>
                      <a:cubicBezTo>
                        <a:pt x="21599" y="9385"/>
                        <a:pt x="21318" y="7972"/>
                        <a:pt x="20776" y="6666"/>
                      </a:cubicBezTo>
                      <a:cubicBezTo>
                        <a:pt x="20236" y="5360"/>
                        <a:pt x="19435" y="4162"/>
                        <a:pt x="18435" y="3163"/>
                      </a:cubicBezTo>
                      <a:cubicBezTo>
                        <a:pt x="17436" y="2163"/>
                        <a:pt x="16238" y="1362"/>
                        <a:pt x="14932" y="822"/>
                      </a:cubicBezTo>
                      <a:cubicBezTo>
                        <a:pt x="13626" y="280"/>
                        <a:pt x="12213" y="-1"/>
                        <a:pt x="10799" y="0"/>
                      </a:cubicBezTo>
                      <a:cubicBezTo>
                        <a:pt x="9385" y="-1"/>
                        <a:pt x="7972" y="280"/>
                        <a:pt x="6666" y="822"/>
                      </a:cubicBezTo>
                      <a:cubicBezTo>
                        <a:pt x="5360" y="1362"/>
                        <a:pt x="4162" y="2163"/>
                        <a:pt x="3163" y="3163"/>
                      </a:cubicBezTo>
                      <a:cubicBezTo>
                        <a:pt x="2163" y="4162"/>
                        <a:pt x="1362" y="5360"/>
                        <a:pt x="822" y="6666"/>
                      </a:cubicBezTo>
                      <a:cubicBezTo>
                        <a:pt x="280" y="7972"/>
                        <a:pt x="-1" y="9385"/>
                        <a:pt x="0" y="10799"/>
                      </a:cubicBezTo>
                      <a:cubicBezTo>
                        <a:pt x="-1" y="12213"/>
                        <a:pt x="280" y="13626"/>
                        <a:pt x="822" y="14932"/>
                      </a:cubicBezTo>
                      <a:cubicBezTo>
                        <a:pt x="1362" y="16238"/>
                        <a:pt x="2163" y="17436"/>
                        <a:pt x="3163" y="18435"/>
                      </a:cubicBezTo>
                      <a:cubicBezTo>
                        <a:pt x="4162" y="19435"/>
                        <a:pt x="5360" y="20236"/>
                        <a:pt x="6666" y="20776"/>
                      </a:cubicBezTo>
                      <a:cubicBezTo>
                        <a:pt x="7972" y="21318"/>
                        <a:pt x="9385" y="21599"/>
                        <a:pt x="10799" y="21598"/>
                      </a:cubicBezTo>
                      <a:cubicBezTo>
                        <a:pt x="12213" y="21599"/>
                        <a:pt x="13626" y="21318"/>
                        <a:pt x="14932" y="20776"/>
                      </a:cubicBezTo>
                      <a:cubicBezTo>
                        <a:pt x="16238" y="20236"/>
                        <a:pt x="17436" y="19435"/>
                        <a:pt x="18435" y="18435"/>
                      </a:cubicBezTo>
                      <a:cubicBezTo>
                        <a:pt x="19435" y="17436"/>
                        <a:pt x="20236" y="16238"/>
                        <a:pt x="20776" y="14932"/>
                      </a:cubicBezTo>
                      <a:cubicBezTo>
                        <a:pt x="21318" y="13626"/>
                        <a:pt x="21599" y="12213"/>
                        <a:pt x="21598" y="10799"/>
                      </a:cubicBezTo>
                      <a:close/>
                      <a:moveTo>
                        <a:pt x="21598" y="10799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lc="http://schemas.openxmlformats.org/drawingml/2006/lockedCanvas" xmlns="" xmlns:a16="http://schemas.microsoft.com/office/drawing/2014/main" xmlns:a14="http://schemas.microsoft.com/office/drawing/2010/main" xmlns:p14="http://schemas.microsoft.com/office/powerpoint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none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b="1" dirty="0"/>
                    <a:t>62%</a:t>
                  </a:r>
                  <a:endParaRPr sz="900" b="1" dirty="0"/>
                </a:p>
              </p:txBody>
            </p:sp>
          </p:grpSp>
          <p:grpSp>
            <p:nvGrpSpPr>
              <p:cNvPr id="62" name="îṥ1ïdè">
                <a:extLst>
                  <a:ext uri="{FF2B5EF4-FFF2-40B4-BE49-F238E27FC236}">
                    <a16:creationId xmlns:a16="http://schemas.microsoft.com/office/drawing/2014/main" id="{42C73444-2F60-4B36-999A-FE83B736B1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52679" y="1943460"/>
                <a:ext cx="323037" cy="486728"/>
                <a:chOff x="0" y="0"/>
                <a:chExt cx="300" cy="450"/>
              </a:xfrm>
            </p:grpSpPr>
            <p:sp>
              <p:nvSpPr>
                <p:cNvPr id="69" name="íṣ1íḓe">
                  <a:extLst>
                    <a:ext uri="{FF2B5EF4-FFF2-40B4-BE49-F238E27FC236}">
                      <a16:creationId xmlns:a16="http://schemas.microsoft.com/office/drawing/2014/main" id="{1ADAB0AB-5DD4-4E8E-8598-6D28C7DC72D5}"/>
                    </a:ext>
                  </a:extLst>
                </p:cNvPr>
                <p:cNvSpPr/>
                <p:nvPr/>
              </p:nvSpPr>
              <p:spPr bwMode="auto">
                <a:xfrm>
                  <a:off x="0" y="0"/>
                  <a:ext cx="300" cy="45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800" y="21600"/>
                      </a:moveTo>
                      <a:lnTo>
                        <a:pt x="1501" y="10863"/>
                      </a:lnTo>
                      <a:cubicBezTo>
                        <a:pt x="566" y="9783"/>
                        <a:pt x="0" y="8538"/>
                        <a:pt x="0" y="7200"/>
                      </a:cubicBezTo>
                      <a:cubicBezTo>
                        <a:pt x="0" y="3223"/>
                        <a:pt x="4836" y="0"/>
                        <a:pt x="10800" y="0"/>
                      </a:cubicBezTo>
                      <a:cubicBezTo>
                        <a:pt x="16765" y="0"/>
                        <a:pt x="21600" y="3223"/>
                        <a:pt x="21600" y="7200"/>
                      </a:cubicBezTo>
                      <a:cubicBezTo>
                        <a:pt x="21600" y="8538"/>
                        <a:pt x="21035" y="9783"/>
                        <a:pt x="20099" y="10863"/>
                      </a:cubicBezTo>
                      <a:lnTo>
                        <a:pt x="10800" y="21600"/>
                      </a:lnTo>
                      <a:close/>
                      <a:moveTo>
                        <a:pt x="10800" y="21600"/>
                      </a:move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lc="http://schemas.openxmlformats.org/drawingml/2006/lockedCanvas" xmlns="" xmlns:a16="http://schemas.microsoft.com/office/drawing/2014/main" xmlns:a14="http://schemas.microsoft.com/office/drawing/2010/main" xmlns:p14="http://schemas.microsoft.com/office/powerpoint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none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1600"/>
                </a:p>
              </p:txBody>
            </p:sp>
            <p:sp>
              <p:nvSpPr>
                <p:cNvPr id="70" name="ïşľîďê">
                  <a:extLst>
                    <a:ext uri="{FF2B5EF4-FFF2-40B4-BE49-F238E27FC236}">
                      <a16:creationId xmlns:a16="http://schemas.microsoft.com/office/drawing/2014/main" id="{21FA0A15-C111-48CA-91B3-0115010059DE}"/>
                    </a:ext>
                  </a:extLst>
                </p:cNvPr>
                <p:cNvSpPr/>
                <p:nvPr/>
              </p:nvSpPr>
              <p:spPr bwMode="auto">
                <a:xfrm>
                  <a:off x="39" y="39"/>
                  <a:ext cx="213" cy="213"/>
                </a:xfrm>
                <a:custGeom>
                  <a:avLst/>
                  <a:gdLst>
                    <a:gd name="T0" fmla="*/ 0 w 21598"/>
                    <a:gd name="T1" fmla="*/ 0 h 21598"/>
                    <a:gd name="T2" fmla="*/ 0 w 21598"/>
                    <a:gd name="T3" fmla="*/ 0 h 21598"/>
                    <a:gd name="T4" fmla="*/ 0 w 21598"/>
                    <a:gd name="T5" fmla="*/ 0 h 21598"/>
                    <a:gd name="T6" fmla="*/ 0 w 21598"/>
                    <a:gd name="T7" fmla="*/ 0 h 21598"/>
                    <a:gd name="T8" fmla="*/ 0 w 21598"/>
                    <a:gd name="T9" fmla="*/ 0 h 21598"/>
                    <a:gd name="T10" fmla="*/ 0 w 21598"/>
                    <a:gd name="T11" fmla="*/ 0 h 21598"/>
                    <a:gd name="T12" fmla="*/ 0 w 21598"/>
                    <a:gd name="T13" fmla="*/ 0 h 21598"/>
                    <a:gd name="T14" fmla="*/ 0 w 21598"/>
                    <a:gd name="T15" fmla="*/ 0 h 21598"/>
                    <a:gd name="T16" fmla="*/ 0 w 21598"/>
                    <a:gd name="T17" fmla="*/ 0 h 21598"/>
                    <a:gd name="T18" fmla="*/ 0 w 21598"/>
                    <a:gd name="T19" fmla="*/ 0 h 21598"/>
                    <a:gd name="T20" fmla="*/ 0 w 21598"/>
                    <a:gd name="T21" fmla="*/ 0 h 21598"/>
                    <a:gd name="T22" fmla="*/ 0 w 21598"/>
                    <a:gd name="T23" fmla="*/ 0 h 21598"/>
                    <a:gd name="T24" fmla="*/ 0 w 21598"/>
                    <a:gd name="T25" fmla="*/ 0 h 21598"/>
                    <a:gd name="T26" fmla="*/ 0 w 21598"/>
                    <a:gd name="T27" fmla="*/ 0 h 21598"/>
                    <a:gd name="T28" fmla="*/ 0 w 21598"/>
                    <a:gd name="T29" fmla="*/ 0 h 21598"/>
                    <a:gd name="T30" fmla="*/ 0 w 21598"/>
                    <a:gd name="T31" fmla="*/ 0 h 21598"/>
                    <a:gd name="T32" fmla="*/ 0 w 21598"/>
                    <a:gd name="T33" fmla="*/ 0 h 21598"/>
                    <a:gd name="T34" fmla="*/ 0 w 21598"/>
                    <a:gd name="T35" fmla="*/ 0 h 2159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1598" h="21598">
                      <a:moveTo>
                        <a:pt x="21598" y="10799"/>
                      </a:moveTo>
                      <a:cubicBezTo>
                        <a:pt x="21599" y="9385"/>
                        <a:pt x="21318" y="7972"/>
                        <a:pt x="20776" y="6666"/>
                      </a:cubicBezTo>
                      <a:cubicBezTo>
                        <a:pt x="20236" y="5360"/>
                        <a:pt x="19435" y="4162"/>
                        <a:pt x="18435" y="3163"/>
                      </a:cubicBezTo>
                      <a:cubicBezTo>
                        <a:pt x="17436" y="2163"/>
                        <a:pt x="16238" y="1362"/>
                        <a:pt x="14932" y="822"/>
                      </a:cubicBezTo>
                      <a:cubicBezTo>
                        <a:pt x="13626" y="280"/>
                        <a:pt x="12213" y="-1"/>
                        <a:pt x="10799" y="0"/>
                      </a:cubicBezTo>
                      <a:cubicBezTo>
                        <a:pt x="9385" y="-1"/>
                        <a:pt x="7972" y="280"/>
                        <a:pt x="6666" y="822"/>
                      </a:cubicBezTo>
                      <a:cubicBezTo>
                        <a:pt x="5360" y="1362"/>
                        <a:pt x="4162" y="2163"/>
                        <a:pt x="3163" y="3163"/>
                      </a:cubicBezTo>
                      <a:cubicBezTo>
                        <a:pt x="2163" y="4162"/>
                        <a:pt x="1362" y="5360"/>
                        <a:pt x="822" y="6666"/>
                      </a:cubicBezTo>
                      <a:cubicBezTo>
                        <a:pt x="280" y="7972"/>
                        <a:pt x="-1" y="9385"/>
                        <a:pt x="0" y="10799"/>
                      </a:cubicBezTo>
                      <a:cubicBezTo>
                        <a:pt x="-1" y="12213"/>
                        <a:pt x="280" y="13626"/>
                        <a:pt x="822" y="14932"/>
                      </a:cubicBezTo>
                      <a:cubicBezTo>
                        <a:pt x="1362" y="16238"/>
                        <a:pt x="2163" y="17436"/>
                        <a:pt x="3163" y="18435"/>
                      </a:cubicBezTo>
                      <a:cubicBezTo>
                        <a:pt x="4162" y="19435"/>
                        <a:pt x="5360" y="20236"/>
                        <a:pt x="6666" y="20776"/>
                      </a:cubicBezTo>
                      <a:cubicBezTo>
                        <a:pt x="7972" y="21318"/>
                        <a:pt x="9385" y="21599"/>
                        <a:pt x="10799" y="21598"/>
                      </a:cubicBezTo>
                      <a:cubicBezTo>
                        <a:pt x="12213" y="21599"/>
                        <a:pt x="13626" y="21318"/>
                        <a:pt x="14932" y="20776"/>
                      </a:cubicBezTo>
                      <a:cubicBezTo>
                        <a:pt x="16238" y="20236"/>
                        <a:pt x="17436" y="19435"/>
                        <a:pt x="18435" y="18435"/>
                      </a:cubicBezTo>
                      <a:cubicBezTo>
                        <a:pt x="19435" y="17436"/>
                        <a:pt x="20236" y="16238"/>
                        <a:pt x="20776" y="14932"/>
                      </a:cubicBezTo>
                      <a:cubicBezTo>
                        <a:pt x="21318" y="13626"/>
                        <a:pt x="21599" y="12213"/>
                        <a:pt x="21598" y="10799"/>
                      </a:cubicBezTo>
                      <a:close/>
                      <a:moveTo>
                        <a:pt x="21598" y="10799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lc="http://schemas.openxmlformats.org/drawingml/2006/lockedCanvas" xmlns="" xmlns:a16="http://schemas.microsoft.com/office/drawing/2014/main" xmlns:a14="http://schemas.microsoft.com/office/drawing/2010/main" xmlns:p14="http://schemas.microsoft.com/office/powerpoint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none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b="1" dirty="0"/>
                    <a:t>96%</a:t>
                  </a:r>
                  <a:endParaRPr sz="900" b="1" dirty="0"/>
                </a:p>
              </p:txBody>
            </p:sp>
          </p:grpSp>
          <p:grpSp>
            <p:nvGrpSpPr>
              <p:cNvPr id="63" name="iṧľïḓé">
                <a:extLst>
                  <a:ext uri="{FF2B5EF4-FFF2-40B4-BE49-F238E27FC236}">
                    <a16:creationId xmlns:a16="http://schemas.microsoft.com/office/drawing/2014/main" id="{114C5B69-EFCB-4CC4-AA69-CDF395C911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73330" y="2286658"/>
                <a:ext cx="323037" cy="486728"/>
                <a:chOff x="0" y="0"/>
                <a:chExt cx="300" cy="450"/>
              </a:xfrm>
            </p:grpSpPr>
            <p:sp>
              <p:nvSpPr>
                <p:cNvPr id="67" name="iśḷîďe">
                  <a:extLst>
                    <a:ext uri="{FF2B5EF4-FFF2-40B4-BE49-F238E27FC236}">
                      <a16:creationId xmlns:a16="http://schemas.microsoft.com/office/drawing/2014/main" id="{6B5E3608-7FDB-4B22-8874-84AA0D7AB09E}"/>
                    </a:ext>
                  </a:extLst>
                </p:cNvPr>
                <p:cNvSpPr/>
                <p:nvPr/>
              </p:nvSpPr>
              <p:spPr bwMode="auto">
                <a:xfrm>
                  <a:off x="0" y="0"/>
                  <a:ext cx="300" cy="45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800" y="21600"/>
                      </a:moveTo>
                      <a:lnTo>
                        <a:pt x="1501" y="10863"/>
                      </a:lnTo>
                      <a:cubicBezTo>
                        <a:pt x="566" y="9783"/>
                        <a:pt x="0" y="8538"/>
                        <a:pt x="0" y="7200"/>
                      </a:cubicBezTo>
                      <a:cubicBezTo>
                        <a:pt x="0" y="3223"/>
                        <a:pt x="4836" y="0"/>
                        <a:pt x="10800" y="0"/>
                      </a:cubicBezTo>
                      <a:cubicBezTo>
                        <a:pt x="16765" y="0"/>
                        <a:pt x="21600" y="3223"/>
                        <a:pt x="21600" y="7200"/>
                      </a:cubicBezTo>
                      <a:cubicBezTo>
                        <a:pt x="21600" y="8538"/>
                        <a:pt x="21035" y="9783"/>
                        <a:pt x="20099" y="10863"/>
                      </a:cubicBezTo>
                      <a:lnTo>
                        <a:pt x="10800" y="21600"/>
                      </a:lnTo>
                      <a:close/>
                      <a:moveTo>
                        <a:pt x="10800" y="21600"/>
                      </a:move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lc="http://schemas.openxmlformats.org/drawingml/2006/lockedCanvas" xmlns="" xmlns:a16="http://schemas.microsoft.com/office/drawing/2014/main" xmlns:a14="http://schemas.microsoft.com/office/drawing/2010/main" xmlns:p14="http://schemas.microsoft.com/office/powerpoint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none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1600"/>
                </a:p>
              </p:txBody>
            </p:sp>
            <p:sp>
              <p:nvSpPr>
                <p:cNvPr id="68" name="íṧḻïḑe">
                  <a:extLst>
                    <a:ext uri="{FF2B5EF4-FFF2-40B4-BE49-F238E27FC236}">
                      <a16:creationId xmlns:a16="http://schemas.microsoft.com/office/drawing/2014/main" id="{B96B6A03-56F8-4992-9F9A-9CDC5CBCEBDC}"/>
                    </a:ext>
                  </a:extLst>
                </p:cNvPr>
                <p:cNvSpPr/>
                <p:nvPr/>
              </p:nvSpPr>
              <p:spPr bwMode="auto">
                <a:xfrm>
                  <a:off x="39" y="39"/>
                  <a:ext cx="213" cy="213"/>
                </a:xfrm>
                <a:custGeom>
                  <a:avLst/>
                  <a:gdLst>
                    <a:gd name="T0" fmla="*/ 0 w 21598"/>
                    <a:gd name="T1" fmla="*/ 0 h 21598"/>
                    <a:gd name="T2" fmla="*/ 0 w 21598"/>
                    <a:gd name="T3" fmla="*/ 0 h 21598"/>
                    <a:gd name="T4" fmla="*/ 0 w 21598"/>
                    <a:gd name="T5" fmla="*/ 0 h 21598"/>
                    <a:gd name="T6" fmla="*/ 0 w 21598"/>
                    <a:gd name="T7" fmla="*/ 0 h 21598"/>
                    <a:gd name="T8" fmla="*/ 0 w 21598"/>
                    <a:gd name="T9" fmla="*/ 0 h 21598"/>
                    <a:gd name="T10" fmla="*/ 0 w 21598"/>
                    <a:gd name="T11" fmla="*/ 0 h 21598"/>
                    <a:gd name="T12" fmla="*/ 0 w 21598"/>
                    <a:gd name="T13" fmla="*/ 0 h 21598"/>
                    <a:gd name="T14" fmla="*/ 0 w 21598"/>
                    <a:gd name="T15" fmla="*/ 0 h 21598"/>
                    <a:gd name="T16" fmla="*/ 0 w 21598"/>
                    <a:gd name="T17" fmla="*/ 0 h 21598"/>
                    <a:gd name="T18" fmla="*/ 0 w 21598"/>
                    <a:gd name="T19" fmla="*/ 0 h 21598"/>
                    <a:gd name="T20" fmla="*/ 0 w 21598"/>
                    <a:gd name="T21" fmla="*/ 0 h 21598"/>
                    <a:gd name="T22" fmla="*/ 0 w 21598"/>
                    <a:gd name="T23" fmla="*/ 0 h 21598"/>
                    <a:gd name="T24" fmla="*/ 0 w 21598"/>
                    <a:gd name="T25" fmla="*/ 0 h 21598"/>
                    <a:gd name="T26" fmla="*/ 0 w 21598"/>
                    <a:gd name="T27" fmla="*/ 0 h 21598"/>
                    <a:gd name="T28" fmla="*/ 0 w 21598"/>
                    <a:gd name="T29" fmla="*/ 0 h 21598"/>
                    <a:gd name="T30" fmla="*/ 0 w 21598"/>
                    <a:gd name="T31" fmla="*/ 0 h 21598"/>
                    <a:gd name="T32" fmla="*/ 0 w 21598"/>
                    <a:gd name="T33" fmla="*/ 0 h 21598"/>
                    <a:gd name="T34" fmla="*/ 0 w 21598"/>
                    <a:gd name="T35" fmla="*/ 0 h 2159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1598" h="21598">
                      <a:moveTo>
                        <a:pt x="21598" y="10799"/>
                      </a:moveTo>
                      <a:cubicBezTo>
                        <a:pt x="21599" y="9385"/>
                        <a:pt x="21318" y="7972"/>
                        <a:pt x="20776" y="6666"/>
                      </a:cubicBezTo>
                      <a:cubicBezTo>
                        <a:pt x="20236" y="5360"/>
                        <a:pt x="19435" y="4162"/>
                        <a:pt x="18435" y="3163"/>
                      </a:cubicBezTo>
                      <a:cubicBezTo>
                        <a:pt x="17436" y="2163"/>
                        <a:pt x="16238" y="1362"/>
                        <a:pt x="14932" y="822"/>
                      </a:cubicBezTo>
                      <a:cubicBezTo>
                        <a:pt x="13626" y="280"/>
                        <a:pt x="12213" y="-1"/>
                        <a:pt x="10799" y="0"/>
                      </a:cubicBezTo>
                      <a:cubicBezTo>
                        <a:pt x="9385" y="-1"/>
                        <a:pt x="7972" y="280"/>
                        <a:pt x="6666" y="822"/>
                      </a:cubicBezTo>
                      <a:cubicBezTo>
                        <a:pt x="5360" y="1362"/>
                        <a:pt x="4162" y="2163"/>
                        <a:pt x="3163" y="3163"/>
                      </a:cubicBezTo>
                      <a:cubicBezTo>
                        <a:pt x="2163" y="4162"/>
                        <a:pt x="1362" y="5360"/>
                        <a:pt x="822" y="6666"/>
                      </a:cubicBezTo>
                      <a:cubicBezTo>
                        <a:pt x="280" y="7972"/>
                        <a:pt x="-1" y="9385"/>
                        <a:pt x="0" y="10799"/>
                      </a:cubicBezTo>
                      <a:cubicBezTo>
                        <a:pt x="-1" y="12213"/>
                        <a:pt x="280" y="13626"/>
                        <a:pt x="822" y="14932"/>
                      </a:cubicBezTo>
                      <a:cubicBezTo>
                        <a:pt x="1362" y="16238"/>
                        <a:pt x="2163" y="17436"/>
                        <a:pt x="3163" y="18435"/>
                      </a:cubicBezTo>
                      <a:cubicBezTo>
                        <a:pt x="4162" y="19435"/>
                        <a:pt x="5360" y="20236"/>
                        <a:pt x="6666" y="20776"/>
                      </a:cubicBezTo>
                      <a:cubicBezTo>
                        <a:pt x="7972" y="21318"/>
                        <a:pt x="9385" y="21599"/>
                        <a:pt x="10799" y="21598"/>
                      </a:cubicBezTo>
                      <a:cubicBezTo>
                        <a:pt x="12213" y="21599"/>
                        <a:pt x="13626" y="21318"/>
                        <a:pt x="14932" y="20776"/>
                      </a:cubicBezTo>
                      <a:cubicBezTo>
                        <a:pt x="16238" y="20236"/>
                        <a:pt x="17436" y="19435"/>
                        <a:pt x="18435" y="18435"/>
                      </a:cubicBezTo>
                      <a:cubicBezTo>
                        <a:pt x="19435" y="17436"/>
                        <a:pt x="20236" y="16238"/>
                        <a:pt x="20776" y="14932"/>
                      </a:cubicBezTo>
                      <a:cubicBezTo>
                        <a:pt x="21318" y="13626"/>
                        <a:pt x="21599" y="12213"/>
                        <a:pt x="21598" y="10799"/>
                      </a:cubicBezTo>
                      <a:close/>
                      <a:moveTo>
                        <a:pt x="21598" y="10799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lc="http://schemas.openxmlformats.org/drawingml/2006/lockedCanvas" xmlns="" xmlns:a16="http://schemas.microsoft.com/office/drawing/2014/main" xmlns:a14="http://schemas.microsoft.com/office/drawing/2010/main" xmlns:p14="http://schemas.microsoft.com/office/powerpoint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none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b="1" dirty="0"/>
                    <a:t>81%</a:t>
                  </a:r>
                  <a:endParaRPr sz="900" b="1" dirty="0"/>
                </a:p>
              </p:txBody>
            </p:sp>
          </p:grpSp>
          <p:grpSp>
            <p:nvGrpSpPr>
              <p:cNvPr id="64" name="í$ḻîḋe">
                <a:extLst>
                  <a:ext uri="{FF2B5EF4-FFF2-40B4-BE49-F238E27FC236}">
                    <a16:creationId xmlns:a16="http://schemas.microsoft.com/office/drawing/2014/main" id="{D2989027-2384-44D2-B370-370F4E5C5C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98951" y="2960113"/>
                <a:ext cx="323037" cy="486727"/>
                <a:chOff x="0" y="0"/>
                <a:chExt cx="300" cy="450"/>
              </a:xfrm>
            </p:grpSpPr>
            <p:sp>
              <p:nvSpPr>
                <p:cNvPr id="65" name="íṧlïḋê">
                  <a:extLst>
                    <a:ext uri="{FF2B5EF4-FFF2-40B4-BE49-F238E27FC236}">
                      <a16:creationId xmlns:a16="http://schemas.microsoft.com/office/drawing/2014/main" id="{14D0626A-7B34-4139-99EF-4C52FA2C30D2}"/>
                    </a:ext>
                  </a:extLst>
                </p:cNvPr>
                <p:cNvSpPr/>
                <p:nvPr/>
              </p:nvSpPr>
              <p:spPr bwMode="auto">
                <a:xfrm>
                  <a:off x="0" y="0"/>
                  <a:ext cx="300" cy="45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800" y="21600"/>
                      </a:moveTo>
                      <a:lnTo>
                        <a:pt x="1501" y="10863"/>
                      </a:lnTo>
                      <a:cubicBezTo>
                        <a:pt x="566" y="9783"/>
                        <a:pt x="0" y="8538"/>
                        <a:pt x="0" y="7200"/>
                      </a:cubicBezTo>
                      <a:cubicBezTo>
                        <a:pt x="0" y="3223"/>
                        <a:pt x="4836" y="0"/>
                        <a:pt x="10800" y="0"/>
                      </a:cubicBezTo>
                      <a:cubicBezTo>
                        <a:pt x="16765" y="0"/>
                        <a:pt x="21600" y="3223"/>
                        <a:pt x="21600" y="7200"/>
                      </a:cubicBezTo>
                      <a:cubicBezTo>
                        <a:pt x="21600" y="8538"/>
                        <a:pt x="21035" y="9783"/>
                        <a:pt x="20099" y="10863"/>
                      </a:cubicBezTo>
                      <a:lnTo>
                        <a:pt x="10800" y="21600"/>
                      </a:lnTo>
                      <a:close/>
                      <a:moveTo>
                        <a:pt x="10800" y="21600"/>
                      </a:move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lc="http://schemas.openxmlformats.org/drawingml/2006/lockedCanvas" xmlns="" xmlns:a16="http://schemas.microsoft.com/office/drawing/2014/main" xmlns:a14="http://schemas.microsoft.com/office/drawing/2010/main" xmlns:p14="http://schemas.microsoft.com/office/powerpoint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1600"/>
                </a:p>
              </p:txBody>
            </p:sp>
            <p:sp>
              <p:nvSpPr>
                <p:cNvPr id="66" name="íşľîḑê">
                  <a:extLst>
                    <a:ext uri="{FF2B5EF4-FFF2-40B4-BE49-F238E27FC236}">
                      <a16:creationId xmlns:a16="http://schemas.microsoft.com/office/drawing/2014/main" id="{7CD069A0-1FE1-4372-8130-5A4C567D9282}"/>
                    </a:ext>
                  </a:extLst>
                </p:cNvPr>
                <p:cNvSpPr/>
                <p:nvPr/>
              </p:nvSpPr>
              <p:spPr bwMode="auto">
                <a:xfrm>
                  <a:off x="39" y="39"/>
                  <a:ext cx="213" cy="213"/>
                </a:xfrm>
                <a:custGeom>
                  <a:avLst/>
                  <a:gdLst>
                    <a:gd name="T0" fmla="*/ 0 w 21598"/>
                    <a:gd name="T1" fmla="*/ 0 h 21598"/>
                    <a:gd name="T2" fmla="*/ 0 w 21598"/>
                    <a:gd name="T3" fmla="*/ 0 h 21598"/>
                    <a:gd name="T4" fmla="*/ 0 w 21598"/>
                    <a:gd name="T5" fmla="*/ 0 h 21598"/>
                    <a:gd name="T6" fmla="*/ 0 w 21598"/>
                    <a:gd name="T7" fmla="*/ 0 h 21598"/>
                    <a:gd name="T8" fmla="*/ 0 w 21598"/>
                    <a:gd name="T9" fmla="*/ 0 h 21598"/>
                    <a:gd name="T10" fmla="*/ 0 w 21598"/>
                    <a:gd name="T11" fmla="*/ 0 h 21598"/>
                    <a:gd name="T12" fmla="*/ 0 w 21598"/>
                    <a:gd name="T13" fmla="*/ 0 h 21598"/>
                    <a:gd name="T14" fmla="*/ 0 w 21598"/>
                    <a:gd name="T15" fmla="*/ 0 h 21598"/>
                    <a:gd name="T16" fmla="*/ 0 w 21598"/>
                    <a:gd name="T17" fmla="*/ 0 h 21598"/>
                    <a:gd name="T18" fmla="*/ 0 w 21598"/>
                    <a:gd name="T19" fmla="*/ 0 h 21598"/>
                    <a:gd name="T20" fmla="*/ 0 w 21598"/>
                    <a:gd name="T21" fmla="*/ 0 h 21598"/>
                    <a:gd name="T22" fmla="*/ 0 w 21598"/>
                    <a:gd name="T23" fmla="*/ 0 h 21598"/>
                    <a:gd name="T24" fmla="*/ 0 w 21598"/>
                    <a:gd name="T25" fmla="*/ 0 h 21598"/>
                    <a:gd name="T26" fmla="*/ 0 w 21598"/>
                    <a:gd name="T27" fmla="*/ 0 h 21598"/>
                    <a:gd name="T28" fmla="*/ 0 w 21598"/>
                    <a:gd name="T29" fmla="*/ 0 h 21598"/>
                    <a:gd name="T30" fmla="*/ 0 w 21598"/>
                    <a:gd name="T31" fmla="*/ 0 h 21598"/>
                    <a:gd name="T32" fmla="*/ 0 w 21598"/>
                    <a:gd name="T33" fmla="*/ 0 h 21598"/>
                    <a:gd name="T34" fmla="*/ 0 w 21598"/>
                    <a:gd name="T35" fmla="*/ 0 h 2159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1598" h="21598">
                      <a:moveTo>
                        <a:pt x="21598" y="10799"/>
                      </a:moveTo>
                      <a:cubicBezTo>
                        <a:pt x="21599" y="9385"/>
                        <a:pt x="21318" y="7972"/>
                        <a:pt x="20776" y="6666"/>
                      </a:cubicBezTo>
                      <a:cubicBezTo>
                        <a:pt x="20236" y="5360"/>
                        <a:pt x="19435" y="4162"/>
                        <a:pt x="18435" y="3163"/>
                      </a:cubicBezTo>
                      <a:cubicBezTo>
                        <a:pt x="17436" y="2163"/>
                        <a:pt x="16238" y="1362"/>
                        <a:pt x="14932" y="822"/>
                      </a:cubicBezTo>
                      <a:cubicBezTo>
                        <a:pt x="13626" y="280"/>
                        <a:pt x="12213" y="-1"/>
                        <a:pt x="10799" y="0"/>
                      </a:cubicBezTo>
                      <a:cubicBezTo>
                        <a:pt x="9385" y="-1"/>
                        <a:pt x="7972" y="280"/>
                        <a:pt x="6666" y="822"/>
                      </a:cubicBezTo>
                      <a:cubicBezTo>
                        <a:pt x="5360" y="1362"/>
                        <a:pt x="4162" y="2163"/>
                        <a:pt x="3163" y="3163"/>
                      </a:cubicBezTo>
                      <a:cubicBezTo>
                        <a:pt x="2163" y="4162"/>
                        <a:pt x="1362" y="5360"/>
                        <a:pt x="822" y="6666"/>
                      </a:cubicBezTo>
                      <a:cubicBezTo>
                        <a:pt x="280" y="7972"/>
                        <a:pt x="-1" y="9385"/>
                        <a:pt x="0" y="10799"/>
                      </a:cubicBezTo>
                      <a:cubicBezTo>
                        <a:pt x="-1" y="12213"/>
                        <a:pt x="280" y="13626"/>
                        <a:pt x="822" y="14932"/>
                      </a:cubicBezTo>
                      <a:cubicBezTo>
                        <a:pt x="1362" y="16238"/>
                        <a:pt x="2163" y="17436"/>
                        <a:pt x="3163" y="18435"/>
                      </a:cubicBezTo>
                      <a:cubicBezTo>
                        <a:pt x="4162" y="19435"/>
                        <a:pt x="5360" y="20236"/>
                        <a:pt x="6666" y="20776"/>
                      </a:cubicBezTo>
                      <a:cubicBezTo>
                        <a:pt x="7972" y="21318"/>
                        <a:pt x="9385" y="21599"/>
                        <a:pt x="10799" y="21598"/>
                      </a:cubicBezTo>
                      <a:cubicBezTo>
                        <a:pt x="12213" y="21599"/>
                        <a:pt x="13626" y="21318"/>
                        <a:pt x="14932" y="20776"/>
                      </a:cubicBezTo>
                      <a:cubicBezTo>
                        <a:pt x="16238" y="20236"/>
                        <a:pt x="17436" y="19435"/>
                        <a:pt x="18435" y="18435"/>
                      </a:cubicBezTo>
                      <a:cubicBezTo>
                        <a:pt x="19435" y="17436"/>
                        <a:pt x="20236" y="16238"/>
                        <a:pt x="20776" y="14932"/>
                      </a:cubicBezTo>
                      <a:cubicBezTo>
                        <a:pt x="21318" y="13626"/>
                        <a:pt x="21599" y="12213"/>
                        <a:pt x="21598" y="10799"/>
                      </a:cubicBezTo>
                      <a:close/>
                      <a:moveTo>
                        <a:pt x="21598" y="10799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lc="http://schemas.openxmlformats.org/drawingml/2006/lockedCanvas" xmlns="" xmlns:a16="http://schemas.microsoft.com/office/drawing/2014/main" xmlns:a14="http://schemas.microsoft.com/office/drawing/2010/main" xmlns:p14="http://schemas.microsoft.com/office/powerpoint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none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900" b="1" dirty="0"/>
                    <a:t>46%</a:t>
                  </a:r>
                  <a:endParaRPr sz="900" b="1" dirty="0"/>
                </a:p>
              </p:txBody>
            </p:sp>
          </p:grpSp>
        </p:grpSp>
        <p:grpSp>
          <p:nvGrpSpPr>
            <p:cNvPr id="8" name="îṥlíde">
              <a:extLst>
                <a:ext uri="{FF2B5EF4-FFF2-40B4-BE49-F238E27FC236}">
                  <a16:creationId xmlns:a16="http://schemas.microsoft.com/office/drawing/2014/main" id="{65F56695-8726-4EBE-8BF5-C1F93C623E18}"/>
                </a:ext>
              </a:extLst>
            </p:cNvPr>
            <p:cNvGrpSpPr/>
            <p:nvPr/>
          </p:nvGrpSpPr>
          <p:grpSpPr>
            <a:xfrm>
              <a:off x="687279" y="1537264"/>
              <a:ext cx="3963496" cy="1598504"/>
              <a:chOff x="687278" y="2398652"/>
              <a:chExt cx="3524773" cy="1598504"/>
            </a:xfrm>
          </p:grpSpPr>
          <p:sp>
            <p:nvSpPr>
              <p:cNvPr id="51" name="íṣ1îďé">
                <a:extLst>
                  <a:ext uri="{FF2B5EF4-FFF2-40B4-BE49-F238E27FC236}">
                    <a16:creationId xmlns:a16="http://schemas.microsoft.com/office/drawing/2014/main" id="{8A57F257-8DD4-41A2-86D6-70148907E59A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1566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52" name="iŝľïḋé">
                <a:extLst>
                  <a:ext uri="{FF2B5EF4-FFF2-40B4-BE49-F238E27FC236}">
                    <a16:creationId xmlns:a16="http://schemas.microsoft.com/office/drawing/2014/main" id="{B6E31E02-6ADF-4D9A-9B5C-68AE0DE53E4C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9" name="ïşļîḍè">
              <a:extLst>
                <a:ext uri="{FF2B5EF4-FFF2-40B4-BE49-F238E27FC236}">
                  <a16:creationId xmlns:a16="http://schemas.microsoft.com/office/drawing/2014/main" id="{42547200-D54F-4BF2-921A-89403A8B540C}"/>
                </a:ext>
              </a:extLst>
            </p:cNvPr>
            <p:cNvGrpSpPr/>
            <p:nvPr/>
          </p:nvGrpSpPr>
          <p:grpSpPr>
            <a:xfrm>
              <a:off x="686345" y="4190166"/>
              <a:ext cx="1580392" cy="1907785"/>
              <a:chOff x="686345" y="4190166"/>
              <a:chExt cx="1580392" cy="1907785"/>
            </a:xfrm>
          </p:grpSpPr>
          <p:grpSp>
            <p:nvGrpSpPr>
              <p:cNvPr id="45" name="ïṧ1ïḓè">
                <a:extLst>
                  <a:ext uri="{FF2B5EF4-FFF2-40B4-BE49-F238E27FC236}">
                    <a16:creationId xmlns:a16="http://schemas.microsoft.com/office/drawing/2014/main" id="{14E6A3A7-0217-4514-AA23-3BF5A4C5A1C3}"/>
                  </a:ext>
                </a:extLst>
              </p:cNvPr>
              <p:cNvGrpSpPr/>
              <p:nvPr/>
            </p:nvGrpSpPr>
            <p:grpSpPr>
              <a:xfrm>
                <a:off x="1134723" y="4190166"/>
                <a:ext cx="691418" cy="692506"/>
                <a:chOff x="1305039" y="3884262"/>
                <a:chExt cx="899312" cy="900726"/>
              </a:xfrm>
            </p:grpSpPr>
            <p:sp>
              <p:nvSpPr>
                <p:cNvPr id="49" name="iśḷîḑè">
                  <a:extLst>
                    <a:ext uri="{FF2B5EF4-FFF2-40B4-BE49-F238E27FC236}">
                      <a16:creationId xmlns:a16="http://schemas.microsoft.com/office/drawing/2014/main" id="{9968ED00-1448-45B2-9BF9-58F146D3B1E3}"/>
                    </a:ext>
                  </a:extLst>
                </p:cNvPr>
                <p:cNvSpPr/>
                <p:nvPr/>
              </p:nvSpPr>
              <p:spPr bwMode="auto">
                <a:xfrm>
                  <a:off x="1305039" y="3884262"/>
                  <a:ext cx="899312" cy="900726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id-ID"/>
                </a:p>
              </p:txBody>
            </p:sp>
            <p:sp>
              <p:nvSpPr>
                <p:cNvPr id="50" name="iṣ1ïde">
                  <a:extLst>
                    <a:ext uri="{FF2B5EF4-FFF2-40B4-BE49-F238E27FC236}">
                      <a16:creationId xmlns:a16="http://schemas.microsoft.com/office/drawing/2014/main" id="{89D25FEE-394A-4FC3-8340-D2366F8D8C86}"/>
                    </a:ext>
                  </a:extLst>
                </p:cNvPr>
                <p:cNvSpPr/>
                <p:nvPr/>
              </p:nvSpPr>
              <p:spPr>
                <a:xfrm>
                  <a:off x="1573594" y="4148796"/>
                  <a:ext cx="362202" cy="371658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6" name="iṡlídé">
                <a:extLst>
                  <a:ext uri="{FF2B5EF4-FFF2-40B4-BE49-F238E27FC236}">
                    <a16:creationId xmlns:a16="http://schemas.microsoft.com/office/drawing/2014/main" id="{837090D8-028C-49FE-A09C-1F956FDF4CB7}"/>
                  </a:ext>
                </a:extLst>
              </p:cNvPr>
              <p:cNvGrpSpPr/>
              <p:nvPr/>
            </p:nvGrpSpPr>
            <p:grpSpPr>
              <a:xfrm>
                <a:off x="686345" y="4959840"/>
                <a:ext cx="1580392" cy="1138111"/>
                <a:chOff x="735360" y="4366332"/>
                <a:chExt cx="2030888" cy="1138111"/>
              </a:xfrm>
            </p:grpSpPr>
            <p:sp>
              <p:nvSpPr>
                <p:cNvPr id="47" name="ï$ḷîḋê">
                  <a:extLst>
                    <a:ext uri="{FF2B5EF4-FFF2-40B4-BE49-F238E27FC236}">
                      <a16:creationId xmlns:a16="http://schemas.microsoft.com/office/drawing/2014/main" id="{E00AE4F9-E953-4A3B-B6B6-53F79693893D}"/>
                    </a:ext>
                  </a:extLst>
                </p:cNvPr>
                <p:cNvSpPr txBox="1"/>
                <p:nvPr/>
              </p:nvSpPr>
              <p:spPr bwMode="auto">
                <a:xfrm>
                  <a:off x="735360" y="4366332"/>
                  <a:ext cx="2030888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  <p:sp>
              <p:nvSpPr>
                <p:cNvPr id="48" name="íṥḷïdè">
                  <a:extLst>
                    <a:ext uri="{FF2B5EF4-FFF2-40B4-BE49-F238E27FC236}">
                      <a16:creationId xmlns:a16="http://schemas.microsoft.com/office/drawing/2014/main" id="{BF1143BF-7504-41AD-809E-5ECDF71CE1CA}"/>
                    </a:ext>
                  </a:extLst>
                </p:cNvPr>
                <p:cNvSpPr txBox="1"/>
                <p:nvPr/>
              </p:nvSpPr>
              <p:spPr>
                <a:xfrm>
                  <a:off x="735360" y="4808137"/>
                  <a:ext cx="2030888" cy="696306"/>
                </a:xfrm>
                <a:prstGeom prst="rect">
                  <a:avLst/>
                </a:prstGeom>
              </p:spPr>
              <p:txBody>
                <a:bodyPr wrap="square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……</a:t>
                  </a:r>
                  <a:endParaRPr lang="zh-CN" altLang="en-US" sz="1100" dirty="0"/>
                </a:p>
              </p:txBody>
            </p:sp>
          </p:grpSp>
        </p:grpSp>
        <p:grpSp>
          <p:nvGrpSpPr>
            <p:cNvPr id="10" name="îSlïdè">
              <a:extLst>
                <a:ext uri="{FF2B5EF4-FFF2-40B4-BE49-F238E27FC236}">
                  <a16:creationId xmlns:a16="http://schemas.microsoft.com/office/drawing/2014/main" id="{60FB1DFC-C128-4168-A512-D77EDBB3D954}"/>
                </a:ext>
              </a:extLst>
            </p:cNvPr>
            <p:cNvGrpSpPr/>
            <p:nvPr/>
          </p:nvGrpSpPr>
          <p:grpSpPr>
            <a:xfrm>
              <a:off x="2538865" y="4190166"/>
              <a:ext cx="1580392" cy="1907785"/>
              <a:chOff x="686345" y="4190166"/>
              <a:chExt cx="1580392" cy="1907785"/>
            </a:xfrm>
          </p:grpSpPr>
          <p:grpSp>
            <p:nvGrpSpPr>
              <p:cNvPr id="39" name="ïṣļîďé">
                <a:extLst>
                  <a:ext uri="{FF2B5EF4-FFF2-40B4-BE49-F238E27FC236}">
                    <a16:creationId xmlns:a16="http://schemas.microsoft.com/office/drawing/2014/main" id="{01033C20-5BA4-4833-AB39-B969DAF81B21}"/>
                  </a:ext>
                </a:extLst>
              </p:cNvPr>
              <p:cNvGrpSpPr/>
              <p:nvPr/>
            </p:nvGrpSpPr>
            <p:grpSpPr>
              <a:xfrm>
                <a:off x="1134723" y="4190166"/>
                <a:ext cx="691418" cy="692506"/>
                <a:chOff x="1305039" y="3884262"/>
                <a:chExt cx="899312" cy="900726"/>
              </a:xfrm>
            </p:grpSpPr>
            <p:sp>
              <p:nvSpPr>
                <p:cNvPr id="43" name="ïšḻíḓê">
                  <a:extLst>
                    <a:ext uri="{FF2B5EF4-FFF2-40B4-BE49-F238E27FC236}">
                      <a16:creationId xmlns:a16="http://schemas.microsoft.com/office/drawing/2014/main" id="{D8680943-4ED6-4B96-8846-B1B13ADA43F1}"/>
                    </a:ext>
                  </a:extLst>
                </p:cNvPr>
                <p:cNvSpPr/>
                <p:nvPr/>
              </p:nvSpPr>
              <p:spPr bwMode="auto">
                <a:xfrm>
                  <a:off x="1305039" y="3884262"/>
                  <a:ext cx="899312" cy="900726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id-ID"/>
                </a:p>
              </p:txBody>
            </p:sp>
            <p:sp>
              <p:nvSpPr>
                <p:cNvPr id="44" name="ïṥļîḑe">
                  <a:extLst>
                    <a:ext uri="{FF2B5EF4-FFF2-40B4-BE49-F238E27FC236}">
                      <a16:creationId xmlns:a16="http://schemas.microsoft.com/office/drawing/2014/main" id="{8D054152-59CE-4A2B-B0CD-F36A65193144}"/>
                    </a:ext>
                  </a:extLst>
                </p:cNvPr>
                <p:cNvSpPr/>
                <p:nvPr/>
              </p:nvSpPr>
              <p:spPr>
                <a:xfrm>
                  <a:off x="1573594" y="4148796"/>
                  <a:ext cx="362202" cy="371658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0" name="îSľïḋe">
                <a:extLst>
                  <a:ext uri="{FF2B5EF4-FFF2-40B4-BE49-F238E27FC236}">
                    <a16:creationId xmlns:a16="http://schemas.microsoft.com/office/drawing/2014/main" id="{38988C4A-D230-4214-ADF8-CB66A937A87D}"/>
                  </a:ext>
                </a:extLst>
              </p:cNvPr>
              <p:cNvGrpSpPr/>
              <p:nvPr/>
            </p:nvGrpSpPr>
            <p:grpSpPr>
              <a:xfrm>
                <a:off x="686345" y="4959840"/>
                <a:ext cx="1580392" cy="1138111"/>
                <a:chOff x="735360" y="4366332"/>
                <a:chExt cx="2030888" cy="1138111"/>
              </a:xfrm>
            </p:grpSpPr>
            <p:sp>
              <p:nvSpPr>
                <p:cNvPr id="41" name="ïṧľiḍe">
                  <a:extLst>
                    <a:ext uri="{FF2B5EF4-FFF2-40B4-BE49-F238E27FC236}">
                      <a16:creationId xmlns:a16="http://schemas.microsoft.com/office/drawing/2014/main" id="{F60F91CB-A27A-4CEF-B62A-F525C8EABE6F}"/>
                    </a:ext>
                  </a:extLst>
                </p:cNvPr>
                <p:cNvSpPr txBox="1"/>
                <p:nvPr/>
              </p:nvSpPr>
              <p:spPr bwMode="auto">
                <a:xfrm>
                  <a:off x="735360" y="4366332"/>
                  <a:ext cx="2030888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  <p:sp>
              <p:nvSpPr>
                <p:cNvPr id="42" name="ïŝļiḑé">
                  <a:extLst>
                    <a:ext uri="{FF2B5EF4-FFF2-40B4-BE49-F238E27FC236}">
                      <a16:creationId xmlns:a16="http://schemas.microsoft.com/office/drawing/2014/main" id="{9B78553A-B717-4CF7-8EAE-1F2806B0A791}"/>
                    </a:ext>
                  </a:extLst>
                </p:cNvPr>
                <p:cNvSpPr txBox="1"/>
                <p:nvPr/>
              </p:nvSpPr>
              <p:spPr>
                <a:xfrm>
                  <a:off x="735360" y="4808137"/>
                  <a:ext cx="2030888" cy="696306"/>
                </a:xfrm>
                <a:prstGeom prst="rect">
                  <a:avLst/>
                </a:prstGeom>
              </p:spPr>
              <p:txBody>
                <a:bodyPr wrap="square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……</a:t>
                  </a:r>
                  <a:endParaRPr lang="zh-CN" altLang="en-US" sz="1100" dirty="0"/>
                </a:p>
              </p:txBody>
            </p:sp>
          </p:grpSp>
        </p:grpSp>
        <p:grpSp>
          <p:nvGrpSpPr>
            <p:cNvPr id="11" name="ïṩľïďê">
              <a:extLst>
                <a:ext uri="{FF2B5EF4-FFF2-40B4-BE49-F238E27FC236}">
                  <a16:creationId xmlns:a16="http://schemas.microsoft.com/office/drawing/2014/main" id="{58CDA257-2BC7-4DE8-8658-2D77319318A6}"/>
                </a:ext>
              </a:extLst>
            </p:cNvPr>
            <p:cNvGrpSpPr/>
            <p:nvPr/>
          </p:nvGrpSpPr>
          <p:grpSpPr>
            <a:xfrm>
              <a:off x="4391385" y="4190166"/>
              <a:ext cx="1580392" cy="1907785"/>
              <a:chOff x="686345" y="4190166"/>
              <a:chExt cx="1580392" cy="1907785"/>
            </a:xfrm>
          </p:grpSpPr>
          <p:grpSp>
            <p:nvGrpSpPr>
              <p:cNvPr id="33" name="îṩľíḓê">
                <a:extLst>
                  <a:ext uri="{FF2B5EF4-FFF2-40B4-BE49-F238E27FC236}">
                    <a16:creationId xmlns:a16="http://schemas.microsoft.com/office/drawing/2014/main" id="{0D395FB0-9CB6-415E-B9FE-5BE6ECA28698}"/>
                  </a:ext>
                </a:extLst>
              </p:cNvPr>
              <p:cNvGrpSpPr/>
              <p:nvPr/>
            </p:nvGrpSpPr>
            <p:grpSpPr>
              <a:xfrm>
                <a:off x="1134723" y="4190166"/>
                <a:ext cx="691418" cy="692506"/>
                <a:chOff x="1305039" y="3884262"/>
                <a:chExt cx="899312" cy="900726"/>
              </a:xfrm>
            </p:grpSpPr>
            <p:sp>
              <p:nvSpPr>
                <p:cNvPr id="37" name="ïṩļíḑé">
                  <a:extLst>
                    <a:ext uri="{FF2B5EF4-FFF2-40B4-BE49-F238E27FC236}">
                      <a16:creationId xmlns:a16="http://schemas.microsoft.com/office/drawing/2014/main" id="{95425DCD-951B-4662-A578-206519A24B20}"/>
                    </a:ext>
                  </a:extLst>
                </p:cNvPr>
                <p:cNvSpPr/>
                <p:nvPr/>
              </p:nvSpPr>
              <p:spPr bwMode="auto">
                <a:xfrm>
                  <a:off x="1305039" y="3884262"/>
                  <a:ext cx="899312" cy="900726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id-ID"/>
                </a:p>
              </p:txBody>
            </p:sp>
            <p:sp>
              <p:nvSpPr>
                <p:cNvPr id="38" name="ï$1íḓê">
                  <a:extLst>
                    <a:ext uri="{FF2B5EF4-FFF2-40B4-BE49-F238E27FC236}">
                      <a16:creationId xmlns:a16="http://schemas.microsoft.com/office/drawing/2014/main" id="{601E554A-6734-4CB4-936C-A15540A37C02}"/>
                    </a:ext>
                  </a:extLst>
                </p:cNvPr>
                <p:cNvSpPr/>
                <p:nvPr/>
              </p:nvSpPr>
              <p:spPr>
                <a:xfrm>
                  <a:off x="1573594" y="4148796"/>
                  <a:ext cx="362202" cy="371658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34" name="îṡļîďe">
                <a:extLst>
                  <a:ext uri="{FF2B5EF4-FFF2-40B4-BE49-F238E27FC236}">
                    <a16:creationId xmlns:a16="http://schemas.microsoft.com/office/drawing/2014/main" id="{95747B27-0C3A-42FB-BA1D-C890F0797C9F}"/>
                  </a:ext>
                </a:extLst>
              </p:cNvPr>
              <p:cNvGrpSpPr/>
              <p:nvPr/>
            </p:nvGrpSpPr>
            <p:grpSpPr>
              <a:xfrm>
                <a:off x="686345" y="4959840"/>
                <a:ext cx="1580392" cy="1138111"/>
                <a:chOff x="735360" y="4366332"/>
                <a:chExt cx="2030888" cy="1138111"/>
              </a:xfrm>
            </p:grpSpPr>
            <p:sp>
              <p:nvSpPr>
                <p:cNvPr id="35" name="îṧḻiďé">
                  <a:extLst>
                    <a:ext uri="{FF2B5EF4-FFF2-40B4-BE49-F238E27FC236}">
                      <a16:creationId xmlns:a16="http://schemas.microsoft.com/office/drawing/2014/main" id="{27019435-CA62-4308-AAA5-E1CDDDF2BE25}"/>
                    </a:ext>
                  </a:extLst>
                </p:cNvPr>
                <p:cNvSpPr txBox="1"/>
                <p:nvPr/>
              </p:nvSpPr>
              <p:spPr bwMode="auto">
                <a:xfrm>
                  <a:off x="735360" y="4366332"/>
                  <a:ext cx="2030888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  <p:sp>
              <p:nvSpPr>
                <p:cNvPr id="36" name="îśļîḓè">
                  <a:extLst>
                    <a:ext uri="{FF2B5EF4-FFF2-40B4-BE49-F238E27FC236}">
                      <a16:creationId xmlns:a16="http://schemas.microsoft.com/office/drawing/2014/main" id="{CF8D846E-579A-4211-A8B2-657AAB7E61D1}"/>
                    </a:ext>
                  </a:extLst>
                </p:cNvPr>
                <p:cNvSpPr txBox="1"/>
                <p:nvPr/>
              </p:nvSpPr>
              <p:spPr>
                <a:xfrm>
                  <a:off x="735360" y="4808137"/>
                  <a:ext cx="2030888" cy="696306"/>
                </a:xfrm>
                <a:prstGeom prst="rect">
                  <a:avLst/>
                </a:prstGeom>
              </p:spPr>
              <p:txBody>
                <a:bodyPr wrap="square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……</a:t>
                  </a:r>
                  <a:endParaRPr lang="zh-CN" altLang="en-US" sz="1100" dirty="0"/>
                </a:p>
              </p:txBody>
            </p:sp>
          </p:grpSp>
        </p:grpSp>
        <p:grpSp>
          <p:nvGrpSpPr>
            <p:cNvPr id="12" name="ïşḷiḓé">
              <a:extLst>
                <a:ext uri="{FF2B5EF4-FFF2-40B4-BE49-F238E27FC236}">
                  <a16:creationId xmlns:a16="http://schemas.microsoft.com/office/drawing/2014/main" id="{FC36EDA2-9855-4CE9-9428-2D94C71FC0BD}"/>
                </a:ext>
              </a:extLst>
            </p:cNvPr>
            <p:cNvGrpSpPr/>
            <p:nvPr/>
          </p:nvGrpSpPr>
          <p:grpSpPr>
            <a:xfrm>
              <a:off x="6243905" y="4190166"/>
              <a:ext cx="1580392" cy="1907785"/>
              <a:chOff x="686345" y="4190166"/>
              <a:chExt cx="1580392" cy="1907785"/>
            </a:xfrm>
          </p:grpSpPr>
          <p:grpSp>
            <p:nvGrpSpPr>
              <p:cNvPr id="27" name="ïṡḷîḋé">
                <a:extLst>
                  <a:ext uri="{FF2B5EF4-FFF2-40B4-BE49-F238E27FC236}">
                    <a16:creationId xmlns:a16="http://schemas.microsoft.com/office/drawing/2014/main" id="{D627452C-5816-44BB-B5AF-95D4AF82DF03}"/>
                  </a:ext>
                </a:extLst>
              </p:cNvPr>
              <p:cNvGrpSpPr/>
              <p:nvPr/>
            </p:nvGrpSpPr>
            <p:grpSpPr>
              <a:xfrm>
                <a:off x="1134723" y="4190166"/>
                <a:ext cx="691418" cy="692506"/>
                <a:chOff x="1305039" y="3884262"/>
                <a:chExt cx="899312" cy="900726"/>
              </a:xfrm>
            </p:grpSpPr>
            <p:sp>
              <p:nvSpPr>
                <p:cNvPr id="31" name="îślîdè">
                  <a:extLst>
                    <a:ext uri="{FF2B5EF4-FFF2-40B4-BE49-F238E27FC236}">
                      <a16:creationId xmlns:a16="http://schemas.microsoft.com/office/drawing/2014/main" id="{57B9FB82-7665-45B5-9365-273DC177627E}"/>
                    </a:ext>
                  </a:extLst>
                </p:cNvPr>
                <p:cNvSpPr/>
                <p:nvPr/>
              </p:nvSpPr>
              <p:spPr bwMode="auto">
                <a:xfrm>
                  <a:off x="1305039" y="3884262"/>
                  <a:ext cx="899312" cy="900726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id-ID"/>
                </a:p>
              </p:txBody>
            </p:sp>
            <p:sp>
              <p:nvSpPr>
                <p:cNvPr id="32" name="ïšlíḑè">
                  <a:extLst>
                    <a:ext uri="{FF2B5EF4-FFF2-40B4-BE49-F238E27FC236}">
                      <a16:creationId xmlns:a16="http://schemas.microsoft.com/office/drawing/2014/main" id="{54A83910-8EA6-4507-A358-5F790061FED9}"/>
                    </a:ext>
                  </a:extLst>
                </p:cNvPr>
                <p:cNvSpPr/>
                <p:nvPr/>
              </p:nvSpPr>
              <p:spPr>
                <a:xfrm>
                  <a:off x="1573594" y="4148796"/>
                  <a:ext cx="362202" cy="371658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8" name="iSliḍé">
                <a:extLst>
                  <a:ext uri="{FF2B5EF4-FFF2-40B4-BE49-F238E27FC236}">
                    <a16:creationId xmlns:a16="http://schemas.microsoft.com/office/drawing/2014/main" id="{E5D2EB80-8641-4EF8-81D2-AFB6A08E6927}"/>
                  </a:ext>
                </a:extLst>
              </p:cNvPr>
              <p:cNvGrpSpPr/>
              <p:nvPr/>
            </p:nvGrpSpPr>
            <p:grpSpPr>
              <a:xfrm>
                <a:off x="686345" y="4959840"/>
                <a:ext cx="1580392" cy="1138111"/>
                <a:chOff x="735360" y="4366332"/>
                <a:chExt cx="2030888" cy="1138111"/>
              </a:xfrm>
            </p:grpSpPr>
            <p:sp>
              <p:nvSpPr>
                <p:cNvPr id="29" name="íṡḻïḓè">
                  <a:extLst>
                    <a:ext uri="{FF2B5EF4-FFF2-40B4-BE49-F238E27FC236}">
                      <a16:creationId xmlns:a16="http://schemas.microsoft.com/office/drawing/2014/main" id="{6F5D94BC-A45B-4CD7-906E-BA97D740395F}"/>
                    </a:ext>
                  </a:extLst>
                </p:cNvPr>
                <p:cNvSpPr txBox="1"/>
                <p:nvPr/>
              </p:nvSpPr>
              <p:spPr bwMode="auto">
                <a:xfrm>
                  <a:off x="735360" y="4366332"/>
                  <a:ext cx="2030888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  <p:sp>
              <p:nvSpPr>
                <p:cNvPr id="30" name="ïṩ1îḍé">
                  <a:extLst>
                    <a:ext uri="{FF2B5EF4-FFF2-40B4-BE49-F238E27FC236}">
                      <a16:creationId xmlns:a16="http://schemas.microsoft.com/office/drawing/2014/main" id="{E84DB6F2-504E-4524-BE6A-7A962D7D5603}"/>
                    </a:ext>
                  </a:extLst>
                </p:cNvPr>
                <p:cNvSpPr txBox="1"/>
                <p:nvPr/>
              </p:nvSpPr>
              <p:spPr>
                <a:xfrm>
                  <a:off x="735360" y="4808137"/>
                  <a:ext cx="2030888" cy="696306"/>
                </a:xfrm>
                <a:prstGeom prst="rect">
                  <a:avLst/>
                </a:prstGeom>
              </p:spPr>
              <p:txBody>
                <a:bodyPr wrap="square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……</a:t>
                  </a:r>
                  <a:endParaRPr lang="zh-CN" altLang="en-US" sz="1100" dirty="0"/>
                </a:p>
              </p:txBody>
            </p:sp>
          </p:grpSp>
        </p:grpSp>
        <p:grpSp>
          <p:nvGrpSpPr>
            <p:cNvPr id="13" name="íṣ1íḋé">
              <a:extLst>
                <a:ext uri="{FF2B5EF4-FFF2-40B4-BE49-F238E27FC236}">
                  <a16:creationId xmlns:a16="http://schemas.microsoft.com/office/drawing/2014/main" id="{E98268C4-B2EE-4250-A2A1-BBF339404B40}"/>
                </a:ext>
              </a:extLst>
            </p:cNvPr>
            <p:cNvGrpSpPr/>
            <p:nvPr/>
          </p:nvGrpSpPr>
          <p:grpSpPr>
            <a:xfrm>
              <a:off x="8096425" y="4190166"/>
              <a:ext cx="1580392" cy="1907785"/>
              <a:chOff x="686345" y="4190166"/>
              <a:chExt cx="1580392" cy="1907785"/>
            </a:xfrm>
          </p:grpSpPr>
          <p:grpSp>
            <p:nvGrpSpPr>
              <p:cNvPr id="21" name="iṩḻîďé">
                <a:extLst>
                  <a:ext uri="{FF2B5EF4-FFF2-40B4-BE49-F238E27FC236}">
                    <a16:creationId xmlns:a16="http://schemas.microsoft.com/office/drawing/2014/main" id="{3107DA6B-060D-47D6-87BE-A91FD5FF07DA}"/>
                  </a:ext>
                </a:extLst>
              </p:cNvPr>
              <p:cNvGrpSpPr/>
              <p:nvPr/>
            </p:nvGrpSpPr>
            <p:grpSpPr>
              <a:xfrm>
                <a:off x="1134723" y="4190166"/>
                <a:ext cx="691418" cy="692506"/>
                <a:chOff x="1305039" y="3884262"/>
                <a:chExt cx="899312" cy="900726"/>
              </a:xfrm>
            </p:grpSpPr>
            <p:sp>
              <p:nvSpPr>
                <p:cNvPr id="25" name="iṣḷiḑè">
                  <a:extLst>
                    <a:ext uri="{FF2B5EF4-FFF2-40B4-BE49-F238E27FC236}">
                      <a16:creationId xmlns:a16="http://schemas.microsoft.com/office/drawing/2014/main" id="{9F6CEC7B-201D-427E-BD6E-46ADF10FF345}"/>
                    </a:ext>
                  </a:extLst>
                </p:cNvPr>
                <p:cNvSpPr/>
                <p:nvPr/>
              </p:nvSpPr>
              <p:spPr bwMode="auto">
                <a:xfrm>
                  <a:off x="1305039" y="3884262"/>
                  <a:ext cx="899312" cy="900726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id-ID"/>
                </a:p>
              </p:txBody>
            </p:sp>
            <p:sp>
              <p:nvSpPr>
                <p:cNvPr id="26" name="i$ḷiďe">
                  <a:extLst>
                    <a:ext uri="{FF2B5EF4-FFF2-40B4-BE49-F238E27FC236}">
                      <a16:creationId xmlns:a16="http://schemas.microsoft.com/office/drawing/2014/main" id="{EE301932-C23B-47AE-A88E-DB7EC364AA2E}"/>
                    </a:ext>
                  </a:extLst>
                </p:cNvPr>
                <p:cNvSpPr/>
                <p:nvPr/>
              </p:nvSpPr>
              <p:spPr>
                <a:xfrm>
                  <a:off x="1573594" y="4148796"/>
                  <a:ext cx="362202" cy="371658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2" name="iS1íde">
                <a:extLst>
                  <a:ext uri="{FF2B5EF4-FFF2-40B4-BE49-F238E27FC236}">
                    <a16:creationId xmlns:a16="http://schemas.microsoft.com/office/drawing/2014/main" id="{EF2FE936-0A88-4976-8A47-C3D602AE8654}"/>
                  </a:ext>
                </a:extLst>
              </p:cNvPr>
              <p:cNvGrpSpPr/>
              <p:nvPr/>
            </p:nvGrpSpPr>
            <p:grpSpPr>
              <a:xfrm>
                <a:off x="686345" y="4959840"/>
                <a:ext cx="1580392" cy="1138111"/>
                <a:chOff x="735360" y="4366332"/>
                <a:chExt cx="2030888" cy="1138111"/>
              </a:xfrm>
            </p:grpSpPr>
            <p:sp>
              <p:nvSpPr>
                <p:cNvPr id="23" name="î$1ïḓê">
                  <a:extLst>
                    <a:ext uri="{FF2B5EF4-FFF2-40B4-BE49-F238E27FC236}">
                      <a16:creationId xmlns:a16="http://schemas.microsoft.com/office/drawing/2014/main" id="{08484105-1A70-4E81-BC99-27352062F3FD}"/>
                    </a:ext>
                  </a:extLst>
                </p:cNvPr>
                <p:cNvSpPr txBox="1"/>
                <p:nvPr/>
              </p:nvSpPr>
              <p:spPr bwMode="auto">
                <a:xfrm>
                  <a:off x="735360" y="4366332"/>
                  <a:ext cx="2030888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  <p:sp>
              <p:nvSpPr>
                <p:cNvPr id="24" name="îślîḓé">
                  <a:extLst>
                    <a:ext uri="{FF2B5EF4-FFF2-40B4-BE49-F238E27FC236}">
                      <a16:creationId xmlns:a16="http://schemas.microsoft.com/office/drawing/2014/main" id="{D810BF3C-E5FB-4B58-BD8E-9DE182C34AAC}"/>
                    </a:ext>
                  </a:extLst>
                </p:cNvPr>
                <p:cNvSpPr txBox="1"/>
                <p:nvPr/>
              </p:nvSpPr>
              <p:spPr>
                <a:xfrm>
                  <a:off x="735360" y="4808137"/>
                  <a:ext cx="2030888" cy="696306"/>
                </a:xfrm>
                <a:prstGeom prst="rect">
                  <a:avLst/>
                </a:prstGeom>
              </p:spPr>
              <p:txBody>
                <a:bodyPr wrap="square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……</a:t>
                  </a:r>
                  <a:endParaRPr lang="zh-CN" altLang="en-US" sz="1100" dirty="0"/>
                </a:p>
              </p:txBody>
            </p:sp>
          </p:grpSp>
        </p:grpSp>
        <p:grpSp>
          <p:nvGrpSpPr>
            <p:cNvPr id="14" name="íṣḷîdé">
              <a:extLst>
                <a:ext uri="{FF2B5EF4-FFF2-40B4-BE49-F238E27FC236}">
                  <a16:creationId xmlns:a16="http://schemas.microsoft.com/office/drawing/2014/main" id="{5A58EC78-D1AC-4C80-AFB7-260B697614B8}"/>
                </a:ext>
              </a:extLst>
            </p:cNvPr>
            <p:cNvGrpSpPr/>
            <p:nvPr/>
          </p:nvGrpSpPr>
          <p:grpSpPr>
            <a:xfrm>
              <a:off x="9948945" y="4190166"/>
              <a:ext cx="1580392" cy="1907785"/>
              <a:chOff x="686345" y="4190166"/>
              <a:chExt cx="1580392" cy="1907785"/>
            </a:xfrm>
          </p:grpSpPr>
          <p:grpSp>
            <p:nvGrpSpPr>
              <p:cNvPr id="15" name="iS1ïḍé">
                <a:extLst>
                  <a:ext uri="{FF2B5EF4-FFF2-40B4-BE49-F238E27FC236}">
                    <a16:creationId xmlns:a16="http://schemas.microsoft.com/office/drawing/2014/main" id="{32D022BD-CA5D-4A1C-AFF6-B137B76B51E9}"/>
                  </a:ext>
                </a:extLst>
              </p:cNvPr>
              <p:cNvGrpSpPr/>
              <p:nvPr/>
            </p:nvGrpSpPr>
            <p:grpSpPr>
              <a:xfrm>
                <a:off x="1134723" y="4190166"/>
                <a:ext cx="691418" cy="692506"/>
                <a:chOff x="1305039" y="3884262"/>
                <a:chExt cx="899312" cy="900726"/>
              </a:xfrm>
            </p:grpSpPr>
            <p:sp>
              <p:nvSpPr>
                <p:cNvPr id="19" name="îŝľiḓe">
                  <a:extLst>
                    <a:ext uri="{FF2B5EF4-FFF2-40B4-BE49-F238E27FC236}">
                      <a16:creationId xmlns:a16="http://schemas.microsoft.com/office/drawing/2014/main" id="{B43A182B-A4FC-4FA8-9140-9CA7C2F25EA5}"/>
                    </a:ext>
                  </a:extLst>
                </p:cNvPr>
                <p:cNvSpPr/>
                <p:nvPr/>
              </p:nvSpPr>
              <p:spPr bwMode="auto">
                <a:xfrm>
                  <a:off x="1305039" y="3884262"/>
                  <a:ext cx="899312" cy="900726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id-ID"/>
                </a:p>
              </p:txBody>
            </p:sp>
            <p:sp>
              <p:nvSpPr>
                <p:cNvPr id="20" name="íSḻîḑè">
                  <a:extLst>
                    <a:ext uri="{FF2B5EF4-FFF2-40B4-BE49-F238E27FC236}">
                      <a16:creationId xmlns:a16="http://schemas.microsoft.com/office/drawing/2014/main" id="{B34BB3FB-B1BC-4B0F-99E2-4C80377A6563}"/>
                    </a:ext>
                  </a:extLst>
                </p:cNvPr>
                <p:cNvSpPr/>
                <p:nvPr/>
              </p:nvSpPr>
              <p:spPr>
                <a:xfrm>
                  <a:off x="1573594" y="4148796"/>
                  <a:ext cx="362202" cy="371658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6" name="ïṥḻïḋè">
                <a:extLst>
                  <a:ext uri="{FF2B5EF4-FFF2-40B4-BE49-F238E27FC236}">
                    <a16:creationId xmlns:a16="http://schemas.microsoft.com/office/drawing/2014/main" id="{9C39B95A-E7CF-4645-B8AA-5F37A6EA6450}"/>
                  </a:ext>
                </a:extLst>
              </p:cNvPr>
              <p:cNvGrpSpPr/>
              <p:nvPr/>
            </p:nvGrpSpPr>
            <p:grpSpPr>
              <a:xfrm>
                <a:off x="686345" y="4959840"/>
                <a:ext cx="1580392" cy="1138111"/>
                <a:chOff x="735360" y="4366332"/>
                <a:chExt cx="2030888" cy="1138111"/>
              </a:xfrm>
            </p:grpSpPr>
            <p:sp>
              <p:nvSpPr>
                <p:cNvPr id="17" name="îṧlïdè">
                  <a:extLst>
                    <a:ext uri="{FF2B5EF4-FFF2-40B4-BE49-F238E27FC236}">
                      <a16:creationId xmlns:a16="http://schemas.microsoft.com/office/drawing/2014/main" id="{5BE222B3-1901-45A4-B890-38465C32AF03}"/>
                    </a:ext>
                  </a:extLst>
                </p:cNvPr>
                <p:cNvSpPr txBox="1"/>
                <p:nvPr/>
              </p:nvSpPr>
              <p:spPr bwMode="auto">
                <a:xfrm>
                  <a:off x="735360" y="4366332"/>
                  <a:ext cx="2030888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  <p:sp>
              <p:nvSpPr>
                <p:cNvPr id="18" name="îśľîḍé">
                  <a:extLst>
                    <a:ext uri="{FF2B5EF4-FFF2-40B4-BE49-F238E27FC236}">
                      <a16:creationId xmlns:a16="http://schemas.microsoft.com/office/drawing/2014/main" id="{AF8E0223-EC24-46DB-9F77-6AEB567F8F8F}"/>
                    </a:ext>
                  </a:extLst>
                </p:cNvPr>
                <p:cNvSpPr txBox="1"/>
                <p:nvPr/>
              </p:nvSpPr>
              <p:spPr>
                <a:xfrm>
                  <a:off x="735360" y="4808137"/>
                  <a:ext cx="2030888" cy="696306"/>
                </a:xfrm>
                <a:prstGeom prst="rect">
                  <a:avLst/>
                </a:prstGeom>
              </p:spPr>
              <p:txBody>
                <a:bodyPr wrap="square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……</a:t>
                  </a:r>
                  <a:endParaRPr lang="zh-CN" altLang="en-US" sz="11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0358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84210-2E8D-46EA-918C-2F049BE5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EBE919-3204-4FBC-8739-8E5A8F63977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E50B08-FC14-499D-AC3C-0398A48E2C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8E0749B-8DD3-4DC8-8E15-CC5F1024517C}"/>
              </a:ext>
            </a:extLst>
          </p:cNvPr>
          <p:cNvGrpSpPr/>
          <p:nvPr/>
        </p:nvGrpSpPr>
        <p:grpSpPr>
          <a:xfrm>
            <a:off x="660400" y="1130300"/>
            <a:ext cx="10858500" cy="5014087"/>
            <a:chOff x="660400" y="1130300"/>
            <a:chExt cx="10858500" cy="5014087"/>
          </a:xfrm>
        </p:grpSpPr>
        <p:sp>
          <p:nvSpPr>
            <p:cNvPr id="6" name="Trapezoid 26">
              <a:extLst>
                <a:ext uri="{FF2B5EF4-FFF2-40B4-BE49-F238E27FC236}">
                  <a16:creationId xmlns:a16="http://schemas.microsoft.com/office/drawing/2014/main" id="{3FF9C29D-7A7F-4ADE-A367-8BA480B89E5C}"/>
                </a:ext>
              </a:extLst>
            </p:cNvPr>
            <p:cNvSpPr/>
            <p:nvPr/>
          </p:nvSpPr>
          <p:spPr>
            <a:xfrm>
              <a:off x="5448301" y="113030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apezoid 50">
              <a:extLst>
                <a:ext uri="{FF2B5EF4-FFF2-40B4-BE49-F238E27FC236}">
                  <a16:creationId xmlns:a16="http://schemas.microsoft.com/office/drawing/2014/main" id="{2710D698-DB6C-4146-AB22-C4F036F735C6}"/>
                </a:ext>
              </a:extLst>
            </p:cNvPr>
            <p:cNvSpPr/>
            <p:nvPr/>
          </p:nvSpPr>
          <p:spPr>
            <a:xfrm>
              <a:off x="9226153" y="180045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apezoid 51">
              <a:extLst>
                <a:ext uri="{FF2B5EF4-FFF2-40B4-BE49-F238E27FC236}">
                  <a16:creationId xmlns:a16="http://schemas.microsoft.com/office/drawing/2014/main" id="{DD53C65C-F4BD-471F-87B5-E36EBC069940}"/>
                </a:ext>
              </a:extLst>
            </p:cNvPr>
            <p:cNvSpPr/>
            <p:nvPr/>
          </p:nvSpPr>
          <p:spPr>
            <a:xfrm>
              <a:off x="1672829" y="180045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791CC4-A78C-4D19-9118-CAE748D1BAD6}"/>
                </a:ext>
              </a:extLst>
            </p:cNvPr>
            <p:cNvSpPr/>
            <p:nvPr/>
          </p:nvSpPr>
          <p:spPr>
            <a:xfrm>
              <a:off x="8016875" y="2038574"/>
              <a:ext cx="3502025" cy="3538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STEP 03</a:t>
              </a:r>
            </a:p>
            <a:p>
              <a:pPr algn="ctr"/>
              <a:endParaRPr lang="en-US" altLang="zh-CN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2DA6E22B-0EAD-487C-BA52-48D38F546931}"/>
                </a:ext>
              </a:extLst>
            </p:cNvPr>
            <p:cNvSpPr/>
            <p:nvPr/>
          </p:nvSpPr>
          <p:spPr>
            <a:xfrm>
              <a:off x="660400" y="2038574"/>
              <a:ext cx="3502025" cy="3538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STEP 02</a:t>
              </a:r>
            </a:p>
            <a:p>
              <a:pPr algn="ctr"/>
              <a:endParaRPr lang="en-US" altLang="zh-CN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43">
              <a:extLst>
                <a:ext uri="{FF2B5EF4-FFF2-40B4-BE49-F238E27FC236}">
                  <a16:creationId xmlns:a16="http://schemas.microsoft.com/office/drawing/2014/main" id="{778DE911-A32E-4E49-9B71-377D1D9E00C3}"/>
                </a:ext>
              </a:extLst>
            </p:cNvPr>
            <p:cNvSpPr/>
            <p:nvPr/>
          </p:nvSpPr>
          <p:spPr>
            <a:xfrm>
              <a:off x="4162425" y="1411829"/>
              <a:ext cx="3867150" cy="4732558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>
              <a:normAutofit/>
            </a:bodyPr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STEP 01</a:t>
              </a:r>
            </a:p>
            <a:p>
              <a:pPr algn="ctr"/>
              <a:endParaRPr lang="en-US" sz="1100" b="1" dirty="0">
                <a:solidFill>
                  <a:schemeClr val="accent1"/>
                </a:solidFill>
              </a:endParaRPr>
            </a:p>
          </p:txBody>
        </p:sp>
        <p:sp>
          <p:nvSpPr>
            <p:cNvPr id="12" name="Rectangle: Top Corners Rounded 24">
              <a:extLst>
                <a:ext uri="{FF2B5EF4-FFF2-40B4-BE49-F238E27FC236}">
                  <a16:creationId xmlns:a16="http://schemas.microsoft.com/office/drawing/2014/main" id="{1A2608BD-62D5-4A3C-9F3E-F86318FE15AB}"/>
                </a:ext>
              </a:extLst>
            </p:cNvPr>
            <p:cNvSpPr/>
            <p:nvPr/>
          </p:nvSpPr>
          <p:spPr>
            <a:xfrm>
              <a:off x="5581650" y="113030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671">
              <a:extLst>
                <a:ext uri="{FF2B5EF4-FFF2-40B4-BE49-F238E27FC236}">
                  <a16:creationId xmlns:a16="http://schemas.microsoft.com/office/drawing/2014/main" id="{AA435C03-C3E0-43A1-8766-960F1B7757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83515" y="1428969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Rectangle: Top Corners Rounded 48">
              <a:extLst>
                <a:ext uri="{FF2B5EF4-FFF2-40B4-BE49-F238E27FC236}">
                  <a16:creationId xmlns:a16="http://schemas.microsoft.com/office/drawing/2014/main" id="{FF24B3D5-4B84-4781-AF56-3506EC792602}"/>
                </a:ext>
              </a:extLst>
            </p:cNvPr>
            <p:cNvSpPr/>
            <p:nvPr/>
          </p:nvSpPr>
          <p:spPr>
            <a:xfrm>
              <a:off x="9358312" y="180045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671">
              <a:extLst>
                <a:ext uri="{FF2B5EF4-FFF2-40B4-BE49-F238E27FC236}">
                  <a16:creationId xmlns:a16="http://schemas.microsoft.com/office/drawing/2014/main" id="{51D15296-412D-41F5-A7CB-45FE83E546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60176" y="2098616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Rectangle: Top Corners Rounded 47">
              <a:extLst>
                <a:ext uri="{FF2B5EF4-FFF2-40B4-BE49-F238E27FC236}">
                  <a16:creationId xmlns:a16="http://schemas.microsoft.com/office/drawing/2014/main" id="{304CEBC1-9228-4C37-8958-5B235A3F1A53}"/>
                </a:ext>
              </a:extLst>
            </p:cNvPr>
            <p:cNvSpPr/>
            <p:nvPr/>
          </p:nvSpPr>
          <p:spPr>
            <a:xfrm>
              <a:off x="1804988" y="180045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71">
              <a:extLst>
                <a:ext uri="{FF2B5EF4-FFF2-40B4-BE49-F238E27FC236}">
                  <a16:creationId xmlns:a16="http://schemas.microsoft.com/office/drawing/2014/main" id="{57590FC2-437C-4838-B6DB-E5F7DF9274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6852" y="2098616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i$ľîḓê">
              <a:extLst>
                <a:ext uri="{FF2B5EF4-FFF2-40B4-BE49-F238E27FC236}">
                  <a16:creationId xmlns:a16="http://schemas.microsoft.com/office/drawing/2014/main" id="{FE27FA7A-92DC-4AB3-AC35-6016CF265FC5}"/>
                </a:ext>
              </a:extLst>
            </p:cNvPr>
            <p:cNvSpPr/>
            <p:nvPr/>
          </p:nvSpPr>
          <p:spPr bwMode="auto">
            <a:xfrm>
              <a:off x="4162426" y="2547578"/>
              <a:ext cx="3867150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400">
                <a:lnSpc>
                  <a:spcPct val="150000"/>
                </a:lnSpc>
                <a:buClr>
                  <a:schemeClr val="accent1"/>
                </a:buClr>
                <a:buSzPct val="150000"/>
              </a:pPr>
              <a:r>
                <a:rPr lang="en-US" altLang="zh-CN" sz="1200" dirty="0"/>
                <a:t>Unified fonts make reading more fluent. Theme color makes PPT more convenient to change. Adjust the spacing to adapt to Chinese typesetting, use the reference line in PPT.</a:t>
              </a:r>
            </a:p>
            <a:p>
              <a:pPr algn="ctr" defTabSz="914400">
                <a:lnSpc>
                  <a:spcPct val="150000"/>
                </a:lnSpc>
                <a:buClr>
                  <a:schemeClr val="accent1"/>
                </a:buClr>
                <a:buSzPct val="150000"/>
              </a:pPr>
              <a:endParaRPr lang="en-US" altLang="zh-CN" sz="1200" dirty="0"/>
            </a:p>
            <a:p>
              <a:pPr algn="ctr" defTabSz="914400">
                <a:lnSpc>
                  <a:spcPct val="150000"/>
                </a:lnSpc>
                <a:buClr>
                  <a:schemeClr val="accent1"/>
                </a:buClr>
                <a:buSzPct val="150000"/>
              </a:pPr>
              <a:r>
                <a:rPr lang="en-US" altLang="zh-CN" sz="1200" dirty="0"/>
                <a:t>……</a:t>
              </a:r>
            </a:p>
          </p:txBody>
        </p:sp>
        <p:sp>
          <p:nvSpPr>
            <p:cNvPr id="19" name="i$ľîḓê">
              <a:extLst>
                <a:ext uri="{FF2B5EF4-FFF2-40B4-BE49-F238E27FC236}">
                  <a16:creationId xmlns:a16="http://schemas.microsoft.com/office/drawing/2014/main" id="{7E7A6222-77A6-4232-B76D-D3C9D4855C2D}"/>
                </a:ext>
              </a:extLst>
            </p:cNvPr>
            <p:cNvSpPr/>
            <p:nvPr/>
          </p:nvSpPr>
          <p:spPr bwMode="auto">
            <a:xfrm>
              <a:off x="829901" y="2931937"/>
              <a:ext cx="3175722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400">
                <a:lnSpc>
                  <a:spcPct val="150000"/>
                </a:lnSpc>
                <a:buClr>
                  <a:schemeClr val="accent1"/>
                </a:buClr>
                <a:buSzPct val="150000"/>
              </a:pPr>
              <a:r>
                <a:rPr lang="en-US" altLang="zh-CN" sz="1100" dirty="0"/>
                <a:t>Unified fonts make reading more fluent. Theme color makes PPT more convenient to change. Adjust the spacing to adapt to Chinese typesetting, use the reference line in PPT.</a:t>
              </a:r>
            </a:p>
            <a:p>
              <a:pPr algn="ctr" defTabSz="914400">
                <a:lnSpc>
                  <a:spcPct val="150000"/>
                </a:lnSpc>
                <a:buClr>
                  <a:schemeClr val="accent1"/>
                </a:buClr>
                <a:buSzPct val="150000"/>
              </a:pPr>
              <a:endParaRPr lang="en-US" altLang="zh-CN" sz="1100" dirty="0"/>
            </a:p>
            <a:p>
              <a:pPr algn="ctr" defTabSz="914400">
                <a:lnSpc>
                  <a:spcPct val="150000"/>
                </a:lnSpc>
                <a:buClr>
                  <a:schemeClr val="accent1"/>
                </a:buClr>
                <a:buSzPct val="150000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0" name="i$ľîḓê">
              <a:extLst>
                <a:ext uri="{FF2B5EF4-FFF2-40B4-BE49-F238E27FC236}">
                  <a16:creationId xmlns:a16="http://schemas.microsoft.com/office/drawing/2014/main" id="{61681A39-58B8-42E2-83BC-C753213F4CB9}"/>
                </a:ext>
              </a:extLst>
            </p:cNvPr>
            <p:cNvSpPr/>
            <p:nvPr/>
          </p:nvSpPr>
          <p:spPr bwMode="auto">
            <a:xfrm>
              <a:off x="8186377" y="2931937"/>
              <a:ext cx="3175722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400">
                <a:lnSpc>
                  <a:spcPct val="150000"/>
                </a:lnSpc>
                <a:buClr>
                  <a:schemeClr val="accent1"/>
                </a:buClr>
                <a:buSzPct val="150000"/>
              </a:pPr>
              <a:r>
                <a:rPr lang="en-US" altLang="zh-CN" sz="1100" dirty="0"/>
                <a:t>Unified fonts make reading more fluent. Theme color makes PPT more convenient to change. Adjust the spacing to adapt to Chinese typesetting, use the reference line in PPT.</a:t>
              </a:r>
            </a:p>
            <a:p>
              <a:pPr algn="ctr" defTabSz="914400">
                <a:lnSpc>
                  <a:spcPct val="150000"/>
                </a:lnSpc>
                <a:buClr>
                  <a:schemeClr val="accent1"/>
                </a:buClr>
                <a:buSzPct val="150000"/>
              </a:pPr>
              <a:endParaRPr lang="en-US" altLang="zh-CN" sz="1100" dirty="0"/>
            </a:p>
            <a:p>
              <a:pPr algn="ctr" defTabSz="914400">
                <a:lnSpc>
                  <a:spcPct val="150000"/>
                </a:lnSpc>
                <a:buClr>
                  <a:schemeClr val="accent1"/>
                </a:buClr>
                <a:buSzPct val="150000"/>
              </a:pPr>
              <a:r>
                <a:rPr lang="en-US" altLang="zh-CN" sz="1100" dirty="0"/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5454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84210-2E8D-46EA-918C-2F049BE5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EBE919-3204-4FBC-8739-8E5A8F63977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E50B08-FC14-499D-AC3C-0398A48E2C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/>
          </a:p>
        </p:txBody>
      </p:sp>
      <p:grpSp>
        <p:nvGrpSpPr>
          <p:cNvPr id="5" name="fc3c00d5-ca98-4d9a-bbf1-3f152b32576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370A430-CB49-467C-A894-9C0F47F545CB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9925" y="1123950"/>
            <a:ext cx="10850563" cy="4642013"/>
            <a:chOff x="669925" y="1123950"/>
            <a:chExt cx="10850563" cy="4642013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0D4A26F-CC01-41AA-8152-A1EABBE168EE}"/>
                </a:ext>
              </a:extLst>
            </p:cNvPr>
            <p:cNvCxnSpPr>
              <a:cxnSpLocks/>
            </p:cNvCxnSpPr>
            <p:nvPr/>
          </p:nvCxnSpPr>
          <p:spPr>
            <a:xfrm>
              <a:off x="669925" y="5756438"/>
              <a:ext cx="10850563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ísḷîdê">
              <a:extLst>
                <a:ext uri="{FF2B5EF4-FFF2-40B4-BE49-F238E27FC236}">
                  <a16:creationId xmlns:a16="http://schemas.microsoft.com/office/drawing/2014/main" id="{11AE4670-39BB-43DA-AA0C-15AC3A618B26}"/>
                </a:ext>
              </a:extLst>
            </p:cNvPr>
            <p:cNvGrpSpPr/>
            <p:nvPr/>
          </p:nvGrpSpPr>
          <p:grpSpPr>
            <a:xfrm>
              <a:off x="3646117" y="3159000"/>
              <a:ext cx="4972794" cy="2606963"/>
              <a:chOff x="3953164" y="3168074"/>
              <a:chExt cx="4285674" cy="2246744"/>
            </a:xfrm>
          </p:grpSpPr>
          <p:sp>
            <p:nvSpPr>
              <p:cNvPr id="30" name="ïṡḷíḍé">
                <a:extLst>
                  <a:ext uri="{FF2B5EF4-FFF2-40B4-BE49-F238E27FC236}">
                    <a16:creationId xmlns:a16="http://schemas.microsoft.com/office/drawing/2014/main" id="{DEACF95A-5313-4129-9EC2-55DD512D06AB}"/>
                  </a:ext>
                </a:extLst>
              </p:cNvPr>
              <p:cNvSpPr/>
              <p:nvPr/>
            </p:nvSpPr>
            <p:spPr>
              <a:xfrm>
                <a:off x="3953164" y="3811280"/>
                <a:ext cx="1544768" cy="1603538"/>
              </a:xfrm>
              <a:custGeom>
                <a:avLst/>
                <a:gdLst>
                  <a:gd name="connsiteX0" fmla="*/ 613459 w 1544768"/>
                  <a:gd name="connsiteY0" fmla="*/ 0 h 1603538"/>
                  <a:gd name="connsiteX1" fmla="*/ 1544768 w 1544768"/>
                  <a:gd name="connsiteY1" fmla="*/ 976469 h 1603538"/>
                  <a:gd name="connsiteX2" fmla="*/ 1479549 w 1544768"/>
                  <a:gd name="connsiteY2" fmla="*/ 1055514 h 1603538"/>
                  <a:gd name="connsiteX3" fmla="*/ 1343891 w 1544768"/>
                  <a:gd name="connsiteY3" fmla="*/ 1499630 h 1603538"/>
                  <a:gd name="connsiteX4" fmla="*/ 1347992 w 1544768"/>
                  <a:gd name="connsiteY4" fmla="*/ 1580845 h 1603538"/>
                  <a:gd name="connsiteX5" fmla="*/ 1351456 w 1544768"/>
                  <a:gd name="connsiteY5" fmla="*/ 1603538 h 1603538"/>
                  <a:gd name="connsiteX6" fmla="*/ 5247 w 1544768"/>
                  <a:gd name="connsiteY6" fmla="*/ 1603538 h 1603538"/>
                  <a:gd name="connsiteX7" fmla="*/ 0 w 1544768"/>
                  <a:gd name="connsiteY7" fmla="*/ 1499630 h 1603538"/>
                  <a:gd name="connsiteX8" fmla="*/ 489319 w 1544768"/>
                  <a:gd name="connsiteY8" fmla="*/ 136587 h 1603538"/>
                  <a:gd name="connsiteX9" fmla="*/ 613459 w 1544768"/>
                  <a:gd name="connsiteY9" fmla="*/ 0 h 1603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4768" h="1603538">
                    <a:moveTo>
                      <a:pt x="613459" y="0"/>
                    </a:moveTo>
                    <a:lnTo>
                      <a:pt x="1544768" y="976469"/>
                    </a:lnTo>
                    <a:lnTo>
                      <a:pt x="1479549" y="1055514"/>
                    </a:lnTo>
                    <a:cubicBezTo>
                      <a:pt x="1393902" y="1182290"/>
                      <a:pt x="1343891" y="1335120"/>
                      <a:pt x="1343891" y="1499630"/>
                    </a:cubicBezTo>
                    <a:cubicBezTo>
                      <a:pt x="1343891" y="1527048"/>
                      <a:pt x="1345280" y="1554142"/>
                      <a:pt x="1347992" y="1580845"/>
                    </a:cubicBezTo>
                    <a:lnTo>
                      <a:pt x="1351456" y="1603538"/>
                    </a:lnTo>
                    <a:lnTo>
                      <a:pt x="5247" y="1603538"/>
                    </a:lnTo>
                    <a:lnTo>
                      <a:pt x="0" y="1499630"/>
                    </a:lnTo>
                    <a:cubicBezTo>
                      <a:pt x="0" y="981868"/>
                      <a:pt x="183631" y="506996"/>
                      <a:pt x="489319" y="136587"/>
                    </a:cubicBezTo>
                    <a:lnTo>
                      <a:pt x="61345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ïṩḻíḓé">
                <a:extLst>
                  <a:ext uri="{FF2B5EF4-FFF2-40B4-BE49-F238E27FC236}">
                    <a16:creationId xmlns:a16="http://schemas.microsoft.com/office/drawing/2014/main" id="{E342180A-1F38-457B-8279-862178A6F641}"/>
                  </a:ext>
                </a:extLst>
              </p:cNvPr>
              <p:cNvSpPr/>
              <p:nvPr/>
            </p:nvSpPr>
            <p:spPr>
              <a:xfrm>
                <a:off x="4566623" y="3168074"/>
                <a:ext cx="1529378" cy="1619675"/>
              </a:xfrm>
              <a:custGeom>
                <a:avLst/>
                <a:gdLst>
                  <a:gd name="connsiteX0" fmla="*/ 1529377 w 1529378"/>
                  <a:gd name="connsiteY0" fmla="*/ 0 h 1619675"/>
                  <a:gd name="connsiteX1" fmla="*/ 1529378 w 1529378"/>
                  <a:gd name="connsiteY1" fmla="*/ 0 h 1619675"/>
                  <a:gd name="connsiteX2" fmla="*/ 1529378 w 1529378"/>
                  <a:gd name="connsiteY2" fmla="*/ 1348742 h 1619675"/>
                  <a:gd name="connsiteX3" fmla="*/ 1524759 w 1529378"/>
                  <a:gd name="connsiteY3" fmla="*/ 1348509 h 1619675"/>
                  <a:gd name="connsiteX4" fmla="*/ 963085 w 1529378"/>
                  <a:gd name="connsiteY4" fmla="*/ 1581162 h 1619675"/>
                  <a:gd name="connsiteX5" fmla="*/ 931309 w 1529378"/>
                  <a:gd name="connsiteY5" fmla="*/ 1619675 h 1619675"/>
                  <a:gd name="connsiteX6" fmla="*/ 0 w 1529378"/>
                  <a:gd name="connsiteY6" fmla="*/ 643206 h 1619675"/>
                  <a:gd name="connsiteX7" fmla="*/ 14163 w 1529378"/>
                  <a:gd name="connsiteY7" fmla="*/ 627622 h 1619675"/>
                  <a:gd name="connsiteX8" fmla="*/ 1529377 w 1529378"/>
                  <a:gd name="connsiteY8" fmla="*/ 0 h 1619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9378" h="1619675">
                    <a:moveTo>
                      <a:pt x="1529377" y="0"/>
                    </a:moveTo>
                    <a:lnTo>
                      <a:pt x="1529378" y="0"/>
                    </a:lnTo>
                    <a:lnTo>
                      <a:pt x="1529378" y="1348742"/>
                    </a:lnTo>
                    <a:lnTo>
                      <a:pt x="1524759" y="1348509"/>
                    </a:lnTo>
                    <a:cubicBezTo>
                      <a:pt x="1305412" y="1348509"/>
                      <a:pt x="1106830" y="1437417"/>
                      <a:pt x="963085" y="1581162"/>
                    </a:cubicBezTo>
                    <a:lnTo>
                      <a:pt x="931309" y="1619675"/>
                    </a:lnTo>
                    <a:lnTo>
                      <a:pt x="0" y="643206"/>
                    </a:lnTo>
                    <a:lnTo>
                      <a:pt x="14163" y="627622"/>
                    </a:lnTo>
                    <a:cubicBezTo>
                      <a:pt x="401940" y="239845"/>
                      <a:pt x="937649" y="0"/>
                      <a:pt x="1529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ṩlíḋè">
                <a:extLst>
                  <a:ext uri="{FF2B5EF4-FFF2-40B4-BE49-F238E27FC236}">
                    <a16:creationId xmlns:a16="http://schemas.microsoft.com/office/drawing/2014/main" id="{48BD15EF-55D9-479D-B6E7-AF242E08B8EE}"/>
                  </a:ext>
                </a:extLst>
              </p:cNvPr>
              <p:cNvSpPr/>
              <p:nvPr/>
            </p:nvSpPr>
            <p:spPr>
              <a:xfrm flipH="1">
                <a:off x="6690479" y="3812151"/>
                <a:ext cx="1548359" cy="1602667"/>
              </a:xfrm>
              <a:custGeom>
                <a:avLst/>
                <a:gdLst>
                  <a:gd name="connsiteX0" fmla="*/ 614290 w 1548359"/>
                  <a:gd name="connsiteY0" fmla="*/ 0 h 1602667"/>
                  <a:gd name="connsiteX1" fmla="*/ 556670 w 1548359"/>
                  <a:gd name="connsiteY1" fmla="*/ 57964 h 1602667"/>
                  <a:gd name="connsiteX2" fmla="*/ 0 w 1548359"/>
                  <a:gd name="connsiteY2" fmla="*/ 1498759 h 1602667"/>
                  <a:gd name="connsiteX3" fmla="*/ 5247 w 1548359"/>
                  <a:gd name="connsiteY3" fmla="*/ 1602667 h 1602667"/>
                  <a:gd name="connsiteX4" fmla="*/ 1360691 w 1548359"/>
                  <a:gd name="connsiteY4" fmla="*/ 1602667 h 1602667"/>
                  <a:gd name="connsiteX5" fmla="*/ 1357228 w 1548359"/>
                  <a:gd name="connsiteY5" fmla="*/ 1579974 h 1602667"/>
                  <a:gd name="connsiteX6" fmla="*/ 1353127 w 1548359"/>
                  <a:gd name="connsiteY6" fmla="*/ 1498759 h 1602667"/>
                  <a:gd name="connsiteX7" fmla="*/ 1473148 w 1548359"/>
                  <a:gd name="connsiteY7" fmla="*/ 1078716 h 1602667"/>
                  <a:gd name="connsiteX8" fmla="*/ 1548359 w 1548359"/>
                  <a:gd name="connsiteY8" fmla="*/ 979363 h 1602667"/>
                  <a:gd name="connsiteX9" fmla="*/ 614290 w 1548359"/>
                  <a:gd name="connsiteY9" fmla="*/ 0 h 160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8359" h="1602667">
                    <a:moveTo>
                      <a:pt x="614290" y="0"/>
                    </a:moveTo>
                    <a:lnTo>
                      <a:pt x="556670" y="57964"/>
                    </a:lnTo>
                    <a:cubicBezTo>
                      <a:pt x="210801" y="438505"/>
                      <a:pt x="0" y="944014"/>
                      <a:pt x="0" y="1498759"/>
                    </a:cubicBezTo>
                    <a:lnTo>
                      <a:pt x="5247" y="1602667"/>
                    </a:lnTo>
                    <a:lnTo>
                      <a:pt x="1360691" y="1602667"/>
                    </a:lnTo>
                    <a:lnTo>
                      <a:pt x="1357228" y="1579974"/>
                    </a:lnTo>
                    <a:cubicBezTo>
                      <a:pt x="1354516" y="1553271"/>
                      <a:pt x="1353127" y="1526177"/>
                      <a:pt x="1353127" y="1498759"/>
                    </a:cubicBezTo>
                    <a:cubicBezTo>
                      <a:pt x="1353127" y="1344531"/>
                      <a:pt x="1397082" y="1200568"/>
                      <a:pt x="1473148" y="1078716"/>
                    </a:cubicBezTo>
                    <a:lnTo>
                      <a:pt x="1548359" y="979363"/>
                    </a:lnTo>
                    <a:lnTo>
                      <a:pt x="61429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ṥ1ïḑe">
                <a:extLst>
                  <a:ext uri="{FF2B5EF4-FFF2-40B4-BE49-F238E27FC236}">
                    <a16:creationId xmlns:a16="http://schemas.microsoft.com/office/drawing/2014/main" id="{A9B2629E-E0E3-4406-BFF0-68398C1DE535}"/>
                  </a:ext>
                </a:extLst>
              </p:cNvPr>
              <p:cNvSpPr/>
              <p:nvPr/>
            </p:nvSpPr>
            <p:spPr>
              <a:xfrm flipH="1">
                <a:off x="6096003" y="3168074"/>
                <a:ext cx="1528545" cy="1623440"/>
              </a:xfrm>
              <a:custGeom>
                <a:avLst/>
                <a:gdLst>
                  <a:gd name="connsiteX0" fmla="*/ 1528545 w 1528545"/>
                  <a:gd name="connsiteY0" fmla="*/ 0 h 1623440"/>
                  <a:gd name="connsiteX1" fmla="*/ 1309453 w 1528545"/>
                  <a:gd name="connsiteY1" fmla="*/ 11063 h 1623440"/>
                  <a:gd name="connsiteX2" fmla="*/ 78264 w 1528545"/>
                  <a:gd name="connsiteY2" fmla="*/ 565345 h 1623440"/>
                  <a:gd name="connsiteX3" fmla="*/ 0 w 1528545"/>
                  <a:gd name="connsiteY3" fmla="*/ 644077 h 1623440"/>
                  <a:gd name="connsiteX4" fmla="*/ 934069 w 1528545"/>
                  <a:gd name="connsiteY4" fmla="*/ 1623440 h 1623440"/>
                  <a:gd name="connsiteX5" fmla="*/ 945189 w 1528545"/>
                  <a:gd name="connsiteY5" fmla="*/ 1608749 h 1623440"/>
                  <a:gd name="connsiteX6" fmla="*/ 1451949 w 1528545"/>
                  <a:gd name="connsiteY6" fmla="*/ 1352610 h 1623440"/>
                  <a:gd name="connsiteX7" fmla="*/ 1528545 w 1528545"/>
                  <a:gd name="connsiteY7" fmla="*/ 1348742 h 1623440"/>
                  <a:gd name="connsiteX8" fmla="*/ 1528545 w 1528545"/>
                  <a:gd name="connsiteY8" fmla="*/ 0 h 1623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8545" h="1623440">
                    <a:moveTo>
                      <a:pt x="1528545" y="0"/>
                    </a:moveTo>
                    <a:lnTo>
                      <a:pt x="1309453" y="11063"/>
                    </a:lnTo>
                    <a:cubicBezTo>
                      <a:pt x="836718" y="59072"/>
                      <a:pt x="409410" y="260745"/>
                      <a:pt x="78264" y="565345"/>
                    </a:cubicBezTo>
                    <a:lnTo>
                      <a:pt x="0" y="644077"/>
                    </a:lnTo>
                    <a:lnTo>
                      <a:pt x="934069" y="1623440"/>
                    </a:lnTo>
                    <a:lnTo>
                      <a:pt x="945189" y="1608749"/>
                    </a:lnTo>
                    <a:cubicBezTo>
                      <a:pt x="1073399" y="1467687"/>
                      <a:pt x="1251677" y="1372949"/>
                      <a:pt x="1451949" y="1352610"/>
                    </a:cubicBezTo>
                    <a:lnTo>
                      <a:pt x="1528545" y="1348742"/>
                    </a:lnTo>
                    <a:lnTo>
                      <a:pt x="15285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íṥḻiďe">
              <a:extLst>
                <a:ext uri="{FF2B5EF4-FFF2-40B4-BE49-F238E27FC236}">
                  <a16:creationId xmlns:a16="http://schemas.microsoft.com/office/drawing/2014/main" id="{E26FDB70-8593-45BC-8162-7248B74B201D}"/>
                </a:ext>
              </a:extLst>
            </p:cNvPr>
            <p:cNvSpPr txBox="1"/>
            <p:nvPr/>
          </p:nvSpPr>
          <p:spPr>
            <a:xfrm>
              <a:off x="8929666" y="4909688"/>
              <a:ext cx="2590822" cy="837226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……</a:t>
              </a:r>
            </a:p>
          </p:txBody>
        </p:sp>
        <p:sp>
          <p:nvSpPr>
            <p:cNvPr id="9" name="ïşḷíďê">
              <a:extLst>
                <a:ext uri="{FF2B5EF4-FFF2-40B4-BE49-F238E27FC236}">
                  <a16:creationId xmlns:a16="http://schemas.microsoft.com/office/drawing/2014/main" id="{3172A1A8-B384-441C-9406-1C76E6D6AB9F}"/>
                </a:ext>
              </a:extLst>
            </p:cNvPr>
            <p:cNvSpPr/>
            <p:nvPr/>
          </p:nvSpPr>
          <p:spPr>
            <a:xfrm>
              <a:off x="8929666" y="4530583"/>
              <a:ext cx="2590822" cy="379105"/>
            </a:xfrm>
            <a:prstGeom prst="rect">
              <a:avLst/>
            </a:prstGeom>
          </p:spPr>
          <p:txBody>
            <a:bodyPr wrap="none" lIns="90000" tIns="46800" rIns="90000" bIns="46800">
              <a:normAutofit/>
            </a:bodyPr>
            <a:lstStyle/>
            <a:p>
              <a:pPr lvl="0" defTabSz="914378">
                <a:defRPr/>
              </a:pPr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0" name="îṣ1iḑê">
              <a:extLst>
                <a:ext uri="{FF2B5EF4-FFF2-40B4-BE49-F238E27FC236}">
                  <a16:creationId xmlns:a16="http://schemas.microsoft.com/office/drawing/2014/main" id="{CA4B2E8B-5E0F-47D0-8976-43649CF26DB8}"/>
                </a:ext>
              </a:extLst>
            </p:cNvPr>
            <p:cNvSpPr txBox="1"/>
            <p:nvPr/>
          </p:nvSpPr>
          <p:spPr>
            <a:xfrm>
              <a:off x="669926" y="4909688"/>
              <a:ext cx="2665434" cy="837226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……</a:t>
              </a:r>
            </a:p>
          </p:txBody>
        </p:sp>
        <p:sp>
          <p:nvSpPr>
            <p:cNvPr id="11" name="îṡḻîḑe">
              <a:extLst>
                <a:ext uri="{FF2B5EF4-FFF2-40B4-BE49-F238E27FC236}">
                  <a16:creationId xmlns:a16="http://schemas.microsoft.com/office/drawing/2014/main" id="{121E2907-BB35-4499-92FA-343AF3B11DE6}"/>
                </a:ext>
              </a:extLst>
            </p:cNvPr>
            <p:cNvSpPr/>
            <p:nvPr/>
          </p:nvSpPr>
          <p:spPr>
            <a:xfrm>
              <a:off x="669926" y="4530583"/>
              <a:ext cx="2665434" cy="379105"/>
            </a:xfrm>
            <a:prstGeom prst="rect">
              <a:avLst/>
            </a:prstGeom>
          </p:spPr>
          <p:txBody>
            <a:bodyPr wrap="none" lIns="90000" tIns="46800" rIns="90000" bIns="46800">
              <a:normAutofit/>
            </a:bodyPr>
            <a:lstStyle/>
            <a:p>
              <a:pPr lvl="0" algn="r" defTabSz="914378">
                <a:defRPr/>
              </a:pPr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2" name="i$lîḑê">
              <a:extLst>
                <a:ext uri="{FF2B5EF4-FFF2-40B4-BE49-F238E27FC236}">
                  <a16:creationId xmlns:a16="http://schemas.microsoft.com/office/drawing/2014/main" id="{E85358FB-1F03-482A-B9FA-40783CCC4C36}"/>
                </a:ext>
              </a:extLst>
            </p:cNvPr>
            <p:cNvSpPr txBox="1"/>
            <p:nvPr/>
          </p:nvSpPr>
          <p:spPr>
            <a:xfrm>
              <a:off x="1911000" y="2053050"/>
              <a:ext cx="3488541" cy="837226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13" name="ïSḷïďê">
              <a:extLst>
                <a:ext uri="{FF2B5EF4-FFF2-40B4-BE49-F238E27FC236}">
                  <a16:creationId xmlns:a16="http://schemas.microsoft.com/office/drawing/2014/main" id="{58CF5930-299F-4A71-846F-6A3E73470550}"/>
                </a:ext>
              </a:extLst>
            </p:cNvPr>
            <p:cNvSpPr/>
            <p:nvPr/>
          </p:nvSpPr>
          <p:spPr>
            <a:xfrm>
              <a:off x="1911000" y="1673945"/>
              <a:ext cx="3488541" cy="379105"/>
            </a:xfrm>
            <a:prstGeom prst="rect">
              <a:avLst/>
            </a:prstGeom>
          </p:spPr>
          <p:txBody>
            <a:bodyPr wrap="none" lIns="90000" tIns="46800" rIns="90000" bIns="46800">
              <a:normAutofit/>
            </a:bodyPr>
            <a:lstStyle/>
            <a:p>
              <a:pPr lvl="0" algn="r" defTabSz="914378">
                <a:defRPr/>
              </a:pPr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4" name="îšļïḍê">
              <a:extLst>
                <a:ext uri="{FF2B5EF4-FFF2-40B4-BE49-F238E27FC236}">
                  <a16:creationId xmlns:a16="http://schemas.microsoft.com/office/drawing/2014/main" id="{8D946731-B319-4B98-92B3-6AE13192A77F}"/>
                </a:ext>
              </a:extLst>
            </p:cNvPr>
            <p:cNvSpPr txBox="1"/>
            <p:nvPr/>
          </p:nvSpPr>
          <p:spPr>
            <a:xfrm>
              <a:off x="6888795" y="2053050"/>
              <a:ext cx="4631693" cy="837226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15" name="ïṡļíḓé">
              <a:extLst>
                <a:ext uri="{FF2B5EF4-FFF2-40B4-BE49-F238E27FC236}">
                  <a16:creationId xmlns:a16="http://schemas.microsoft.com/office/drawing/2014/main" id="{9CC81B17-EB6B-4E7A-9AFA-B2E0C63DB7BF}"/>
                </a:ext>
              </a:extLst>
            </p:cNvPr>
            <p:cNvSpPr/>
            <p:nvPr/>
          </p:nvSpPr>
          <p:spPr>
            <a:xfrm>
              <a:off x="6888795" y="1673945"/>
              <a:ext cx="4631693" cy="379105"/>
            </a:xfrm>
            <a:prstGeom prst="rect">
              <a:avLst/>
            </a:prstGeom>
          </p:spPr>
          <p:txBody>
            <a:bodyPr wrap="none" lIns="90000" tIns="46800" rIns="90000" bIns="46800">
              <a:normAutofit/>
            </a:bodyPr>
            <a:lstStyle/>
            <a:p>
              <a:pPr lvl="0" defTabSz="914378">
                <a:defRPr/>
              </a:pPr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6" name="íšḻíḋe">
              <a:extLst>
                <a:ext uri="{FF2B5EF4-FFF2-40B4-BE49-F238E27FC236}">
                  <a16:creationId xmlns:a16="http://schemas.microsoft.com/office/drawing/2014/main" id="{DC5C3CBC-205A-4BA0-B948-FF18CD85C118}"/>
                </a:ext>
              </a:extLst>
            </p:cNvPr>
            <p:cNvSpPr/>
            <p:nvPr/>
          </p:nvSpPr>
          <p:spPr bwMode="auto">
            <a:xfrm>
              <a:off x="4338776" y="4808054"/>
              <a:ext cx="251188" cy="452136"/>
            </a:xfrm>
            <a:custGeom>
              <a:avLst/>
              <a:gdLst>
                <a:gd name="T0" fmla="*/ 159 w 159"/>
                <a:gd name="T1" fmla="*/ 50 h 286"/>
                <a:gd name="T2" fmla="*/ 114 w 159"/>
                <a:gd name="T3" fmla="*/ 50 h 286"/>
                <a:gd name="T4" fmla="*/ 114 w 159"/>
                <a:gd name="T5" fmla="*/ 50 h 286"/>
                <a:gd name="T6" fmla="*/ 111 w 159"/>
                <a:gd name="T7" fmla="*/ 51 h 286"/>
                <a:gd name="T8" fmla="*/ 107 w 159"/>
                <a:gd name="T9" fmla="*/ 54 h 286"/>
                <a:gd name="T10" fmla="*/ 103 w 159"/>
                <a:gd name="T11" fmla="*/ 60 h 286"/>
                <a:gd name="T12" fmla="*/ 102 w 159"/>
                <a:gd name="T13" fmla="*/ 66 h 286"/>
                <a:gd name="T14" fmla="*/ 102 w 159"/>
                <a:gd name="T15" fmla="*/ 99 h 286"/>
                <a:gd name="T16" fmla="*/ 159 w 159"/>
                <a:gd name="T17" fmla="*/ 99 h 286"/>
                <a:gd name="T18" fmla="*/ 159 w 159"/>
                <a:gd name="T19" fmla="*/ 146 h 286"/>
                <a:gd name="T20" fmla="*/ 102 w 159"/>
                <a:gd name="T21" fmla="*/ 146 h 286"/>
                <a:gd name="T22" fmla="*/ 102 w 159"/>
                <a:gd name="T23" fmla="*/ 286 h 286"/>
                <a:gd name="T24" fmla="*/ 50 w 159"/>
                <a:gd name="T25" fmla="*/ 286 h 286"/>
                <a:gd name="T26" fmla="*/ 50 w 159"/>
                <a:gd name="T27" fmla="*/ 146 h 286"/>
                <a:gd name="T28" fmla="*/ 0 w 159"/>
                <a:gd name="T29" fmla="*/ 146 h 286"/>
                <a:gd name="T30" fmla="*/ 0 w 159"/>
                <a:gd name="T31" fmla="*/ 99 h 286"/>
                <a:gd name="T32" fmla="*/ 50 w 159"/>
                <a:gd name="T33" fmla="*/ 99 h 286"/>
                <a:gd name="T34" fmla="*/ 50 w 159"/>
                <a:gd name="T35" fmla="*/ 71 h 286"/>
                <a:gd name="T36" fmla="*/ 50 w 159"/>
                <a:gd name="T37" fmla="*/ 71 h 286"/>
                <a:gd name="T38" fmla="*/ 50 w 159"/>
                <a:gd name="T39" fmla="*/ 64 h 286"/>
                <a:gd name="T40" fmla="*/ 51 w 159"/>
                <a:gd name="T41" fmla="*/ 57 h 286"/>
                <a:gd name="T42" fmla="*/ 52 w 159"/>
                <a:gd name="T43" fmla="*/ 50 h 286"/>
                <a:gd name="T44" fmla="*/ 54 w 159"/>
                <a:gd name="T45" fmla="*/ 43 h 286"/>
                <a:gd name="T46" fmla="*/ 57 w 159"/>
                <a:gd name="T47" fmla="*/ 37 h 286"/>
                <a:gd name="T48" fmla="*/ 60 w 159"/>
                <a:gd name="T49" fmla="*/ 31 h 286"/>
                <a:gd name="T50" fmla="*/ 63 w 159"/>
                <a:gd name="T51" fmla="*/ 26 h 286"/>
                <a:gd name="T52" fmla="*/ 67 w 159"/>
                <a:gd name="T53" fmla="*/ 21 h 286"/>
                <a:gd name="T54" fmla="*/ 72 w 159"/>
                <a:gd name="T55" fmla="*/ 16 h 286"/>
                <a:gd name="T56" fmla="*/ 78 w 159"/>
                <a:gd name="T57" fmla="*/ 12 h 286"/>
                <a:gd name="T58" fmla="*/ 83 w 159"/>
                <a:gd name="T59" fmla="*/ 8 h 286"/>
                <a:gd name="T60" fmla="*/ 88 w 159"/>
                <a:gd name="T61" fmla="*/ 5 h 286"/>
                <a:gd name="T62" fmla="*/ 94 w 159"/>
                <a:gd name="T63" fmla="*/ 3 h 286"/>
                <a:gd name="T64" fmla="*/ 100 w 159"/>
                <a:gd name="T65" fmla="*/ 1 h 286"/>
                <a:gd name="T66" fmla="*/ 108 w 159"/>
                <a:gd name="T67" fmla="*/ 0 h 286"/>
                <a:gd name="T68" fmla="*/ 114 w 159"/>
                <a:gd name="T69" fmla="*/ 0 h 286"/>
                <a:gd name="T70" fmla="*/ 159 w 159"/>
                <a:gd name="T71" fmla="*/ 0 h 286"/>
                <a:gd name="T72" fmla="*/ 159 w 159"/>
                <a:gd name="T73" fmla="*/ 5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9" h="286">
                  <a:moveTo>
                    <a:pt x="159" y="50"/>
                  </a:moveTo>
                  <a:lnTo>
                    <a:pt x="114" y="50"/>
                  </a:lnTo>
                  <a:lnTo>
                    <a:pt x="114" y="50"/>
                  </a:lnTo>
                  <a:lnTo>
                    <a:pt x="111" y="51"/>
                  </a:lnTo>
                  <a:lnTo>
                    <a:pt x="107" y="54"/>
                  </a:lnTo>
                  <a:lnTo>
                    <a:pt x="103" y="60"/>
                  </a:lnTo>
                  <a:lnTo>
                    <a:pt x="102" y="66"/>
                  </a:lnTo>
                  <a:lnTo>
                    <a:pt x="102" y="99"/>
                  </a:lnTo>
                  <a:lnTo>
                    <a:pt x="159" y="99"/>
                  </a:lnTo>
                  <a:lnTo>
                    <a:pt x="159" y="146"/>
                  </a:lnTo>
                  <a:lnTo>
                    <a:pt x="102" y="146"/>
                  </a:lnTo>
                  <a:lnTo>
                    <a:pt x="102" y="286"/>
                  </a:lnTo>
                  <a:lnTo>
                    <a:pt x="50" y="286"/>
                  </a:lnTo>
                  <a:lnTo>
                    <a:pt x="50" y="146"/>
                  </a:lnTo>
                  <a:lnTo>
                    <a:pt x="0" y="146"/>
                  </a:lnTo>
                  <a:lnTo>
                    <a:pt x="0" y="99"/>
                  </a:lnTo>
                  <a:lnTo>
                    <a:pt x="50" y="99"/>
                  </a:lnTo>
                  <a:lnTo>
                    <a:pt x="50" y="71"/>
                  </a:lnTo>
                  <a:lnTo>
                    <a:pt x="50" y="71"/>
                  </a:lnTo>
                  <a:lnTo>
                    <a:pt x="50" y="64"/>
                  </a:lnTo>
                  <a:lnTo>
                    <a:pt x="51" y="57"/>
                  </a:lnTo>
                  <a:lnTo>
                    <a:pt x="52" y="50"/>
                  </a:lnTo>
                  <a:lnTo>
                    <a:pt x="54" y="43"/>
                  </a:lnTo>
                  <a:lnTo>
                    <a:pt x="57" y="37"/>
                  </a:lnTo>
                  <a:lnTo>
                    <a:pt x="60" y="31"/>
                  </a:lnTo>
                  <a:lnTo>
                    <a:pt x="63" y="26"/>
                  </a:lnTo>
                  <a:lnTo>
                    <a:pt x="67" y="21"/>
                  </a:lnTo>
                  <a:lnTo>
                    <a:pt x="72" y="16"/>
                  </a:lnTo>
                  <a:lnTo>
                    <a:pt x="78" y="12"/>
                  </a:lnTo>
                  <a:lnTo>
                    <a:pt x="83" y="8"/>
                  </a:lnTo>
                  <a:lnTo>
                    <a:pt x="88" y="5"/>
                  </a:lnTo>
                  <a:lnTo>
                    <a:pt x="94" y="3"/>
                  </a:lnTo>
                  <a:lnTo>
                    <a:pt x="100" y="1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59" y="0"/>
                  </a:lnTo>
                  <a:lnTo>
                    <a:pt x="159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ṣḻîďé">
              <a:extLst>
                <a:ext uri="{FF2B5EF4-FFF2-40B4-BE49-F238E27FC236}">
                  <a16:creationId xmlns:a16="http://schemas.microsoft.com/office/drawing/2014/main" id="{EBE68E87-3F2C-4369-9DE0-085A9CCEEB55}"/>
                </a:ext>
              </a:extLst>
            </p:cNvPr>
            <p:cNvSpPr/>
            <p:nvPr/>
          </p:nvSpPr>
          <p:spPr bwMode="auto">
            <a:xfrm>
              <a:off x="7566755" y="4836994"/>
              <a:ext cx="458418" cy="376780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śľïḑê">
              <a:extLst>
                <a:ext uri="{FF2B5EF4-FFF2-40B4-BE49-F238E27FC236}">
                  <a16:creationId xmlns:a16="http://schemas.microsoft.com/office/drawing/2014/main" id="{820ADA32-A11D-4030-A97D-90A13305EB56}"/>
                </a:ext>
              </a:extLst>
            </p:cNvPr>
            <p:cNvSpPr/>
            <p:nvPr/>
          </p:nvSpPr>
          <p:spPr bwMode="auto">
            <a:xfrm>
              <a:off x="6779977" y="3778385"/>
              <a:ext cx="412266" cy="411498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ṧļiḑé">
              <a:extLst>
                <a:ext uri="{FF2B5EF4-FFF2-40B4-BE49-F238E27FC236}">
                  <a16:creationId xmlns:a16="http://schemas.microsoft.com/office/drawing/2014/main" id="{ECB4DEB7-259E-40CE-9005-F1E242C8D9D9}"/>
                </a:ext>
              </a:extLst>
            </p:cNvPr>
            <p:cNvSpPr/>
            <p:nvPr/>
          </p:nvSpPr>
          <p:spPr bwMode="auto">
            <a:xfrm>
              <a:off x="5159788" y="3744634"/>
              <a:ext cx="479506" cy="479002"/>
            </a:xfrm>
            <a:custGeom>
              <a:avLst/>
              <a:gdLst>
                <a:gd name="T0" fmla="*/ 374 w 400"/>
                <a:gd name="T1" fmla="*/ 100 h 400"/>
                <a:gd name="T2" fmla="*/ 301 w 400"/>
                <a:gd name="T3" fmla="*/ 27 h 400"/>
                <a:gd name="T4" fmla="*/ 200 w 400"/>
                <a:gd name="T5" fmla="*/ 0 h 400"/>
                <a:gd name="T6" fmla="*/ 100 w 400"/>
                <a:gd name="T7" fmla="*/ 27 h 400"/>
                <a:gd name="T8" fmla="*/ 27 w 400"/>
                <a:gd name="T9" fmla="*/ 100 h 400"/>
                <a:gd name="T10" fmla="*/ 0 w 400"/>
                <a:gd name="T11" fmla="*/ 200 h 400"/>
                <a:gd name="T12" fmla="*/ 27 w 400"/>
                <a:gd name="T13" fmla="*/ 301 h 400"/>
                <a:gd name="T14" fmla="*/ 100 w 400"/>
                <a:gd name="T15" fmla="*/ 374 h 400"/>
                <a:gd name="T16" fmla="*/ 200 w 400"/>
                <a:gd name="T17" fmla="*/ 400 h 400"/>
                <a:gd name="T18" fmla="*/ 301 w 400"/>
                <a:gd name="T19" fmla="*/ 374 h 400"/>
                <a:gd name="T20" fmla="*/ 374 w 400"/>
                <a:gd name="T21" fmla="*/ 301 h 400"/>
                <a:gd name="T22" fmla="*/ 400 w 400"/>
                <a:gd name="T23" fmla="*/ 200 h 400"/>
                <a:gd name="T24" fmla="*/ 374 w 400"/>
                <a:gd name="T25" fmla="*/ 100 h 400"/>
                <a:gd name="T26" fmla="*/ 330 w 400"/>
                <a:gd name="T27" fmla="*/ 170 h 400"/>
                <a:gd name="T28" fmla="*/ 188 w 400"/>
                <a:gd name="T29" fmla="*/ 311 h 400"/>
                <a:gd name="T30" fmla="*/ 176 w 400"/>
                <a:gd name="T31" fmla="*/ 316 h 400"/>
                <a:gd name="T32" fmla="*/ 165 w 400"/>
                <a:gd name="T33" fmla="*/ 311 h 400"/>
                <a:gd name="T34" fmla="*/ 70 w 400"/>
                <a:gd name="T35" fmla="*/ 217 h 400"/>
                <a:gd name="T36" fmla="*/ 66 w 400"/>
                <a:gd name="T37" fmla="*/ 205 h 400"/>
                <a:gd name="T38" fmla="*/ 70 w 400"/>
                <a:gd name="T39" fmla="*/ 193 h 400"/>
                <a:gd name="T40" fmla="*/ 94 w 400"/>
                <a:gd name="T41" fmla="*/ 170 h 400"/>
                <a:gd name="T42" fmla="*/ 106 w 400"/>
                <a:gd name="T43" fmla="*/ 165 h 400"/>
                <a:gd name="T44" fmla="*/ 118 w 400"/>
                <a:gd name="T45" fmla="*/ 170 h 400"/>
                <a:gd name="T46" fmla="*/ 176 w 400"/>
                <a:gd name="T47" fmla="*/ 229 h 400"/>
                <a:gd name="T48" fmla="*/ 283 w 400"/>
                <a:gd name="T49" fmla="*/ 123 h 400"/>
                <a:gd name="T50" fmla="*/ 295 w 400"/>
                <a:gd name="T51" fmla="*/ 118 h 400"/>
                <a:gd name="T52" fmla="*/ 306 w 400"/>
                <a:gd name="T53" fmla="*/ 123 h 400"/>
                <a:gd name="T54" fmla="*/ 330 w 400"/>
                <a:gd name="T55" fmla="*/ 146 h 400"/>
                <a:gd name="T56" fmla="*/ 335 w 400"/>
                <a:gd name="T57" fmla="*/ 158 h 400"/>
                <a:gd name="T58" fmla="*/ 330 w 400"/>
                <a:gd name="T59" fmla="*/ 170 h 400"/>
                <a:gd name="T60" fmla="*/ 330 w 400"/>
                <a:gd name="T61" fmla="*/ 170 h 400"/>
                <a:gd name="T62" fmla="*/ 330 w 400"/>
                <a:gd name="T63" fmla="*/ 17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B613097-A438-4663-803E-572305D4C050}"/>
                </a:ext>
              </a:extLst>
            </p:cNvPr>
            <p:cNvCxnSpPr>
              <a:cxnSpLocks/>
            </p:cNvCxnSpPr>
            <p:nvPr/>
          </p:nvCxnSpPr>
          <p:spPr>
            <a:xfrm>
              <a:off x="669925" y="3555145"/>
              <a:ext cx="331107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5F9D7C5D-EB42-48A5-A3B4-15E33B29C90D}"/>
                </a:ext>
              </a:extLst>
            </p:cNvPr>
            <p:cNvCxnSpPr>
              <a:cxnSpLocks/>
            </p:cNvCxnSpPr>
            <p:nvPr/>
          </p:nvCxnSpPr>
          <p:spPr>
            <a:xfrm>
              <a:off x="8256000" y="3555145"/>
              <a:ext cx="3264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FDE8CA55-828B-40E4-801B-82E697821518}"/>
                </a:ext>
              </a:extLst>
            </p:cNvPr>
            <p:cNvCxnSpPr>
              <a:stCxn id="30" idx="0"/>
            </p:cNvCxnSpPr>
            <p:nvPr/>
          </p:nvCxnSpPr>
          <p:spPr>
            <a:xfrm flipH="1" flipV="1">
              <a:off x="3981000" y="3555145"/>
              <a:ext cx="376932" cy="35018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606698A-E008-423F-9244-36FADCB1D9E9}"/>
                </a:ext>
              </a:extLst>
            </p:cNvPr>
            <p:cNvCxnSpPr>
              <a:stCxn id="33" idx="3"/>
            </p:cNvCxnSpPr>
            <p:nvPr/>
          </p:nvCxnSpPr>
          <p:spPr>
            <a:xfrm flipV="1">
              <a:off x="7906132" y="3555145"/>
              <a:ext cx="349868" cy="35119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712D6B9-AC8A-474C-ADB8-E4D88039213C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6111356" y="1123950"/>
              <a:ext cx="21157" cy="203505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i$ľíďé">
              <a:extLst>
                <a:ext uri="{FF2B5EF4-FFF2-40B4-BE49-F238E27FC236}">
                  <a16:creationId xmlns:a16="http://schemas.microsoft.com/office/drawing/2014/main" id="{99EA3BE5-8CA1-499F-AB43-252604DCE33A}"/>
                </a:ext>
              </a:extLst>
            </p:cNvPr>
            <p:cNvGrpSpPr/>
            <p:nvPr/>
          </p:nvGrpSpPr>
          <p:grpSpPr>
            <a:xfrm>
              <a:off x="5379472" y="5213774"/>
              <a:ext cx="1433056" cy="525802"/>
              <a:chOff x="675908" y="693106"/>
              <a:chExt cx="9053516" cy="3321826"/>
            </a:xfrm>
          </p:grpSpPr>
          <p:sp>
            <p:nvSpPr>
              <p:cNvPr id="26" name="íŝḻiḓè">
                <a:extLst>
                  <a:ext uri="{FF2B5EF4-FFF2-40B4-BE49-F238E27FC236}">
                    <a16:creationId xmlns:a16="http://schemas.microsoft.com/office/drawing/2014/main" id="{C5C663C5-9B96-483D-86C2-CC9F63F28CA0}"/>
                  </a:ext>
                </a:extLst>
              </p:cNvPr>
              <p:cNvSpPr txBox="1"/>
              <p:nvPr/>
            </p:nvSpPr>
            <p:spPr>
              <a:xfrm>
                <a:off x="675908" y="693106"/>
                <a:ext cx="2769328" cy="3321826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tx2">
                        <a:alpha val="33000"/>
                      </a:schemeClr>
                    </a:solidFill>
                    <a:latin typeface="Impact" panose="020B0806030902050204" pitchFamily="34" charset="0"/>
                  </a:rPr>
                  <a:t>2</a:t>
                </a:r>
                <a:endParaRPr lang="zh-CN" altLang="en-US" sz="9600" dirty="0">
                  <a:solidFill>
                    <a:schemeClr val="tx2">
                      <a:alpha val="33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7" name="îšľîḋé">
                <a:extLst>
                  <a:ext uri="{FF2B5EF4-FFF2-40B4-BE49-F238E27FC236}">
                    <a16:creationId xmlns:a16="http://schemas.microsoft.com/office/drawing/2014/main" id="{080B89F9-780A-41D7-9C4E-856067857099}"/>
                  </a:ext>
                </a:extLst>
              </p:cNvPr>
              <p:cNvSpPr txBox="1"/>
              <p:nvPr/>
            </p:nvSpPr>
            <p:spPr>
              <a:xfrm>
                <a:off x="2770637" y="693106"/>
                <a:ext cx="2769328" cy="3321826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tx2">
                        <a:alpha val="33000"/>
                      </a:schemeClr>
                    </a:solidFill>
                    <a:latin typeface="Impact" panose="020B0806030902050204" pitchFamily="34" charset="0"/>
                  </a:rPr>
                  <a:t>0</a:t>
                </a:r>
                <a:endParaRPr lang="zh-CN" altLang="en-US" sz="9600" dirty="0">
                  <a:solidFill>
                    <a:schemeClr val="tx2">
                      <a:alpha val="33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8" name="ïṥḷîḑè">
                <a:extLst>
                  <a:ext uri="{FF2B5EF4-FFF2-40B4-BE49-F238E27FC236}">
                    <a16:creationId xmlns:a16="http://schemas.microsoft.com/office/drawing/2014/main" id="{FC7B432F-A73B-461B-8265-2878A249215B}"/>
                  </a:ext>
                </a:extLst>
              </p:cNvPr>
              <p:cNvSpPr txBox="1"/>
              <p:nvPr/>
            </p:nvSpPr>
            <p:spPr>
              <a:xfrm>
                <a:off x="4865366" y="693106"/>
                <a:ext cx="2769328" cy="3321826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tx2">
                        <a:alpha val="33000"/>
                      </a:schemeClr>
                    </a:solidFill>
                    <a:latin typeface="Impact" panose="020B0806030902050204" pitchFamily="34" charset="0"/>
                  </a:rPr>
                  <a:t>1</a:t>
                </a:r>
                <a:endParaRPr lang="zh-CN" altLang="en-US" sz="9600" dirty="0">
                  <a:solidFill>
                    <a:schemeClr val="tx2">
                      <a:alpha val="33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9" name="ïşḻïde">
                <a:extLst>
                  <a:ext uri="{FF2B5EF4-FFF2-40B4-BE49-F238E27FC236}">
                    <a16:creationId xmlns:a16="http://schemas.microsoft.com/office/drawing/2014/main" id="{326A24B4-F24C-46EC-9B54-A275B907CA25}"/>
                  </a:ext>
                </a:extLst>
              </p:cNvPr>
              <p:cNvSpPr txBox="1"/>
              <p:nvPr/>
            </p:nvSpPr>
            <p:spPr>
              <a:xfrm>
                <a:off x="6960096" y="693106"/>
                <a:ext cx="2769328" cy="3321826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tx2">
                        <a:alpha val="33000"/>
                      </a:schemeClr>
                    </a:solidFill>
                    <a:latin typeface="Impact" panose="020B0806030902050204" pitchFamily="34" charset="0"/>
                  </a:rPr>
                  <a:t>8</a:t>
                </a:r>
                <a:endParaRPr lang="zh-CN" altLang="en-US" sz="9600" dirty="0">
                  <a:solidFill>
                    <a:schemeClr val="tx2">
                      <a:alpha val="33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54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pic>
        <p:nvPicPr>
          <p:cNvPr id="10" name="图片占位符 9">
            <a:extLst>
              <a:ext uri="{FF2B5EF4-FFF2-40B4-BE49-F238E27FC236}">
                <a16:creationId xmlns:a16="http://schemas.microsoft.com/office/drawing/2014/main" id="{963B2B6D-4544-4357-9DFE-146E97F85C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5" r="16675"/>
          <a:stretch>
            <a:fillRect/>
          </a:stretch>
        </p:blipFill>
        <p:spPr/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072484" y="266160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F138B57-BED9-4093-8A72-1DC824FBB8CC}"/>
              </a:ext>
            </a:extLst>
          </p:cNvPr>
          <p:cNvCxnSpPr/>
          <p:nvPr/>
        </p:nvCxnSpPr>
        <p:spPr>
          <a:xfrm>
            <a:off x="5016414" y="3608778"/>
            <a:ext cx="475138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BBCC903-542F-4DF2-8CCC-475932EE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F2537F-F7D9-4634-8FD4-3B540CE8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6FEEF3E-3FD6-43B6-AEEB-7F8DCD88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grpSp>
        <p:nvGrpSpPr>
          <p:cNvPr id="5" name="fc43eb90-8a90-4d48-9a03-e25be33eccb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89B5AC7-3F10-4564-A437-5A8820E37081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81977" y="1593226"/>
            <a:ext cx="10838511" cy="4355774"/>
            <a:chOff x="681977" y="1593226"/>
            <a:chExt cx="10838511" cy="4355774"/>
          </a:xfrm>
        </p:grpSpPr>
        <p:grpSp>
          <p:nvGrpSpPr>
            <p:cNvPr id="6" name="íṣḻîdè">
              <a:extLst>
                <a:ext uri="{FF2B5EF4-FFF2-40B4-BE49-F238E27FC236}">
                  <a16:creationId xmlns:a16="http://schemas.microsoft.com/office/drawing/2014/main" id="{BF784494-0EA1-4D73-B2DA-9CD74145CCED}"/>
                </a:ext>
              </a:extLst>
            </p:cNvPr>
            <p:cNvGrpSpPr/>
            <p:nvPr/>
          </p:nvGrpSpPr>
          <p:grpSpPr>
            <a:xfrm>
              <a:off x="1667437" y="2965031"/>
              <a:ext cx="8894975" cy="2607407"/>
              <a:chOff x="2837848" y="2965031"/>
              <a:chExt cx="6554156" cy="2607407"/>
            </a:xfrm>
          </p:grpSpPr>
          <p:sp>
            <p:nvSpPr>
              <p:cNvPr id="31" name="îśľîde">
                <a:extLst>
                  <a:ext uri="{FF2B5EF4-FFF2-40B4-BE49-F238E27FC236}">
                    <a16:creationId xmlns:a16="http://schemas.microsoft.com/office/drawing/2014/main" id="{21E745AE-E29A-486F-A562-A6F2937FE542}"/>
                  </a:ext>
                </a:extLst>
              </p:cNvPr>
              <p:cNvSpPr/>
              <p:nvPr/>
            </p:nvSpPr>
            <p:spPr>
              <a:xfrm>
                <a:off x="6108883" y="5441279"/>
                <a:ext cx="3283121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ṧ1îḍe">
                <a:extLst>
                  <a:ext uri="{FF2B5EF4-FFF2-40B4-BE49-F238E27FC236}">
                    <a16:creationId xmlns:a16="http://schemas.microsoft.com/office/drawing/2014/main" id="{230A8E33-85F3-45C9-9581-44E50AE52825}"/>
                  </a:ext>
                </a:extLst>
              </p:cNvPr>
              <p:cNvSpPr/>
              <p:nvPr/>
            </p:nvSpPr>
            <p:spPr>
              <a:xfrm>
                <a:off x="6110182" y="5441278"/>
                <a:ext cx="1636061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accent1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ślîḑê">
                <a:extLst>
                  <a:ext uri="{FF2B5EF4-FFF2-40B4-BE49-F238E27FC236}">
                    <a16:creationId xmlns:a16="http://schemas.microsoft.com/office/drawing/2014/main" id="{954F85AA-4234-411F-883E-2B14D4A1997E}"/>
                  </a:ext>
                </a:extLst>
              </p:cNvPr>
              <p:cNvSpPr/>
              <p:nvPr/>
            </p:nvSpPr>
            <p:spPr>
              <a:xfrm>
                <a:off x="6108883" y="4617543"/>
                <a:ext cx="3283121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îṣlîďê">
                <a:extLst>
                  <a:ext uri="{FF2B5EF4-FFF2-40B4-BE49-F238E27FC236}">
                    <a16:creationId xmlns:a16="http://schemas.microsoft.com/office/drawing/2014/main" id="{21E00410-93AE-406B-A91D-41107E280365}"/>
                  </a:ext>
                </a:extLst>
              </p:cNvPr>
              <p:cNvSpPr/>
              <p:nvPr/>
            </p:nvSpPr>
            <p:spPr>
              <a:xfrm>
                <a:off x="6110182" y="4617543"/>
                <a:ext cx="2699459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accent2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ṡḷïḍê">
                <a:extLst>
                  <a:ext uri="{FF2B5EF4-FFF2-40B4-BE49-F238E27FC236}">
                    <a16:creationId xmlns:a16="http://schemas.microsoft.com/office/drawing/2014/main" id="{EE9FEA93-65F2-43BE-AEED-E601CBEC3F6C}"/>
                  </a:ext>
                </a:extLst>
              </p:cNvPr>
              <p:cNvSpPr/>
              <p:nvPr/>
            </p:nvSpPr>
            <p:spPr>
              <a:xfrm>
                <a:off x="6108883" y="3793807"/>
                <a:ext cx="3283121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îṧḻiḓê">
                <a:extLst>
                  <a:ext uri="{FF2B5EF4-FFF2-40B4-BE49-F238E27FC236}">
                    <a16:creationId xmlns:a16="http://schemas.microsoft.com/office/drawing/2014/main" id="{BBBF45E7-D2B9-4820-B0AD-6F0951170C28}"/>
                  </a:ext>
                </a:extLst>
              </p:cNvPr>
              <p:cNvSpPr/>
              <p:nvPr/>
            </p:nvSpPr>
            <p:spPr>
              <a:xfrm>
                <a:off x="6110182" y="3791286"/>
                <a:ext cx="1858418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accent3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ṩļîḋè">
                <a:extLst>
                  <a:ext uri="{FF2B5EF4-FFF2-40B4-BE49-F238E27FC236}">
                    <a16:creationId xmlns:a16="http://schemas.microsoft.com/office/drawing/2014/main" id="{6F66C145-7469-4BC3-B744-319B28A4FC51}"/>
                  </a:ext>
                </a:extLst>
              </p:cNvPr>
              <p:cNvSpPr/>
              <p:nvPr/>
            </p:nvSpPr>
            <p:spPr>
              <a:xfrm>
                <a:off x="6108883" y="2965031"/>
                <a:ext cx="3283121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śľide">
                <a:extLst>
                  <a:ext uri="{FF2B5EF4-FFF2-40B4-BE49-F238E27FC236}">
                    <a16:creationId xmlns:a16="http://schemas.microsoft.com/office/drawing/2014/main" id="{E45926A2-DEC3-4FD7-A307-9C1F7236347A}"/>
                  </a:ext>
                </a:extLst>
              </p:cNvPr>
              <p:cNvSpPr/>
              <p:nvPr/>
            </p:nvSpPr>
            <p:spPr>
              <a:xfrm>
                <a:off x="6110182" y="2965031"/>
                <a:ext cx="1104106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accent4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íšḷíḑé">
                <a:extLst>
                  <a:ext uri="{FF2B5EF4-FFF2-40B4-BE49-F238E27FC236}">
                    <a16:creationId xmlns:a16="http://schemas.microsoft.com/office/drawing/2014/main" id="{BE1C238D-E1F8-4C12-B661-A8C79D197A6B}"/>
                  </a:ext>
                </a:extLst>
              </p:cNvPr>
              <p:cNvSpPr/>
              <p:nvPr/>
            </p:nvSpPr>
            <p:spPr>
              <a:xfrm>
                <a:off x="2837848" y="5441278"/>
                <a:ext cx="3283121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ṧlíḑê">
                <a:extLst>
                  <a:ext uri="{FF2B5EF4-FFF2-40B4-BE49-F238E27FC236}">
                    <a16:creationId xmlns:a16="http://schemas.microsoft.com/office/drawing/2014/main" id="{0D9D605D-E979-4747-B269-12F374F75C43}"/>
                  </a:ext>
                </a:extLst>
              </p:cNvPr>
              <p:cNvSpPr/>
              <p:nvPr/>
            </p:nvSpPr>
            <p:spPr>
              <a:xfrm>
                <a:off x="2931498" y="5441278"/>
                <a:ext cx="3189471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accent1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íṥľidé">
                <a:extLst>
                  <a:ext uri="{FF2B5EF4-FFF2-40B4-BE49-F238E27FC236}">
                    <a16:creationId xmlns:a16="http://schemas.microsoft.com/office/drawing/2014/main" id="{48456514-2153-482C-A112-3AAA21B0FCE1}"/>
                  </a:ext>
                </a:extLst>
              </p:cNvPr>
              <p:cNvSpPr/>
              <p:nvPr/>
            </p:nvSpPr>
            <p:spPr>
              <a:xfrm>
                <a:off x="2837848" y="4617543"/>
                <a:ext cx="3283121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iSļíḍe">
                <a:extLst>
                  <a:ext uri="{FF2B5EF4-FFF2-40B4-BE49-F238E27FC236}">
                    <a16:creationId xmlns:a16="http://schemas.microsoft.com/office/drawing/2014/main" id="{7B5B096A-05A0-4025-AF0E-6B99F027D48F}"/>
                  </a:ext>
                </a:extLst>
              </p:cNvPr>
              <p:cNvSpPr/>
              <p:nvPr/>
            </p:nvSpPr>
            <p:spPr>
              <a:xfrm>
                <a:off x="4601584" y="4617543"/>
                <a:ext cx="1519385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accent2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islïḓé">
                <a:extLst>
                  <a:ext uri="{FF2B5EF4-FFF2-40B4-BE49-F238E27FC236}">
                    <a16:creationId xmlns:a16="http://schemas.microsoft.com/office/drawing/2014/main" id="{271956A9-BEB3-48D3-B607-49F5987DE38A}"/>
                  </a:ext>
                </a:extLst>
              </p:cNvPr>
              <p:cNvSpPr/>
              <p:nvPr/>
            </p:nvSpPr>
            <p:spPr>
              <a:xfrm>
                <a:off x="2837848" y="3793806"/>
                <a:ext cx="3283121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îşlîḑé">
                <a:extLst>
                  <a:ext uri="{FF2B5EF4-FFF2-40B4-BE49-F238E27FC236}">
                    <a16:creationId xmlns:a16="http://schemas.microsoft.com/office/drawing/2014/main" id="{AD1F3243-25A6-47B0-9724-B34EA00FCC88}"/>
                  </a:ext>
                </a:extLst>
              </p:cNvPr>
              <p:cNvSpPr/>
              <p:nvPr/>
            </p:nvSpPr>
            <p:spPr>
              <a:xfrm>
                <a:off x="4090421" y="3793806"/>
                <a:ext cx="2030548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accent3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iślídê">
                <a:extLst>
                  <a:ext uri="{FF2B5EF4-FFF2-40B4-BE49-F238E27FC236}">
                    <a16:creationId xmlns:a16="http://schemas.microsoft.com/office/drawing/2014/main" id="{7CEE91A6-7C51-4A3E-BF74-25AED3CB961E}"/>
                  </a:ext>
                </a:extLst>
              </p:cNvPr>
              <p:cNvSpPr/>
              <p:nvPr/>
            </p:nvSpPr>
            <p:spPr>
              <a:xfrm>
                <a:off x="2837848" y="2965031"/>
                <a:ext cx="3283121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ŝḻïdê">
                <a:extLst>
                  <a:ext uri="{FF2B5EF4-FFF2-40B4-BE49-F238E27FC236}">
                    <a16:creationId xmlns:a16="http://schemas.microsoft.com/office/drawing/2014/main" id="{E990C7F6-7ED4-4496-A68D-38A012691532}"/>
                  </a:ext>
                </a:extLst>
              </p:cNvPr>
              <p:cNvSpPr/>
              <p:nvPr/>
            </p:nvSpPr>
            <p:spPr>
              <a:xfrm>
                <a:off x="3434210" y="2965031"/>
                <a:ext cx="2686759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accent4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iṧlîďe">
              <a:extLst>
                <a:ext uri="{FF2B5EF4-FFF2-40B4-BE49-F238E27FC236}">
                  <a16:creationId xmlns:a16="http://schemas.microsoft.com/office/drawing/2014/main" id="{0A3369A8-E71A-4474-8A6D-E4DB0A197AA7}"/>
                </a:ext>
              </a:extLst>
            </p:cNvPr>
            <p:cNvSpPr/>
            <p:nvPr/>
          </p:nvSpPr>
          <p:spPr>
            <a:xfrm>
              <a:off x="6037066" y="2952751"/>
              <a:ext cx="155722" cy="15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şľîdè">
              <a:extLst>
                <a:ext uri="{FF2B5EF4-FFF2-40B4-BE49-F238E27FC236}">
                  <a16:creationId xmlns:a16="http://schemas.microsoft.com/office/drawing/2014/main" id="{FA4DBDE6-DB83-4CC8-B21C-1881B1B615B7}"/>
                </a:ext>
              </a:extLst>
            </p:cNvPr>
            <p:cNvSpPr/>
            <p:nvPr/>
          </p:nvSpPr>
          <p:spPr>
            <a:xfrm>
              <a:off x="6037066" y="3779005"/>
              <a:ext cx="155722" cy="155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ş1îďé">
              <a:extLst>
                <a:ext uri="{FF2B5EF4-FFF2-40B4-BE49-F238E27FC236}">
                  <a16:creationId xmlns:a16="http://schemas.microsoft.com/office/drawing/2014/main" id="{2607F2EC-7B1C-41AC-B97A-411458EB10ED}"/>
                </a:ext>
              </a:extLst>
            </p:cNvPr>
            <p:cNvSpPr/>
            <p:nvPr/>
          </p:nvSpPr>
          <p:spPr>
            <a:xfrm>
              <a:off x="6037066" y="4605263"/>
              <a:ext cx="155722" cy="15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šḻïďé">
              <a:extLst>
                <a:ext uri="{FF2B5EF4-FFF2-40B4-BE49-F238E27FC236}">
                  <a16:creationId xmlns:a16="http://schemas.microsoft.com/office/drawing/2014/main" id="{3147E8E5-1AA0-4D75-AC0B-6FAC716DE18E}"/>
                </a:ext>
              </a:extLst>
            </p:cNvPr>
            <p:cNvSpPr/>
            <p:nvPr/>
          </p:nvSpPr>
          <p:spPr>
            <a:xfrm>
              <a:off x="6037066" y="5428997"/>
              <a:ext cx="155722" cy="155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" name="íšlïḓe">
              <a:extLst>
                <a:ext uri="{FF2B5EF4-FFF2-40B4-BE49-F238E27FC236}">
                  <a16:creationId xmlns:a16="http://schemas.microsoft.com/office/drawing/2014/main" id="{D55147F5-95A9-4F4B-900A-EDF14A5DD56C}"/>
                </a:ext>
              </a:extLst>
            </p:cNvPr>
            <p:cNvGrpSpPr/>
            <p:nvPr/>
          </p:nvGrpSpPr>
          <p:grpSpPr>
            <a:xfrm>
              <a:off x="681977" y="1593226"/>
              <a:ext cx="958074" cy="4079024"/>
              <a:chOff x="1578344" y="1593226"/>
              <a:chExt cx="958074" cy="4079024"/>
            </a:xfrm>
          </p:grpSpPr>
          <p:sp>
            <p:nvSpPr>
              <p:cNvPr id="24" name="íṣḻîḓê">
                <a:extLst>
                  <a:ext uri="{FF2B5EF4-FFF2-40B4-BE49-F238E27FC236}">
                    <a16:creationId xmlns:a16="http://schemas.microsoft.com/office/drawing/2014/main" id="{3F1C7893-31D5-4C81-9545-6F046CA3E4EB}"/>
                  </a:ext>
                </a:extLst>
              </p:cNvPr>
              <p:cNvSpPr/>
              <p:nvPr/>
            </p:nvSpPr>
            <p:spPr>
              <a:xfrm>
                <a:off x="1670094" y="2890619"/>
                <a:ext cx="774574" cy="30538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val="1"/>
                </a:ext>
              </a:extLst>
            </p:spPr>
            <p:txBody>
              <a:bodyPr wrap="none" lIns="90000" tIns="46800" rIns="90000" bIns="46800" anchor="ctr">
                <a:normAutofit fontScale="92500" lnSpcReduction="20000"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sz="17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85%</a:t>
                </a:r>
              </a:p>
            </p:txBody>
          </p:sp>
          <p:sp>
            <p:nvSpPr>
              <p:cNvPr id="25" name="iṩ1îḓê">
                <a:extLst>
                  <a:ext uri="{FF2B5EF4-FFF2-40B4-BE49-F238E27FC236}">
                    <a16:creationId xmlns:a16="http://schemas.microsoft.com/office/drawing/2014/main" id="{BFF4600B-A65E-450E-A088-3CEB47E031BC}"/>
                  </a:ext>
                </a:extLst>
              </p:cNvPr>
              <p:cNvSpPr/>
              <p:nvPr/>
            </p:nvSpPr>
            <p:spPr>
              <a:xfrm>
                <a:off x="1670094" y="3719395"/>
                <a:ext cx="774574" cy="30538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val="1"/>
                </a:ext>
              </a:extLst>
            </p:spPr>
            <p:txBody>
              <a:bodyPr wrap="none" lIns="90000" tIns="46800" rIns="90000" bIns="46800" anchor="ctr">
                <a:normAutofit fontScale="92500" lnSpcReduction="20000"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sz="17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65%</a:t>
                </a:r>
              </a:p>
            </p:txBody>
          </p:sp>
          <p:sp>
            <p:nvSpPr>
              <p:cNvPr id="26" name="íš1iďé">
                <a:extLst>
                  <a:ext uri="{FF2B5EF4-FFF2-40B4-BE49-F238E27FC236}">
                    <a16:creationId xmlns:a16="http://schemas.microsoft.com/office/drawing/2014/main" id="{A25AB156-89DD-4D56-8392-76EDC94814D4}"/>
                  </a:ext>
                </a:extLst>
              </p:cNvPr>
              <p:cNvSpPr/>
              <p:nvPr/>
            </p:nvSpPr>
            <p:spPr>
              <a:xfrm>
                <a:off x="1670094" y="4538091"/>
                <a:ext cx="774574" cy="30538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val="1"/>
                </a:ext>
              </a:extLst>
            </p:spPr>
            <p:txBody>
              <a:bodyPr wrap="none" lIns="90000" tIns="46800" rIns="90000" bIns="46800" anchor="ctr">
                <a:normAutofit fontScale="92500" lnSpcReduction="20000"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sz="17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45%</a:t>
                </a:r>
              </a:p>
            </p:txBody>
          </p:sp>
          <p:sp>
            <p:nvSpPr>
              <p:cNvPr id="27" name="iŝ1ïde">
                <a:extLst>
                  <a:ext uri="{FF2B5EF4-FFF2-40B4-BE49-F238E27FC236}">
                    <a16:creationId xmlns:a16="http://schemas.microsoft.com/office/drawing/2014/main" id="{A5125A74-F5A9-4D60-AD5F-8BA3C8A85AA1}"/>
                  </a:ext>
                </a:extLst>
              </p:cNvPr>
              <p:cNvSpPr/>
              <p:nvPr/>
            </p:nvSpPr>
            <p:spPr>
              <a:xfrm>
                <a:off x="1670094" y="5366867"/>
                <a:ext cx="774574" cy="30538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val="1"/>
                </a:ext>
              </a:extLst>
            </p:spPr>
            <p:txBody>
              <a:bodyPr wrap="none" lIns="90000" tIns="46800" rIns="90000" bIns="46800" anchor="ctr">
                <a:normAutofit fontScale="92500" lnSpcReduction="20000"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sz="175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97%</a:t>
                </a:r>
              </a:p>
            </p:txBody>
          </p:sp>
          <p:grpSp>
            <p:nvGrpSpPr>
              <p:cNvPr id="28" name="ïS1iḓe">
                <a:extLst>
                  <a:ext uri="{FF2B5EF4-FFF2-40B4-BE49-F238E27FC236}">
                    <a16:creationId xmlns:a16="http://schemas.microsoft.com/office/drawing/2014/main" id="{705E46D3-70FD-4A53-BE92-FA3A67ECAB3B}"/>
                  </a:ext>
                </a:extLst>
              </p:cNvPr>
              <p:cNvGrpSpPr/>
              <p:nvPr/>
            </p:nvGrpSpPr>
            <p:grpSpPr>
              <a:xfrm>
                <a:off x="1578344" y="1593226"/>
                <a:ext cx="958074" cy="958074"/>
                <a:chOff x="1578344" y="1593226"/>
                <a:chExt cx="958074" cy="958074"/>
              </a:xfrm>
            </p:grpSpPr>
            <p:sp>
              <p:nvSpPr>
                <p:cNvPr id="29" name="ïšḻíḋè">
                  <a:extLst>
                    <a:ext uri="{FF2B5EF4-FFF2-40B4-BE49-F238E27FC236}">
                      <a16:creationId xmlns:a16="http://schemas.microsoft.com/office/drawing/2014/main" id="{5FA8777B-2333-42A5-9038-11365C7E4D64}"/>
                    </a:ext>
                  </a:extLst>
                </p:cNvPr>
                <p:cNvSpPr/>
                <p:nvPr/>
              </p:nvSpPr>
              <p:spPr>
                <a:xfrm>
                  <a:off x="1578344" y="1593226"/>
                  <a:ext cx="958074" cy="9580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ïśḷîḋè">
                  <a:extLst>
                    <a:ext uri="{FF2B5EF4-FFF2-40B4-BE49-F238E27FC236}">
                      <a16:creationId xmlns:a16="http://schemas.microsoft.com/office/drawing/2014/main" id="{570F410A-CC18-4A9B-8229-FD4C830DB72B}"/>
                    </a:ext>
                  </a:extLst>
                </p:cNvPr>
                <p:cNvSpPr/>
                <p:nvPr/>
              </p:nvSpPr>
              <p:spPr>
                <a:xfrm>
                  <a:off x="1903682" y="1806478"/>
                  <a:ext cx="307404" cy="5315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552" y="0"/>
                      </a:moveTo>
                      <a:cubicBezTo>
                        <a:pt x="9244" y="0"/>
                        <a:pt x="8131" y="263"/>
                        <a:pt x="7210" y="796"/>
                      </a:cubicBezTo>
                      <a:cubicBezTo>
                        <a:pt x="6289" y="1328"/>
                        <a:pt x="5826" y="1977"/>
                        <a:pt x="5826" y="2733"/>
                      </a:cubicBezTo>
                      <a:cubicBezTo>
                        <a:pt x="5826" y="3489"/>
                        <a:pt x="6289" y="4134"/>
                        <a:pt x="7210" y="4666"/>
                      </a:cubicBezTo>
                      <a:cubicBezTo>
                        <a:pt x="8131" y="5199"/>
                        <a:pt x="9245" y="5462"/>
                        <a:pt x="10552" y="5462"/>
                      </a:cubicBezTo>
                      <a:cubicBezTo>
                        <a:pt x="11859" y="5462"/>
                        <a:pt x="12974" y="5199"/>
                        <a:pt x="13895" y="4666"/>
                      </a:cubicBezTo>
                      <a:cubicBezTo>
                        <a:pt x="14815" y="4134"/>
                        <a:pt x="15279" y="3489"/>
                        <a:pt x="15279" y="2733"/>
                      </a:cubicBezTo>
                      <a:cubicBezTo>
                        <a:pt x="15279" y="1977"/>
                        <a:pt x="14815" y="1329"/>
                        <a:pt x="13895" y="796"/>
                      </a:cubicBezTo>
                      <a:cubicBezTo>
                        <a:pt x="12974" y="263"/>
                        <a:pt x="11859" y="0"/>
                        <a:pt x="10552" y="0"/>
                      </a:cubicBezTo>
                      <a:close/>
                      <a:moveTo>
                        <a:pt x="4049" y="5989"/>
                      </a:moveTo>
                      <a:cubicBezTo>
                        <a:pt x="2924" y="5989"/>
                        <a:pt x="1967" y="6216"/>
                        <a:pt x="1180" y="6671"/>
                      </a:cubicBezTo>
                      <a:cubicBezTo>
                        <a:pt x="394" y="7126"/>
                        <a:pt x="0" y="7679"/>
                        <a:pt x="0" y="8330"/>
                      </a:cubicBezTo>
                      <a:lnTo>
                        <a:pt x="0" y="13405"/>
                      </a:lnTo>
                      <a:cubicBezTo>
                        <a:pt x="0" y="13730"/>
                        <a:pt x="197" y="14006"/>
                        <a:pt x="590" y="14234"/>
                      </a:cubicBezTo>
                      <a:cubicBezTo>
                        <a:pt x="984" y="14462"/>
                        <a:pt x="1462" y="14575"/>
                        <a:pt x="2025" y="14575"/>
                      </a:cubicBezTo>
                      <a:cubicBezTo>
                        <a:pt x="2587" y="14575"/>
                        <a:pt x="3065" y="14462"/>
                        <a:pt x="3459" y="14234"/>
                      </a:cubicBezTo>
                      <a:cubicBezTo>
                        <a:pt x="3852" y="14006"/>
                        <a:pt x="4049" y="13730"/>
                        <a:pt x="4049" y="13405"/>
                      </a:cubicBezTo>
                      <a:lnTo>
                        <a:pt x="4049" y="9109"/>
                      </a:lnTo>
                      <a:lnTo>
                        <a:pt x="5404" y="9109"/>
                      </a:lnTo>
                      <a:lnTo>
                        <a:pt x="5404" y="20236"/>
                      </a:lnTo>
                      <a:cubicBezTo>
                        <a:pt x="5404" y="20610"/>
                        <a:pt x="5632" y="20928"/>
                        <a:pt x="6095" y="21196"/>
                      </a:cubicBezTo>
                      <a:cubicBezTo>
                        <a:pt x="6559" y="21464"/>
                        <a:pt x="7117" y="21600"/>
                        <a:pt x="7763" y="21600"/>
                      </a:cubicBezTo>
                      <a:cubicBezTo>
                        <a:pt x="8410" y="21600"/>
                        <a:pt x="8967" y="21464"/>
                        <a:pt x="9431" y="21196"/>
                      </a:cubicBezTo>
                      <a:cubicBezTo>
                        <a:pt x="9895" y="20928"/>
                        <a:pt x="10123" y="20610"/>
                        <a:pt x="10123" y="20236"/>
                      </a:cubicBezTo>
                      <a:lnTo>
                        <a:pt x="10123" y="14575"/>
                      </a:lnTo>
                      <a:lnTo>
                        <a:pt x="11477" y="14575"/>
                      </a:lnTo>
                      <a:lnTo>
                        <a:pt x="11477" y="20236"/>
                      </a:lnTo>
                      <a:cubicBezTo>
                        <a:pt x="11477" y="20610"/>
                        <a:pt x="11705" y="20932"/>
                        <a:pt x="12169" y="21200"/>
                      </a:cubicBezTo>
                      <a:cubicBezTo>
                        <a:pt x="12633" y="21468"/>
                        <a:pt x="13190" y="21600"/>
                        <a:pt x="13837" y="21600"/>
                      </a:cubicBezTo>
                      <a:cubicBezTo>
                        <a:pt x="14484" y="21600"/>
                        <a:pt x="15041" y="21468"/>
                        <a:pt x="15505" y="21200"/>
                      </a:cubicBezTo>
                      <a:cubicBezTo>
                        <a:pt x="15968" y="20931"/>
                        <a:pt x="16196" y="20610"/>
                        <a:pt x="16196" y="20236"/>
                      </a:cubicBezTo>
                      <a:lnTo>
                        <a:pt x="16196" y="9109"/>
                      </a:lnTo>
                      <a:lnTo>
                        <a:pt x="17551" y="9109"/>
                      </a:lnTo>
                      <a:lnTo>
                        <a:pt x="17551" y="13405"/>
                      </a:lnTo>
                      <a:cubicBezTo>
                        <a:pt x="17551" y="13730"/>
                        <a:pt x="17746" y="14007"/>
                        <a:pt x="18141" y="14234"/>
                      </a:cubicBezTo>
                      <a:cubicBezTo>
                        <a:pt x="18534" y="14462"/>
                        <a:pt x="19013" y="14575"/>
                        <a:pt x="19575" y="14575"/>
                      </a:cubicBezTo>
                      <a:cubicBezTo>
                        <a:pt x="20138" y="14575"/>
                        <a:pt x="20617" y="14462"/>
                        <a:pt x="21010" y="14234"/>
                      </a:cubicBezTo>
                      <a:cubicBezTo>
                        <a:pt x="21403" y="14007"/>
                        <a:pt x="21600" y="13730"/>
                        <a:pt x="21600" y="13405"/>
                      </a:cubicBezTo>
                      <a:lnTo>
                        <a:pt x="21600" y="8330"/>
                      </a:lnTo>
                      <a:cubicBezTo>
                        <a:pt x="21600" y="7679"/>
                        <a:pt x="21208" y="7126"/>
                        <a:pt x="20420" y="6671"/>
                      </a:cubicBezTo>
                      <a:cubicBezTo>
                        <a:pt x="19633" y="6216"/>
                        <a:pt x="18675" y="5989"/>
                        <a:pt x="17551" y="5989"/>
                      </a:cubicBezTo>
                      <a:lnTo>
                        <a:pt x="4049" y="59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2" name="íS1íḋè">
              <a:extLst>
                <a:ext uri="{FF2B5EF4-FFF2-40B4-BE49-F238E27FC236}">
                  <a16:creationId xmlns:a16="http://schemas.microsoft.com/office/drawing/2014/main" id="{043BAF45-546E-4AB2-B3D9-B9F540B6DE9A}"/>
                </a:ext>
              </a:extLst>
            </p:cNvPr>
            <p:cNvGrpSpPr/>
            <p:nvPr/>
          </p:nvGrpSpPr>
          <p:grpSpPr>
            <a:xfrm>
              <a:off x="10562414" y="1593226"/>
              <a:ext cx="958074" cy="4079024"/>
              <a:chOff x="9596433" y="1593226"/>
              <a:chExt cx="958074" cy="4079024"/>
            </a:xfrm>
          </p:grpSpPr>
          <p:sp>
            <p:nvSpPr>
              <p:cNvPr id="17" name="iS1îḋé">
                <a:extLst>
                  <a:ext uri="{FF2B5EF4-FFF2-40B4-BE49-F238E27FC236}">
                    <a16:creationId xmlns:a16="http://schemas.microsoft.com/office/drawing/2014/main" id="{93DAC8FA-2A00-444D-AB8D-A58F2B7F3070}"/>
                  </a:ext>
                </a:extLst>
              </p:cNvPr>
              <p:cNvSpPr/>
              <p:nvPr/>
            </p:nvSpPr>
            <p:spPr>
              <a:xfrm>
                <a:off x="9688183" y="2890619"/>
                <a:ext cx="774574" cy="30538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val="1"/>
                </a:ext>
              </a:extLst>
            </p:spPr>
            <p:txBody>
              <a:bodyPr wrap="none" lIns="90000" tIns="46800" rIns="90000" bIns="46800" anchor="ctr">
                <a:normAutofit fontScale="92500" lnSpcReduction="20000"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sz="17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30%</a:t>
                </a:r>
              </a:p>
            </p:txBody>
          </p:sp>
          <p:sp>
            <p:nvSpPr>
              <p:cNvPr id="18" name="íŝliḋê">
                <a:extLst>
                  <a:ext uri="{FF2B5EF4-FFF2-40B4-BE49-F238E27FC236}">
                    <a16:creationId xmlns:a16="http://schemas.microsoft.com/office/drawing/2014/main" id="{61903F2D-5970-458D-8301-048A05DAF841}"/>
                  </a:ext>
                </a:extLst>
              </p:cNvPr>
              <p:cNvSpPr/>
              <p:nvPr/>
            </p:nvSpPr>
            <p:spPr>
              <a:xfrm>
                <a:off x="9688183" y="3719395"/>
                <a:ext cx="774574" cy="30538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val="1"/>
                </a:ext>
              </a:extLst>
            </p:spPr>
            <p:txBody>
              <a:bodyPr wrap="none" lIns="90000" tIns="46800" rIns="90000" bIns="46800" anchor="ctr">
                <a:normAutofit fontScale="92500" lnSpcReduction="20000"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sz="175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55%</a:t>
                </a:r>
              </a:p>
            </p:txBody>
          </p:sp>
          <p:sp>
            <p:nvSpPr>
              <p:cNvPr id="19" name="îśḻíḑè">
                <a:extLst>
                  <a:ext uri="{FF2B5EF4-FFF2-40B4-BE49-F238E27FC236}">
                    <a16:creationId xmlns:a16="http://schemas.microsoft.com/office/drawing/2014/main" id="{9D1CE946-155D-4361-A386-EFC96CDC30B0}"/>
                  </a:ext>
                </a:extLst>
              </p:cNvPr>
              <p:cNvSpPr/>
              <p:nvPr/>
            </p:nvSpPr>
            <p:spPr>
              <a:xfrm>
                <a:off x="9688183" y="4538091"/>
                <a:ext cx="774574" cy="30538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val="1"/>
                </a:ext>
              </a:extLst>
            </p:spPr>
            <p:txBody>
              <a:bodyPr wrap="none" lIns="90000" tIns="46800" rIns="90000" bIns="46800" anchor="ctr">
                <a:normAutofit fontScale="92500" lnSpcReduction="20000"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sz="175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85%</a:t>
                </a:r>
              </a:p>
            </p:txBody>
          </p:sp>
          <p:sp>
            <p:nvSpPr>
              <p:cNvPr id="20" name="îṥľîḓê">
                <a:extLst>
                  <a:ext uri="{FF2B5EF4-FFF2-40B4-BE49-F238E27FC236}">
                    <a16:creationId xmlns:a16="http://schemas.microsoft.com/office/drawing/2014/main" id="{C2071DFE-51F2-4E35-82C1-4C7EF95BD52B}"/>
                  </a:ext>
                </a:extLst>
              </p:cNvPr>
              <p:cNvSpPr/>
              <p:nvPr/>
            </p:nvSpPr>
            <p:spPr>
              <a:xfrm>
                <a:off x="9688183" y="5366867"/>
                <a:ext cx="774574" cy="30538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val="1"/>
                </a:ext>
              </a:extLst>
            </p:spPr>
            <p:txBody>
              <a:bodyPr wrap="none" lIns="90000" tIns="46800" rIns="90000" bIns="46800" anchor="ctr">
                <a:normAutofit fontScale="92500" lnSpcReduction="20000"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sz="175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50%</a:t>
                </a:r>
              </a:p>
            </p:txBody>
          </p:sp>
          <p:grpSp>
            <p:nvGrpSpPr>
              <p:cNvPr id="21" name="ïṥḻïďé">
                <a:extLst>
                  <a:ext uri="{FF2B5EF4-FFF2-40B4-BE49-F238E27FC236}">
                    <a16:creationId xmlns:a16="http://schemas.microsoft.com/office/drawing/2014/main" id="{17A7516E-4BD9-4AA9-A45B-3709A5134CE9}"/>
                  </a:ext>
                </a:extLst>
              </p:cNvPr>
              <p:cNvGrpSpPr/>
              <p:nvPr/>
            </p:nvGrpSpPr>
            <p:grpSpPr>
              <a:xfrm>
                <a:off x="9596433" y="1593226"/>
                <a:ext cx="958074" cy="958074"/>
                <a:chOff x="9596433" y="1593226"/>
                <a:chExt cx="958074" cy="958074"/>
              </a:xfrm>
            </p:grpSpPr>
            <p:sp>
              <p:nvSpPr>
                <p:cNvPr id="22" name="ïšlîḓè">
                  <a:extLst>
                    <a:ext uri="{FF2B5EF4-FFF2-40B4-BE49-F238E27FC236}">
                      <a16:creationId xmlns:a16="http://schemas.microsoft.com/office/drawing/2014/main" id="{6DDF0E4F-F894-406B-A7A9-5191317711DA}"/>
                    </a:ext>
                  </a:extLst>
                </p:cNvPr>
                <p:cNvSpPr/>
                <p:nvPr/>
              </p:nvSpPr>
              <p:spPr>
                <a:xfrm>
                  <a:off x="9596433" y="1593226"/>
                  <a:ext cx="958074" cy="9580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išļîdê">
                  <a:extLst>
                    <a:ext uri="{FF2B5EF4-FFF2-40B4-BE49-F238E27FC236}">
                      <a16:creationId xmlns:a16="http://schemas.microsoft.com/office/drawing/2014/main" id="{5DEE176F-09F3-482D-9091-312E87749A55}"/>
                    </a:ext>
                  </a:extLst>
                </p:cNvPr>
                <p:cNvSpPr/>
                <p:nvPr/>
              </p:nvSpPr>
              <p:spPr>
                <a:xfrm>
                  <a:off x="9884419" y="1808011"/>
                  <a:ext cx="382091" cy="528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71" y="0"/>
                      </a:moveTo>
                      <a:cubicBezTo>
                        <a:pt x="9724" y="0"/>
                        <a:pt x="8834" y="267"/>
                        <a:pt x="8097" y="800"/>
                      </a:cubicBezTo>
                      <a:cubicBezTo>
                        <a:pt x="7361" y="1332"/>
                        <a:pt x="6990" y="1977"/>
                        <a:pt x="6990" y="2733"/>
                      </a:cubicBezTo>
                      <a:cubicBezTo>
                        <a:pt x="6990" y="3489"/>
                        <a:pt x="7360" y="4134"/>
                        <a:pt x="8097" y="4666"/>
                      </a:cubicBezTo>
                      <a:cubicBezTo>
                        <a:pt x="8834" y="5199"/>
                        <a:pt x="9724" y="5462"/>
                        <a:pt x="10771" y="5462"/>
                      </a:cubicBezTo>
                      <a:cubicBezTo>
                        <a:pt x="11817" y="5462"/>
                        <a:pt x="12708" y="5199"/>
                        <a:pt x="13445" y="4666"/>
                      </a:cubicBezTo>
                      <a:cubicBezTo>
                        <a:pt x="14182" y="4134"/>
                        <a:pt x="14551" y="3489"/>
                        <a:pt x="14551" y="2733"/>
                      </a:cubicBezTo>
                      <a:cubicBezTo>
                        <a:pt x="14551" y="1977"/>
                        <a:pt x="14182" y="1333"/>
                        <a:pt x="13445" y="800"/>
                      </a:cubicBezTo>
                      <a:cubicBezTo>
                        <a:pt x="12708" y="267"/>
                        <a:pt x="11816" y="0"/>
                        <a:pt x="10771" y="0"/>
                      </a:cubicBezTo>
                      <a:close/>
                      <a:moveTo>
                        <a:pt x="7561" y="5989"/>
                      </a:moveTo>
                      <a:cubicBezTo>
                        <a:pt x="6403" y="5989"/>
                        <a:pt x="5411" y="6424"/>
                        <a:pt x="4590" y="7294"/>
                      </a:cubicBezTo>
                      <a:lnTo>
                        <a:pt x="274" y="11977"/>
                      </a:lnTo>
                      <a:cubicBezTo>
                        <a:pt x="94" y="12172"/>
                        <a:pt x="0" y="12385"/>
                        <a:pt x="0" y="12621"/>
                      </a:cubicBezTo>
                      <a:cubicBezTo>
                        <a:pt x="0" y="12947"/>
                        <a:pt x="157" y="13224"/>
                        <a:pt x="472" y="13451"/>
                      </a:cubicBezTo>
                      <a:cubicBezTo>
                        <a:pt x="787" y="13679"/>
                        <a:pt x="1169" y="13792"/>
                        <a:pt x="1619" y="13792"/>
                      </a:cubicBezTo>
                      <a:cubicBezTo>
                        <a:pt x="2193" y="13792"/>
                        <a:pt x="2644" y="13619"/>
                        <a:pt x="2971" y="13270"/>
                      </a:cubicBezTo>
                      <a:lnTo>
                        <a:pt x="6804" y="9109"/>
                      </a:lnTo>
                      <a:lnTo>
                        <a:pt x="7561" y="9109"/>
                      </a:lnTo>
                      <a:lnTo>
                        <a:pt x="7561" y="10722"/>
                      </a:lnTo>
                      <a:lnTo>
                        <a:pt x="3396" y="15734"/>
                      </a:lnTo>
                      <a:cubicBezTo>
                        <a:pt x="3295" y="15855"/>
                        <a:pt x="3245" y="15987"/>
                        <a:pt x="3245" y="16134"/>
                      </a:cubicBezTo>
                      <a:cubicBezTo>
                        <a:pt x="3245" y="16345"/>
                        <a:pt x="3351" y="16531"/>
                        <a:pt x="3565" y="16685"/>
                      </a:cubicBezTo>
                      <a:cubicBezTo>
                        <a:pt x="3778" y="16840"/>
                        <a:pt x="4029" y="16917"/>
                        <a:pt x="4322" y="16917"/>
                      </a:cubicBezTo>
                      <a:lnTo>
                        <a:pt x="7561" y="16917"/>
                      </a:lnTo>
                      <a:lnTo>
                        <a:pt x="7561" y="20236"/>
                      </a:lnTo>
                      <a:cubicBezTo>
                        <a:pt x="7561" y="20610"/>
                        <a:pt x="7743" y="20932"/>
                        <a:pt x="8115" y="21200"/>
                      </a:cubicBezTo>
                      <a:cubicBezTo>
                        <a:pt x="8487" y="21468"/>
                        <a:pt x="8931" y="21600"/>
                        <a:pt x="9449" y="21600"/>
                      </a:cubicBezTo>
                      <a:lnTo>
                        <a:pt x="12151" y="21600"/>
                      </a:lnTo>
                      <a:cubicBezTo>
                        <a:pt x="12669" y="21600"/>
                        <a:pt x="13114" y="21468"/>
                        <a:pt x="13485" y="21200"/>
                      </a:cubicBezTo>
                      <a:cubicBezTo>
                        <a:pt x="13857" y="20932"/>
                        <a:pt x="14039" y="20610"/>
                        <a:pt x="14039" y="20236"/>
                      </a:cubicBezTo>
                      <a:lnTo>
                        <a:pt x="14039" y="16917"/>
                      </a:lnTo>
                      <a:lnTo>
                        <a:pt x="17278" y="16917"/>
                      </a:lnTo>
                      <a:cubicBezTo>
                        <a:pt x="17570" y="16917"/>
                        <a:pt x="17827" y="16840"/>
                        <a:pt x="18041" y="16685"/>
                      </a:cubicBezTo>
                      <a:cubicBezTo>
                        <a:pt x="18254" y="16531"/>
                        <a:pt x="18361" y="16345"/>
                        <a:pt x="18361" y="16134"/>
                      </a:cubicBezTo>
                      <a:cubicBezTo>
                        <a:pt x="18361" y="15987"/>
                        <a:pt x="18311" y="15855"/>
                        <a:pt x="18210" y="15734"/>
                      </a:cubicBezTo>
                      <a:lnTo>
                        <a:pt x="14039" y="10722"/>
                      </a:lnTo>
                      <a:lnTo>
                        <a:pt x="14039" y="9109"/>
                      </a:lnTo>
                      <a:lnTo>
                        <a:pt x="14802" y="9109"/>
                      </a:lnTo>
                      <a:lnTo>
                        <a:pt x="18629" y="13270"/>
                      </a:lnTo>
                      <a:cubicBezTo>
                        <a:pt x="18956" y="13620"/>
                        <a:pt x="19407" y="13792"/>
                        <a:pt x="19981" y="13792"/>
                      </a:cubicBezTo>
                      <a:cubicBezTo>
                        <a:pt x="20431" y="13792"/>
                        <a:pt x="20813" y="13678"/>
                        <a:pt x="21128" y="13451"/>
                      </a:cubicBezTo>
                      <a:cubicBezTo>
                        <a:pt x="21443" y="13223"/>
                        <a:pt x="21600" y="12947"/>
                        <a:pt x="21600" y="12621"/>
                      </a:cubicBezTo>
                      <a:cubicBezTo>
                        <a:pt x="21600" y="12385"/>
                        <a:pt x="21506" y="12172"/>
                        <a:pt x="21326" y="11977"/>
                      </a:cubicBezTo>
                      <a:lnTo>
                        <a:pt x="17010" y="7294"/>
                      </a:lnTo>
                      <a:cubicBezTo>
                        <a:pt x="16189" y="6424"/>
                        <a:pt x="15198" y="5989"/>
                        <a:pt x="14039" y="5989"/>
                      </a:cubicBezTo>
                      <a:lnTo>
                        <a:pt x="7561" y="59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3" name="îṥľíḍè">
              <a:extLst>
                <a:ext uri="{FF2B5EF4-FFF2-40B4-BE49-F238E27FC236}">
                  <a16:creationId xmlns:a16="http://schemas.microsoft.com/office/drawing/2014/main" id="{C6E57E69-DF80-4923-9EBD-73BDA90E2070}"/>
                </a:ext>
              </a:extLst>
            </p:cNvPr>
            <p:cNvSpPr/>
            <p:nvPr/>
          </p:nvSpPr>
          <p:spPr>
            <a:xfrm>
              <a:off x="5598103" y="3229999"/>
              <a:ext cx="995794" cy="2522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val="1"/>
              </a:ext>
            </a:extLst>
          </p:spPr>
          <p:txBody>
            <a:bodyPr wrap="none" lIns="90000" tIns="46800" rIns="90000" bIns="46800">
              <a:normAutofit fontScale="92500" lnSpcReduction="20000"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altLang="zh-CN" sz="1400" b="1" dirty="0"/>
                <a:t>Text here</a:t>
              </a:r>
              <a:endParaRPr lang="zh-CN" altLang="en-US" sz="1400" b="1" dirty="0"/>
            </a:p>
          </p:txBody>
        </p:sp>
        <p:sp>
          <p:nvSpPr>
            <p:cNvPr id="14" name="ïŝļïḓê">
              <a:extLst>
                <a:ext uri="{FF2B5EF4-FFF2-40B4-BE49-F238E27FC236}">
                  <a16:creationId xmlns:a16="http://schemas.microsoft.com/office/drawing/2014/main" id="{BA800AB1-411E-43D7-A5E2-520363646BB7}"/>
                </a:ext>
              </a:extLst>
            </p:cNvPr>
            <p:cNvSpPr/>
            <p:nvPr/>
          </p:nvSpPr>
          <p:spPr>
            <a:xfrm>
              <a:off x="5598103" y="4048695"/>
              <a:ext cx="995794" cy="2522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val="1"/>
              </a:ext>
            </a:extLst>
          </p:spPr>
          <p:txBody>
            <a:bodyPr wrap="none" lIns="90000" tIns="46800" rIns="90000" bIns="46800">
              <a:normAutofit fontScale="92500" lnSpcReduction="20000"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altLang="zh-CN" sz="1400" b="1" dirty="0"/>
                <a:t>Text here</a:t>
              </a:r>
              <a:endParaRPr lang="zh-CN" altLang="en-US" sz="1400" b="1" dirty="0"/>
            </a:p>
          </p:txBody>
        </p:sp>
        <p:sp>
          <p:nvSpPr>
            <p:cNvPr id="15" name="íṩļîďé">
              <a:extLst>
                <a:ext uri="{FF2B5EF4-FFF2-40B4-BE49-F238E27FC236}">
                  <a16:creationId xmlns:a16="http://schemas.microsoft.com/office/drawing/2014/main" id="{EB0C07DF-3351-4F47-AB88-7BA3091C146E}"/>
                </a:ext>
              </a:extLst>
            </p:cNvPr>
            <p:cNvSpPr/>
            <p:nvPr/>
          </p:nvSpPr>
          <p:spPr>
            <a:xfrm>
              <a:off x="5598103" y="4877471"/>
              <a:ext cx="995794" cy="2522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val="1"/>
              </a:ext>
            </a:extLst>
          </p:spPr>
          <p:txBody>
            <a:bodyPr wrap="none" lIns="90000" tIns="46800" rIns="90000" bIns="46800">
              <a:normAutofit fontScale="92500" lnSpcReduction="20000"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altLang="zh-CN" sz="1400" b="1" dirty="0"/>
                <a:t>Text here</a:t>
              </a:r>
              <a:endParaRPr lang="zh-CN" altLang="en-US" sz="1400" b="1" dirty="0"/>
            </a:p>
          </p:txBody>
        </p:sp>
        <p:sp>
          <p:nvSpPr>
            <p:cNvPr id="16" name="ïṩliḓè">
              <a:extLst>
                <a:ext uri="{FF2B5EF4-FFF2-40B4-BE49-F238E27FC236}">
                  <a16:creationId xmlns:a16="http://schemas.microsoft.com/office/drawing/2014/main" id="{90510DA6-93B8-47AB-9AE2-9CFE23EDCF8D}"/>
                </a:ext>
              </a:extLst>
            </p:cNvPr>
            <p:cNvSpPr/>
            <p:nvPr/>
          </p:nvSpPr>
          <p:spPr>
            <a:xfrm>
              <a:off x="5598103" y="5696722"/>
              <a:ext cx="995794" cy="2522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val="1"/>
              </a:ext>
            </a:extLst>
          </p:spPr>
          <p:txBody>
            <a:bodyPr wrap="none" lIns="90000" tIns="46800" rIns="90000" bIns="46800">
              <a:normAutofit fontScale="92500" lnSpcReduction="20000"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altLang="zh-CN" sz="1400" b="1" dirty="0"/>
                <a:t>Text here</a:t>
              </a:r>
              <a:endParaRPr lang="zh-CN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71039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A2D2-E6C5-4CE4-A15B-9264951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/>
          </a:p>
        </p:txBody>
      </p:sp>
      <p:grpSp>
        <p:nvGrpSpPr>
          <p:cNvPr id="31" name="4125be09-af4c-42d7-8824-91a1cfd1c28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547C9ED-2761-4E9F-A039-77357BF511DB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9925" y="1764000"/>
            <a:ext cx="10852117" cy="2892542"/>
            <a:chOff x="669925" y="1764000"/>
            <a:chExt cx="10852117" cy="2892542"/>
          </a:xfrm>
        </p:grpSpPr>
        <p:sp>
          <p:nvSpPr>
            <p:cNvPr id="32" name="íśľîďe">
              <a:extLst>
                <a:ext uri="{FF2B5EF4-FFF2-40B4-BE49-F238E27FC236}">
                  <a16:creationId xmlns:a16="http://schemas.microsoft.com/office/drawing/2014/main" id="{666A83D6-DAC1-4B48-8DCE-876AE216C597}"/>
                </a:ext>
              </a:extLst>
            </p:cNvPr>
            <p:cNvSpPr/>
            <p:nvPr/>
          </p:nvSpPr>
          <p:spPr>
            <a:xfrm>
              <a:off x="669956" y="2043765"/>
              <a:ext cx="10852086" cy="139500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numCol="2" anchor="b">
              <a:norm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600" dirty="0">
                <a:solidFill>
                  <a:schemeClr val="accent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600" dirty="0">
                <a:solidFill>
                  <a:schemeClr val="accent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600" dirty="0">
                <a:solidFill>
                  <a:schemeClr val="accent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600" dirty="0">
                <a:solidFill>
                  <a:schemeClr val="accent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600" dirty="0">
                <a:solidFill>
                  <a:schemeClr val="accent1"/>
                </a:solidFill>
              </a:endParaRPr>
            </a:p>
          </p:txBody>
        </p:sp>
        <p:sp>
          <p:nvSpPr>
            <p:cNvPr id="33" name="îSḷíďe">
              <a:extLst>
                <a:ext uri="{FF2B5EF4-FFF2-40B4-BE49-F238E27FC236}">
                  <a16:creationId xmlns:a16="http://schemas.microsoft.com/office/drawing/2014/main" id="{40DA06CC-A9CA-416E-A4BB-FA9792CE95D3}"/>
                </a:ext>
              </a:extLst>
            </p:cNvPr>
            <p:cNvSpPr txBox="1"/>
            <p:nvPr/>
          </p:nvSpPr>
          <p:spPr bwMode="auto">
            <a:xfrm>
              <a:off x="4680137" y="1764000"/>
              <a:ext cx="2831726" cy="55953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1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bg1"/>
                  </a:solidFill>
                </a:rPr>
                <a:t>10,000K</a:t>
              </a:r>
            </a:p>
          </p:txBody>
        </p:sp>
        <p:sp>
          <p:nvSpPr>
            <p:cNvPr id="34" name="î$ḻïḍê">
              <a:extLst>
                <a:ext uri="{FF2B5EF4-FFF2-40B4-BE49-F238E27FC236}">
                  <a16:creationId xmlns:a16="http://schemas.microsoft.com/office/drawing/2014/main" id="{CBC438E1-D73D-491F-97C1-A41AF2B764EC}"/>
                </a:ext>
              </a:extLst>
            </p:cNvPr>
            <p:cNvSpPr/>
            <p:nvPr/>
          </p:nvSpPr>
          <p:spPr bwMode="auto">
            <a:xfrm>
              <a:off x="669956" y="2487747"/>
              <a:ext cx="10850532" cy="95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35" name="íṣļíḍè">
              <a:extLst>
                <a:ext uri="{FF2B5EF4-FFF2-40B4-BE49-F238E27FC236}">
                  <a16:creationId xmlns:a16="http://schemas.microsoft.com/office/drawing/2014/main" id="{3B5EE733-406A-483D-8D25-C6C8034A910F}"/>
                </a:ext>
              </a:extLst>
            </p:cNvPr>
            <p:cNvSpPr/>
            <p:nvPr/>
          </p:nvSpPr>
          <p:spPr>
            <a:xfrm>
              <a:off x="674043" y="3210810"/>
              <a:ext cx="10846445" cy="507719"/>
            </a:xfrm>
            <a:prstGeom prst="rect">
              <a:avLst/>
            </a:prstGeom>
            <a:pattFill prst="dkDn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037E96EA-61C5-449A-850B-B6EAE773A2FF}"/>
                </a:ext>
              </a:extLst>
            </p:cNvPr>
            <p:cNvCxnSpPr>
              <a:cxnSpLocks/>
            </p:cNvCxnSpPr>
            <p:nvPr/>
          </p:nvCxnSpPr>
          <p:spPr>
            <a:xfrm>
              <a:off x="2676000" y="3210810"/>
              <a:ext cx="0" cy="507719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iS1îdé">
              <a:extLst>
                <a:ext uri="{FF2B5EF4-FFF2-40B4-BE49-F238E27FC236}">
                  <a16:creationId xmlns:a16="http://schemas.microsoft.com/office/drawing/2014/main" id="{1932FDE9-FAFA-477E-97C4-D0CB1C30C998}"/>
                </a:ext>
              </a:extLst>
            </p:cNvPr>
            <p:cNvSpPr txBox="1"/>
            <p:nvPr/>
          </p:nvSpPr>
          <p:spPr>
            <a:xfrm>
              <a:off x="669956" y="3295392"/>
              <a:ext cx="1871040" cy="338554"/>
            </a:xfrm>
            <a:prstGeom prst="rect">
              <a:avLst/>
            </a:prstGeom>
            <a:noFill/>
          </p:spPr>
          <p:txBody>
            <a:bodyPr wrap="none" anchor="ctr" anchorCtr="0">
              <a:normAutofit lnSpcReduction="10000"/>
            </a:bodyPr>
            <a:lstStyle/>
            <a:p>
              <a:r>
                <a:rPr lang="en-US" altLang="zh-CN" b="1" dirty="0"/>
                <a:t>5,200K</a:t>
              </a:r>
            </a:p>
          </p:txBody>
        </p:sp>
        <p:sp>
          <p:nvSpPr>
            <p:cNvPr id="38" name="íṥ1idê">
              <a:extLst>
                <a:ext uri="{FF2B5EF4-FFF2-40B4-BE49-F238E27FC236}">
                  <a16:creationId xmlns:a16="http://schemas.microsoft.com/office/drawing/2014/main" id="{FC3FD910-EFD0-490D-B8CB-5C991464C4FF}"/>
                </a:ext>
              </a:extLst>
            </p:cNvPr>
            <p:cNvSpPr txBox="1"/>
            <p:nvPr/>
          </p:nvSpPr>
          <p:spPr bwMode="auto">
            <a:xfrm>
              <a:off x="669925" y="3809257"/>
              <a:ext cx="187107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400" b="1" dirty="0"/>
                <a:t>Text here</a:t>
              </a:r>
            </a:p>
          </p:txBody>
        </p:sp>
        <p:sp>
          <p:nvSpPr>
            <p:cNvPr id="39" name="ïṩḻîdé">
              <a:extLst>
                <a:ext uri="{FF2B5EF4-FFF2-40B4-BE49-F238E27FC236}">
                  <a16:creationId xmlns:a16="http://schemas.microsoft.com/office/drawing/2014/main" id="{F56D8BAA-7CC6-4F78-9EE8-DAD79DB17E60}"/>
                </a:ext>
              </a:extLst>
            </p:cNvPr>
            <p:cNvSpPr txBox="1"/>
            <p:nvPr/>
          </p:nvSpPr>
          <p:spPr>
            <a:xfrm>
              <a:off x="751407" y="4271808"/>
              <a:ext cx="512978" cy="384734"/>
            </a:xfrm>
            <a:prstGeom prst="rect">
              <a:avLst/>
            </a:prstGeom>
            <a:noFill/>
          </p:spPr>
          <p:txBody>
            <a:bodyPr wrap="none" lIns="0" tIns="0" rIns="0" bIns="0">
              <a:prstTxWarp prst="textPlain">
                <a:avLst/>
              </a:prstTxWarp>
              <a:norm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52%</a:t>
              </a:r>
            </a:p>
          </p:txBody>
        </p:sp>
        <p:sp>
          <p:nvSpPr>
            <p:cNvPr id="40" name="iş1iďê">
              <a:extLst>
                <a:ext uri="{FF2B5EF4-FFF2-40B4-BE49-F238E27FC236}">
                  <a16:creationId xmlns:a16="http://schemas.microsoft.com/office/drawing/2014/main" id="{27D53602-DD84-46CA-B635-5547FB23896C}"/>
                </a:ext>
              </a:extLst>
            </p:cNvPr>
            <p:cNvSpPr txBox="1"/>
            <p:nvPr/>
          </p:nvSpPr>
          <p:spPr>
            <a:xfrm>
              <a:off x="3662276" y="3295392"/>
              <a:ext cx="1871040" cy="338554"/>
            </a:xfrm>
            <a:prstGeom prst="rect">
              <a:avLst/>
            </a:prstGeom>
            <a:noFill/>
          </p:spPr>
          <p:txBody>
            <a:bodyPr wrap="none" anchor="ctr" anchorCtr="0">
              <a:normAutofit lnSpcReduction="10000"/>
            </a:bodyPr>
            <a:lstStyle/>
            <a:p>
              <a:r>
                <a:rPr lang="en-US" altLang="zh-CN" b="1" dirty="0"/>
                <a:t>3,200K</a:t>
              </a:r>
            </a:p>
          </p:txBody>
        </p:sp>
        <p:sp>
          <p:nvSpPr>
            <p:cNvPr id="41" name="îṧḷïḑê">
              <a:extLst>
                <a:ext uri="{FF2B5EF4-FFF2-40B4-BE49-F238E27FC236}">
                  <a16:creationId xmlns:a16="http://schemas.microsoft.com/office/drawing/2014/main" id="{8FC597CA-9576-45CF-AC6E-FAD1A21EDF22}"/>
                </a:ext>
              </a:extLst>
            </p:cNvPr>
            <p:cNvSpPr txBox="1"/>
            <p:nvPr/>
          </p:nvSpPr>
          <p:spPr bwMode="auto">
            <a:xfrm>
              <a:off x="3662245" y="3809257"/>
              <a:ext cx="187107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400" b="1" dirty="0"/>
                <a:t>Text here</a:t>
              </a:r>
            </a:p>
          </p:txBody>
        </p:sp>
        <p:sp>
          <p:nvSpPr>
            <p:cNvPr id="42" name="íšḷiḍê">
              <a:extLst>
                <a:ext uri="{FF2B5EF4-FFF2-40B4-BE49-F238E27FC236}">
                  <a16:creationId xmlns:a16="http://schemas.microsoft.com/office/drawing/2014/main" id="{E7766637-850B-43DE-B5E1-00D3E6C9DA18}"/>
                </a:ext>
              </a:extLst>
            </p:cNvPr>
            <p:cNvSpPr txBox="1"/>
            <p:nvPr/>
          </p:nvSpPr>
          <p:spPr>
            <a:xfrm>
              <a:off x="3743727" y="4271808"/>
              <a:ext cx="512978" cy="384734"/>
            </a:xfrm>
            <a:prstGeom prst="rect">
              <a:avLst/>
            </a:prstGeom>
            <a:noFill/>
          </p:spPr>
          <p:txBody>
            <a:bodyPr wrap="none" lIns="0" tIns="0" rIns="0" bIns="0">
              <a:prstTxWarp prst="textPlain">
                <a:avLst/>
              </a:prstTxWarp>
              <a:norm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32%</a:t>
              </a:r>
            </a:p>
          </p:txBody>
        </p:sp>
        <p:sp>
          <p:nvSpPr>
            <p:cNvPr id="43" name="iSḻiďè">
              <a:extLst>
                <a:ext uri="{FF2B5EF4-FFF2-40B4-BE49-F238E27FC236}">
                  <a16:creationId xmlns:a16="http://schemas.microsoft.com/office/drawing/2014/main" id="{32B20940-C60A-46A7-B7E1-65964BF25B0B}"/>
                </a:ext>
              </a:extLst>
            </p:cNvPr>
            <p:cNvSpPr txBox="1"/>
            <p:nvPr/>
          </p:nvSpPr>
          <p:spPr>
            <a:xfrm>
              <a:off x="6654596" y="3295392"/>
              <a:ext cx="1871040" cy="338554"/>
            </a:xfrm>
            <a:prstGeom prst="rect">
              <a:avLst/>
            </a:prstGeom>
            <a:noFill/>
          </p:spPr>
          <p:txBody>
            <a:bodyPr wrap="none" anchor="ctr" anchorCtr="0">
              <a:normAutofit lnSpcReduction="10000"/>
            </a:bodyPr>
            <a:lstStyle/>
            <a:p>
              <a:r>
                <a:rPr lang="en-US" altLang="zh-CN" b="1" dirty="0"/>
                <a:t>1,000K</a:t>
              </a:r>
            </a:p>
          </p:txBody>
        </p:sp>
        <p:sp>
          <p:nvSpPr>
            <p:cNvPr id="44" name="iṥliďê">
              <a:extLst>
                <a:ext uri="{FF2B5EF4-FFF2-40B4-BE49-F238E27FC236}">
                  <a16:creationId xmlns:a16="http://schemas.microsoft.com/office/drawing/2014/main" id="{0C2FA77A-FD26-4B65-8C35-E1BA896D7AFF}"/>
                </a:ext>
              </a:extLst>
            </p:cNvPr>
            <p:cNvSpPr txBox="1"/>
            <p:nvPr/>
          </p:nvSpPr>
          <p:spPr bwMode="auto">
            <a:xfrm>
              <a:off x="6654565" y="3809257"/>
              <a:ext cx="187107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400" b="1" dirty="0"/>
                <a:t>Text here</a:t>
              </a:r>
            </a:p>
          </p:txBody>
        </p:sp>
        <p:sp>
          <p:nvSpPr>
            <p:cNvPr id="45" name="ïṧļïḋé">
              <a:extLst>
                <a:ext uri="{FF2B5EF4-FFF2-40B4-BE49-F238E27FC236}">
                  <a16:creationId xmlns:a16="http://schemas.microsoft.com/office/drawing/2014/main" id="{0BB3B0EF-B3C5-428C-9D91-F5464232C019}"/>
                </a:ext>
              </a:extLst>
            </p:cNvPr>
            <p:cNvSpPr txBox="1"/>
            <p:nvPr/>
          </p:nvSpPr>
          <p:spPr>
            <a:xfrm>
              <a:off x="6736047" y="4271808"/>
              <a:ext cx="512978" cy="384734"/>
            </a:xfrm>
            <a:prstGeom prst="rect">
              <a:avLst/>
            </a:prstGeom>
            <a:noFill/>
          </p:spPr>
          <p:txBody>
            <a:bodyPr wrap="none" lIns="0" tIns="0" rIns="0" bIns="0">
              <a:prstTxWarp prst="textPlain">
                <a:avLst/>
              </a:prstTxWarp>
              <a:norm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10%</a:t>
              </a:r>
            </a:p>
          </p:txBody>
        </p:sp>
        <p:sp>
          <p:nvSpPr>
            <p:cNvPr id="46" name="íş1iďè">
              <a:extLst>
                <a:ext uri="{FF2B5EF4-FFF2-40B4-BE49-F238E27FC236}">
                  <a16:creationId xmlns:a16="http://schemas.microsoft.com/office/drawing/2014/main" id="{7904550D-EAFD-476C-AFFD-246C53256190}"/>
                </a:ext>
              </a:extLst>
            </p:cNvPr>
            <p:cNvSpPr txBox="1"/>
            <p:nvPr/>
          </p:nvSpPr>
          <p:spPr>
            <a:xfrm>
              <a:off x="9646917" y="3295392"/>
              <a:ext cx="1871040" cy="338554"/>
            </a:xfrm>
            <a:prstGeom prst="rect">
              <a:avLst/>
            </a:prstGeom>
            <a:noFill/>
          </p:spPr>
          <p:txBody>
            <a:bodyPr wrap="none" anchor="ctr" anchorCtr="0">
              <a:normAutofit lnSpcReduction="10000"/>
            </a:bodyPr>
            <a:lstStyle/>
            <a:p>
              <a:r>
                <a:rPr lang="en-US" altLang="zh-CN" b="1" dirty="0"/>
                <a:t>600K</a:t>
              </a:r>
            </a:p>
          </p:txBody>
        </p:sp>
        <p:sp>
          <p:nvSpPr>
            <p:cNvPr id="47" name="ïṥḻiḑe">
              <a:extLst>
                <a:ext uri="{FF2B5EF4-FFF2-40B4-BE49-F238E27FC236}">
                  <a16:creationId xmlns:a16="http://schemas.microsoft.com/office/drawing/2014/main" id="{A2E65457-E8DD-4FDF-BE5A-53BDF4D3C822}"/>
                </a:ext>
              </a:extLst>
            </p:cNvPr>
            <p:cNvSpPr txBox="1"/>
            <p:nvPr/>
          </p:nvSpPr>
          <p:spPr bwMode="auto">
            <a:xfrm>
              <a:off x="9646886" y="3809257"/>
              <a:ext cx="187107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400" b="1" dirty="0"/>
                <a:t>Text here</a:t>
              </a:r>
            </a:p>
          </p:txBody>
        </p:sp>
        <p:sp>
          <p:nvSpPr>
            <p:cNvPr id="48" name="ïš1ïḑe">
              <a:extLst>
                <a:ext uri="{FF2B5EF4-FFF2-40B4-BE49-F238E27FC236}">
                  <a16:creationId xmlns:a16="http://schemas.microsoft.com/office/drawing/2014/main" id="{67EA4094-7DF7-4B07-BB95-BE0AE3BB4E2C}"/>
                </a:ext>
              </a:extLst>
            </p:cNvPr>
            <p:cNvSpPr txBox="1"/>
            <p:nvPr/>
          </p:nvSpPr>
          <p:spPr>
            <a:xfrm>
              <a:off x="9728368" y="4271808"/>
              <a:ext cx="512978" cy="384734"/>
            </a:xfrm>
            <a:prstGeom prst="rect">
              <a:avLst/>
            </a:prstGeom>
            <a:noFill/>
          </p:spPr>
          <p:txBody>
            <a:bodyPr wrap="none" lIns="0" tIns="0" rIns="0" bIns="0">
              <a:prstTxWarp prst="textPlain">
                <a:avLst/>
              </a:prstTxWarp>
              <a:norm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6%</a:t>
              </a: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2FE8EEBB-AAEE-4880-BC25-599E229CA95C}"/>
                </a:ext>
              </a:extLst>
            </p:cNvPr>
            <p:cNvCxnSpPr>
              <a:cxnSpLocks/>
            </p:cNvCxnSpPr>
            <p:nvPr/>
          </p:nvCxnSpPr>
          <p:spPr>
            <a:xfrm>
              <a:off x="5691000" y="3210810"/>
              <a:ext cx="0" cy="507719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4CA68802-6C4C-494C-B2D1-9F883E7651CD}"/>
                </a:ext>
              </a:extLst>
            </p:cNvPr>
            <p:cNvCxnSpPr>
              <a:cxnSpLocks/>
            </p:cNvCxnSpPr>
            <p:nvPr/>
          </p:nvCxnSpPr>
          <p:spPr>
            <a:xfrm>
              <a:off x="8616000" y="3210810"/>
              <a:ext cx="0" cy="507719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7808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84210-2E8D-46EA-918C-2F049BE5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EBE919-3204-4FBC-8739-8E5A8F63977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E50B08-FC14-499D-AC3C-0398A48E2C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32</a:t>
            </a:fld>
            <a:endParaRPr lang="zh-CN" altLang="en-US"/>
          </a:p>
        </p:txBody>
      </p:sp>
      <p:grpSp>
        <p:nvGrpSpPr>
          <p:cNvPr id="5" name="373f196b-f0b4-4d1d-a561-37f59dd9ff9e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529E6210-241E-47CE-AB79-3EE76AF42AE2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9925" y="1124744"/>
            <a:ext cx="10850563" cy="5015387"/>
            <a:chOff x="669925" y="1124744"/>
            <a:chExt cx="10850563" cy="5015387"/>
          </a:xfrm>
        </p:grpSpPr>
        <p:grpSp>
          <p:nvGrpSpPr>
            <p:cNvPr id="6" name="ïṧḷïďè">
              <a:extLst>
                <a:ext uri="{FF2B5EF4-FFF2-40B4-BE49-F238E27FC236}">
                  <a16:creationId xmlns:a16="http://schemas.microsoft.com/office/drawing/2014/main" id="{C6D05910-2AD9-48E4-B5F3-753D88046AE2}"/>
                </a:ext>
              </a:extLst>
            </p:cNvPr>
            <p:cNvGrpSpPr/>
            <p:nvPr/>
          </p:nvGrpSpPr>
          <p:grpSpPr>
            <a:xfrm>
              <a:off x="1683597" y="1370619"/>
              <a:ext cx="8824897" cy="4336942"/>
              <a:chOff x="3011299" y="414885"/>
              <a:chExt cx="5646553" cy="2774950"/>
            </a:xfrm>
            <a:solidFill>
              <a:srgbClr val="E4E6EA">
                <a:alpha val="40000"/>
              </a:srgbClr>
            </a:solidFill>
          </p:grpSpPr>
          <p:sp>
            <p:nvSpPr>
              <p:cNvPr id="285" name="îṩľiḓê">
                <a:extLst>
                  <a:ext uri="{FF2B5EF4-FFF2-40B4-BE49-F238E27FC236}">
                    <a16:creationId xmlns:a16="http://schemas.microsoft.com/office/drawing/2014/main" id="{C0527FE3-F379-4FC9-8D9E-66BBB4EB555A}"/>
                  </a:ext>
                </a:extLst>
              </p:cNvPr>
              <p:cNvSpPr/>
              <p:nvPr/>
            </p:nvSpPr>
            <p:spPr bwMode="auto">
              <a:xfrm>
                <a:off x="6523059" y="505936"/>
                <a:ext cx="42023" cy="22413"/>
              </a:xfrm>
              <a:custGeom>
                <a:avLst/>
                <a:gdLst>
                  <a:gd name="T0" fmla="*/ 10 w 20"/>
                  <a:gd name="T1" fmla="*/ 0 h 11"/>
                  <a:gd name="T2" fmla="*/ 12 w 20"/>
                  <a:gd name="T3" fmla="*/ 2 h 11"/>
                  <a:gd name="T4" fmla="*/ 16 w 20"/>
                  <a:gd name="T5" fmla="*/ 9 h 11"/>
                  <a:gd name="T6" fmla="*/ 6 w 20"/>
                  <a:gd name="T7" fmla="*/ 6 h 11"/>
                  <a:gd name="T8" fmla="*/ 10 w 20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1">
                    <a:moveTo>
                      <a:pt x="10" y="0"/>
                    </a:moveTo>
                    <a:cubicBezTo>
                      <a:pt x="12" y="0"/>
                      <a:pt x="12" y="1"/>
                      <a:pt x="12" y="2"/>
                    </a:cubicBezTo>
                    <a:cubicBezTo>
                      <a:pt x="14" y="5"/>
                      <a:pt x="20" y="5"/>
                      <a:pt x="16" y="9"/>
                    </a:cubicBezTo>
                    <a:cubicBezTo>
                      <a:pt x="10" y="11"/>
                      <a:pt x="13" y="3"/>
                      <a:pt x="6" y="6"/>
                    </a:cubicBezTo>
                    <a:cubicBezTo>
                      <a:pt x="0" y="3"/>
                      <a:pt x="14" y="6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86" name="ïṩ1iḓê">
                <a:extLst>
                  <a:ext uri="{FF2B5EF4-FFF2-40B4-BE49-F238E27FC236}">
                    <a16:creationId xmlns:a16="http://schemas.microsoft.com/office/drawing/2014/main" id="{71025242-E5DC-4B1D-B77D-AE3EEA079B61}"/>
                  </a:ext>
                </a:extLst>
              </p:cNvPr>
              <p:cNvSpPr/>
              <p:nvPr/>
            </p:nvSpPr>
            <p:spPr bwMode="auto">
              <a:xfrm>
                <a:off x="7114188" y="505936"/>
                <a:ext cx="81245" cy="42023"/>
              </a:xfrm>
              <a:custGeom>
                <a:avLst/>
                <a:gdLst>
                  <a:gd name="T0" fmla="*/ 37 w 39"/>
                  <a:gd name="T1" fmla="*/ 15 h 20"/>
                  <a:gd name="T2" fmla="*/ 23 w 39"/>
                  <a:gd name="T3" fmla="*/ 19 h 20"/>
                  <a:gd name="T4" fmla="*/ 4 w 39"/>
                  <a:gd name="T5" fmla="*/ 19 h 20"/>
                  <a:gd name="T6" fmla="*/ 0 w 39"/>
                  <a:gd name="T7" fmla="*/ 15 h 20"/>
                  <a:gd name="T8" fmla="*/ 30 w 39"/>
                  <a:gd name="T9" fmla="*/ 0 h 20"/>
                  <a:gd name="T10" fmla="*/ 36 w 39"/>
                  <a:gd name="T11" fmla="*/ 4 h 20"/>
                  <a:gd name="T12" fmla="*/ 32 w 39"/>
                  <a:gd name="T13" fmla="*/ 6 h 20"/>
                  <a:gd name="T14" fmla="*/ 37 w 39"/>
                  <a:gd name="T15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20">
                    <a:moveTo>
                      <a:pt x="37" y="15"/>
                    </a:moveTo>
                    <a:cubicBezTo>
                      <a:pt x="32" y="16"/>
                      <a:pt x="23" y="13"/>
                      <a:pt x="23" y="19"/>
                    </a:cubicBezTo>
                    <a:cubicBezTo>
                      <a:pt x="19" y="16"/>
                      <a:pt x="12" y="20"/>
                      <a:pt x="4" y="19"/>
                    </a:cubicBezTo>
                    <a:cubicBezTo>
                      <a:pt x="5" y="16"/>
                      <a:pt x="2" y="15"/>
                      <a:pt x="0" y="15"/>
                    </a:cubicBezTo>
                    <a:cubicBezTo>
                      <a:pt x="4" y="4"/>
                      <a:pt x="15" y="0"/>
                      <a:pt x="30" y="0"/>
                    </a:cubicBezTo>
                    <a:cubicBezTo>
                      <a:pt x="28" y="5"/>
                      <a:pt x="34" y="2"/>
                      <a:pt x="36" y="4"/>
                    </a:cubicBezTo>
                    <a:cubicBezTo>
                      <a:pt x="37" y="5"/>
                      <a:pt x="32" y="5"/>
                      <a:pt x="32" y="6"/>
                    </a:cubicBezTo>
                    <a:cubicBezTo>
                      <a:pt x="31" y="8"/>
                      <a:pt x="39" y="7"/>
                      <a:pt x="37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87" name="iś1îḓe">
                <a:extLst>
                  <a:ext uri="{FF2B5EF4-FFF2-40B4-BE49-F238E27FC236}">
                    <a16:creationId xmlns:a16="http://schemas.microsoft.com/office/drawing/2014/main" id="{AC76BFDE-8228-4536-8F8D-2A08A3851E38}"/>
                  </a:ext>
                </a:extLst>
              </p:cNvPr>
              <p:cNvSpPr/>
              <p:nvPr/>
            </p:nvSpPr>
            <p:spPr bwMode="auto">
              <a:xfrm>
                <a:off x="6651931" y="510139"/>
                <a:ext cx="39222" cy="22413"/>
              </a:xfrm>
              <a:custGeom>
                <a:avLst/>
                <a:gdLst>
                  <a:gd name="T0" fmla="*/ 19 w 19"/>
                  <a:gd name="T1" fmla="*/ 2 h 11"/>
                  <a:gd name="T2" fmla="*/ 17 w 19"/>
                  <a:gd name="T3" fmla="*/ 9 h 11"/>
                  <a:gd name="T4" fmla="*/ 10 w 19"/>
                  <a:gd name="T5" fmla="*/ 11 h 11"/>
                  <a:gd name="T6" fmla="*/ 0 w 19"/>
                  <a:gd name="T7" fmla="*/ 6 h 11"/>
                  <a:gd name="T8" fmla="*/ 12 w 19"/>
                  <a:gd name="T9" fmla="*/ 6 h 11"/>
                  <a:gd name="T10" fmla="*/ 19 w 1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1">
                    <a:moveTo>
                      <a:pt x="19" y="2"/>
                    </a:moveTo>
                    <a:cubicBezTo>
                      <a:pt x="18" y="3"/>
                      <a:pt x="17" y="6"/>
                      <a:pt x="17" y="9"/>
                    </a:cubicBezTo>
                    <a:cubicBezTo>
                      <a:pt x="13" y="8"/>
                      <a:pt x="12" y="11"/>
                      <a:pt x="10" y="11"/>
                    </a:cubicBezTo>
                    <a:cubicBezTo>
                      <a:pt x="6" y="9"/>
                      <a:pt x="0" y="11"/>
                      <a:pt x="0" y="6"/>
                    </a:cubicBezTo>
                    <a:cubicBezTo>
                      <a:pt x="6" y="6"/>
                      <a:pt x="8" y="1"/>
                      <a:pt x="12" y="6"/>
                    </a:cubicBezTo>
                    <a:cubicBezTo>
                      <a:pt x="14" y="5"/>
                      <a:pt x="13" y="0"/>
                      <a:pt x="19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88" name="íŝḻíḍè">
                <a:extLst>
                  <a:ext uri="{FF2B5EF4-FFF2-40B4-BE49-F238E27FC236}">
                    <a16:creationId xmlns:a16="http://schemas.microsoft.com/office/drawing/2014/main" id="{A07C9B0F-EF3E-4A39-8B4C-8AAC423C400D}"/>
                  </a:ext>
                </a:extLst>
              </p:cNvPr>
              <p:cNvSpPr/>
              <p:nvPr/>
            </p:nvSpPr>
            <p:spPr bwMode="auto">
              <a:xfrm>
                <a:off x="6402592" y="522746"/>
                <a:ext cx="50428" cy="26615"/>
              </a:xfrm>
              <a:custGeom>
                <a:avLst/>
                <a:gdLst>
                  <a:gd name="T0" fmla="*/ 23 w 24"/>
                  <a:gd name="T1" fmla="*/ 0 h 13"/>
                  <a:gd name="T2" fmla="*/ 20 w 24"/>
                  <a:gd name="T3" fmla="*/ 5 h 13"/>
                  <a:gd name="T4" fmla="*/ 14 w 24"/>
                  <a:gd name="T5" fmla="*/ 11 h 13"/>
                  <a:gd name="T6" fmla="*/ 10 w 24"/>
                  <a:gd name="T7" fmla="*/ 7 h 13"/>
                  <a:gd name="T8" fmla="*/ 5 w 24"/>
                  <a:gd name="T9" fmla="*/ 9 h 13"/>
                  <a:gd name="T10" fmla="*/ 1 w 24"/>
                  <a:gd name="T11" fmla="*/ 5 h 13"/>
                  <a:gd name="T12" fmla="*/ 10 w 24"/>
                  <a:gd name="T13" fmla="*/ 3 h 13"/>
                  <a:gd name="T14" fmla="*/ 10 w 24"/>
                  <a:gd name="T15" fmla="*/ 1 h 13"/>
                  <a:gd name="T16" fmla="*/ 23 w 24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13">
                    <a:moveTo>
                      <a:pt x="23" y="0"/>
                    </a:moveTo>
                    <a:cubicBezTo>
                      <a:pt x="24" y="4"/>
                      <a:pt x="20" y="2"/>
                      <a:pt x="20" y="5"/>
                    </a:cubicBezTo>
                    <a:cubicBezTo>
                      <a:pt x="20" y="6"/>
                      <a:pt x="17" y="10"/>
                      <a:pt x="14" y="11"/>
                    </a:cubicBezTo>
                    <a:cubicBezTo>
                      <a:pt x="10" y="13"/>
                      <a:pt x="11" y="7"/>
                      <a:pt x="10" y="7"/>
                    </a:cubicBezTo>
                    <a:cubicBezTo>
                      <a:pt x="10" y="7"/>
                      <a:pt x="7" y="9"/>
                      <a:pt x="5" y="9"/>
                    </a:cubicBezTo>
                    <a:cubicBezTo>
                      <a:pt x="4" y="9"/>
                      <a:pt x="3" y="5"/>
                      <a:pt x="1" y="5"/>
                    </a:cubicBezTo>
                    <a:cubicBezTo>
                      <a:pt x="0" y="0"/>
                      <a:pt x="8" y="5"/>
                      <a:pt x="10" y="3"/>
                    </a:cubicBezTo>
                    <a:cubicBezTo>
                      <a:pt x="11" y="3"/>
                      <a:pt x="10" y="1"/>
                      <a:pt x="10" y="1"/>
                    </a:cubicBezTo>
                    <a:cubicBezTo>
                      <a:pt x="15" y="0"/>
                      <a:pt x="17" y="1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89" name="iṣḻidé">
                <a:extLst>
                  <a:ext uri="{FF2B5EF4-FFF2-40B4-BE49-F238E27FC236}">
                    <a16:creationId xmlns:a16="http://schemas.microsoft.com/office/drawing/2014/main" id="{55F356F0-0E1B-4231-B199-AEAD0895C103}"/>
                  </a:ext>
                </a:extLst>
              </p:cNvPr>
              <p:cNvSpPr/>
              <p:nvPr/>
            </p:nvSpPr>
            <p:spPr bwMode="auto">
              <a:xfrm>
                <a:off x="6604304" y="518544"/>
                <a:ext cx="42023" cy="14008"/>
              </a:xfrm>
              <a:custGeom>
                <a:avLst/>
                <a:gdLst>
                  <a:gd name="T0" fmla="*/ 18 w 20"/>
                  <a:gd name="T1" fmla="*/ 7 h 7"/>
                  <a:gd name="T2" fmla="*/ 3 w 20"/>
                  <a:gd name="T3" fmla="*/ 7 h 7"/>
                  <a:gd name="T4" fmla="*/ 8 w 20"/>
                  <a:gd name="T5" fmla="*/ 2 h 7"/>
                  <a:gd name="T6" fmla="*/ 18 w 20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7">
                    <a:moveTo>
                      <a:pt x="18" y="7"/>
                    </a:moveTo>
                    <a:cubicBezTo>
                      <a:pt x="13" y="7"/>
                      <a:pt x="8" y="7"/>
                      <a:pt x="3" y="7"/>
                    </a:cubicBezTo>
                    <a:cubicBezTo>
                      <a:pt x="0" y="1"/>
                      <a:pt x="9" y="6"/>
                      <a:pt x="8" y="2"/>
                    </a:cubicBezTo>
                    <a:cubicBezTo>
                      <a:pt x="10" y="5"/>
                      <a:pt x="20" y="0"/>
                      <a:pt x="18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90" name="îśḷíḓè">
                <a:extLst>
                  <a:ext uri="{FF2B5EF4-FFF2-40B4-BE49-F238E27FC236}">
                    <a16:creationId xmlns:a16="http://schemas.microsoft.com/office/drawing/2014/main" id="{CD74C67A-62DA-4ABD-8366-591FF386E605}"/>
                  </a:ext>
                </a:extLst>
              </p:cNvPr>
              <p:cNvSpPr/>
              <p:nvPr/>
            </p:nvSpPr>
            <p:spPr bwMode="auto">
              <a:xfrm>
                <a:off x="6544071" y="536753"/>
                <a:ext cx="50428" cy="18211"/>
              </a:xfrm>
              <a:custGeom>
                <a:avLst/>
                <a:gdLst>
                  <a:gd name="T0" fmla="*/ 17 w 24"/>
                  <a:gd name="T1" fmla="*/ 0 h 9"/>
                  <a:gd name="T2" fmla="*/ 17 w 24"/>
                  <a:gd name="T3" fmla="*/ 7 h 9"/>
                  <a:gd name="T4" fmla="*/ 0 w 24"/>
                  <a:gd name="T5" fmla="*/ 6 h 9"/>
                  <a:gd name="T6" fmla="*/ 17 w 24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9">
                    <a:moveTo>
                      <a:pt x="17" y="0"/>
                    </a:moveTo>
                    <a:cubicBezTo>
                      <a:pt x="24" y="3"/>
                      <a:pt x="17" y="2"/>
                      <a:pt x="17" y="7"/>
                    </a:cubicBezTo>
                    <a:cubicBezTo>
                      <a:pt x="11" y="7"/>
                      <a:pt x="3" y="9"/>
                      <a:pt x="0" y="6"/>
                    </a:cubicBezTo>
                    <a:cubicBezTo>
                      <a:pt x="3" y="1"/>
                      <a:pt x="13" y="4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91" name="ïṩļîḍé">
                <a:extLst>
                  <a:ext uri="{FF2B5EF4-FFF2-40B4-BE49-F238E27FC236}">
                    <a16:creationId xmlns:a16="http://schemas.microsoft.com/office/drawing/2014/main" id="{C79C8DE5-DBD7-4A2A-BB0E-46578784EA2E}"/>
                  </a:ext>
                </a:extLst>
              </p:cNvPr>
              <p:cNvSpPr/>
              <p:nvPr/>
            </p:nvSpPr>
            <p:spPr bwMode="auto">
              <a:xfrm>
                <a:off x="4077293" y="552163"/>
                <a:ext cx="22413" cy="15409"/>
              </a:xfrm>
              <a:custGeom>
                <a:avLst/>
                <a:gdLst>
                  <a:gd name="T0" fmla="*/ 1 w 11"/>
                  <a:gd name="T1" fmla="*/ 0 h 8"/>
                  <a:gd name="T2" fmla="*/ 10 w 11"/>
                  <a:gd name="T3" fmla="*/ 8 h 8"/>
                  <a:gd name="T4" fmla="*/ 1 w 11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8">
                    <a:moveTo>
                      <a:pt x="1" y="0"/>
                    </a:moveTo>
                    <a:cubicBezTo>
                      <a:pt x="6" y="1"/>
                      <a:pt x="11" y="1"/>
                      <a:pt x="10" y="8"/>
                    </a:cubicBezTo>
                    <a:cubicBezTo>
                      <a:pt x="7" y="5"/>
                      <a:pt x="0" y="6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92" name="îṧḻïḋè">
                <a:extLst>
                  <a:ext uri="{FF2B5EF4-FFF2-40B4-BE49-F238E27FC236}">
                    <a16:creationId xmlns:a16="http://schemas.microsoft.com/office/drawing/2014/main" id="{2B7F832D-0C56-41E6-A19C-CD74F159B335}"/>
                  </a:ext>
                </a:extLst>
              </p:cNvPr>
              <p:cNvSpPr/>
              <p:nvPr/>
            </p:nvSpPr>
            <p:spPr bwMode="auto">
              <a:xfrm>
                <a:off x="7143606" y="549361"/>
                <a:ext cx="89650" cy="46226"/>
              </a:xfrm>
              <a:custGeom>
                <a:avLst/>
                <a:gdLst>
                  <a:gd name="T0" fmla="*/ 38 w 43"/>
                  <a:gd name="T1" fmla="*/ 5 h 22"/>
                  <a:gd name="T2" fmla="*/ 42 w 43"/>
                  <a:gd name="T3" fmla="*/ 15 h 22"/>
                  <a:gd name="T4" fmla="*/ 23 w 43"/>
                  <a:gd name="T5" fmla="*/ 20 h 22"/>
                  <a:gd name="T6" fmla="*/ 20 w 43"/>
                  <a:gd name="T7" fmla="*/ 18 h 22"/>
                  <a:gd name="T8" fmla="*/ 12 w 43"/>
                  <a:gd name="T9" fmla="*/ 18 h 22"/>
                  <a:gd name="T10" fmla="*/ 12 w 43"/>
                  <a:gd name="T11" fmla="*/ 15 h 22"/>
                  <a:gd name="T12" fmla="*/ 7 w 43"/>
                  <a:gd name="T13" fmla="*/ 16 h 22"/>
                  <a:gd name="T14" fmla="*/ 9 w 43"/>
                  <a:gd name="T15" fmla="*/ 13 h 22"/>
                  <a:gd name="T16" fmla="*/ 1 w 43"/>
                  <a:gd name="T17" fmla="*/ 11 h 22"/>
                  <a:gd name="T18" fmla="*/ 5 w 43"/>
                  <a:gd name="T19" fmla="*/ 7 h 22"/>
                  <a:gd name="T20" fmla="*/ 10 w 43"/>
                  <a:gd name="T21" fmla="*/ 3 h 22"/>
                  <a:gd name="T22" fmla="*/ 27 w 43"/>
                  <a:gd name="T23" fmla="*/ 1 h 22"/>
                  <a:gd name="T24" fmla="*/ 27 w 43"/>
                  <a:gd name="T25" fmla="*/ 5 h 22"/>
                  <a:gd name="T26" fmla="*/ 38 w 43"/>
                  <a:gd name="T27" fmla="*/ 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3" h="22">
                    <a:moveTo>
                      <a:pt x="38" y="5"/>
                    </a:moveTo>
                    <a:cubicBezTo>
                      <a:pt x="37" y="11"/>
                      <a:pt x="31" y="15"/>
                      <a:pt x="42" y="15"/>
                    </a:cubicBezTo>
                    <a:cubicBezTo>
                      <a:pt x="43" y="22"/>
                      <a:pt x="31" y="21"/>
                      <a:pt x="23" y="20"/>
                    </a:cubicBezTo>
                    <a:cubicBezTo>
                      <a:pt x="20" y="20"/>
                      <a:pt x="21" y="20"/>
                      <a:pt x="20" y="18"/>
                    </a:cubicBezTo>
                    <a:cubicBezTo>
                      <a:pt x="16" y="15"/>
                      <a:pt x="17" y="21"/>
                      <a:pt x="12" y="18"/>
                    </a:cubicBezTo>
                    <a:cubicBezTo>
                      <a:pt x="12" y="18"/>
                      <a:pt x="13" y="15"/>
                      <a:pt x="12" y="15"/>
                    </a:cubicBezTo>
                    <a:cubicBezTo>
                      <a:pt x="11" y="14"/>
                      <a:pt x="9" y="17"/>
                      <a:pt x="7" y="16"/>
                    </a:cubicBezTo>
                    <a:cubicBezTo>
                      <a:pt x="6" y="16"/>
                      <a:pt x="9" y="13"/>
                      <a:pt x="9" y="13"/>
                    </a:cubicBezTo>
                    <a:cubicBezTo>
                      <a:pt x="7" y="11"/>
                      <a:pt x="0" y="15"/>
                      <a:pt x="1" y="11"/>
                    </a:cubicBezTo>
                    <a:cubicBezTo>
                      <a:pt x="0" y="7"/>
                      <a:pt x="3" y="8"/>
                      <a:pt x="5" y="7"/>
                    </a:cubicBezTo>
                    <a:cubicBezTo>
                      <a:pt x="7" y="5"/>
                      <a:pt x="6" y="4"/>
                      <a:pt x="10" y="3"/>
                    </a:cubicBezTo>
                    <a:cubicBezTo>
                      <a:pt x="12" y="3"/>
                      <a:pt x="20" y="0"/>
                      <a:pt x="27" y="1"/>
                    </a:cubicBezTo>
                    <a:cubicBezTo>
                      <a:pt x="27" y="2"/>
                      <a:pt x="27" y="5"/>
                      <a:pt x="27" y="5"/>
                    </a:cubicBezTo>
                    <a:cubicBezTo>
                      <a:pt x="30" y="7"/>
                      <a:pt x="37" y="3"/>
                      <a:pt x="38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93" name="ïsľiḑé">
                <a:extLst>
                  <a:ext uri="{FF2B5EF4-FFF2-40B4-BE49-F238E27FC236}">
                    <a16:creationId xmlns:a16="http://schemas.microsoft.com/office/drawing/2014/main" id="{2CEDFF7C-3B80-406E-AACC-5E15956832BC}"/>
                  </a:ext>
                </a:extLst>
              </p:cNvPr>
              <p:cNvSpPr/>
              <p:nvPr/>
            </p:nvSpPr>
            <p:spPr bwMode="auto">
              <a:xfrm>
                <a:off x="7105785" y="552163"/>
                <a:ext cx="35020" cy="22413"/>
              </a:xfrm>
              <a:custGeom>
                <a:avLst/>
                <a:gdLst>
                  <a:gd name="T0" fmla="*/ 17 w 17"/>
                  <a:gd name="T1" fmla="*/ 6 h 11"/>
                  <a:gd name="T2" fmla="*/ 12 w 17"/>
                  <a:gd name="T3" fmla="*/ 6 h 11"/>
                  <a:gd name="T4" fmla="*/ 10 w 17"/>
                  <a:gd name="T5" fmla="*/ 10 h 11"/>
                  <a:gd name="T6" fmla="*/ 0 w 17"/>
                  <a:gd name="T7" fmla="*/ 6 h 11"/>
                  <a:gd name="T8" fmla="*/ 17 w 17"/>
                  <a:gd name="T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1">
                    <a:moveTo>
                      <a:pt x="17" y="6"/>
                    </a:moveTo>
                    <a:cubicBezTo>
                      <a:pt x="16" y="9"/>
                      <a:pt x="14" y="6"/>
                      <a:pt x="12" y="6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4" y="11"/>
                      <a:pt x="6" y="5"/>
                      <a:pt x="0" y="6"/>
                    </a:cubicBezTo>
                    <a:cubicBezTo>
                      <a:pt x="4" y="0"/>
                      <a:pt x="12" y="4"/>
                      <a:pt x="17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94" name="ïśḻiḋe">
                <a:extLst>
                  <a:ext uri="{FF2B5EF4-FFF2-40B4-BE49-F238E27FC236}">
                    <a16:creationId xmlns:a16="http://schemas.microsoft.com/office/drawing/2014/main" id="{2997FA20-F680-4C53-837B-3D7B73BDF9FF}"/>
                  </a:ext>
                </a:extLst>
              </p:cNvPr>
              <p:cNvSpPr/>
              <p:nvPr/>
            </p:nvSpPr>
            <p:spPr bwMode="auto">
              <a:xfrm>
                <a:off x="3997449" y="578777"/>
                <a:ext cx="91051" cy="49028"/>
              </a:xfrm>
              <a:custGeom>
                <a:avLst/>
                <a:gdLst>
                  <a:gd name="T0" fmla="*/ 31 w 44"/>
                  <a:gd name="T1" fmla="*/ 6 h 24"/>
                  <a:gd name="T2" fmla="*/ 37 w 44"/>
                  <a:gd name="T3" fmla="*/ 14 h 24"/>
                  <a:gd name="T4" fmla="*/ 42 w 44"/>
                  <a:gd name="T5" fmla="*/ 23 h 24"/>
                  <a:gd name="T6" fmla="*/ 37 w 44"/>
                  <a:gd name="T7" fmla="*/ 23 h 24"/>
                  <a:gd name="T8" fmla="*/ 37 w 44"/>
                  <a:gd name="T9" fmla="*/ 19 h 24"/>
                  <a:gd name="T10" fmla="*/ 33 w 44"/>
                  <a:gd name="T11" fmla="*/ 17 h 24"/>
                  <a:gd name="T12" fmla="*/ 9 w 44"/>
                  <a:gd name="T13" fmla="*/ 15 h 24"/>
                  <a:gd name="T14" fmla="*/ 15 w 44"/>
                  <a:gd name="T15" fmla="*/ 12 h 24"/>
                  <a:gd name="T16" fmla="*/ 11 w 44"/>
                  <a:gd name="T17" fmla="*/ 8 h 24"/>
                  <a:gd name="T18" fmla="*/ 0 w 44"/>
                  <a:gd name="T19" fmla="*/ 2 h 24"/>
                  <a:gd name="T20" fmla="*/ 15 w 44"/>
                  <a:gd name="T21" fmla="*/ 2 h 24"/>
                  <a:gd name="T22" fmla="*/ 18 w 44"/>
                  <a:gd name="T23" fmla="*/ 6 h 24"/>
                  <a:gd name="T24" fmla="*/ 26 w 44"/>
                  <a:gd name="T25" fmla="*/ 6 h 24"/>
                  <a:gd name="T26" fmla="*/ 31 w 44"/>
                  <a:gd name="T27" fmla="*/ 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4" h="24">
                    <a:moveTo>
                      <a:pt x="31" y="6"/>
                    </a:moveTo>
                    <a:cubicBezTo>
                      <a:pt x="34" y="8"/>
                      <a:pt x="35" y="11"/>
                      <a:pt x="37" y="14"/>
                    </a:cubicBezTo>
                    <a:cubicBezTo>
                      <a:pt x="39" y="16"/>
                      <a:pt x="44" y="18"/>
                      <a:pt x="42" y="23"/>
                    </a:cubicBezTo>
                    <a:cubicBezTo>
                      <a:pt x="41" y="22"/>
                      <a:pt x="38" y="24"/>
                      <a:pt x="37" y="23"/>
                    </a:cubicBezTo>
                    <a:cubicBezTo>
                      <a:pt x="36" y="22"/>
                      <a:pt x="37" y="20"/>
                      <a:pt x="37" y="19"/>
                    </a:cubicBezTo>
                    <a:cubicBezTo>
                      <a:pt x="36" y="19"/>
                      <a:pt x="32" y="23"/>
                      <a:pt x="33" y="17"/>
                    </a:cubicBezTo>
                    <a:cubicBezTo>
                      <a:pt x="22" y="17"/>
                      <a:pt x="15" y="17"/>
                      <a:pt x="9" y="15"/>
                    </a:cubicBezTo>
                    <a:cubicBezTo>
                      <a:pt x="8" y="11"/>
                      <a:pt x="12" y="12"/>
                      <a:pt x="15" y="12"/>
                    </a:cubicBezTo>
                    <a:cubicBezTo>
                      <a:pt x="14" y="10"/>
                      <a:pt x="11" y="10"/>
                      <a:pt x="11" y="8"/>
                    </a:cubicBezTo>
                    <a:cubicBezTo>
                      <a:pt x="4" y="6"/>
                      <a:pt x="1" y="11"/>
                      <a:pt x="0" y="2"/>
                    </a:cubicBezTo>
                    <a:cubicBezTo>
                      <a:pt x="4" y="0"/>
                      <a:pt x="10" y="1"/>
                      <a:pt x="15" y="2"/>
                    </a:cubicBezTo>
                    <a:cubicBezTo>
                      <a:pt x="17" y="3"/>
                      <a:pt x="18" y="3"/>
                      <a:pt x="18" y="6"/>
                    </a:cubicBezTo>
                    <a:cubicBezTo>
                      <a:pt x="20" y="8"/>
                      <a:pt x="26" y="0"/>
                      <a:pt x="26" y="6"/>
                    </a:cubicBezTo>
                    <a:cubicBezTo>
                      <a:pt x="26" y="8"/>
                      <a:pt x="32" y="9"/>
                      <a:pt x="31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95" name="ïŝlíḍè">
                <a:extLst>
                  <a:ext uri="{FF2B5EF4-FFF2-40B4-BE49-F238E27FC236}">
                    <a16:creationId xmlns:a16="http://schemas.microsoft.com/office/drawing/2014/main" id="{2F76C79F-FE07-4469-BA0F-C2F061553588}"/>
                  </a:ext>
                </a:extLst>
              </p:cNvPr>
              <p:cNvSpPr/>
              <p:nvPr/>
            </p:nvSpPr>
            <p:spPr bwMode="auto">
              <a:xfrm>
                <a:off x="7237457" y="578777"/>
                <a:ext cx="88250" cy="44825"/>
              </a:xfrm>
              <a:custGeom>
                <a:avLst/>
                <a:gdLst>
                  <a:gd name="T0" fmla="*/ 18 w 43"/>
                  <a:gd name="T1" fmla="*/ 1 h 22"/>
                  <a:gd name="T2" fmla="*/ 25 w 43"/>
                  <a:gd name="T3" fmla="*/ 6 h 22"/>
                  <a:gd name="T4" fmla="*/ 27 w 43"/>
                  <a:gd name="T5" fmla="*/ 2 h 22"/>
                  <a:gd name="T6" fmla="*/ 31 w 43"/>
                  <a:gd name="T7" fmla="*/ 6 h 22"/>
                  <a:gd name="T8" fmla="*/ 34 w 43"/>
                  <a:gd name="T9" fmla="*/ 6 h 22"/>
                  <a:gd name="T10" fmla="*/ 34 w 43"/>
                  <a:gd name="T11" fmla="*/ 8 h 22"/>
                  <a:gd name="T12" fmla="*/ 42 w 43"/>
                  <a:gd name="T13" fmla="*/ 10 h 22"/>
                  <a:gd name="T14" fmla="*/ 29 w 43"/>
                  <a:gd name="T15" fmla="*/ 14 h 22"/>
                  <a:gd name="T16" fmla="*/ 27 w 43"/>
                  <a:gd name="T17" fmla="*/ 17 h 22"/>
                  <a:gd name="T18" fmla="*/ 10 w 43"/>
                  <a:gd name="T19" fmla="*/ 17 h 22"/>
                  <a:gd name="T20" fmla="*/ 8 w 43"/>
                  <a:gd name="T21" fmla="*/ 21 h 22"/>
                  <a:gd name="T22" fmla="*/ 1 w 43"/>
                  <a:gd name="T23" fmla="*/ 19 h 22"/>
                  <a:gd name="T24" fmla="*/ 1 w 43"/>
                  <a:gd name="T25" fmla="*/ 14 h 22"/>
                  <a:gd name="T26" fmla="*/ 5 w 43"/>
                  <a:gd name="T27" fmla="*/ 14 h 22"/>
                  <a:gd name="T28" fmla="*/ 6 w 43"/>
                  <a:gd name="T29" fmla="*/ 8 h 22"/>
                  <a:gd name="T30" fmla="*/ 10 w 43"/>
                  <a:gd name="T31" fmla="*/ 8 h 22"/>
                  <a:gd name="T32" fmla="*/ 18 w 43"/>
                  <a:gd name="T33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22">
                    <a:moveTo>
                      <a:pt x="18" y="1"/>
                    </a:moveTo>
                    <a:cubicBezTo>
                      <a:pt x="19" y="4"/>
                      <a:pt x="27" y="0"/>
                      <a:pt x="25" y="6"/>
                    </a:cubicBezTo>
                    <a:cubicBezTo>
                      <a:pt x="27" y="7"/>
                      <a:pt x="27" y="2"/>
                      <a:pt x="27" y="2"/>
                    </a:cubicBezTo>
                    <a:cubicBezTo>
                      <a:pt x="29" y="2"/>
                      <a:pt x="29" y="5"/>
                      <a:pt x="31" y="6"/>
                    </a:cubicBezTo>
                    <a:cubicBezTo>
                      <a:pt x="31" y="7"/>
                      <a:pt x="34" y="5"/>
                      <a:pt x="34" y="6"/>
                    </a:cubicBezTo>
                    <a:cubicBezTo>
                      <a:pt x="35" y="6"/>
                      <a:pt x="34" y="8"/>
                      <a:pt x="34" y="8"/>
                    </a:cubicBezTo>
                    <a:cubicBezTo>
                      <a:pt x="37" y="9"/>
                      <a:pt x="42" y="6"/>
                      <a:pt x="42" y="10"/>
                    </a:cubicBezTo>
                    <a:cubicBezTo>
                      <a:pt x="43" y="17"/>
                      <a:pt x="33" y="12"/>
                      <a:pt x="29" y="14"/>
                    </a:cubicBezTo>
                    <a:cubicBezTo>
                      <a:pt x="27" y="13"/>
                      <a:pt x="28" y="17"/>
                      <a:pt x="27" y="17"/>
                    </a:cubicBezTo>
                    <a:cubicBezTo>
                      <a:pt x="23" y="19"/>
                      <a:pt x="12" y="18"/>
                      <a:pt x="10" y="17"/>
                    </a:cubicBezTo>
                    <a:cubicBezTo>
                      <a:pt x="8" y="17"/>
                      <a:pt x="9" y="20"/>
                      <a:pt x="8" y="21"/>
                    </a:cubicBezTo>
                    <a:cubicBezTo>
                      <a:pt x="4" y="18"/>
                      <a:pt x="5" y="22"/>
                      <a:pt x="1" y="19"/>
                    </a:cubicBezTo>
                    <a:cubicBezTo>
                      <a:pt x="2" y="18"/>
                      <a:pt x="0" y="14"/>
                      <a:pt x="1" y="14"/>
                    </a:cubicBezTo>
                    <a:cubicBezTo>
                      <a:pt x="1" y="13"/>
                      <a:pt x="4" y="14"/>
                      <a:pt x="5" y="14"/>
                    </a:cubicBezTo>
                    <a:cubicBezTo>
                      <a:pt x="6" y="12"/>
                      <a:pt x="5" y="9"/>
                      <a:pt x="6" y="8"/>
                    </a:cubicBezTo>
                    <a:cubicBezTo>
                      <a:pt x="7" y="7"/>
                      <a:pt x="10" y="9"/>
                      <a:pt x="10" y="8"/>
                    </a:cubicBezTo>
                    <a:cubicBezTo>
                      <a:pt x="12" y="5"/>
                      <a:pt x="15" y="4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96" name="iṧļîḓè">
                <a:extLst>
                  <a:ext uri="{FF2B5EF4-FFF2-40B4-BE49-F238E27FC236}">
                    <a16:creationId xmlns:a16="http://schemas.microsoft.com/office/drawing/2014/main" id="{E672C2FC-3247-4DAD-A0BA-59FEF4FCEFF7}"/>
                  </a:ext>
                </a:extLst>
              </p:cNvPr>
              <p:cNvSpPr/>
              <p:nvPr/>
            </p:nvSpPr>
            <p:spPr bwMode="auto">
              <a:xfrm>
                <a:off x="3837760" y="612396"/>
                <a:ext cx="16809" cy="26615"/>
              </a:xfrm>
              <a:custGeom>
                <a:avLst/>
                <a:gdLst>
                  <a:gd name="T0" fmla="*/ 8 w 8"/>
                  <a:gd name="T1" fmla="*/ 7 h 13"/>
                  <a:gd name="T2" fmla="*/ 8 w 8"/>
                  <a:gd name="T3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" h="13">
                    <a:moveTo>
                      <a:pt x="8" y="7"/>
                    </a:moveTo>
                    <a:cubicBezTo>
                      <a:pt x="3" y="13"/>
                      <a:pt x="0" y="0"/>
                      <a:pt x="8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97" name="îṧlíḓé">
                <a:extLst>
                  <a:ext uri="{FF2B5EF4-FFF2-40B4-BE49-F238E27FC236}">
                    <a16:creationId xmlns:a16="http://schemas.microsoft.com/office/drawing/2014/main" id="{F6D5C470-0A01-44FC-AA2F-B3D57EA4496B}"/>
                  </a:ext>
                </a:extLst>
              </p:cNvPr>
              <p:cNvSpPr/>
              <p:nvPr/>
            </p:nvSpPr>
            <p:spPr bwMode="auto">
              <a:xfrm>
                <a:off x="3872779" y="617999"/>
                <a:ext cx="50428" cy="29417"/>
              </a:xfrm>
              <a:custGeom>
                <a:avLst/>
                <a:gdLst>
                  <a:gd name="T0" fmla="*/ 22 w 24"/>
                  <a:gd name="T1" fmla="*/ 4 h 14"/>
                  <a:gd name="T2" fmla="*/ 6 w 24"/>
                  <a:gd name="T3" fmla="*/ 13 h 14"/>
                  <a:gd name="T4" fmla="*/ 0 w 24"/>
                  <a:gd name="T5" fmla="*/ 8 h 14"/>
                  <a:gd name="T6" fmla="*/ 11 w 24"/>
                  <a:gd name="T7" fmla="*/ 4 h 14"/>
                  <a:gd name="T8" fmla="*/ 22 w 24"/>
                  <a:gd name="T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4">
                    <a:moveTo>
                      <a:pt x="22" y="4"/>
                    </a:moveTo>
                    <a:cubicBezTo>
                      <a:pt x="24" y="14"/>
                      <a:pt x="10" y="9"/>
                      <a:pt x="6" y="13"/>
                    </a:cubicBezTo>
                    <a:cubicBezTo>
                      <a:pt x="2" y="13"/>
                      <a:pt x="4" y="7"/>
                      <a:pt x="0" y="8"/>
                    </a:cubicBezTo>
                    <a:cubicBezTo>
                      <a:pt x="1" y="2"/>
                      <a:pt x="11" y="9"/>
                      <a:pt x="11" y="4"/>
                    </a:cubicBezTo>
                    <a:cubicBezTo>
                      <a:pt x="11" y="0"/>
                      <a:pt x="16" y="6"/>
                      <a:pt x="2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98" name="îslíḋe">
                <a:extLst>
                  <a:ext uri="{FF2B5EF4-FFF2-40B4-BE49-F238E27FC236}">
                    <a16:creationId xmlns:a16="http://schemas.microsoft.com/office/drawing/2014/main" id="{86B86D0D-BD59-4578-BBF7-187C57A70293}"/>
                  </a:ext>
                </a:extLst>
              </p:cNvPr>
              <p:cNvSpPr/>
              <p:nvPr/>
            </p:nvSpPr>
            <p:spPr bwMode="auto">
              <a:xfrm>
                <a:off x="4148733" y="622202"/>
                <a:ext cx="44825" cy="22413"/>
              </a:xfrm>
              <a:custGeom>
                <a:avLst/>
                <a:gdLst>
                  <a:gd name="T0" fmla="*/ 18 w 21"/>
                  <a:gd name="T1" fmla="*/ 4 h 11"/>
                  <a:gd name="T2" fmla="*/ 18 w 21"/>
                  <a:gd name="T3" fmla="*/ 7 h 11"/>
                  <a:gd name="T4" fmla="*/ 12 w 21"/>
                  <a:gd name="T5" fmla="*/ 9 h 11"/>
                  <a:gd name="T6" fmla="*/ 10 w 21"/>
                  <a:gd name="T7" fmla="*/ 11 h 11"/>
                  <a:gd name="T8" fmla="*/ 5 w 21"/>
                  <a:gd name="T9" fmla="*/ 9 h 11"/>
                  <a:gd name="T10" fmla="*/ 3 w 21"/>
                  <a:gd name="T11" fmla="*/ 11 h 11"/>
                  <a:gd name="T12" fmla="*/ 1 w 21"/>
                  <a:gd name="T13" fmla="*/ 9 h 11"/>
                  <a:gd name="T14" fmla="*/ 18 w 21"/>
                  <a:gd name="T15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1">
                    <a:moveTo>
                      <a:pt x="18" y="4"/>
                    </a:moveTo>
                    <a:cubicBezTo>
                      <a:pt x="21" y="5"/>
                      <a:pt x="19" y="7"/>
                      <a:pt x="18" y="7"/>
                    </a:cubicBezTo>
                    <a:cubicBezTo>
                      <a:pt x="16" y="9"/>
                      <a:pt x="15" y="9"/>
                      <a:pt x="12" y="9"/>
                    </a:cubicBezTo>
                    <a:cubicBezTo>
                      <a:pt x="11" y="10"/>
                      <a:pt x="10" y="11"/>
                      <a:pt x="10" y="11"/>
                    </a:cubicBezTo>
                    <a:cubicBezTo>
                      <a:pt x="9" y="11"/>
                      <a:pt x="7" y="9"/>
                      <a:pt x="5" y="9"/>
                    </a:cubicBezTo>
                    <a:cubicBezTo>
                      <a:pt x="5" y="9"/>
                      <a:pt x="4" y="11"/>
                      <a:pt x="3" y="11"/>
                    </a:cubicBezTo>
                    <a:cubicBezTo>
                      <a:pt x="1" y="11"/>
                      <a:pt x="1" y="11"/>
                      <a:pt x="1" y="9"/>
                    </a:cubicBezTo>
                    <a:cubicBezTo>
                      <a:pt x="0" y="0"/>
                      <a:pt x="17" y="10"/>
                      <a:pt x="18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99" name="iṥḷiḍè">
                <a:extLst>
                  <a:ext uri="{FF2B5EF4-FFF2-40B4-BE49-F238E27FC236}">
                    <a16:creationId xmlns:a16="http://schemas.microsoft.com/office/drawing/2014/main" id="{5D0B9E58-FEE1-4561-84E7-0C233F0FED6F}"/>
                  </a:ext>
                </a:extLst>
              </p:cNvPr>
              <p:cNvSpPr/>
              <p:nvPr/>
            </p:nvSpPr>
            <p:spPr bwMode="auto">
              <a:xfrm>
                <a:off x="3984841" y="634808"/>
                <a:ext cx="25214" cy="9806"/>
              </a:xfrm>
              <a:custGeom>
                <a:avLst/>
                <a:gdLst>
                  <a:gd name="T0" fmla="*/ 0 w 12"/>
                  <a:gd name="T1" fmla="*/ 3 h 5"/>
                  <a:gd name="T2" fmla="*/ 9 w 12"/>
                  <a:gd name="T3" fmla="*/ 5 h 5"/>
                  <a:gd name="T4" fmla="*/ 0 w 12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5">
                    <a:moveTo>
                      <a:pt x="0" y="3"/>
                    </a:moveTo>
                    <a:cubicBezTo>
                      <a:pt x="0" y="0"/>
                      <a:pt x="12" y="0"/>
                      <a:pt x="9" y="5"/>
                    </a:cubicBezTo>
                    <a:cubicBezTo>
                      <a:pt x="5" y="3"/>
                      <a:pt x="6" y="5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00" name="íšlíḓê">
                <a:extLst>
                  <a:ext uri="{FF2B5EF4-FFF2-40B4-BE49-F238E27FC236}">
                    <a16:creationId xmlns:a16="http://schemas.microsoft.com/office/drawing/2014/main" id="{C22AEC4A-465F-41CE-91FE-8691438228D7}"/>
                  </a:ext>
                </a:extLst>
              </p:cNvPr>
              <p:cNvSpPr/>
              <p:nvPr/>
            </p:nvSpPr>
            <p:spPr bwMode="auto">
              <a:xfrm>
                <a:off x="4228577" y="636209"/>
                <a:ext cx="12607" cy="12607"/>
              </a:xfrm>
              <a:custGeom>
                <a:avLst/>
                <a:gdLst>
                  <a:gd name="T0" fmla="*/ 0 w 6"/>
                  <a:gd name="T1" fmla="*/ 0 h 6"/>
                  <a:gd name="T2" fmla="*/ 6 w 6"/>
                  <a:gd name="T3" fmla="*/ 6 h 6"/>
                  <a:gd name="T4" fmla="*/ 0 w 6"/>
                  <a:gd name="T5" fmla="*/ 6 h 6"/>
                  <a:gd name="T6" fmla="*/ 0 w 6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cubicBezTo>
                      <a:pt x="4" y="0"/>
                      <a:pt x="6" y="2"/>
                      <a:pt x="6" y="6"/>
                    </a:cubicBezTo>
                    <a:cubicBezTo>
                      <a:pt x="4" y="6"/>
                      <a:pt x="2" y="6"/>
                      <a:pt x="0" y="6"/>
                    </a:cubicBezTo>
                    <a:cubicBezTo>
                      <a:pt x="0" y="4"/>
                      <a:pt x="0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01" name="ísľíḓé">
                <a:extLst>
                  <a:ext uri="{FF2B5EF4-FFF2-40B4-BE49-F238E27FC236}">
                    <a16:creationId xmlns:a16="http://schemas.microsoft.com/office/drawing/2014/main" id="{2A04E24C-C1A5-4891-BC8C-5DDCE00D457D}"/>
                  </a:ext>
                </a:extLst>
              </p:cNvPr>
              <p:cNvSpPr/>
              <p:nvPr/>
            </p:nvSpPr>
            <p:spPr bwMode="auto">
              <a:xfrm>
                <a:off x="4124920" y="657221"/>
                <a:ext cx="274553" cy="84047"/>
              </a:xfrm>
              <a:custGeom>
                <a:avLst/>
                <a:gdLst>
                  <a:gd name="T0" fmla="*/ 132 w 132"/>
                  <a:gd name="T1" fmla="*/ 22 h 40"/>
                  <a:gd name="T2" fmla="*/ 132 w 132"/>
                  <a:gd name="T3" fmla="*/ 31 h 40"/>
                  <a:gd name="T4" fmla="*/ 127 w 132"/>
                  <a:gd name="T5" fmla="*/ 35 h 40"/>
                  <a:gd name="T6" fmla="*/ 104 w 132"/>
                  <a:gd name="T7" fmla="*/ 35 h 40"/>
                  <a:gd name="T8" fmla="*/ 97 w 132"/>
                  <a:gd name="T9" fmla="*/ 39 h 40"/>
                  <a:gd name="T10" fmla="*/ 91 w 132"/>
                  <a:gd name="T11" fmla="*/ 37 h 40"/>
                  <a:gd name="T12" fmla="*/ 90 w 132"/>
                  <a:gd name="T13" fmla="*/ 39 h 40"/>
                  <a:gd name="T14" fmla="*/ 82 w 132"/>
                  <a:gd name="T15" fmla="*/ 39 h 40"/>
                  <a:gd name="T16" fmla="*/ 82 w 132"/>
                  <a:gd name="T17" fmla="*/ 37 h 40"/>
                  <a:gd name="T18" fmla="*/ 78 w 132"/>
                  <a:gd name="T19" fmla="*/ 39 h 40"/>
                  <a:gd name="T20" fmla="*/ 71 w 132"/>
                  <a:gd name="T21" fmla="*/ 35 h 40"/>
                  <a:gd name="T22" fmla="*/ 43 w 132"/>
                  <a:gd name="T23" fmla="*/ 35 h 40"/>
                  <a:gd name="T24" fmla="*/ 45 w 132"/>
                  <a:gd name="T25" fmla="*/ 31 h 40"/>
                  <a:gd name="T26" fmla="*/ 41 w 132"/>
                  <a:gd name="T27" fmla="*/ 30 h 40"/>
                  <a:gd name="T28" fmla="*/ 37 w 132"/>
                  <a:gd name="T29" fmla="*/ 22 h 40"/>
                  <a:gd name="T30" fmla="*/ 41 w 132"/>
                  <a:gd name="T31" fmla="*/ 18 h 40"/>
                  <a:gd name="T32" fmla="*/ 37 w 132"/>
                  <a:gd name="T33" fmla="*/ 11 h 40"/>
                  <a:gd name="T34" fmla="*/ 21 w 132"/>
                  <a:gd name="T35" fmla="*/ 13 h 40"/>
                  <a:gd name="T36" fmla="*/ 17 w 132"/>
                  <a:gd name="T37" fmla="*/ 9 h 40"/>
                  <a:gd name="T38" fmla="*/ 13 w 132"/>
                  <a:gd name="T39" fmla="*/ 7 h 40"/>
                  <a:gd name="T40" fmla="*/ 6 w 132"/>
                  <a:gd name="T41" fmla="*/ 9 h 40"/>
                  <a:gd name="T42" fmla="*/ 2 w 132"/>
                  <a:gd name="T43" fmla="*/ 2 h 40"/>
                  <a:gd name="T44" fmla="*/ 22 w 132"/>
                  <a:gd name="T45" fmla="*/ 0 h 40"/>
                  <a:gd name="T46" fmla="*/ 26 w 132"/>
                  <a:gd name="T47" fmla="*/ 2 h 40"/>
                  <a:gd name="T48" fmla="*/ 26 w 132"/>
                  <a:gd name="T49" fmla="*/ 5 h 40"/>
                  <a:gd name="T50" fmla="*/ 32 w 132"/>
                  <a:gd name="T51" fmla="*/ 9 h 40"/>
                  <a:gd name="T52" fmla="*/ 49 w 132"/>
                  <a:gd name="T53" fmla="*/ 9 h 40"/>
                  <a:gd name="T54" fmla="*/ 49 w 132"/>
                  <a:gd name="T55" fmla="*/ 18 h 40"/>
                  <a:gd name="T56" fmla="*/ 62 w 132"/>
                  <a:gd name="T57" fmla="*/ 20 h 40"/>
                  <a:gd name="T58" fmla="*/ 62 w 132"/>
                  <a:gd name="T59" fmla="*/ 24 h 40"/>
                  <a:gd name="T60" fmla="*/ 65 w 132"/>
                  <a:gd name="T61" fmla="*/ 22 h 40"/>
                  <a:gd name="T62" fmla="*/ 88 w 132"/>
                  <a:gd name="T63" fmla="*/ 22 h 40"/>
                  <a:gd name="T64" fmla="*/ 91 w 132"/>
                  <a:gd name="T65" fmla="*/ 24 h 40"/>
                  <a:gd name="T66" fmla="*/ 97 w 132"/>
                  <a:gd name="T67" fmla="*/ 20 h 40"/>
                  <a:gd name="T68" fmla="*/ 103 w 132"/>
                  <a:gd name="T69" fmla="*/ 20 h 40"/>
                  <a:gd name="T70" fmla="*/ 132 w 132"/>
                  <a:gd name="T71" fmla="*/ 2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32" h="40">
                    <a:moveTo>
                      <a:pt x="132" y="22"/>
                    </a:moveTo>
                    <a:cubicBezTo>
                      <a:pt x="132" y="25"/>
                      <a:pt x="132" y="28"/>
                      <a:pt x="132" y="31"/>
                    </a:cubicBezTo>
                    <a:cubicBezTo>
                      <a:pt x="129" y="31"/>
                      <a:pt x="128" y="33"/>
                      <a:pt x="127" y="35"/>
                    </a:cubicBezTo>
                    <a:cubicBezTo>
                      <a:pt x="118" y="36"/>
                      <a:pt x="111" y="35"/>
                      <a:pt x="104" y="35"/>
                    </a:cubicBezTo>
                    <a:cubicBezTo>
                      <a:pt x="102" y="35"/>
                      <a:pt x="99" y="38"/>
                      <a:pt x="97" y="39"/>
                    </a:cubicBezTo>
                    <a:cubicBezTo>
                      <a:pt x="94" y="40"/>
                      <a:pt x="94" y="37"/>
                      <a:pt x="91" y="37"/>
                    </a:cubicBezTo>
                    <a:cubicBezTo>
                      <a:pt x="92" y="37"/>
                      <a:pt x="90" y="39"/>
                      <a:pt x="90" y="39"/>
                    </a:cubicBezTo>
                    <a:cubicBezTo>
                      <a:pt x="89" y="39"/>
                      <a:pt x="82" y="39"/>
                      <a:pt x="82" y="39"/>
                    </a:cubicBezTo>
                    <a:cubicBezTo>
                      <a:pt x="82" y="39"/>
                      <a:pt x="82" y="37"/>
                      <a:pt x="82" y="37"/>
                    </a:cubicBezTo>
                    <a:cubicBezTo>
                      <a:pt x="80" y="37"/>
                      <a:pt x="78" y="39"/>
                      <a:pt x="78" y="39"/>
                    </a:cubicBezTo>
                    <a:cubicBezTo>
                      <a:pt x="74" y="38"/>
                      <a:pt x="74" y="35"/>
                      <a:pt x="71" y="35"/>
                    </a:cubicBezTo>
                    <a:cubicBezTo>
                      <a:pt x="63" y="35"/>
                      <a:pt x="54" y="40"/>
                      <a:pt x="43" y="35"/>
                    </a:cubicBezTo>
                    <a:cubicBezTo>
                      <a:pt x="43" y="34"/>
                      <a:pt x="45" y="33"/>
                      <a:pt x="45" y="31"/>
                    </a:cubicBezTo>
                    <a:cubicBezTo>
                      <a:pt x="44" y="29"/>
                      <a:pt x="42" y="31"/>
                      <a:pt x="41" y="30"/>
                    </a:cubicBezTo>
                    <a:cubicBezTo>
                      <a:pt x="39" y="27"/>
                      <a:pt x="41" y="23"/>
                      <a:pt x="37" y="22"/>
                    </a:cubicBezTo>
                    <a:cubicBezTo>
                      <a:pt x="38" y="20"/>
                      <a:pt x="41" y="21"/>
                      <a:pt x="41" y="18"/>
                    </a:cubicBezTo>
                    <a:cubicBezTo>
                      <a:pt x="41" y="15"/>
                      <a:pt x="36" y="16"/>
                      <a:pt x="37" y="11"/>
                    </a:cubicBezTo>
                    <a:cubicBezTo>
                      <a:pt x="34" y="14"/>
                      <a:pt x="26" y="12"/>
                      <a:pt x="21" y="13"/>
                    </a:cubicBezTo>
                    <a:cubicBezTo>
                      <a:pt x="17" y="14"/>
                      <a:pt x="18" y="10"/>
                      <a:pt x="17" y="9"/>
                    </a:cubicBezTo>
                    <a:cubicBezTo>
                      <a:pt x="16" y="8"/>
                      <a:pt x="13" y="10"/>
                      <a:pt x="13" y="7"/>
                    </a:cubicBezTo>
                    <a:cubicBezTo>
                      <a:pt x="11" y="9"/>
                      <a:pt x="9" y="9"/>
                      <a:pt x="6" y="9"/>
                    </a:cubicBezTo>
                    <a:cubicBezTo>
                      <a:pt x="12" y="3"/>
                      <a:pt x="0" y="8"/>
                      <a:pt x="2" y="2"/>
                    </a:cubicBezTo>
                    <a:cubicBezTo>
                      <a:pt x="10" y="3"/>
                      <a:pt x="16" y="1"/>
                      <a:pt x="22" y="0"/>
                    </a:cubicBezTo>
                    <a:cubicBezTo>
                      <a:pt x="22" y="2"/>
                      <a:pt x="26" y="1"/>
                      <a:pt x="26" y="2"/>
                    </a:cubicBezTo>
                    <a:cubicBezTo>
                      <a:pt x="27" y="2"/>
                      <a:pt x="26" y="5"/>
                      <a:pt x="26" y="5"/>
                    </a:cubicBezTo>
                    <a:cubicBezTo>
                      <a:pt x="28" y="7"/>
                      <a:pt x="33" y="4"/>
                      <a:pt x="32" y="9"/>
                    </a:cubicBezTo>
                    <a:cubicBezTo>
                      <a:pt x="37" y="4"/>
                      <a:pt x="42" y="10"/>
                      <a:pt x="49" y="9"/>
                    </a:cubicBezTo>
                    <a:cubicBezTo>
                      <a:pt x="47" y="15"/>
                      <a:pt x="52" y="15"/>
                      <a:pt x="49" y="18"/>
                    </a:cubicBezTo>
                    <a:cubicBezTo>
                      <a:pt x="52" y="19"/>
                      <a:pt x="57" y="18"/>
                      <a:pt x="62" y="20"/>
                    </a:cubicBezTo>
                    <a:cubicBezTo>
                      <a:pt x="63" y="21"/>
                      <a:pt x="53" y="25"/>
                      <a:pt x="62" y="24"/>
                    </a:cubicBezTo>
                    <a:cubicBezTo>
                      <a:pt x="63" y="24"/>
                      <a:pt x="63" y="22"/>
                      <a:pt x="65" y="22"/>
                    </a:cubicBezTo>
                    <a:cubicBezTo>
                      <a:pt x="71" y="22"/>
                      <a:pt x="80" y="21"/>
                      <a:pt x="88" y="22"/>
                    </a:cubicBezTo>
                    <a:cubicBezTo>
                      <a:pt x="89" y="22"/>
                      <a:pt x="92" y="24"/>
                      <a:pt x="91" y="24"/>
                    </a:cubicBezTo>
                    <a:cubicBezTo>
                      <a:pt x="96" y="24"/>
                      <a:pt x="88" y="21"/>
                      <a:pt x="97" y="20"/>
                    </a:cubicBezTo>
                    <a:cubicBezTo>
                      <a:pt x="99" y="20"/>
                      <a:pt x="101" y="21"/>
                      <a:pt x="103" y="20"/>
                    </a:cubicBezTo>
                    <a:cubicBezTo>
                      <a:pt x="110" y="19"/>
                      <a:pt x="122" y="19"/>
                      <a:pt x="132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02" name="ïSliḍê">
                <a:extLst>
                  <a:ext uri="{FF2B5EF4-FFF2-40B4-BE49-F238E27FC236}">
                    <a16:creationId xmlns:a16="http://schemas.microsoft.com/office/drawing/2014/main" id="{5A319BCF-B2FE-412A-80E3-749E5FF605EC}"/>
                  </a:ext>
                </a:extLst>
              </p:cNvPr>
              <p:cNvSpPr/>
              <p:nvPr/>
            </p:nvSpPr>
            <p:spPr bwMode="auto">
              <a:xfrm>
                <a:off x="6475433" y="655820"/>
                <a:ext cx="278756" cy="198911"/>
              </a:xfrm>
              <a:custGeom>
                <a:avLst/>
                <a:gdLst>
                  <a:gd name="T0" fmla="*/ 110 w 134"/>
                  <a:gd name="T1" fmla="*/ 3 h 96"/>
                  <a:gd name="T2" fmla="*/ 132 w 134"/>
                  <a:gd name="T3" fmla="*/ 1 h 96"/>
                  <a:gd name="T4" fmla="*/ 130 w 134"/>
                  <a:gd name="T5" fmla="*/ 10 h 96"/>
                  <a:gd name="T6" fmla="*/ 106 w 134"/>
                  <a:gd name="T7" fmla="*/ 14 h 96"/>
                  <a:gd name="T8" fmla="*/ 102 w 134"/>
                  <a:gd name="T9" fmla="*/ 18 h 96"/>
                  <a:gd name="T10" fmla="*/ 98 w 134"/>
                  <a:gd name="T11" fmla="*/ 18 h 96"/>
                  <a:gd name="T12" fmla="*/ 95 w 134"/>
                  <a:gd name="T13" fmla="*/ 21 h 96"/>
                  <a:gd name="T14" fmla="*/ 91 w 134"/>
                  <a:gd name="T15" fmla="*/ 19 h 96"/>
                  <a:gd name="T16" fmla="*/ 83 w 134"/>
                  <a:gd name="T17" fmla="*/ 21 h 96"/>
                  <a:gd name="T18" fmla="*/ 76 w 134"/>
                  <a:gd name="T19" fmla="*/ 23 h 96"/>
                  <a:gd name="T20" fmla="*/ 74 w 134"/>
                  <a:gd name="T21" fmla="*/ 27 h 96"/>
                  <a:gd name="T22" fmla="*/ 65 w 134"/>
                  <a:gd name="T23" fmla="*/ 32 h 96"/>
                  <a:gd name="T24" fmla="*/ 59 w 134"/>
                  <a:gd name="T25" fmla="*/ 36 h 96"/>
                  <a:gd name="T26" fmla="*/ 56 w 134"/>
                  <a:gd name="T27" fmla="*/ 40 h 96"/>
                  <a:gd name="T28" fmla="*/ 54 w 134"/>
                  <a:gd name="T29" fmla="*/ 44 h 96"/>
                  <a:gd name="T30" fmla="*/ 44 w 134"/>
                  <a:gd name="T31" fmla="*/ 47 h 96"/>
                  <a:gd name="T32" fmla="*/ 43 w 134"/>
                  <a:gd name="T33" fmla="*/ 49 h 96"/>
                  <a:gd name="T34" fmla="*/ 35 w 134"/>
                  <a:gd name="T35" fmla="*/ 53 h 96"/>
                  <a:gd name="T36" fmla="*/ 31 w 134"/>
                  <a:gd name="T37" fmla="*/ 60 h 96"/>
                  <a:gd name="T38" fmla="*/ 33 w 134"/>
                  <a:gd name="T39" fmla="*/ 72 h 96"/>
                  <a:gd name="T40" fmla="*/ 28 w 134"/>
                  <a:gd name="T41" fmla="*/ 75 h 96"/>
                  <a:gd name="T42" fmla="*/ 31 w 134"/>
                  <a:gd name="T43" fmla="*/ 83 h 96"/>
                  <a:gd name="T44" fmla="*/ 29 w 134"/>
                  <a:gd name="T45" fmla="*/ 85 h 96"/>
                  <a:gd name="T46" fmla="*/ 31 w 134"/>
                  <a:gd name="T47" fmla="*/ 87 h 96"/>
                  <a:gd name="T48" fmla="*/ 33 w 134"/>
                  <a:gd name="T49" fmla="*/ 85 h 96"/>
                  <a:gd name="T50" fmla="*/ 39 w 134"/>
                  <a:gd name="T51" fmla="*/ 88 h 96"/>
                  <a:gd name="T52" fmla="*/ 37 w 134"/>
                  <a:gd name="T53" fmla="*/ 96 h 96"/>
                  <a:gd name="T54" fmla="*/ 20 w 134"/>
                  <a:gd name="T55" fmla="*/ 96 h 96"/>
                  <a:gd name="T56" fmla="*/ 22 w 134"/>
                  <a:gd name="T57" fmla="*/ 92 h 96"/>
                  <a:gd name="T58" fmla="*/ 16 w 134"/>
                  <a:gd name="T59" fmla="*/ 90 h 96"/>
                  <a:gd name="T60" fmla="*/ 13 w 134"/>
                  <a:gd name="T61" fmla="*/ 87 h 96"/>
                  <a:gd name="T62" fmla="*/ 9 w 134"/>
                  <a:gd name="T63" fmla="*/ 87 h 96"/>
                  <a:gd name="T64" fmla="*/ 3 w 134"/>
                  <a:gd name="T65" fmla="*/ 87 h 96"/>
                  <a:gd name="T66" fmla="*/ 2 w 134"/>
                  <a:gd name="T67" fmla="*/ 73 h 96"/>
                  <a:gd name="T68" fmla="*/ 11 w 134"/>
                  <a:gd name="T69" fmla="*/ 70 h 96"/>
                  <a:gd name="T70" fmla="*/ 9 w 134"/>
                  <a:gd name="T71" fmla="*/ 68 h 96"/>
                  <a:gd name="T72" fmla="*/ 11 w 134"/>
                  <a:gd name="T73" fmla="*/ 64 h 96"/>
                  <a:gd name="T74" fmla="*/ 20 w 134"/>
                  <a:gd name="T75" fmla="*/ 60 h 96"/>
                  <a:gd name="T76" fmla="*/ 20 w 134"/>
                  <a:gd name="T77" fmla="*/ 53 h 96"/>
                  <a:gd name="T78" fmla="*/ 26 w 134"/>
                  <a:gd name="T79" fmla="*/ 51 h 96"/>
                  <a:gd name="T80" fmla="*/ 29 w 134"/>
                  <a:gd name="T81" fmla="*/ 46 h 96"/>
                  <a:gd name="T82" fmla="*/ 29 w 134"/>
                  <a:gd name="T83" fmla="*/ 36 h 96"/>
                  <a:gd name="T84" fmla="*/ 44 w 134"/>
                  <a:gd name="T85" fmla="*/ 31 h 96"/>
                  <a:gd name="T86" fmla="*/ 46 w 134"/>
                  <a:gd name="T87" fmla="*/ 27 h 96"/>
                  <a:gd name="T88" fmla="*/ 48 w 134"/>
                  <a:gd name="T89" fmla="*/ 29 h 96"/>
                  <a:gd name="T90" fmla="*/ 52 w 134"/>
                  <a:gd name="T91" fmla="*/ 25 h 96"/>
                  <a:gd name="T92" fmla="*/ 54 w 134"/>
                  <a:gd name="T93" fmla="*/ 21 h 96"/>
                  <a:gd name="T94" fmla="*/ 63 w 134"/>
                  <a:gd name="T95" fmla="*/ 19 h 96"/>
                  <a:gd name="T96" fmla="*/ 74 w 134"/>
                  <a:gd name="T97" fmla="*/ 18 h 96"/>
                  <a:gd name="T98" fmla="*/ 76 w 134"/>
                  <a:gd name="T99" fmla="*/ 16 h 96"/>
                  <a:gd name="T100" fmla="*/ 80 w 134"/>
                  <a:gd name="T101" fmla="*/ 18 h 96"/>
                  <a:gd name="T102" fmla="*/ 82 w 134"/>
                  <a:gd name="T103" fmla="*/ 14 h 96"/>
                  <a:gd name="T104" fmla="*/ 83 w 134"/>
                  <a:gd name="T105" fmla="*/ 14 h 96"/>
                  <a:gd name="T106" fmla="*/ 97 w 134"/>
                  <a:gd name="T107" fmla="*/ 12 h 96"/>
                  <a:gd name="T108" fmla="*/ 100 w 134"/>
                  <a:gd name="T109" fmla="*/ 10 h 96"/>
                  <a:gd name="T110" fmla="*/ 102 w 134"/>
                  <a:gd name="T111" fmla="*/ 8 h 96"/>
                  <a:gd name="T112" fmla="*/ 110 w 134"/>
                  <a:gd name="T113" fmla="*/ 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4" h="96">
                    <a:moveTo>
                      <a:pt x="110" y="3"/>
                    </a:moveTo>
                    <a:cubicBezTo>
                      <a:pt x="116" y="7"/>
                      <a:pt x="124" y="0"/>
                      <a:pt x="132" y="1"/>
                    </a:cubicBezTo>
                    <a:cubicBezTo>
                      <a:pt x="134" y="6"/>
                      <a:pt x="129" y="6"/>
                      <a:pt x="130" y="10"/>
                    </a:cubicBezTo>
                    <a:cubicBezTo>
                      <a:pt x="124" y="7"/>
                      <a:pt x="114" y="13"/>
                      <a:pt x="106" y="14"/>
                    </a:cubicBezTo>
                    <a:cubicBezTo>
                      <a:pt x="104" y="14"/>
                      <a:pt x="103" y="17"/>
                      <a:pt x="102" y="18"/>
                    </a:cubicBezTo>
                    <a:cubicBezTo>
                      <a:pt x="101" y="18"/>
                      <a:pt x="99" y="17"/>
                      <a:pt x="98" y="18"/>
                    </a:cubicBezTo>
                    <a:cubicBezTo>
                      <a:pt x="98" y="18"/>
                      <a:pt x="95" y="21"/>
                      <a:pt x="95" y="21"/>
                    </a:cubicBezTo>
                    <a:cubicBezTo>
                      <a:pt x="93" y="22"/>
                      <a:pt x="93" y="19"/>
                      <a:pt x="91" y="19"/>
                    </a:cubicBezTo>
                    <a:cubicBezTo>
                      <a:pt x="89" y="20"/>
                      <a:pt x="86" y="21"/>
                      <a:pt x="83" y="21"/>
                    </a:cubicBezTo>
                    <a:cubicBezTo>
                      <a:pt x="82" y="22"/>
                      <a:pt x="78" y="22"/>
                      <a:pt x="76" y="23"/>
                    </a:cubicBezTo>
                    <a:cubicBezTo>
                      <a:pt x="74" y="24"/>
                      <a:pt x="76" y="26"/>
                      <a:pt x="74" y="27"/>
                    </a:cubicBezTo>
                    <a:cubicBezTo>
                      <a:pt x="73" y="28"/>
                      <a:pt x="65" y="27"/>
                      <a:pt x="65" y="32"/>
                    </a:cubicBezTo>
                    <a:cubicBezTo>
                      <a:pt x="65" y="34"/>
                      <a:pt x="61" y="35"/>
                      <a:pt x="59" y="36"/>
                    </a:cubicBezTo>
                    <a:cubicBezTo>
                      <a:pt x="58" y="37"/>
                      <a:pt x="56" y="39"/>
                      <a:pt x="56" y="40"/>
                    </a:cubicBezTo>
                    <a:cubicBezTo>
                      <a:pt x="55" y="41"/>
                      <a:pt x="53" y="42"/>
                      <a:pt x="54" y="44"/>
                    </a:cubicBezTo>
                    <a:cubicBezTo>
                      <a:pt x="48" y="46"/>
                      <a:pt x="48" y="42"/>
                      <a:pt x="44" y="47"/>
                    </a:cubicBezTo>
                    <a:cubicBezTo>
                      <a:pt x="44" y="48"/>
                      <a:pt x="43" y="47"/>
                      <a:pt x="43" y="49"/>
                    </a:cubicBezTo>
                    <a:cubicBezTo>
                      <a:pt x="42" y="52"/>
                      <a:pt x="38" y="51"/>
                      <a:pt x="35" y="53"/>
                    </a:cubicBezTo>
                    <a:cubicBezTo>
                      <a:pt x="35" y="56"/>
                      <a:pt x="37" y="62"/>
                      <a:pt x="31" y="60"/>
                    </a:cubicBezTo>
                    <a:cubicBezTo>
                      <a:pt x="32" y="64"/>
                      <a:pt x="29" y="71"/>
                      <a:pt x="33" y="72"/>
                    </a:cubicBezTo>
                    <a:cubicBezTo>
                      <a:pt x="32" y="73"/>
                      <a:pt x="30" y="74"/>
                      <a:pt x="28" y="75"/>
                    </a:cubicBezTo>
                    <a:cubicBezTo>
                      <a:pt x="25" y="80"/>
                      <a:pt x="32" y="79"/>
                      <a:pt x="31" y="83"/>
                    </a:cubicBezTo>
                    <a:cubicBezTo>
                      <a:pt x="31" y="83"/>
                      <a:pt x="28" y="83"/>
                      <a:pt x="29" y="85"/>
                    </a:cubicBezTo>
                    <a:cubicBezTo>
                      <a:pt x="29" y="84"/>
                      <a:pt x="33" y="87"/>
                      <a:pt x="31" y="87"/>
                    </a:cubicBezTo>
                    <a:cubicBezTo>
                      <a:pt x="33" y="87"/>
                      <a:pt x="34" y="85"/>
                      <a:pt x="33" y="85"/>
                    </a:cubicBezTo>
                    <a:cubicBezTo>
                      <a:pt x="35" y="86"/>
                      <a:pt x="35" y="89"/>
                      <a:pt x="39" y="88"/>
                    </a:cubicBezTo>
                    <a:cubicBezTo>
                      <a:pt x="39" y="92"/>
                      <a:pt x="36" y="92"/>
                      <a:pt x="37" y="96"/>
                    </a:cubicBezTo>
                    <a:cubicBezTo>
                      <a:pt x="31" y="96"/>
                      <a:pt x="26" y="96"/>
                      <a:pt x="20" y="96"/>
                    </a:cubicBezTo>
                    <a:cubicBezTo>
                      <a:pt x="20" y="95"/>
                      <a:pt x="23" y="93"/>
                      <a:pt x="22" y="92"/>
                    </a:cubicBezTo>
                    <a:cubicBezTo>
                      <a:pt x="21" y="90"/>
                      <a:pt x="18" y="91"/>
                      <a:pt x="16" y="90"/>
                    </a:cubicBezTo>
                    <a:cubicBezTo>
                      <a:pt x="15" y="90"/>
                      <a:pt x="14" y="87"/>
                      <a:pt x="13" y="87"/>
                    </a:cubicBezTo>
                    <a:cubicBezTo>
                      <a:pt x="12" y="86"/>
                      <a:pt x="9" y="87"/>
                      <a:pt x="9" y="87"/>
                    </a:cubicBezTo>
                    <a:cubicBezTo>
                      <a:pt x="7" y="84"/>
                      <a:pt x="7" y="87"/>
                      <a:pt x="3" y="87"/>
                    </a:cubicBezTo>
                    <a:cubicBezTo>
                      <a:pt x="3" y="82"/>
                      <a:pt x="0" y="80"/>
                      <a:pt x="2" y="73"/>
                    </a:cubicBezTo>
                    <a:cubicBezTo>
                      <a:pt x="7" y="80"/>
                      <a:pt x="2" y="66"/>
                      <a:pt x="11" y="70"/>
                    </a:cubicBezTo>
                    <a:cubicBezTo>
                      <a:pt x="12" y="68"/>
                      <a:pt x="9" y="68"/>
                      <a:pt x="9" y="68"/>
                    </a:cubicBezTo>
                    <a:cubicBezTo>
                      <a:pt x="9" y="66"/>
                      <a:pt x="15" y="65"/>
                      <a:pt x="11" y="64"/>
                    </a:cubicBezTo>
                    <a:cubicBezTo>
                      <a:pt x="12" y="61"/>
                      <a:pt x="17" y="61"/>
                      <a:pt x="20" y="60"/>
                    </a:cubicBezTo>
                    <a:cubicBezTo>
                      <a:pt x="18" y="57"/>
                      <a:pt x="26" y="54"/>
                      <a:pt x="20" y="53"/>
                    </a:cubicBezTo>
                    <a:cubicBezTo>
                      <a:pt x="20" y="51"/>
                      <a:pt x="24" y="51"/>
                      <a:pt x="26" y="51"/>
                    </a:cubicBezTo>
                    <a:cubicBezTo>
                      <a:pt x="26" y="48"/>
                      <a:pt x="27" y="46"/>
                      <a:pt x="29" y="46"/>
                    </a:cubicBezTo>
                    <a:cubicBezTo>
                      <a:pt x="26" y="42"/>
                      <a:pt x="31" y="42"/>
                      <a:pt x="29" y="36"/>
                    </a:cubicBezTo>
                    <a:cubicBezTo>
                      <a:pt x="37" y="37"/>
                      <a:pt x="39" y="32"/>
                      <a:pt x="44" y="31"/>
                    </a:cubicBezTo>
                    <a:cubicBezTo>
                      <a:pt x="47" y="31"/>
                      <a:pt x="45" y="27"/>
                      <a:pt x="46" y="27"/>
                    </a:cubicBezTo>
                    <a:cubicBezTo>
                      <a:pt x="47" y="26"/>
                      <a:pt x="49" y="28"/>
                      <a:pt x="48" y="29"/>
                    </a:cubicBezTo>
                    <a:cubicBezTo>
                      <a:pt x="49" y="28"/>
                      <a:pt x="51" y="26"/>
                      <a:pt x="52" y="25"/>
                    </a:cubicBezTo>
                    <a:cubicBezTo>
                      <a:pt x="53" y="24"/>
                      <a:pt x="54" y="23"/>
                      <a:pt x="54" y="21"/>
                    </a:cubicBezTo>
                    <a:cubicBezTo>
                      <a:pt x="57" y="22"/>
                      <a:pt x="60" y="21"/>
                      <a:pt x="63" y="19"/>
                    </a:cubicBezTo>
                    <a:cubicBezTo>
                      <a:pt x="66" y="18"/>
                      <a:pt x="68" y="19"/>
                      <a:pt x="74" y="18"/>
                    </a:cubicBezTo>
                    <a:cubicBezTo>
                      <a:pt x="76" y="17"/>
                      <a:pt x="75" y="16"/>
                      <a:pt x="76" y="16"/>
                    </a:cubicBezTo>
                    <a:cubicBezTo>
                      <a:pt x="78" y="15"/>
                      <a:pt x="80" y="18"/>
                      <a:pt x="80" y="18"/>
                    </a:cubicBezTo>
                    <a:cubicBezTo>
                      <a:pt x="83" y="17"/>
                      <a:pt x="78" y="14"/>
                      <a:pt x="82" y="14"/>
                    </a:cubicBezTo>
                    <a:cubicBezTo>
                      <a:pt x="82" y="14"/>
                      <a:pt x="83" y="14"/>
                      <a:pt x="83" y="14"/>
                    </a:cubicBezTo>
                    <a:cubicBezTo>
                      <a:pt x="85" y="13"/>
                      <a:pt x="91" y="13"/>
                      <a:pt x="97" y="12"/>
                    </a:cubicBezTo>
                    <a:cubicBezTo>
                      <a:pt x="100" y="11"/>
                      <a:pt x="99" y="12"/>
                      <a:pt x="100" y="10"/>
                    </a:cubicBezTo>
                    <a:cubicBezTo>
                      <a:pt x="100" y="10"/>
                      <a:pt x="102" y="8"/>
                      <a:pt x="102" y="8"/>
                    </a:cubicBezTo>
                    <a:cubicBezTo>
                      <a:pt x="107" y="6"/>
                      <a:pt x="110" y="12"/>
                      <a:pt x="110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03" name="íṥļíḍe">
                <a:extLst>
                  <a:ext uri="{FF2B5EF4-FFF2-40B4-BE49-F238E27FC236}">
                    <a16:creationId xmlns:a16="http://schemas.microsoft.com/office/drawing/2014/main" id="{F6408E57-D6D4-40EE-BE10-B65A34E6E65C}"/>
                  </a:ext>
                </a:extLst>
              </p:cNvPr>
              <p:cNvSpPr/>
              <p:nvPr/>
            </p:nvSpPr>
            <p:spPr bwMode="auto">
              <a:xfrm>
                <a:off x="4053480" y="668427"/>
                <a:ext cx="29417" cy="12607"/>
              </a:xfrm>
              <a:custGeom>
                <a:avLst/>
                <a:gdLst>
                  <a:gd name="T0" fmla="*/ 10 w 14"/>
                  <a:gd name="T1" fmla="*/ 0 h 6"/>
                  <a:gd name="T2" fmla="*/ 14 w 14"/>
                  <a:gd name="T3" fmla="*/ 0 h 6"/>
                  <a:gd name="T4" fmla="*/ 10 w 14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6">
                    <a:moveTo>
                      <a:pt x="10" y="0"/>
                    </a:moveTo>
                    <a:cubicBezTo>
                      <a:pt x="11" y="0"/>
                      <a:pt x="12" y="0"/>
                      <a:pt x="14" y="0"/>
                    </a:cubicBezTo>
                    <a:cubicBezTo>
                      <a:pt x="14" y="6"/>
                      <a:pt x="0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04" name="ïṩľíḋê">
                <a:extLst>
                  <a:ext uri="{FF2B5EF4-FFF2-40B4-BE49-F238E27FC236}">
                    <a16:creationId xmlns:a16="http://schemas.microsoft.com/office/drawing/2014/main" id="{CA43F2BD-4C68-4127-912B-CFE0A4F24CBE}"/>
                  </a:ext>
                </a:extLst>
              </p:cNvPr>
              <p:cNvSpPr/>
              <p:nvPr/>
            </p:nvSpPr>
            <p:spPr bwMode="auto">
              <a:xfrm>
                <a:off x="7827188" y="682435"/>
                <a:ext cx="85448" cy="67238"/>
              </a:xfrm>
              <a:custGeom>
                <a:avLst/>
                <a:gdLst>
                  <a:gd name="T0" fmla="*/ 11 w 41"/>
                  <a:gd name="T1" fmla="*/ 1 h 32"/>
                  <a:gd name="T2" fmla="*/ 13 w 41"/>
                  <a:gd name="T3" fmla="*/ 3 h 32"/>
                  <a:gd name="T4" fmla="*/ 24 w 41"/>
                  <a:gd name="T5" fmla="*/ 8 h 32"/>
                  <a:gd name="T6" fmla="*/ 30 w 41"/>
                  <a:gd name="T7" fmla="*/ 5 h 32"/>
                  <a:gd name="T8" fmla="*/ 41 w 41"/>
                  <a:gd name="T9" fmla="*/ 6 h 32"/>
                  <a:gd name="T10" fmla="*/ 37 w 41"/>
                  <a:gd name="T11" fmla="*/ 16 h 32"/>
                  <a:gd name="T12" fmla="*/ 23 w 41"/>
                  <a:gd name="T13" fmla="*/ 19 h 32"/>
                  <a:gd name="T14" fmla="*/ 23 w 41"/>
                  <a:gd name="T15" fmla="*/ 21 h 32"/>
                  <a:gd name="T16" fmla="*/ 19 w 41"/>
                  <a:gd name="T17" fmla="*/ 25 h 32"/>
                  <a:gd name="T18" fmla="*/ 13 w 41"/>
                  <a:gd name="T19" fmla="*/ 27 h 32"/>
                  <a:gd name="T20" fmla="*/ 6 w 41"/>
                  <a:gd name="T21" fmla="*/ 23 h 32"/>
                  <a:gd name="T22" fmla="*/ 0 w 41"/>
                  <a:gd name="T23" fmla="*/ 8 h 32"/>
                  <a:gd name="T24" fmla="*/ 11 w 41"/>
                  <a:gd name="T2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32">
                    <a:moveTo>
                      <a:pt x="11" y="1"/>
                    </a:moveTo>
                    <a:cubicBezTo>
                      <a:pt x="13" y="0"/>
                      <a:pt x="13" y="2"/>
                      <a:pt x="13" y="3"/>
                    </a:cubicBezTo>
                    <a:cubicBezTo>
                      <a:pt x="15" y="7"/>
                      <a:pt x="21" y="6"/>
                      <a:pt x="24" y="8"/>
                    </a:cubicBezTo>
                    <a:cubicBezTo>
                      <a:pt x="28" y="10"/>
                      <a:pt x="29" y="5"/>
                      <a:pt x="30" y="5"/>
                    </a:cubicBezTo>
                    <a:cubicBezTo>
                      <a:pt x="32" y="4"/>
                      <a:pt x="35" y="8"/>
                      <a:pt x="41" y="6"/>
                    </a:cubicBezTo>
                    <a:cubicBezTo>
                      <a:pt x="40" y="8"/>
                      <a:pt x="31" y="12"/>
                      <a:pt x="37" y="16"/>
                    </a:cubicBezTo>
                    <a:cubicBezTo>
                      <a:pt x="36" y="20"/>
                      <a:pt x="29" y="20"/>
                      <a:pt x="23" y="19"/>
                    </a:cubicBezTo>
                    <a:cubicBezTo>
                      <a:pt x="20" y="20"/>
                      <a:pt x="21" y="21"/>
                      <a:pt x="23" y="21"/>
                    </a:cubicBezTo>
                    <a:cubicBezTo>
                      <a:pt x="24" y="25"/>
                      <a:pt x="12" y="22"/>
                      <a:pt x="19" y="25"/>
                    </a:cubicBezTo>
                    <a:cubicBezTo>
                      <a:pt x="19" y="32"/>
                      <a:pt x="13" y="21"/>
                      <a:pt x="13" y="27"/>
                    </a:cubicBezTo>
                    <a:cubicBezTo>
                      <a:pt x="10" y="26"/>
                      <a:pt x="12" y="21"/>
                      <a:pt x="6" y="23"/>
                    </a:cubicBezTo>
                    <a:cubicBezTo>
                      <a:pt x="4" y="18"/>
                      <a:pt x="5" y="10"/>
                      <a:pt x="0" y="8"/>
                    </a:cubicBezTo>
                    <a:cubicBezTo>
                      <a:pt x="2" y="4"/>
                      <a:pt x="13" y="8"/>
                      <a:pt x="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05" name="îSľíḍê">
                <a:extLst>
                  <a:ext uri="{FF2B5EF4-FFF2-40B4-BE49-F238E27FC236}">
                    <a16:creationId xmlns:a16="http://schemas.microsoft.com/office/drawing/2014/main" id="{ADF502A1-4DB5-4520-B7B9-FF34AF0EEF4D}"/>
                  </a:ext>
                </a:extLst>
              </p:cNvPr>
              <p:cNvSpPr/>
              <p:nvPr/>
            </p:nvSpPr>
            <p:spPr bwMode="auto">
              <a:xfrm>
                <a:off x="3770522" y="692241"/>
                <a:ext cx="23814" cy="15409"/>
              </a:xfrm>
              <a:custGeom>
                <a:avLst/>
                <a:gdLst>
                  <a:gd name="T0" fmla="*/ 6 w 11"/>
                  <a:gd name="T1" fmla="*/ 0 h 7"/>
                  <a:gd name="T2" fmla="*/ 8 w 11"/>
                  <a:gd name="T3" fmla="*/ 7 h 7"/>
                  <a:gd name="T4" fmla="*/ 0 w 11"/>
                  <a:gd name="T5" fmla="*/ 5 h 7"/>
                  <a:gd name="T6" fmla="*/ 6 w 11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7">
                    <a:moveTo>
                      <a:pt x="6" y="0"/>
                    </a:moveTo>
                    <a:cubicBezTo>
                      <a:pt x="11" y="1"/>
                      <a:pt x="8" y="2"/>
                      <a:pt x="8" y="7"/>
                    </a:cubicBezTo>
                    <a:cubicBezTo>
                      <a:pt x="6" y="6"/>
                      <a:pt x="4" y="5"/>
                      <a:pt x="0" y="5"/>
                    </a:cubicBezTo>
                    <a:cubicBezTo>
                      <a:pt x="1" y="2"/>
                      <a:pt x="7" y="4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06" name="i$1ídé">
                <a:extLst>
                  <a:ext uri="{FF2B5EF4-FFF2-40B4-BE49-F238E27FC236}">
                    <a16:creationId xmlns:a16="http://schemas.microsoft.com/office/drawing/2014/main" id="{34F10F6E-5509-4F70-B570-AC2F569BD594}"/>
                  </a:ext>
                </a:extLst>
              </p:cNvPr>
              <p:cNvSpPr/>
              <p:nvPr/>
            </p:nvSpPr>
            <p:spPr bwMode="auto">
              <a:xfrm>
                <a:off x="7921040" y="692241"/>
                <a:ext cx="39222" cy="36420"/>
              </a:xfrm>
              <a:custGeom>
                <a:avLst/>
                <a:gdLst>
                  <a:gd name="T0" fmla="*/ 0 w 19"/>
                  <a:gd name="T1" fmla="*/ 5 h 17"/>
                  <a:gd name="T2" fmla="*/ 19 w 19"/>
                  <a:gd name="T3" fmla="*/ 9 h 17"/>
                  <a:gd name="T4" fmla="*/ 11 w 19"/>
                  <a:gd name="T5" fmla="*/ 16 h 17"/>
                  <a:gd name="T6" fmla="*/ 7 w 19"/>
                  <a:gd name="T7" fmla="*/ 13 h 17"/>
                  <a:gd name="T8" fmla="*/ 4 w 19"/>
                  <a:gd name="T9" fmla="*/ 13 h 17"/>
                  <a:gd name="T10" fmla="*/ 0 w 19"/>
                  <a:gd name="T11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7">
                    <a:moveTo>
                      <a:pt x="0" y="5"/>
                    </a:moveTo>
                    <a:cubicBezTo>
                      <a:pt x="6" y="0"/>
                      <a:pt x="16" y="5"/>
                      <a:pt x="19" y="9"/>
                    </a:cubicBezTo>
                    <a:cubicBezTo>
                      <a:pt x="18" y="13"/>
                      <a:pt x="10" y="10"/>
                      <a:pt x="11" y="16"/>
                    </a:cubicBezTo>
                    <a:cubicBezTo>
                      <a:pt x="9" y="17"/>
                      <a:pt x="8" y="13"/>
                      <a:pt x="7" y="13"/>
                    </a:cubicBezTo>
                    <a:cubicBezTo>
                      <a:pt x="7" y="12"/>
                      <a:pt x="4" y="13"/>
                      <a:pt x="4" y="13"/>
                    </a:cubicBezTo>
                    <a:cubicBezTo>
                      <a:pt x="2" y="10"/>
                      <a:pt x="4" y="6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07" name="ísľîḓe">
                <a:extLst>
                  <a:ext uri="{FF2B5EF4-FFF2-40B4-BE49-F238E27FC236}">
                    <a16:creationId xmlns:a16="http://schemas.microsoft.com/office/drawing/2014/main" id="{71857102-2D0D-4440-8387-7636CB8CFADB}"/>
                  </a:ext>
                </a:extLst>
              </p:cNvPr>
              <p:cNvSpPr/>
              <p:nvPr/>
            </p:nvSpPr>
            <p:spPr bwMode="auto">
              <a:xfrm>
                <a:off x="7971468" y="703447"/>
                <a:ext cx="60234" cy="30817"/>
              </a:xfrm>
              <a:custGeom>
                <a:avLst/>
                <a:gdLst>
                  <a:gd name="T0" fmla="*/ 2 w 29"/>
                  <a:gd name="T1" fmla="*/ 2 h 15"/>
                  <a:gd name="T2" fmla="*/ 6 w 29"/>
                  <a:gd name="T3" fmla="*/ 2 h 15"/>
                  <a:gd name="T4" fmla="*/ 15 w 29"/>
                  <a:gd name="T5" fmla="*/ 6 h 15"/>
                  <a:gd name="T6" fmla="*/ 24 w 29"/>
                  <a:gd name="T7" fmla="*/ 9 h 15"/>
                  <a:gd name="T8" fmla="*/ 28 w 29"/>
                  <a:gd name="T9" fmla="*/ 13 h 15"/>
                  <a:gd name="T10" fmla="*/ 6 w 29"/>
                  <a:gd name="T11" fmla="*/ 9 h 15"/>
                  <a:gd name="T12" fmla="*/ 2 w 29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5">
                    <a:moveTo>
                      <a:pt x="2" y="2"/>
                    </a:moveTo>
                    <a:cubicBezTo>
                      <a:pt x="3" y="2"/>
                      <a:pt x="4" y="2"/>
                      <a:pt x="6" y="2"/>
                    </a:cubicBezTo>
                    <a:cubicBezTo>
                      <a:pt x="11" y="0"/>
                      <a:pt x="11" y="5"/>
                      <a:pt x="15" y="6"/>
                    </a:cubicBezTo>
                    <a:cubicBezTo>
                      <a:pt x="19" y="7"/>
                      <a:pt x="21" y="8"/>
                      <a:pt x="24" y="9"/>
                    </a:cubicBezTo>
                    <a:cubicBezTo>
                      <a:pt x="26" y="11"/>
                      <a:pt x="29" y="9"/>
                      <a:pt x="28" y="13"/>
                    </a:cubicBezTo>
                    <a:cubicBezTo>
                      <a:pt x="17" y="15"/>
                      <a:pt x="14" y="10"/>
                      <a:pt x="6" y="9"/>
                    </a:cubicBezTo>
                    <a:cubicBezTo>
                      <a:pt x="8" y="3"/>
                      <a:pt x="0" y="8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08" name="îs1ïḓê">
                <a:extLst>
                  <a:ext uri="{FF2B5EF4-FFF2-40B4-BE49-F238E27FC236}">
                    <a16:creationId xmlns:a16="http://schemas.microsoft.com/office/drawing/2014/main" id="{0F329451-BDC9-433E-988B-BD47F4DEC533}"/>
                  </a:ext>
                </a:extLst>
              </p:cNvPr>
              <p:cNvSpPr/>
              <p:nvPr/>
            </p:nvSpPr>
            <p:spPr bwMode="auto">
              <a:xfrm>
                <a:off x="4035270" y="752474"/>
                <a:ext cx="98055" cy="81245"/>
              </a:xfrm>
              <a:custGeom>
                <a:avLst/>
                <a:gdLst>
                  <a:gd name="T0" fmla="*/ 15 w 47"/>
                  <a:gd name="T1" fmla="*/ 8 h 39"/>
                  <a:gd name="T2" fmla="*/ 15 w 47"/>
                  <a:gd name="T3" fmla="*/ 6 h 39"/>
                  <a:gd name="T4" fmla="*/ 36 w 47"/>
                  <a:gd name="T5" fmla="*/ 0 h 39"/>
                  <a:gd name="T6" fmla="*/ 39 w 47"/>
                  <a:gd name="T7" fmla="*/ 8 h 39"/>
                  <a:gd name="T8" fmla="*/ 36 w 47"/>
                  <a:gd name="T9" fmla="*/ 13 h 39"/>
                  <a:gd name="T10" fmla="*/ 45 w 47"/>
                  <a:gd name="T11" fmla="*/ 15 h 39"/>
                  <a:gd name="T12" fmla="*/ 47 w 47"/>
                  <a:gd name="T13" fmla="*/ 30 h 39"/>
                  <a:gd name="T14" fmla="*/ 41 w 47"/>
                  <a:gd name="T15" fmla="*/ 30 h 39"/>
                  <a:gd name="T16" fmla="*/ 41 w 47"/>
                  <a:gd name="T17" fmla="*/ 34 h 39"/>
                  <a:gd name="T18" fmla="*/ 36 w 47"/>
                  <a:gd name="T19" fmla="*/ 34 h 39"/>
                  <a:gd name="T20" fmla="*/ 30 w 47"/>
                  <a:gd name="T21" fmla="*/ 38 h 39"/>
                  <a:gd name="T22" fmla="*/ 24 w 47"/>
                  <a:gd name="T23" fmla="*/ 32 h 39"/>
                  <a:gd name="T24" fmla="*/ 19 w 47"/>
                  <a:gd name="T25" fmla="*/ 26 h 39"/>
                  <a:gd name="T26" fmla="*/ 15 w 47"/>
                  <a:gd name="T27" fmla="*/ 23 h 39"/>
                  <a:gd name="T28" fmla="*/ 6 w 47"/>
                  <a:gd name="T29" fmla="*/ 21 h 39"/>
                  <a:gd name="T30" fmla="*/ 0 w 47"/>
                  <a:gd name="T31" fmla="*/ 17 h 39"/>
                  <a:gd name="T32" fmla="*/ 19 w 47"/>
                  <a:gd name="T33" fmla="*/ 19 h 39"/>
                  <a:gd name="T34" fmla="*/ 21 w 47"/>
                  <a:gd name="T35" fmla="*/ 12 h 39"/>
                  <a:gd name="T36" fmla="*/ 13 w 47"/>
                  <a:gd name="T37" fmla="*/ 6 h 39"/>
                  <a:gd name="T38" fmla="*/ 15 w 47"/>
                  <a:gd name="T39" fmla="*/ 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7" h="39">
                    <a:moveTo>
                      <a:pt x="15" y="8"/>
                    </a:moveTo>
                    <a:cubicBezTo>
                      <a:pt x="17" y="7"/>
                      <a:pt x="16" y="6"/>
                      <a:pt x="15" y="6"/>
                    </a:cubicBezTo>
                    <a:cubicBezTo>
                      <a:pt x="19" y="2"/>
                      <a:pt x="33" y="6"/>
                      <a:pt x="36" y="0"/>
                    </a:cubicBezTo>
                    <a:cubicBezTo>
                      <a:pt x="38" y="2"/>
                      <a:pt x="39" y="4"/>
                      <a:pt x="39" y="8"/>
                    </a:cubicBezTo>
                    <a:cubicBezTo>
                      <a:pt x="40" y="12"/>
                      <a:pt x="36" y="11"/>
                      <a:pt x="36" y="13"/>
                    </a:cubicBezTo>
                    <a:cubicBezTo>
                      <a:pt x="37" y="19"/>
                      <a:pt x="41" y="16"/>
                      <a:pt x="45" y="15"/>
                    </a:cubicBezTo>
                    <a:cubicBezTo>
                      <a:pt x="47" y="23"/>
                      <a:pt x="45" y="22"/>
                      <a:pt x="47" y="30"/>
                    </a:cubicBezTo>
                    <a:cubicBezTo>
                      <a:pt x="46" y="31"/>
                      <a:pt x="42" y="29"/>
                      <a:pt x="41" y="30"/>
                    </a:cubicBezTo>
                    <a:cubicBezTo>
                      <a:pt x="41" y="31"/>
                      <a:pt x="42" y="34"/>
                      <a:pt x="41" y="34"/>
                    </a:cubicBezTo>
                    <a:cubicBezTo>
                      <a:pt x="40" y="35"/>
                      <a:pt x="37" y="34"/>
                      <a:pt x="36" y="34"/>
                    </a:cubicBezTo>
                    <a:cubicBezTo>
                      <a:pt x="33" y="34"/>
                      <a:pt x="33" y="37"/>
                      <a:pt x="30" y="38"/>
                    </a:cubicBezTo>
                    <a:cubicBezTo>
                      <a:pt x="26" y="39"/>
                      <a:pt x="26" y="34"/>
                      <a:pt x="24" y="32"/>
                    </a:cubicBezTo>
                    <a:cubicBezTo>
                      <a:pt x="23" y="31"/>
                      <a:pt x="17" y="31"/>
                      <a:pt x="19" y="26"/>
                    </a:cubicBezTo>
                    <a:cubicBezTo>
                      <a:pt x="16" y="27"/>
                      <a:pt x="15" y="25"/>
                      <a:pt x="15" y="23"/>
                    </a:cubicBezTo>
                    <a:cubicBezTo>
                      <a:pt x="12" y="24"/>
                      <a:pt x="9" y="22"/>
                      <a:pt x="6" y="21"/>
                    </a:cubicBezTo>
                    <a:cubicBezTo>
                      <a:pt x="3" y="20"/>
                      <a:pt x="0" y="22"/>
                      <a:pt x="0" y="17"/>
                    </a:cubicBezTo>
                    <a:cubicBezTo>
                      <a:pt x="8" y="16"/>
                      <a:pt x="11" y="20"/>
                      <a:pt x="19" y="19"/>
                    </a:cubicBezTo>
                    <a:cubicBezTo>
                      <a:pt x="21" y="18"/>
                      <a:pt x="20" y="14"/>
                      <a:pt x="21" y="12"/>
                    </a:cubicBezTo>
                    <a:cubicBezTo>
                      <a:pt x="21" y="7"/>
                      <a:pt x="10" y="13"/>
                      <a:pt x="13" y="6"/>
                    </a:cubicBezTo>
                    <a:cubicBezTo>
                      <a:pt x="15" y="6"/>
                      <a:pt x="15" y="7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09" name="ïşľiḑè">
                <a:extLst>
                  <a:ext uri="{FF2B5EF4-FFF2-40B4-BE49-F238E27FC236}">
                    <a16:creationId xmlns:a16="http://schemas.microsoft.com/office/drawing/2014/main" id="{64040D7C-90B0-4730-A01B-2CBAC683EE93}"/>
                  </a:ext>
                </a:extLst>
              </p:cNvPr>
              <p:cNvSpPr/>
              <p:nvPr/>
            </p:nvSpPr>
            <p:spPr bwMode="auto">
              <a:xfrm>
                <a:off x="4384064" y="760879"/>
                <a:ext cx="58833" cy="28016"/>
              </a:xfrm>
              <a:custGeom>
                <a:avLst/>
                <a:gdLst>
                  <a:gd name="T0" fmla="*/ 0 w 28"/>
                  <a:gd name="T1" fmla="*/ 2 h 13"/>
                  <a:gd name="T2" fmla="*/ 7 w 28"/>
                  <a:gd name="T3" fmla="*/ 0 h 13"/>
                  <a:gd name="T4" fmla="*/ 28 w 28"/>
                  <a:gd name="T5" fmla="*/ 6 h 13"/>
                  <a:gd name="T6" fmla="*/ 26 w 28"/>
                  <a:gd name="T7" fmla="*/ 13 h 13"/>
                  <a:gd name="T8" fmla="*/ 6 w 28"/>
                  <a:gd name="T9" fmla="*/ 6 h 13"/>
                  <a:gd name="T10" fmla="*/ 0 w 28"/>
                  <a:gd name="T11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3">
                    <a:moveTo>
                      <a:pt x="0" y="2"/>
                    </a:moveTo>
                    <a:cubicBezTo>
                      <a:pt x="0" y="0"/>
                      <a:pt x="5" y="0"/>
                      <a:pt x="7" y="0"/>
                    </a:cubicBezTo>
                    <a:cubicBezTo>
                      <a:pt x="14" y="1"/>
                      <a:pt x="22" y="5"/>
                      <a:pt x="28" y="6"/>
                    </a:cubicBezTo>
                    <a:cubicBezTo>
                      <a:pt x="28" y="9"/>
                      <a:pt x="26" y="10"/>
                      <a:pt x="26" y="13"/>
                    </a:cubicBezTo>
                    <a:cubicBezTo>
                      <a:pt x="16" y="13"/>
                      <a:pt x="12" y="11"/>
                      <a:pt x="6" y="6"/>
                    </a:cubicBezTo>
                    <a:cubicBezTo>
                      <a:pt x="4" y="4"/>
                      <a:pt x="4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10" name="íSḷíḓé">
                <a:extLst>
                  <a:ext uri="{FF2B5EF4-FFF2-40B4-BE49-F238E27FC236}">
                    <a16:creationId xmlns:a16="http://schemas.microsoft.com/office/drawing/2014/main" id="{45ACAF7C-99B3-4DB4-B7C7-B2AB484CEFA9}"/>
                  </a:ext>
                </a:extLst>
              </p:cNvPr>
              <p:cNvSpPr/>
              <p:nvPr/>
            </p:nvSpPr>
            <p:spPr bwMode="auto">
              <a:xfrm>
                <a:off x="7881818" y="760879"/>
                <a:ext cx="39222" cy="15409"/>
              </a:xfrm>
              <a:custGeom>
                <a:avLst/>
                <a:gdLst>
                  <a:gd name="T0" fmla="*/ 19 w 19"/>
                  <a:gd name="T1" fmla="*/ 6 h 7"/>
                  <a:gd name="T2" fmla="*/ 0 w 19"/>
                  <a:gd name="T3" fmla="*/ 4 h 7"/>
                  <a:gd name="T4" fmla="*/ 6 w 19"/>
                  <a:gd name="T5" fmla="*/ 0 h 7"/>
                  <a:gd name="T6" fmla="*/ 19 w 19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7">
                    <a:moveTo>
                      <a:pt x="19" y="6"/>
                    </a:moveTo>
                    <a:cubicBezTo>
                      <a:pt x="16" y="7"/>
                      <a:pt x="5" y="6"/>
                      <a:pt x="0" y="4"/>
                    </a:cubicBezTo>
                    <a:cubicBezTo>
                      <a:pt x="1" y="1"/>
                      <a:pt x="6" y="3"/>
                      <a:pt x="6" y="0"/>
                    </a:cubicBezTo>
                    <a:cubicBezTo>
                      <a:pt x="10" y="2"/>
                      <a:pt x="19" y="0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11" name="iṩļíde">
                <a:extLst>
                  <a:ext uri="{FF2B5EF4-FFF2-40B4-BE49-F238E27FC236}">
                    <a16:creationId xmlns:a16="http://schemas.microsoft.com/office/drawing/2014/main" id="{436C986C-D3EE-4157-AC13-373B563A6AAC}"/>
                  </a:ext>
                </a:extLst>
              </p:cNvPr>
              <p:cNvSpPr/>
              <p:nvPr/>
            </p:nvSpPr>
            <p:spPr bwMode="auto">
              <a:xfrm>
                <a:off x="4811304" y="846327"/>
                <a:ext cx="30817" cy="21012"/>
              </a:xfrm>
              <a:custGeom>
                <a:avLst/>
                <a:gdLst>
                  <a:gd name="T0" fmla="*/ 15 w 15"/>
                  <a:gd name="T1" fmla="*/ 8 h 10"/>
                  <a:gd name="T2" fmla="*/ 0 w 15"/>
                  <a:gd name="T3" fmla="*/ 4 h 10"/>
                  <a:gd name="T4" fmla="*/ 15 w 15"/>
                  <a:gd name="T5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10">
                    <a:moveTo>
                      <a:pt x="15" y="8"/>
                    </a:moveTo>
                    <a:cubicBezTo>
                      <a:pt x="6" y="10"/>
                      <a:pt x="8" y="2"/>
                      <a:pt x="0" y="4"/>
                    </a:cubicBezTo>
                    <a:cubicBezTo>
                      <a:pt x="3" y="0"/>
                      <a:pt x="15" y="2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12" name="îšľïdè">
                <a:extLst>
                  <a:ext uri="{FF2B5EF4-FFF2-40B4-BE49-F238E27FC236}">
                    <a16:creationId xmlns:a16="http://schemas.microsoft.com/office/drawing/2014/main" id="{B512192F-8F2C-4C2F-AE0F-4FD218D2C76A}"/>
                  </a:ext>
                </a:extLst>
              </p:cNvPr>
              <p:cNvSpPr/>
              <p:nvPr/>
            </p:nvSpPr>
            <p:spPr bwMode="auto">
              <a:xfrm>
                <a:off x="4790291" y="867338"/>
                <a:ext cx="43425" cy="25214"/>
              </a:xfrm>
              <a:custGeom>
                <a:avLst/>
                <a:gdLst>
                  <a:gd name="T0" fmla="*/ 21 w 21"/>
                  <a:gd name="T1" fmla="*/ 7 h 12"/>
                  <a:gd name="T2" fmla="*/ 3 w 21"/>
                  <a:gd name="T3" fmla="*/ 7 h 12"/>
                  <a:gd name="T4" fmla="*/ 8 w 21"/>
                  <a:gd name="T5" fmla="*/ 1 h 12"/>
                  <a:gd name="T6" fmla="*/ 21 w 21"/>
                  <a:gd name="T7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2">
                    <a:moveTo>
                      <a:pt x="21" y="7"/>
                    </a:moveTo>
                    <a:cubicBezTo>
                      <a:pt x="19" y="12"/>
                      <a:pt x="5" y="12"/>
                      <a:pt x="3" y="7"/>
                    </a:cubicBezTo>
                    <a:cubicBezTo>
                      <a:pt x="0" y="0"/>
                      <a:pt x="9" y="6"/>
                      <a:pt x="8" y="1"/>
                    </a:cubicBezTo>
                    <a:cubicBezTo>
                      <a:pt x="12" y="4"/>
                      <a:pt x="16" y="6"/>
                      <a:pt x="21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13" name="îSḷiḑe">
                <a:extLst>
                  <a:ext uri="{FF2B5EF4-FFF2-40B4-BE49-F238E27FC236}">
                    <a16:creationId xmlns:a16="http://schemas.microsoft.com/office/drawing/2014/main" id="{3FBFDDB6-381A-4C0E-ABC2-27DBF2209BD4}"/>
                  </a:ext>
                </a:extLst>
              </p:cNvPr>
              <p:cNvSpPr/>
              <p:nvPr/>
            </p:nvSpPr>
            <p:spPr bwMode="auto">
              <a:xfrm>
                <a:off x="6419400" y="885549"/>
                <a:ext cx="29417" cy="23814"/>
              </a:xfrm>
              <a:custGeom>
                <a:avLst/>
                <a:gdLst>
                  <a:gd name="T0" fmla="*/ 6 w 14"/>
                  <a:gd name="T1" fmla="*/ 0 h 11"/>
                  <a:gd name="T2" fmla="*/ 14 w 14"/>
                  <a:gd name="T3" fmla="*/ 7 h 11"/>
                  <a:gd name="T4" fmla="*/ 4 w 14"/>
                  <a:gd name="T5" fmla="*/ 11 h 11"/>
                  <a:gd name="T6" fmla="*/ 2 w 14"/>
                  <a:gd name="T7" fmla="*/ 2 h 11"/>
                  <a:gd name="T8" fmla="*/ 6 w 1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1">
                    <a:moveTo>
                      <a:pt x="6" y="0"/>
                    </a:moveTo>
                    <a:cubicBezTo>
                      <a:pt x="11" y="0"/>
                      <a:pt x="13" y="2"/>
                      <a:pt x="14" y="7"/>
                    </a:cubicBezTo>
                    <a:cubicBezTo>
                      <a:pt x="9" y="7"/>
                      <a:pt x="5" y="7"/>
                      <a:pt x="4" y="11"/>
                    </a:cubicBezTo>
                    <a:cubicBezTo>
                      <a:pt x="0" y="11"/>
                      <a:pt x="3" y="4"/>
                      <a:pt x="2" y="2"/>
                    </a:cubicBezTo>
                    <a:cubicBezTo>
                      <a:pt x="5" y="2"/>
                      <a:pt x="6" y="1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14" name="ïṧlîḍè">
                <a:extLst>
                  <a:ext uri="{FF2B5EF4-FFF2-40B4-BE49-F238E27FC236}">
                    <a16:creationId xmlns:a16="http://schemas.microsoft.com/office/drawing/2014/main" id="{8000301B-8A22-42C3-A37A-887FB8B34EEE}"/>
                  </a:ext>
                </a:extLst>
              </p:cNvPr>
              <p:cNvSpPr/>
              <p:nvPr/>
            </p:nvSpPr>
            <p:spPr bwMode="auto">
              <a:xfrm>
                <a:off x="3945620" y="900957"/>
                <a:ext cx="29417" cy="21012"/>
              </a:xfrm>
              <a:custGeom>
                <a:avLst/>
                <a:gdLst>
                  <a:gd name="T0" fmla="*/ 13 w 14"/>
                  <a:gd name="T1" fmla="*/ 8 h 10"/>
                  <a:gd name="T2" fmla="*/ 0 w 14"/>
                  <a:gd name="T3" fmla="*/ 10 h 10"/>
                  <a:gd name="T4" fmla="*/ 13 w 14"/>
                  <a:gd name="T5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0">
                    <a:moveTo>
                      <a:pt x="13" y="8"/>
                    </a:moveTo>
                    <a:cubicBezTo>
                      <a:pt x="7" y="7"/>
                      <a:pt x="5" y="9"/>
                      <a:pt x="0" y="10"/>
                    </a:cubicBezTo>
                    <a:cubicBezTo>
                      <a:pt x="1" y="6"/>
                      <a:pt x="14" y="0"/>
                      <a:pt x="13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15" name="îṧļïde">
                <a:extLst>
                  <a:ext uri="{FF2B5EF4-FFF2-40B4-BE49-F238E27FC236}">
                    <a16:creationId xmlns:a16="http://schemas.microsoft.com/office/drawing/2014/main" id="{C7EFEB2D-4993-4925-8F21-0554C53536E0}"/>
                  </a:ext>
                </a:extLst>
              </p:cNvPr>
              <p:cNvSpPr/>
              <p:nvPr/>
            </p:nvSpPr>
            <p:spPr bwMode="auto">
              <a:xfrm>
                <a:off x="4434494" y="917766"/>
                <a:ext cx="47627" cy="29417"/>
              </a:xfrm>
              <a:custGeom>
                <a:avLst/>
                <a:gdLst>
                  <a:gd name="T0" fmla="*/ 19 w 23"/>
                  <a:gd name="T1" fmla="*/ 2 h 14"/>
                  <a:gd name="T2" fmla="*/ 21 w 23"/>
                  <a:gd name="T3" fmla="*/ 13 h 14"/>
                  <a:gd name="T4" fmla="*/ 2 w 23"/>
                  <a:gd name="T5" fmla="*/ 9 h 14"/>
                  <a:gd name="T6" fmla="*/ 6 w 23"/>
                  <a:gd name="T7" fmla="*/ 2 h 14"/>
                  <a:gd name="T8" fmla="*/ 19 w 23"/>
                  <a:gd name="T9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4">
                    <a:moveTo>
                      <a:pt x="19" y="2"/>
                    </a:moveTo>
                    <a:cubicBezTo>
                      <a:pt x="21" y="4"/>
                      <a:pt x="23" y="11"/>
                      <a:pt x="21" y="13"/>
                    </a:cubicBezTo>
                    <a:cubicBezTo>
                      <a:pt x="13" y="12"/>
                      <a:pt x="4" y="14"/>
                      <a:pt x="2" y="9"/>
                    </a:cubicBezTo>
                    <a:cubicBezTo>
                      <a:pt x="0" y="3"/>
                      <a:pt x="8" y="8"/>
                      <a:pt x="6" y="2"/>
                    </a:cubicBezTo>
                    <a:cubicBezTo>
                      <a:pt x="11" y="0"/>
                      <a:pt x="19" y="5"/>
                      <a:pt x="19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16" name="ïṧľîḑe">
                <a:extLst>
                  <a:ext uri="{FF2B5EF4-FFF2-40B4-BE49-F238E27FC236}">
                    <a16:creationId xmlns:a16="http://schemas.microsoft.com/office/drawing/2014/main" id="{5EB170C2-14EE-4D8C-A7DF-A5AB259E20ED}"/>
                  </a:ext>
                </a:extLst>
              </p:cNvPr>
              <p:cNvSpPr/>
              <p:nvPr/>
            </p:nvSpPr>
            <p:spPr bwMode="auto">
              <a:xfrm>
                <a:off x="4416282" y="999012"/>
                <a:ext cx="57433" cy="26615"/>
              </a:xfrm>
              <a:custGeom>
                <a:avLst/>
                <a:gdLst>
                  <a:gd name="T0" fmla="*/ 26 w 28"/>
                  <a:gd name="T1" fmla="*/ 5 h 13"/>
                  <a:gd name="T2" fmla="*/ 19 w 28"/>
                  <a:gd name="T3" fmla="*/ 9 h 13"/>
                  <a:gd name="T4" fmla="*/ 11 w 28"/>
                  <a:gd name="T5" fmla="*/ 11 h 13"/>
                  <a:gd name="T6" fmla="*/ 4 w 28"/>
                  <a:gd name="T7" fmla="*/ 9 h 13"/>
                  <a:gd name="T8" fmla="*/ 5 w 28"/>
                  <a:gd name="T9" fmla="*/ 4 h 13"/>
                  <a:gd name="T10" fmla="*/ 11 w 28"/>
                  <a:gd name="T11" fmla="*/ 0 h 13"/>
                  <a:gd name="T12" fmla="*/ 26 w 28"/>
                  <a:gd name="T13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3">
                    <a:moveTo>
                      <a:pt x="26" y="5"/>
                    </a:moveTo>
                    <a:cubicBezTo>
                      <a:pt x="28" y="11"/>
                      <a:pt x="21" y="9"/>
                      <a:pt x="19" y="9"/>
                    </a:cubicBezTo>
                    <a:cubicBezTo>
                      <a:pt x="18" y="9"/>
                      <a:pt x="13" y="13"/>
                      <a:pt x="11" y="11"/>
                    </a:cubicBezTo>
                    <a:cubicBezTo>
                      <a:pt x="10" y="9"/>
                      <a:pt x="6" y="10"/>
                      <a:pt x="4" y="9"/>
                    </a:cubicBezTo>
                    <a:cubicBezTo>
                      <a:pt x="0" y="4"/>
                      <a:pt x="12" y="6"/>
                      <a:pt x="5" y="4"/>
                    </a:cubicBezTo>
                    <a:cubicBezTo>
                      <a:pt x="6" y="1"/>
                      <a:pt x="11" y="3"/>
                      <a:pt x="11" y="0"/>
                    </a:cubicBezTo>
                    <a:cubicBezTo>
                      <a:pt x="16" y="1"/>
                      <a:pt x="22" y="2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17" name="îś1ïḋê">
                <a:extLst>
                  <a:ext uri="{FF2B5EF4-FFF2-40B4-BE49-F238E27FC236}">
                    <a16:creationId xmlns:a16="http://schemas.microsoft.com/office/drawing/2014/main" id="{AA7351DB-27D6-4AA2-AE77-15CC56E21459}"/>
                  </a:ext>
                </a:extLst>
              </p:cNvPr>
              <p:cNvSpPr/>
              <p:nvPr/>
            </p:nvSpPr>
            <p:spPr bwMode="auto">
              <a:xfrm>
                <a:off x="4417683" y="1039635"/>
                <a:ext cx="26615" cy="12607"/>
              </a:xfrm>
              <a:custGeom>
                <a:avLst/>
                <a:gdLst>
                  <a:gd name="T0" fmla="*/ 10 w 13"/>
                  <a:gd name="T1" fmla="*/ 6 h 6"/>
                  <a:gd name="T2" fmla="*/ 3 w 13"/>
                  <a:gd name="T3" fmla="*/ 6 h 6"/>
                  <a:gd name="T4" fmla="*/ 10 w 13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6">
                    <a:moveTo>
                      <a:pt x="10" y="6"/>
                    </a:moveTo>
                    <a:cubicBezTo>
                      <a:pt x="6" y="3"/>
                      <a:pt x="8" y="6"/>
                      <a:pt x="3" y="6"/>
                    </a:cubicBezTo>
                    <a:cubicBezTo>
                      <a:pt x="0" y="0"/>
                      <a:pt x="13" y="0"/>
                      <a:pt x="10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18" name="íSḻiḍé">
                <a:extLst>
                  <a:ext uri="{FF2B5EF4-FFF2-40B4-BE49-F238E27FC236}">
                    <a16:creationId xmlns:a16="http://schemas.microsoft.com/office/drawing/2014/main" id="{FB25EC35-0A69-41DF-80C1-0B038446EF27}"/>
                  </a:ext>
                </a:extLst>
              </p:cNvPr>
              <p:cNvSpPr/>
              <p:nvPr/>
            </p:nvSpPr>
            <p:spPr bwMode="auto">
              <a:xfrm>
                <a:off x="4330835" y="1059246"/>
                <a:ext cx="30817" cy="18211"/>
              </a:xfrm>
              <a:custGeom>
                <a:avLst/>
                <a:gdLst>
                  <a:gd name="T0" fmla="*/ 13 w 15"/>
                  <a:gd name="T1" fmla="*/ 1 h 9"/>
                  <a:gd name="T2" fmla="*/ 15 w 15"/>
                  <a:gd name="T3" fmla="*/ 4 h 9"/>
                  <a:gd name="T4" fmla="*/ 7 w 15"/>
                  <a:gd name="T5" fmla="*/ 6 h 9"/>
                  <a:gd name="T6" fmla="*/ 0 w 15"/>
                  <a:gd name="T7" fmla="*/ 6 h 9"/>
                  <a:gd name="T8" fmla="*/ 13 w 15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3" y="1"/>
                    </a:moveTo>
                    <a:cubicBezTo>
                      <a:pt x="13" y="3"/>
                      <a:pt x="13" y="4"/>
                      <a:pt x="15" y="4"/>
                    </a:cubicBezTo>
                    <a:cubicBezTo>
                      <a:pt x="15" y="8"/>
                      <a:pt x="9" y="5"/>
                      <a:pt x="7" y="6"/>
                    </a:cubicBezTo>
                    <a:cubicBezTo>
                      <a:pt x="5" y="9"/>
                      <a:pt x="7" y="6"/>
                      <a:pt x="0" y="6"/>
                    </a:cubicBezTo>
                    <a:cubicBezTo>
                      <a:pt x="3" y="3"/>
                      <a:pt x="6" y="0"/>
                      <a:pt x="1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19" name="î$ľîḑê">
                <a:extLst>
                  <a:ext uri="{FF2B5EF4-FFF2-40B4-BE49-F238E27FC236}">
                    <a16:creationId xmlns:a16="http://schemas.microsoft.com/office/drawing/2014/main" id="{E6124520-9489-40EE-9F31-76ACCE59897E}"/>
                  </a:ext>
                </a:extLst>
              </p:cNvPr>
              <p:cNvSpPr/>
              <p:nvPr/>
            </p:nvSpPr>
            <p:spPr bwMode="auto">
              <a:xfrm>
                <a:off x="4388266" y="1076055"/>
                <a:ext cx="12607" cy="18211"/>
              </a:xfrm>
              <a:custGeom>
                <a:avLst/>
                <a:gdLst>
                  <a:gd name="T0" fmla="*/ 2 w 6"/>
                  <a:gd name="T1" fmla="*/ 0 h 9"/>
                  <a:gd name="T2" fmla="*/ 5 w 6"/>
                  <a:gd name="T3" fmla="*/ 8 h 9"/>
                  <a:gd name="T4" fmla="*/ 2 w 6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9">
                    <a:moveTo>
                      <a:pt x="2" y="0"/>
                    </a:moveTo>
                    <a:cubicBezTo>
                      <a:pt x="5" y="1"/>
                      <a:pt x="6" y="3"/>
                      <a:pt x="5" y="8"/>
                    </a:cubicBezTo>
                    <a:cubicBezTo>
                      <a:pt x="0" y="9"/>
                      <a:pt x="2" y="3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20" name="íṩ1iďe">
                <a:extLst>
                  <a:ext uri="{FF2B5EF4-FFF2-40B4-BE49-F238E27FC236}">
                    <a16:creationId xmlns:a16="http://schemas.microsoft.com/office/drawing/2014/main" id="{F97678D1-7E2A-4AB1-A09F-A2E64A331BD9}"/>
                  </a:ext>
                </a:extLst>
              </p:cNvPr>
              <p:cNvSpPr/>
              <p:nvPr/>
            </p:nvSpPr>
            <p:spPr bwMode="auto">
              <a:xfrm>
                <a:off x="5499087" y="1237145"/>
                <a:ext cx="68639" cy="84047"/>
              </a:xfrm>
              <a:custGeom>
                <a:avLst/>
                <a:gdLst>
                  <a:gd name="T0" fmla="*/ 12 w 33"/>
                  <a:gd name="T1" fmla="*/ 0 h 40"/>
                  <a:gd name="T2" fmla="*/ 14 w 33"/>
                  <a:gd name="T3" fmla="*/ 2 h 40"/>
                  <a:gd name="T4" fmla="*/ 27 w 33"/>
                  <a:gd name="T5" fmla="*/ 2 h 40"/>
                  <a:gd name="T6" fmla="*/ 32 w 33"/>
                  <a:gd name="T7" fmla="*/ 6 h 40"/>
                  <a:gd name="T8" fmla="*/ 31 w 33"/>
                  <a:gd name="T9" fmla="*/ 10 h 40"/>
                  <a:gd name="T10" fmla="*/ 27 w 33"/>
                  <a:gd name="T11" fmla="*/ 12 h 40"/>
                  <a:gd name="T12" fmla="*/ 31 w 33"/>
                  <a:gd name="T13" fmla="*/ 21 h 40"/>
                  <a:gd name="T14" fmla="*/ 29 w 33"/>
                  <a:gd name="T15" fmla="*/ 30 h 40"/>
                  <a:gd name="T16" fmla="*/ 19 w 33"/>
                  <a:gd name="T17" fmla="*/ 30 h 40"/>
                  <a:gd name="T18" fmla="*/ 18 w 33"/>
                  <a:gd name="T19" fmla="*/ 36 h 40"/>
                  <a:gd name="T20" fmla="*/ 14 w 33"/>
                  <a:gd name="T21" fmla="*/ 40 h 40"/>
                  <a:gd name="T22" fmla="*/ 3 w 33"/>
                  <a:gd name="T23" fmla="*/ 40 h 40"/>
                  <a:gd name="T24" fmla="*/ 6 w 33"/>
                  <a:gd name="T25" fmla="*/ 28 h 40"/>
                  <a:gd name="T26" fmla="*/ 6 w 33"/>
                  <a:gd name="T27" fmla="*/ 21 h 40"/>
                  <a:gd name="T28" fmla="*/ 3 w 33"/>
                  <a:gd name="T29" fmla="*/ 12 h 40"/>
                  <a:gd name="T30" fmla="*/ 10 w 33"/>
                  <a:gd name="T31" fmla="*/ 13 h 40"/>
                  <a:gd name="T32" fmla="*/ 12 w 33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" h="40">
                    <a:moveTo>
                      <a:pt x="12" y="0"/>
                    </a:moveTo>
                    <a:cubicBezTo>
                      <a:pt x="14" y="0"/>
                      <a:pt x="14" y="1"/>
                      <a:pt x="14" y="2"/>
                    </a:cubicBezTo>
                    <a:cubicBezTo>
                      <a:pt x="14" y="5"/>
                      <a:pt x="22" y="0"/>
                      <a:pt x="27" y="2"/>
                    </a:cubicBezTo>
                    <a:cubicBezTo>
                      <a:pt x="28" y="5"/>
                      <a:pt x="29" y="6"/>
                      <a:pt x="32" y="6"/>
                    </a:cubicBezTo>
                    <a:cubicBezTo>
                      <a:pt x="33" y="8"/>
                      <a:pt x="32" y="9"/>
                      <a:pt x="31" y="10"/>
                    </a:cubicBezTo>
                    <a:cubicBezTo>
                      <a:pt x="31" y="11"/>
                      <a:pt x="28" y="11"/>
                      <a:pt x="27" y="12"/>
                    </a:cubicBezTo>
                    <a:cubicBezTo>
                      <a:pt x="27" y="16"/>
                      <a:pt x="30" y="17"/>
                      <a:pt x="31" y="21"/>
                    </a:cubicBezTo>
                    <a:cubicBezTo>
                      <a:pt x="31" y="24"/>
                      <a:pt x="28" y="26"/>
                      <a:pt x="29" y="30"/>
                    </a:cubicBezTo>
                    <a:cubicBezTo>
                      <a:pt x="26" y="30"/>
                      <a:pt x="23" y="30"/>
                      <a:pt x="19" y="30"/>
                    </a:cubicBezTo>
                    <a:cubicBezTo>
                      <a:pt x="17" y="30"/>
                      <a:pt x="19" y="34"/>
                      <a:pt x="18" y="36"/>
                    </a:cubicBezTo>
                    <a:cubicBezTo>
                      <a:pt x="17" y="37"/>
                      <a:pt x="12" y="36"/>
                      <a:pt x="14" y="40"/>
                    </a:cubicBezTo>
                    <a:cubicBezTo>
                      <a:pt x="10" y="40"/>
                      <a:pt x="6" y="40"/>
                      <a:pt x="3" y="40"/>
                    </a:cubicBezTo>
                    <a:cubicBezTo>
                      <a:pt x="4" y="36"/>
                      <a:pt x="0" y="27"/>
                      <a:pt x="6" y="28"/>
                    </a:cubicBezTo>
                    <a:cubicBezTo>
                      <a:pt x="7" y="23"/>
                      <a:pt x="3" y="25"/>
                      <a:pt x="6" y="21"/>
                    </a:cubicBezTo>
                    <a:cubicBezTo>
                      <a:pt x="8" y="15"/>
                      <a:pt x="1" y="17"/>
                      <a:pt x="3" y="12"/>
                    </a:cubicBezTo>
                    <a:cubicBezTo>
                      <a:pt x="7" y="11"/>
                      <a:pt x="8" y="13"/>
                      <a:pt x="10" y="13"/>
                    </a:cubicBezTo>
                    <a:cubicBezTo>
                      <a:pt x="14" y="13"/>
                      <a:pt x="11" y="4"/>
                      <a:pt x="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21" name="îšḷíďè">
                <a:extLst>
                  <a:ext uri="{FF2B5EF4-FFF2-40B4-BE49-F238E27FC236}">
                    <a16:creationId xmlns:a16="http://schemas.microsoft.com/office/drawing/2014/main" id="{1EBB221C-2C74-4A6D-A4E6-98C26B10DA34}"/>
                  </a:ext>
                </a:extLst>
              </p:cNvPr>
              <p:cNvSpPr/>
              <p:nvPr/>
            </p:nvSpPr>
            <p:spPr bwMode="auto">
              <a:xfrm>
                <a:off x="3054722" y="1241347"/>
                <a:ext cx="21012" cy="19611"/>
              </a:xfrm>
              <a:custGeom>
                <a:avLst/>
                <a:gdLst>
                  <a:gd name="T0" fmla="*/ 9 w 10"/>
                  <a:gd name="T1" fmla="*/ 0 h 9"/>
                  <a:gd name="T2" fmla="*/ 7 w 10"/>
                  <a:gd name="T3" fmla="*/ 4 h 9"/>
                  <a:gd name="T4" fmla="*/ 0 w 10"/>
                  <a:gd name="T5" fmla="*/ 6 h 9"/>
                  <a:gd name="T6" fmla="*/ 9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9" y="0"/>
                    </a:moveTo>
                    <a:cubicBezTo>
                      <a:pt x="10" y="3"/>
                      <a:pt x="8" y="3"/>
                      <a:pt x="7" y="4"/>
                    </a:cubicBezTo>
                    <a:cubicBezTo>
                      <a:pt x="5" y="7"/>
                      <a:pt x="4" y="9"/>
                      <a:pt x="0" y="6"/>
                    </a:cubicBezTo>
                    <a:cubicBezTo>
                      <a:pt x="1" y="2"/>
                      <a:pt x="5" y="1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22" name="ïSľíḑè">
                <a:extLst>
                  <a:ext uri="{FF2B5EF4-FFF2-40B4-BE49-F238E27FC236}">
                    <a16:creationId xmlns:a16="http://schemas.microsoft.com/office/drawing/2014/main" id="{EF604162-B528-441F-8B3B-2EF7982AB2A0}"/>
                  </a:ext>
                </a:extLst>
              </p:cNvPr>
              <p:cNvSpPr/>
              <p:nvPr/>
            </p:nvSpPr>
            <p:spPr bwMode="auto">
              <a:xfrm>
                <a:off x="3560405" y="1258157"/>
                <a:ext cx="25214" cy="37822"/>
              </a:xfrm>
              <a:custGeom>
                <a:avLst/>
                <a:gdLst>
                  <a:gd name="T0" fmla="*/ 3 w 12"/>
                  <a:gd name="T1" fmla="*/ 0 h 18"/>
                  <a:gd name="T2" fmla="*/ 12 w 12"/>
                  <a:gd name="T3" fmla="*/ 13 h 18"/>
                  <a:gd name="T4" fmla="*/ 5 w 12"/>
                  <a:gd name="T5" fmla="*/ 9 h 18"/>
                  <a:gd name="T6" fmla="*/ 3 w 12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8">
                    <a:moveTo>
                      <a:pt x="3" y="0"/>
                    </a:moveTo>
                    <a:cubicBezTo>
                      <a:pt x="6" y="4"/>
                      <a:pt x="7" y="11"/>
                      <a:pt x="12" y="13"/>
                    </a:cubicBezTo>
                    <a:cubicBezTo>
                      <a:pt x="10" y="18"/>
                      <a:pt x="5" y="12"/>
                      <a:pt x="5" y="9"/>
                    </a:cubicBezTo>
                    <a:cubicBezTo>
                      <a:pt x="0" y="9"/>
                      <a:pt x="0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23" name="ïşļíḍè">
                <a:extLst>
                  <a:ext uri="{FF2B5EF4-FFF2-40B4-BE49-F238E27FC236}">
                    <a16:creationId xmlns:a16="http://schemas.microsoft.com/office/drawing/2014/main" id="{8ED00BEF-64A0-46FB-AD2F-34039D84AAEC}"/>
                  </a:ext>
                </a:extLst>
              </p:cNvPr>
              <p:cNvSpPr/>
              <p:nvPr/>
            </p:nvSpPr>
            <p:spPr bwMode="auto">
              <a:xfrm>
                <a:off x="7900029" y="1241347"/>
                <a:ext cx="40623" cy="180701"/>
              </a:xfrm>
              <a:custGeom>
                <a:avLst/>
                <a:gdLst>
                  <a:gd name="T0" fmla="*/ 6 w 19"/>
                  <a:gd name="T1" fmla="*/ 10 h 87"/>
                  <a:gd name="T2" fmla="*/ 10 w 19"/>
                  <a:gd name="T3" fmla="*/ 23 h 87"/>
                  <a:gd name="T4" fmla="*/ 12 w 19"/>
                  <a:gd name="T5" fmla="*/ 30 h 87"/>
                  <a:gd name="T6" fmla="*/ 12 w 19"/>
                  <a:gd name="T7" fmla="*/ 36 h 87"/>
                  <a:gd name="T8" fmla="*/ 14 w 19"/>
                  <a:gd name="T9" fmla="*/ 51 h 87"/>
                  <a:gd name="T10" fmla="*/ 19 w 19"/>
                  <a:gd name="T11" fmla="*/ 58 h 87"/>
                  <a:gd name="T12" fmla="*/ 12 w 19"/>
                  <a:gd name="T13" fmla="*/ 60 h 87"/>
                  <a:gd name="T14" fmla="*/ 12 w 19"/>
                  <a:gd name="T15" fmla="*/ 73 h 87"/>
                  <a:gd name="T16" fmla="*/ 8 w 19"/>
                  <a:gd name="T17" fmla="*/ 73 h 87"/>
                  <a:gd name="T18" fmla="*/ 12 w 19"/>
                  <a:gd name="T19" fmla="*/ 86 h 87"/>
                  <a:gd name="T20" fmla="*/ 2 w 19"/>
                  <a:gd name="T21" fmla="*/ 84 h 87"/>
                  <a:gd name="T22" fmla="*/ 4 w 19"/>
                  <a:gd name="T23" fmla="*/ 73 h 87"/>
                  <a:gd name="T24" fmla="*/ 1 w 19"/>
                  <a:gd name="T25" fmla="*/ 67 h 87"/>
                  <a:gd name="T26" fmla="*/ 4 w 19"/>
                  <a:gd name="T27" fmla="*/ 45 h 87"/>
                  <a:gd name="T28" fmla="*/ 1 w 19"/>
                  <a:gd name="T29" fmla="*/ 36 h 87"/>
                  <a:gd name="T30" fmla="*/ 1 w 19"/>
                  <a:gd name="T31" fmla="*/ 23 h 87"/>
                  <a:gd name="T32" fmla="*/ 6 w 19"/>
                  <a:gd name="T33" fmla="*/ 17 h 87"/>
                  <a:gd name="T34" fmla="*/ 8 w 19"/>
                  <a:gd name="T35" fmla="*/ 11 h 87"/>
                  <a:gd name="T36" fmla="*/ 6 w 19"/>
                  <a:gd name="T37" fmla="*/ 1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87">
                    <a:moveTo>
                      <a:pt x="6" y="10"/>
                    </a:moveTo>
                    <a:cubicBezTo>
                      <a:pt x="14" y="0"/>
                      <a:pt x="7" y="20"/>
                      <a:pt x="10" y="23"/>
                    </a:cubicBezTo>
                    <a:cubicBezTo>
                      <a:pt x="13" y="25"/>
                      <a:pt x="8" y="26"/>
                      <a:pt x="12" y="30"/>
                    </a:cubicBezTo>
                    <a:cubicBezTo>
                      <a:pt x="14" y="33"/>
                      <a:pt x="12" y="33"/>
                      <a:pt x="12" y="36"/>
                    </a:cubicBezTo>
                    <a:cubicBezTo>
                      <a:pt x="12" y="38"/>
                      <a:pt x="15" y="43"/>
                      <a:pt x="14" y="51"/>
                    </a:cubicBezTo>
                    <a:cubicBezTo>
                      <a:pt x="13" y="55"/>
                      <a:pt x="16" y="56"/>
                      <a:pt x="19" y="58"/>
                    </a:cubicBezTo>
                    <a:cubicBezTo>
                      <a:pt x="19" y="62"/>
                      <a:pt x="14" y="62"/>
                      <a:pt x="12" y="60"/>
                    </a:cubicBezTo>
                    <a:cubicBezTo>
                      <a:pt x="11" y="65"/>
                      <a:pt x="11" y="73"/>
                      <a:pt x="12" y="73"/>
                    </a:cubicBezTo>
                    <a:cubicBezTo>
                      <a:pt x="12" y="73"/>
                      <a:pt x="8" y="73"/>
                      <a:pt x="8" y="73"/>
                    </a:cubicBezTo>
                    <a:cubicBezTo>
                      <a:pt x="8" y="77"/>
                      <a:pt x="13" y="78"/>
                      <a:pt x="12" y="86"/>
                    </a:cubicBezTo>
                    <a:cubicBezTo>
                      <a:pt x="6" y="84"/>
                      <a:pt x="7" y="87"/>
                      <a:pt x="2" y="84"/>
                    </a:cubicBezTo>
                    <a:cubicBezTo>
                      <a:pt x="6" y="79"/>
                      <a:pt x="2" y="78"/>
                      <a:pt x="4" y="73"/>
                    </a:cubicBezTo>
                    <a:cubicBezTo>
                      <a:pt x="4" y="70"/>
                      <a:pt x="3" y="68"/>
                      <a:pt x="1" y="67"/>
                    </a:cubicBezTo>
                    <a:cubicBezTo>
                      <a:pt x="2" y="63"/>
                      <a:pt x="6" y="55"/>
                      <a:pt x="4" y="45"/>
                    </a:cubicBezTo>
                    <a:cubicBezTo>
                      <a:pt x="4" y="41"/>
                      <a:pt x="1" y="39"/>
                      <a:pt x="1" y="36"/>
                    </a:cubicBezTo>
                    <a:cubicBezTo>
                      <a:pt x="0" y="30"/>
                      <a:pt x="5" y="26"/>
                      <a:pt x="1" y="23"/>
                    </a:cubicBezTo>
                    <a:cubicBezTo>
                      <a:pt x="2" y="20"/>
                      <a:pt x="3" y="18"/>
                      <a:pt x="6" y="17"/>
                    </a:cubicBezTo>
                    <a:cubicBezTo>
                      <a:pt x="6" y="14"/>
                      <a:pt x="6" y="12"/>
                      <a:pt x="8" y="11"/>
                    </a:cubicBezTo>
                    <a:cubicBezTo>
                      <a:pt x="8" y="10"/>
                      <a:pt x="7" y="10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24" name="îṥľiḋê">
                <a:extLst>
                  <a:ext uri="{FF2B5EF4-FFF2-40B4-BE49-F238E27FC236}">
                    <a16:creationId xmlns:a16="http://schemas.microsoft.com/office/drawing/2014/main" id="{29D151B3-E4FA-4562-8CFF-FB7579C659EC}"/>
                  </a:ext>
                </a:extLst>
              </p:cNvPr>
              <p:cNvSpPr/>
              <p:nvPr/>
            </p:nvSpPr>
            <p:spPr bwMode="auto">
              <a:xfrm>
                <a:off x="3023905" y="1260958"/>
                <a:ext cx="9806" cy="18211"/>
              </a:xfrm>
              <a:custGeom>
                <a:avLst/>
                <a:gdLst>
                  <a:gd name="T0" fmla="*/ 2 w 5"/>
                  <a:gd name="T1" fmla="*/ 1 h 9"/>
                  <a:gd name="T2" fmla="*/ 0 w 5"/>
                  <a:gd name="T3" fmla="*/ 6 h 9"/>
                  <a:gd name="T4" fmla="*/ 0 w 5"/>
                  <a:gd name="T5" fmla="*/ 2 h 9"/>
                  <a:gd name="T6" fmla="*/ 2 w 5"/>
                  <a:gd name="T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9">
                    <a:moveTo>
                      <a:pt x="2" y="1"/>
                    </a:moveTo>
                    <a:cubicBezTo>
                      <a:pt x="5" y="0"/>
                      <a:pt x="4" y="9"/>
                      <a:pt x="0" y="6"/>
                    </a:cubicBezTo>
                    <a:cubicBezTo>
                      <a:pt x="0" y="5"/>
                      <a:pt x="0" y="4"/>
                      <a:pt x="0" y="2"/>
                    </a:cubicBezTo>
                    <a:cubicBezTo>
                      <a:pt x="1" y="3"/>
                      <a:pt x="1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25" name="î$1îḋe">
                <a:extLst>
                  <a:ext uri="{FF2B5EF4-FFF2-40B4-BE49-F238E27FC236}">
                    <a16:creationId xmlns:a16="http://schemas.microsoft.com/office/drawing/2014/main" id="{82B8116F-C5D6-4645-8B17-47B2745E0ACB}"/>
                  </a:ext>
                </a:extLst>
              </p:cNvPr>
              <p:cNvSpPr/>
              <p:nvPr/>
            </p:nvSpPr>
            <p:spPr bwMode="auto">
              <a:xfrm>
                <a:off x="4717451" y="1322593"/>
                <a:ext cx="116265" cy="98055"/>
              </a:xfrm>
              <a:custGeom>
                <a:avLst/>
                <a:gdLst>
                  <a:gd name="T0" fmla="*/ 25 w 56"/>
                  <a:gd name="T1" fmla="*/ 0 h 47"/>
                  <a:gd name="T2" fmla="*/ 30 w 56"/>
                  <a:gd name="T3" fmla="*/ 4 h 47"/>
                  <a:gd name="T4" fmla="*/ 28 w 56"/>
                  <a:gd name="T5" fmla="*/ 12 h 47"/>
                  <a:gd name="T6" fmla="*/ 36 w 56"/>
                  <a:gd name="T7" fmla="*/ 15 h 47"/>
                  <a:gd name="T8" fmla="*/ 47 w 56"/>
                  <a:gd name="T9" fmla="*/ 19 h 47"/>
                  <a:gd name="T10" fmla="*/ 45 w 56"/>
                  <a:gd name="T11" fmla="*/ 26 h 47"/>
                  <a:gd name="T12" fmla="*/ 51 w 56"/>
                  <a:gd name="T13" fmla="*/ 28 h 47"/>
                  <a:gd name="T14" fmla="*/ 54 w 56"/>
                  <a:gd name="T15" fmla="*/ 34 h 47"/>
                  <a:gd name="T16" fmla="*/ 51 w 56"/>
                  <a:gd name="T17" fmla="*/ 43 h 47"/>
                  <a:gd name="T18" fmla="*/ 49 w 56"/>
                  <a:gd name="T19" fmla="*/ 40 h 47"/>
                  <a:gd name="T20" fmla="*/ 38 w 56"/>
                  <a:gd name="T21" fmla="*/ 40 h 47"/>
                  <a:gd name="T22" fmla="*/ 30 w 56"/>
                  <a:gd name="T23" fmla="*/ 47 h 47"/>
                  <a:gd name="T24" fmla="*/ 26 w 56"/>
                  <a:gd name="T25" fmla="*/ 41 h 47"/>
                  <a:gd name="T26" fmla="*/ 21 w 56"/>
                  <a:gd name="T27" fmla="*/ 40 h 47"/>
                  <a:gd name="T28" fmla="*/ 13 w 56"/>
                  <a:gd name="T29" fmla="*/ 34 h 47"/>
                  <a:gd name="T30" fmla="*/ 0 w 56"/>
                  <a:gd name="T31" fmla="*/ 36 h 47"/>
                  <a:gd name="T32" fmla="*/ 2 w 56"/>
                  <a:gd name="T33" fmla="*/ 28 h 47"/>
                  <a:gd name="T34" fmla="*/ 10 w 56"/>
                  <a:gd name="T35" fmla="*/ 25 h 47"/>
                  <a:gd name="T36" fmla="*/ 13 w 56"/>
                  <a:gd name="T37" fmla="*/ 17 h 47"/>
                  <a:gd name="T38" fmla="*/ 15 w 56"/>
                  <a:gd name="T39" fmla="*/ 8 h 47"/>
                  <a:gd name="T40" fmla="*/ 19 w 56"/>
                  <a:gd name="T41" fmla="*/ 8 h 47"/>
                  <a:gd name="T42" fmla="*/ 19 w 56"/>
                  <a:gd name="T43" fmla="*/ 4 h 47"/>
                  <a:gd name="T44" fmla="*/ 25 w 56"/>
                  <a:gd name="T4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47">
                    <a:moveTo>
                      <a:pt x="25" y="0"/>
                    </a:moveTo>
                    <a:cubicBezTo>
                      <a:pt x="27" y="1"/>
                      <a:pt x="27" y="4"/>
                      <a:pt x="30" y="4"/>
                    </a:cubicBezTo>
                    <a:cubicBezTo>
                      <a:pt x="29" y="8"/>
                      <a:pt x="24" y="8"/>
                      <a:pt x="28" y="12"/>
                    </a:cubicBezTo>
                    <a:cubicBezTo>
                      <a:pt x="27" y="16"/>
                      <a:pt x="33" y="14"/>
                      <a:pt x="36" y="15"/>
                    </a:cubicBezTo>
                    <a:cubicBezTo>
                      <a:pt x="37" y="16"/>
                      <a:pt x="40" y="22"/>
                      <a:pt x="47" y="19"/>
                    </a:cubicBezTo>
                    <a:cubicBezTo>
                      <a:pt x="47" y="24"/>
                      <a:pt x="50" y="25"/>
                      <a:pt x="45" y="26"/>
                    </a:cubicBezTo>
                    <a:cubicBezTo>
                      <a:pt x="45" y="29"/>
                      <a:pt x="49" y="27"/>
                      <a:pt x="51" y="28"/>
                    </a:cubicBezTo>
                    <a:cubicBezTo>
                      <a:pt x="52" y="30"/>
                      <a:pt x="49" y="36"/>
                      <a:pt x="54" y="34"/>
                    </a:cubicBezTo>
                    <a:cubicBezTo>
                      <a:pt x="56" y="40"/>
                      <a:pt x="49" y="38"/>
                      <a:pt x="51" y="43"/>
                    </a:cubicBezTo>
                    <a:cubicBezTo>
                      <a:pt x="49" y="43"/>
                      <a:pt x="49" y="41"/>
                      <a:pt x="49" y="40"/>
                    </a:cubicBezTo>
                    <a:cubicBezTo>
                      <a:pt x="42" y="40"/>
                      <a:pt x="43" y="42"/>
                      <a:pt x="38" y="40"/>
                    </a:cubicBezTo>
                    <a:cubicBezTo>
                      <a:pt x="35" y="42"/>
                      <a:pt x="30" y="42"/>
                      <a:pt x="30" y="47"/>
                    </a:cubicBezTo>
                    <a:cubicBezTo>
                      <a:pt x="27" y="47"/>
                      <a:pt x="28" y="43"/>
                      <a:pt x="26" y="41"/>
                    </a:cubicBezTo>
                    <a:cubicBezTo>
                      <a:pt x="25" y="40"/>
                      <a:pt x="22" y="41"/>
                      <a:pt x="21" y="40"/>
                    </a:cubicBezTo>
                    <a:cubicBezTo>
                      <a:pt x="19" y="38"/>
                      <a:pt x="18" y="35"/>
                      <a:pt x="13" y="34"/>
                    </a:cubicBezTo>
                    <a:cubicBezTo>
                      <a:pt x="7" y="33"/>
                      <a:pt x="7" y="37"/>
                      <a:pt x="0" y="36"/>
                    </a:cubicBezTo>
                    <a:cubicBezTo>
                      <a:pt x="2" y="34"/>
                      <a:pt x="2" y="32"/>
                      <a:pt x="2" y="28"/>
                    </a:cubicBezTo>
                    <a:cubicBezTo>
                      <a:pt x="8" y="31"/>
                      <a:pt x="4" y="22"/>
                      <a:pt x="10" y="25"/>
                    </a:cubicBezTo>
                    <a:cubicBezTo>
                      <a:pt x="7" y="20"/>
                      <a:pt x="12" y="19"/>
                      <a:pt x="13" y="17"/>
                    </a:cubicBezTo>
                    <a:cubicBezTo>
                      <a:pt x="14" y="15"/>
                      <a:pt x="13" y="11"/>
                      <a:pt x="15" y="8"/>
                    </a:cubicBezTo>
                    <a:cubicBezTo>
                      <a:pt x="16" y="7"/>
                      <a:pt x="18" y="8"/>
                      <a:pt x="19" y="8"/>
                    </a:cubicBezTo>
                    <a:cubicBezTo>
                      <a:pt x="20" y="7"/>
                      <a:pt x="18" y="5"/>
                      <a:pt x="19" y="4"/>
                    </a:cubicBezTo>
                    <a:cubicBezTo>
                      <a:pt x="21" y="3"/>
                      <a:pt x="25" y="4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26" name="iṩľïḋè">
                <a:extLst>
                  <a:ext uri="{FF2B5EF4-FFF2-40B4-BE49-F238E27FC236}">
                    <a16:creationId xmlns:a16="http://schemas.microsoft.com/office/drawing/2014/main" id="{1AF2EE89-663B-4451-B359-635BEC3CD926}"/>
                  </a:ext>
                </a:extLst>
              </p:cNvPr>
              <p:cNvSpPr/>
              <p:nvPr/>
            </p:nvSpPr>
            <p:spPr bwMode="auto">
              <a:xfrm>
                <a:off x="4654415" y="1353410"/>
                <a:ext cx="29417" cy="25214"/>
              </a:xfrm>
              <a:custGeom>
                <a:avLst/>
                <a:gdLst>
                  <a:gd name="T0" fmla="*/ 0 w 14"/>
                  <a:gd name="T1" fmla="*/ 0 h 12"/>
                  <a:gd name="T2" fmla="*/ 14 w 14"/>
                  <a:gd name="T3" fmla="*/ 6 h 12"/>
                  <a:gd name="T4" fmla="*/ 0 w 14"/>
                  <a:gd name="T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2">
                    <a:moveTo>
                      <a:pt x="0" y="0"/>
                    </a:moveTo>
                    <a:cubicBezTo>
                      <a:pt x="7" y="0"/>
                      <a:pt x="7" y="6"/>
                      <a:pt x="14" y="6"/>
                    </a:cubicBezTo>
                    <a:cubicBezTo>
                      <a:pt x="12" y="12"/>
                      <a:pt x="1" y="6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27" name="iş1îdè">
                <a:extLst>
                  <a:ext uri="{FF2B5EF4-FFF2-40B4-BE49-F238E27FC236}">
                    <a16:creationId xmlns:a16="http://schemas.microsoft.com/office/drawing/2014/main" id="{468E313F-D16B-4758-A710-E78A98269A8E}"/>
                  </a:ext>
                </a:extLst>
              </p:cNvPr>
              <p:cNvSpPr/>
              <p:nvPr/>
            </p:nvSpPr>
            <p:spPr bwMode="auto">
              <a:xfrm>
                <a:off x="7886021" y="1451465"/>
                <a:ext cx="81245" cy="58833"/>
              </a:xfrm>
              <a:custGeom>
                <a:avLst/>
                <a:gdLst>
                  <a:gd name="T0" fmla="*/ 11 w 39"/>
                  <a:gd name="T1" fmla="*/ 0 h 28"/>
                  <a:gd name="T2" fmla="*/ 13 w 39"/>
                  <a:gd name="T3" fmla="*/ 2 h 28"/>
                  <a:gd name="T4" fmla="*/ 21 w 39"/>
                  <a:gd name="T5" fmla="*/ 9 h 28"/>
                  <a:gd name="T6" fmla="*/ 39 w 39"/>
                  <a:gd name="T7" fmla="*/ 7 h 28"/>
                  <a:gd name="T8" fmla="*/ 32 w 39"/>
                  <a:gd name="T9" fmla="*/ 19 h 28"/>
                  <a:gd name="T10" fmla="*/ 26 w 39"/>
                  <a:gd name="T11" fmla="*/ 17 h 28"/>
                  <a:gd name="T12" fmla="*/ 19 w 39"/>
                  <a:gd name="T13" fmla="*/ 20 h 28"/>
                  <a:gd name="T14" fmla="*/ 17 w 39"/>
                  <a:gd name="T15" fmla="*/ 26 h 28"/>
                  <a:gd name="T16" fmla="*/ 8 w 39"/>
                  <a:gd name="T17" fmla="*/ 22 h 28"/>
                  <a:gd name="T18" fmla="*/ 11 w 39"/>
                  <a:gd name="T1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28">
                    <a:moveTo>
                      <a:pt x="11" y="0"/>
                    </a:moveTo>
                    <a:cubicBezTo>
                      <a:pt x="13" y="0"/>
                      <a:pt x="13" y="1"/>
                      <a:pt x="13" y="2"/>
                    </a:cubicBezTo>
                    <a:cubicBezTo>
                      <a:pt x="13" y="7"/>
                      <a:pt x="20" y="4"/>
                      <a:pt x="21" y="9"/>
                    </a:cubicBezTo>
                    <a:cubicBezTo>
                      <a:pt x="27" y="7"/>
                      <a:pt x="32" y="10"/>
                      <a:pt x="39" y="7"/>
                    </a:cubicBezTo>
                    <a:cubicBezTo>
                      <a:pt x="39" y="13"/>
                      <a:pt x="32" y="13"/>
                      <a:pt x="32" y="19"/>
                    </a:cubicBezTo>
                    <a:cubicBezTo>
                      <a:pt x="29" y="19"/>
                      <a:pt x="29" y="17"/>
                      <a:pt x="26" y="17"/>
                    </a:cubicBezTo>
                    <a:cubicBezTo>
                      <a:pt x="22" y="16"/>
                      <a:pt x="20" y="25"/>
                      <a:pt x="19" y="20"/>
                    </a:cubicBezTo>
                    <a:cubicBezTo>
                      <a:pt x="17" y="21"/>
                      <a:pt x="17" y="24"/>
                      <a:pt x="17" y="26"/>
                    </a:cubicBezTo>
                    <a:cubicBezTo>
                      <a:pt x="12" y="28"/>
                      <a:pt x="12" y="15"/>
                      <a:pt x="8" y="22"/>
                    </a:cubicBezTo>
                    <a:cubicBezTo>
                      <a:pt x="0" y="17"/>
                      <a:pt x="6" y="3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28" name="isḷiḓé">
                <a:extLst>
                  <a:ext uri="{FF2B5EF4-FFF2-40B4-BE49-F238E27FC236}">
                    <a16:creationId xmlns:a16="http://schemas.microsoft.com/office/drawing/2014/main" id="{42EA812A-C4C0-4EA5-B879-44A7D855A49A}"/>
                  </a:ext>
                </a:extLst>
              </p:cNvPr>
              <p:cNvSpPr/>
              <p:nvPr/>
            </p:nvSpPr>
            <p:spPr bwMode="auto">
              <a:xfrm>
                <a:off x="7743141" y="1520103"/>
                <a:ext cx="156888" cy="137277"/>
              </a:xfrm>
              <a:custGeom>
                <a:avLst/>
                <a:gdLst>
                  <a:gd name="T0" fmla="*/ 67 w 76"/>
                  <a:gd name="T1" fmla="*/ 0 h 66"/>
                  <a:gd name="T2" fmla="*/ 73 w 76"/>
                  <a:gd name="T3" fmla="*/ 2 h 66"/>
                  <a:gd name="T4" fmla="*/ 73 w 76"/>
                  <a:gd name="T5" fmla="*/ 30 h 66"/>
                  <a:gd name="T6" fmla="*/ 71 w 76"/>
                  <a:gd name="T7" fmla="*/ 27 h 66"/>
                  <a:gd name="T8" fmla="*/ 71 w 76"/>
                  <a:gd name="T9" fmla="*/ 38 h 66"/>
                  <a:gd name="T10" fmla="*/ 67 w 76"/>
                  <a:gd name="T11" fmla="*/ 36 h 66"/>
                  <a:gd name="T12" fmla="*/ 67 w 76"/>
                  <a:gd name="T13" fmla="*/ 55 h 66"/>
                  <a:gd name="T14" fmla="*/ 64 w 76"/>
                  <a:gd name="T15" fmla="*/ 53 h 66"/>
                  <a:gd name="T16" fmla="*/ 58 w 76"/>
                  <a:gd name="T17" fmla="*/ 56 h 66"/>
                  <a:gd name="T18" fmla="*/ 54 w 76"/>
                  <a:gd name="T19" fmla="*/ 55 h 66"/>
                  <a:gd name="T20" fmla="*/ 47 w 76"/>
                  <a:gd name="T21" fmla="*/ 56 h 66"/>
                  <a:gd name="T22" fmla="*/ 37 w 76"/>
                  <a:gd name="T23" fmla="*/ 58 h 66"/>
                  <a:gd name="T24" fmla="*/ 34 w 76"/>
                  <a:gd name="T25" fmla="*/ 66 h 66"/>
                  <a:gd name="T26" fmla="*/ 26 w 76"/>
                  <a:gd name="T27" fmla="*/ 56 h 66"/>
                  <a:gd name="T28" fmla="*/ 23 w 76"/>
                  <a:gd name="T29" fmla="*/ 60 h 66"/>
                  <a:gd name="T30" fmla="*/ 19 w 76"/>
                  <a:gd name="T31" fmla="*/ 58 h 66"/>
                  <a:gd name="T32" fmla="*/ 0 w 76"/>
                  <a:gd name="T33" fmla="*/ 62 h 66"/>
                  <a:gd name="T34" fmla="*/ 2 w 76"/>
                  <a:gd name="T35" fmla="*/ 55 h 66"/>
                  <a:gd name="T36" fmla="*/ 6 w 76"/>
                  <a:gd name="T37" fmla="*/ 56 h 66"/>
                  <a:gd name="T38" fmla="*/ 8 w 76"/>
                  <a:gd name="T39" fmla="*/ 53 h 66"/>
                  <a:gd name="T40" fmla="*/ 34 w 76"/>
                  <a:gd name="T41" fmla="*/ 51 h 66"/>
                  <a:gd name="T42" fmla="*/ 37 w 76"/>
                  <a:gd name="T43" fmla="*/ 38 h 66"/>
                  <a:gd name="T44" fmla="*/ 41 w 76"/>
                  <a:gd name="T45" fmla="*/ 34 h 66"/>
                  <a:gd name="T46" fmla="*/ 52 w 76"/>
                  <a:gd name="T47" fmla="*/ 36 h 66"/>
                  <a:gd name="T48" fmla="*/ 52 w 76"/>
                  <a:gd name="T49" fmla="*/ 28 h 66"/>
                  <a:gd name="T50" fmla="*/ 54 w 76"/>
                  <a:gd name="T51" fmla="*/ 32 h 66"/>
                  <a:gd name="T52" fmla="*/ 56 w 76"/>
                  <a:gd name="T53" fmla="*/ 23 h 66"/>
                  <a:gd name="T54" fmla="*/ 62 w 76"/>
                  <a:gd name="T55" fmla="*/ 8 h 66"/>
                  <a:gd name="T56" fmla="*/ 67 w 76"/>
                  <a:gd name="T5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6" h="66">
                    <a:moveTo>
                      <a:pt x="67" y="0"/>
                    </a:moveTo>
                    <a:cubicBezTo>
                      <a:pt x="70" y="0"/>
                      <a:pt x="70" y="2"/>
                      <a:pt x="73" y="2"/>
                    </a:cubicBezTo>
                    <a:cubicBezTo>
                      <a:pt x="73" y="16"/>
                      <a:pt x="76" y="22"/>
                      <a:pt x="73" y="30"/>
                    </a:cubicBezTo>
                    <a:cubicBezTo>
                      <a:pt x="71" y="30"/>
                      <a:pt x="71" y="28"/>
                      <a:pt x="71" y="27"/>
                    </a:cubicBezTo>
                    <a:cubicBezTo>
                      <a:pt x="66" y="28"/>
                      <a:pt x="71" y="34"/>
                      <a:pt x="71" y="38"/>
                    </a:cubicBezTo>
                    <a:cubicBezTo>
                      <a:pt x="69" y="37"/>
                      <a:pt x="69" y="36"/>
                      <a:pt x="67" y="36"/>
                    </a:cubicBezTo>
                    <a:cubicBezTo>
                      <a:pt x="67" y="42"/>
                      <a:pt x="67" y="48"/>
                      <a:pt x="67" y="55"/>
                    </a:cubicBezTo>
                    <a:cubicBezTo>
                      <a:pt x="66" y="54"/>
                      <a:pt x="65" y="53"/>
                      <a:pt x="64" y="53"/>
                    </a:cubicBezTo>
                    <a:cubicBezTo>
                      <a:pt x="60" y="51"/>
                      <a:pt x="59" y="56"/>
                      <a:pt x="58" y="56"/>
                    </a:cubicBezTo>
                    <a:cubicBezTo>
                      <a:pt x="57" y="57"/>
                      <a:pt x="56" y="55"/>
                      <a:pt x="54" y="55"/>
                    </a:cubicBezTo>
                    <a:cubicBezTo>
                      <a:pt x="54" y="54"/>
                      <a:pt x="49" y="56"/>
                      <a:pt x="47" y="56"/>
                    </a:cubicBezTo>
                    <a:cubicBezTo>
                      <a:pt x="46" y="57"/>
                      <a:pt x="42" y="59"/>
                      <a:pt x="37" y="58"/>
                    </a:cubicBezTo>
                    <a:cubicBezTo>
                      <a:pt x="34" y="58"/>
                      <a:pt x="36" y="65"/>
                      <a:pt x="34" y="66"/>
                    </a:cubicBezTo>
                    <a:cubicBezTo>
                      <a:pt x="30" y="64"/>
                      <a:pt x="26" y="62"/>
                      <a:pt x="26" y="56"/>
                    </a:cubicBezTo>
                    <a:cubicBezTo>
                      <a:pt x="23" y="54"/>
                      <a:pt x="23" y="60"/>
                      <a:pt x="23" y="60"/>
                    </a:cubicBezTo>
                    <a:cubicBezTo>
                      <a:pt x="20" y="61"/>
                      <a:pt x="19" y="58"/>
                      <a:pt x="19" y="58"/>
                    </a:cubicBezTo>
                    <a:cubicBezTo>
                      <a:pt x="12" y="59"/>
                      <a:pt x="5" y="65"/>
                      <a:pt x="0" y="62"/>
                    </a:cubicBezTo>
                    <a:cubicBezTo>
                      <a:pt x="2" y="60"/>
                      <a:pt x="2" y="58"/>
                      <a:pt x="2" y="55"/>
                    </a:cubicBezTo>
                    <a:cubicBezTo>
                      <a:pt x="4" y="53"/>
                      <a:pt x="6" y="56"/>
                      <a:pt x="6" y="56"/>
                    </a:cubicBezTo>
                    <a:cubicBezTo>
                      <a:pt x="8" y="56"/>
                      <a:pt x="7" y="53"/>
                      <a:pt x="8" y="53"/>
                    </a:cubicBezTo>
                    <a:cubicBezTo>
                      <a:pt x="14" y="52"/>
                      <a:pt x="26" y="54"/>
                      <a:pt x="34" y="51"/>
                    </a:cubicBezTo>
                    <a:cubicBezTo>
                      <a:pt x="31" y="42"/>
                      <a:pt x="39" y="45"/>
                      <a:pt x="37" y="38"/>
                    </a:cubicBezTo>
                    <a:cubicBezTo>
                      <a:pt x="41" y="40"/>
                      <a:pt x="42" y="39"/>
                      <a:pt x="41" y="34"/>
                    </a:cubicBezTo>
                    <a:cubicBezTo>
                      <a:pt x="45" y="38"/>
                      <a:pt x="49" y="31"/>
                      <a:pt x="52" y="36"/>
                    </a:cubicBezTo>
                    <a:cubicBezTo>
                      <a:pt x="53" y="35"/>
                      <a:pt x="51" y="29"/>
                      <a:pt x="52" y="28"/>
                    </a:cubicBezTo>
                    <a:cubicBezTo>
                      <a:pt x="54" y="27"/>
                      <a:pt x="54" y="32"/>
                      <a:pt x="54" y="32"/>
                    </a:cubicBezTo>
                    <a:cubicBezTo>
                      <a:pt x="56" y="33"/>
                      <a:pt x="60" y="31"/>
                      <a:pt x="56" y="23"/>
                    </a:cubicBezTo>
                    <a:cubicBezTo>
                      <a:pt x="63" y="21"/>
                      <a:pt x="59" y="13"/>
                      <a:pt x="62" y="8"/>
                    </a:cubicBezTo>
                    <a:cubicBezTo>
                      <a:pt x="63" y="5"/>
                      <a:pt x="70" y="5"/>
                      <a:pt x="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29" name="íS1îḑè">
                <a:extLst>
                  <a:ext uri="{FF2B5EF4-FFF2-40B4-BE49-F238E27FC236}">
                    <a16:creationId xmlns:a16="http://schemas.microsoft.com/office/drawing/2014/main" id="{3867C0BB-DCBA-49FF-9961-7565EF7A9C7D}"/>
                  </a:ext>
                </a:extLst>
              </p:cNvPr>
              <p:cNvSpPr/>
              <p:nvPr/>
            </p:nvSpPr>
            <p:spPr bwMode="auto">
              <a:xfrm>
                <a:off x="5794652" y="1528507"/>
                <a:ext cx="28016" cy="30817"/>
              </a:xfrm>
              <a:custGeom>
                <a:avLst/>
                <a:gdLst>
                  <a:gd name="T0" fmla="*/ 4 w 13"/>
                  <a:gd name="T1" fmla="*/ 0 h 15"/>
                  <a:gd name="T2" fmla="*/ 0 w 13"/>
                  <a:gd name="T3" fmla="*/ 13 h 15"/>
                  <a:gd name="T4" fmla="*/ 4 w 13"/>
                  <a:gd name="T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5">
                    <a:moveTo>
                      <a:pt x="4" y="0"/>
                    </a:moveTo>
                    <a:cubicBezTo>
                      <a:pt x="13" y="0"/>
                      <a:pt x="10" y="15"/>
                      <a:pt x="0" y="13"/>
                    </a:cubicBezTo>
                    <a:cubicBezTo>
                      <a:pt x="4" y="12"/>
                      <a:pt x="0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30" name="ïṥļïḑê">
                <a:extLst>
                  <a:ext uri="{FF2B5EF4-FFF2-40B4-BE49-F238E27FC236}">
                    <a16:creationId xmlns:a16="http://schemas.microsoft.com/office/drawing/2014/main" id="{4FA46E24-EE6B-49DE-B18D-97B4ABDCF32F}"/>
                  </a:ext>
                </a:extLst>
              </p:cNvPr>
              <p:cNvSpPr/>
              <p:nvPr/>
            </p:nvSpPr>
            <p:spPr bwMode="auto">
              <a:xfrm>
                <a:off x="5861890" y="1571932"/>
                <a:ext cx="39222" cy="29417"/>
              </a:xfrm>
              <a:custGeom>
                <a:avLst/>
                <a:gdLst>
                  <a:gd name="T0" fmla="*/ 15 w 19"/>
                  <a:gd name="T1" fmla="*/ 3 h 14"/>
                  <a:gd name="T2" fmla="*/ 19 w 19"/>
                  <a:gd name="T3" fmla="*/ 13 h 14"/>
                  <a:gd name="T4" fmla="*/ 9 w 19"/>
                  <a:gd name="T5" fmla="*/ 13 h 14"/>
                  <a:gd name="T6" fmla="*/ 9 w 19"/>
                  <a:gd name="T7" fmla="*/ 11 h 14"/>
                  <a:gd name="T8" fmla="*/ 2 w 19"/>
                  <a:gd name="T9" fmla="*/ 9 h 14"/>
                  <a:gd name="T10" fmla="*/ 15 w 19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4">
                    <a:moveTo>
                      <a:pt x="15" y="3"/>
                    </a:moveTo>
                    <a:cubicBezTo>
                      <a:pt x="18" y="5"/>
                      <a:pt x="19" y="8"/>
                      <a:pt x="19" y="13"/>
                    </a:cubicBezTo>
                    <a:cubicBezTo>
                      <a:pt x="17" y="12"/>
                      <a:pt x="11" y="14"/>
                      <a:pt x="9" y="13"/>
                    </a:cubicBezTo>
                    <a:cubicBezTo>
                      <a:pt x="9" y="13"/>
                      <a:pt x="10" y="11"/>
                      <a:pt x="9" y="11"/>
                    </a:cubicBezTo>
                    <a:cubicBezTo>
                      <a:pt x="7" y="10"/>
                      <a:pt x="2" y="12"/>
                      <a:pt x="2" y="9"/>
                    </a:cubicBezTo>
                    <a:cubicBezTo>
                      <a:pt x="0" y="0"/>
                      <a:pt x="15" y="9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31" name="iṡḷíḋe">
                <a:extLst>
                  <a:ext uri="{FF2B5EF4-FFF2-40B4-BE49-F238E27FC236}">
                    <a16:creationId xmlns:a16="http://schemas.microsoft.com/office/drawing/2014/main" id="{2B19600B-C8EE-4951-9488-DA87E4073FD2}"/>
                  </a:ext>
                </a:extLst>
              </p:cNvPr>
              <p:cNvSpPr/>
              <p:nvPr/>
            </p:nvSpPr>
            <p:spPr bwMode="auto">
              <a:xfrm>
                <a:off x="6175665" y="1627963"/>
                <a:ext cx="29417" cy="15409"/>
              </a:xfrm>
              <a:custGeom>
                <a:avLst/>
                <a:gdLst>
                  <a:gd name="T0" fmla="*/ 0 w 14"/>
                  <a:gd name="T1" fmla="*/ 6 h 7"/>
                  <a:gd name="T2" fmla="*/ 8 w 14"/>
                  <a:gd name="T3" fmla="*/ 1 h 7"/>
                  <a:gd name="T4" fmla="*/ 6 w 14"/>
                  <a:gd name="T5" fmla="*/ 3 h 7"/>
                  <a:gd name="T6" fmla="*/ 0 w 14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7">
                    <a:moveTo>
                      <a:pt x="0" y="6"/>
                    </a:moveTo>
                    <a:cubicBezTo>
                      <a:pt x="0" y="1"/>
                      <a:pt x="3" y="0"/>
                      <a:pt x="8" y="1"/>
                    </a:cubicBezTo>
                    <a:cubicBezTo>
                      <a:pt x="14" y="0"/>
                      <a:pt x="10" y="4"/>
                      <a:pt x="6" y="3"/>
                    </a:cubicBezTo>
                    <a:cubicBezTo>
                      <a:pt x="4" y="4"/>
                      <a:pt x="4" y="7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32" name="ïSļiḋè">
                <a:extLst>
                  <a:ext uri="{FF2B5EF4-FFF2-40B4-BE49-F238E27FC236}">
                    <a16:creationId xmlns:a16="http://schemas.microsoft.com/office/drawing/2014/main" id="{F78CFCEF-5A64-4DB2-8470-A53B37B1904F}"/>
                  </a:ext>
                </a:extLst>
              </p:cNvPr>
              <p:cNvSpPr/>
              <p:nvPr/>
            </p:nvSpPr>
            <p:spPr bwMode="auto">
              <a:xfrm>
                <a:off x="7757148" y="1651776"/>
                <a:ext cx="29417" cy="18211"/>
              </a:xfrm>
              <a:custGeom>
                <a:avLst/>
                <a:gdLst>
                  <a:gd name="T0" fmla="*/ 12 w 14"/>
                  <a:gd name="T1" fmla="*/ 1 h 9"/>
                  <a:gd name="T2" fmla="*/ 8 w 14"/>
                  <a:gd name="T3" fmla="*/ 8 h 9"/>
                  <a:gd name="T4" fmla="*/ 1 w 14"/>
                  <a:gd name="T5" fmla="*/ 3 h 9"/>
                  <a:gd name="T6" fmla="*/ 12 w 14"/>
                  <a:gd name="T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9">
                    <a:moveTo>
                      <a:pt x="12" y="1"/>
                    </a:moveTo>
                    <a:cubicBezTo>
                      <a:pt x="14" y="7"/>
                      <a:pt x="6" y="2"/>
                      <a:pt x="8" y="8"/>
                    </a:cubicBezTo>
                    <a:cubicBezTo>
                      <a:pt x="3" y="9"/>
                      <a:pt x="0" y="8"/>
                      <a:pt x="1" y="3"/>
                    </a:cubicBezTo>
                    <a:cubicBezTo>
                      <a:pt x="5" y="8"/>
                      <a:pt x="6" y="0"/>
                      <a:pt x="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33" name="íšľïďe">
                <a:extLst>
                  <a:ext uri="{FF2B5EF4-FFF2-40B4-BE49-F238E27FC236}">
                    <a16:creationId xmlns:a16="http://schemas.microsoft.com/office/drawing/2014/main" id="{49D13F30-A908-44A9-9562-2A38BC7043D7}"/>
                  </a:ext>
                </a:extLst>
              </p:cNvPr>
              <p:cNvSpPr/>
              <p:nvPr/>
            </p:nvSpPr>
            <p:spPr bwMode="auto">
              <a:xfrm>
                <a:off x="7706721" y="1653177"/>
                <a:ext cx="42023" cy="43425"/>
              </a:xfrm>
              <a:custGeom>
                <a:avLst/>
                <a:gdLst>
                  <a:gd name="T0" fmla="*/ 17 w 20"/>
                  <a:gd name="T1" fmla="*/ 4 h 21"/>
                  <a:gd name="T2" fmla="*/ 17 w 20"/>
                  <a:gd name="T3" fmla="*/ 17 h 21"/>
                  <a:gd name="T4" fmla="*/ 6 w 20"/>
                  <a:gd name="T5" fmla="*/ 18 h 21"/>
                  <a:gd name="T6" fmla="*/ 0 w 20"/>
                  <a:gd name="T7" fmla="*/ 11 h 21"/>
                  <a:gd name="T8" fmla="*/ 17 w 20"/>
                  <a:gd name="T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1">
                    <a:moveTo>
                      <a:pt x="17" y="4"/>
                    </a:moveTo>
                    <a:cubicBezTo>
                      <a:pt x="20" y="9"/>
                      <a:pt x="12" y="14"/>
                      <a:pt x="17" y="17"/>
                    </a:cubicBezTo>
                    <a:cubicBezTo>
                      <a:pt x="17" y="21"/>
                      <a:pt x="9" y="17"/>
                      <a:pt x="6" y="18"/>
                    </a:cubicBezTo>
                    <a:cubicBezTo>
                      <a:pt x="6" y="11"/>
                      <a:pt x="7" y="8"/>
                      <a:pt x="0" y="11"/>
                    </a:cubicBezTo>
                    <a:cubicBezTo>
                      <a:pt x="0" y="2"/>
                      <a:pt x="10" y="0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34" name="iṣľíḋe">
                <a:extLst>
                  <a:ext uri="{FF2B5EF4-FFF2-40B4-BE49-F238E27FC236}">
                    <a16:creationId xmlns:a16="http://schemas.microsoft.com/office/drawing/2014/main" id="{EF5C7C5E-4099-484D-B040-738DC56FB53E}"/>
                  </a:ext>
                </a:extLst>
              </p:cNvPr>
              <p:cNvSpPr/>
              <p:nvPr/>
            </p:nvSpPr>
            <p:spPr bwMode="auto">
              <a:xfrm>
                <a:off x="7561039" y="1807263"/>
                <a:ext cx="25214" cy="39222"/>
              </a:xfrm>
              <a:custGeom>
                <a:avLst/>
                <a:gdLst>
                  <a:gd name="T0" fmla="*/ 11 w 12"/>
                  <a:gd name="T1" fmla="*/ 8 h 19"/>
                  <a:gd name="T2" fmla="*/ 7 w 12"/>
                  <a:gd name="T3" fmla="*/ 19 h 19"/>
                  <a:gd name="T4" fmla="*/ 0 w 12"/>
                  <a:gd name="T5" fmla="*/ 19 h 19"/>
                  <a:gd name="T6" fmla="*/ 1 w 12"/>
                  <a:gd name="T7" fmla="*/ 6 h 19"/>
                  <a:gd name="T8" fmla="*/ 11 w 12"/>
                  <a:gd name="T9" fmla="*/ 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9">
                    <a:moveTo>
                      <a:pt x="11" y="8"/>
                    </a:moveTo>
                    <a:cubicBezTo>
                      <a:pt x="11" y="13"/>
                      <a:pt x="4" y="11"/>
                      <a:pt x="7" y="19"/>
                    </a:cubicBezTo>
                    <a:cubicBezTo>
                      <a:pt x="5" y="19"/>
                      <a:pt x="2" y="19"/>
                      <a:pt x="0" y="19"/>
                    </a:cubicBezTo>
                    <a:cubicBezTo>
                      <a:pt x="0" y="16"/>
                      <a:pt x="6" y="9"/>
                      <a:pt x="1" y="6"/>
                    </a:cubicBezTo>
                    <a:cubicBezTo>
                      <a:pt x="3" y="2"/>
                      <a:pt x="12" y="0"/>
                      <a:pt x="11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35" name="iṩḻidé">
                <a:extLst>
                  <a:ext uri="{FF2B5EF4-FFF2-40B4-BE49-F238E27FC236}">
                    <a16:creationId xmlns:a16="http://schemas.microsoft.com/office/drawing/2014/main" id="{30EC0EC1-9A9E-41AF-9FAC-53532C85EF79}"/>
                  </a:ext>
                </a:extLst>
              </p:cNvPr>
              <p:cNvSpPr/>
              <p:nvPr/>
            </p:nvSpPr>
            <p:spPr bwMode="auto">
              <a:xfrm>
                <a:off x="3912001" y="1825473"/>
                <a:ext cx="16809" cy="12607"/>
              </a:xfrm>
              <a:custGeom>
                <a:avLst/>
                <a:gdLst>
                  <a:gd name="T0" fmla="*/ 0 w 8"/>
                  <a:gd name="T1" fmla="*/ 3 h 6"/>
                  <a:gd name="T2" fmla="*/ 7 w 8"/>
                  <a:gd name="T3" fmla="*/ 1 h 6"/>
                  <a:gd name="T4" fmla="*/ 5 w 8"/>
                  <a:gd name="T5" fmla="*/ 6 h 6"/>
                  <a:gd name="T6" fmla="*/ 1 w 8"/>
                  <a:gd name="T7" fmla="*/ 6 h 6"/>
                  <a:gd name="T8" fmla="*/ 0 w 8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6">
                    <a:moveTo>
                      <a:pt x="0" y="3"/>
                    </a:moveTo>
                    <a:cubicBezTo>
                      <a:pt x="0" y="0"/>
                      <a:pt x="4" y="1"/>
                      <a:pt x="7" y="1"/>
                    </a:cubicBezTo>
                    <a:cubicBezTo>
                      <a:pt x="8" y="4"/>
                      <a:pt x="5" y="4"/>
                      <a:pt x="5" y="6"/>
                    </a:cubicBezTo>
                    <a:cubicBezTo>
                      <a:pt x="4" y="6"/>
                      <a:pt x="3" y="6"/>
                      <a:pt x="1" y="6"/>
                    </a:cubicBezTo>
                    <a:cubicBezTo>
                      <a:pt x="2" y="4"/>
                      <a:pt x="1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36" name="ïśliḑé">
                <a:extLst>
                  <a:ext uri="{FF2B5EF4-FFF2-40B4-BE49-F238E27FC236}">
                    <a16:creationId xmlns:a16="http://schemas.microsoft.com/office/drawing/2014/main" id="{C9CF65B7-C4C6-495B-B31A-559346F1B600}"/>
                  </a:ext>
                </a:extLst>
              </p:cNvPr>
              <p:cNvSpPr/>
              <p:nvPr/>
            </p:nvSpPr>
            <p:spPr bwMode="auto">
              <a:xfrm>
                <a:off x="4322430" y="1838081"/>
                <a:ext cx="158289" cy="63036"/>
              </a:xfrm>
              <a:custGeom>
                <a:avLst/>
                <a:gdLst>
                  <a:gd name="T0" fmla="*/ 75 w 76"/>
                  <a:gd name="T1" fmla="*/ 21 h 30"/>
                  <a:gd name="T2" fmla="*/ 58 w 76"/>
                  <a:gd name="T3" fmla="*/ 26 h 30"/>
                  <a:gd name="T4" fmla="*/ 54 w 76"/>
                  <a:gd name="T5" fmla="*/ 17 h 30"/>
                  <a:gd name="T6" fmla="*/ 34 w 76"/>
                  <a:gd name="T7" fmla="*/ 13 h 30"/>
                  <a:gd name="T8" fmla="*/ 32 w 76"/>
                  <a:gd name="T9" fmla="*/ 8 h 30"/>
                  <a:gd name="T10" fmla="*/ 13 w 76"/>
                  <a:gd name="T11" fmla="*/ 8 h 30"/>
                  <a:gd name="T12" fmla="*/ 0 w 76"/>
                  <a:gd name="T13" fmla="*/ 11 h 30"/>
                  <a:gd name="T14" fmla="*/ 8 w 76"/>
                  <a:gd name="T15" fmla="*/ 2 h 30"/>
                  <a:gd name="T16" fmla="*/ 24 w 76"/>
                  <a:gd name="T17" fmla="*/ 0 h 30"/>
                  <a:gd name="T18" fmla="*/ 30 w 76"/>
                  <a:gd name="T19" fmla="*/ 4 h 30"/>
                  <a:gd name="T20" fmla="*/ 36 w 76"/>
                  <a:gd name="T21" fmla="*/ 6 h 30"/>
                  <a:gd name="T22" fmla="*/ 50 w 76"/>
                  <a:gd name="T23" fmla="*/ 8 h 30"/>
                  <a:gd name="T24" fmla="*/ 56 w 76"/>
                  <a:gd name="T25" fmla="*/ 17 h 30"/>
                  <a:gd name="T26" fmla="*/ 62 w 76"/>
                  <a:gd name="T27" fmla="*/ 19 h 30"/>
                  <a:gd name="T28" fmla="*/ 75 w 76"/>
                  <a:gd name="T29" fmla="*/ 2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30">
                    <a:moveTo>
                      <a:pt x="75" y="21"/>
                    </a:moveTo>
                    <a:cubicBezTo>
                      <a:pt x="76" y="30"/>
                      <a:pt x="59" y="20"/>
                      <a:pt x="58" y="26"/>
                    </a:cubicBezTo>
                    <a:cubicBezTo>
                      <a:pt x="54" y="26"/>
                      <a:pt x="57" y="18"/>
                      <a:pt x="54" y="17"/>
                    </a:cubicBezTo>
                    <a:cubicBezTo>
                      <a:pt x="48" y="15"/>
                      <a:pt x="41" y="15"/>
                      <a:pt x="34" y="13"/>
                    </a:cubicBezTo>
                    <a:cubicBezTo>
                      <a:pt x="33" y="12"/>
                      <a:pt x="32" y="10"/>
                      <a:pt x="32" y="8"/>
                    </a:cubicBezTo>
                    <a:cubicBezTo>
                      <a:pt x="24" y="8"/>
                      <a:pt x="19" y="7"/>
                      <a:pt x="13" y="8"/>
                    </a:cubicBezTo>
                    <a:cubicBezTo>
                      <a:pt x="9" y="8"/>
                      <a:pt x="5" y="13"/>
                      <a:pt x="0" y="11"/>
                    </a:cubicBezTo>
                    <a:cubicBezTo>
                      <a:pt x="0" y="6"/>
                      <a:pt x="8" y="8"/>
                      <a:pt x="8" y="2"/>
                    </a:cubicBezTo>
                    <a:cubicBezTo>
                      <a:pt x="13" y="1"/>
                      <a:pt x="22" y="4"/>
                      <a:pt x="24" y="0"/>
                    </a:cubicBezTo>
                    <a:cubicBezTo>
                      <a:pt x="33" y="2"/>
                      <a:pt x="22" y="2"/>
                      <a:pt x="30" y="4"/>
                    </a:cubicBezTo>
                    <a:cubicBezTo>
                      <a:pt x="30" y="4"/>
                      <a:pt x="35" y="6"/>
                      <a:pt x="36" y="6"/>
                    </a:cubicBezTo>
                    <a:cubicBezTo>
                      <a:pt x="37" y="8"/>
                      <a:pt x="43" y="8"/>
                      <a:pt x="50" y="8"/>
                    </a:cubicBezTo>
                    <a:cubicBezTo>
                      <a:pt x="49" y="14"/>
                      <a:pt x="60" y="9"/>
                      <a:pt x="56" y="17"/>
                    </a:cubicBezTo>
                    <a:cubicBezTo>
                      <a:pt x="59" y="15"/>
                      <a:pt x="61" y="15"/>
                      <a:pt x="62" y="19"/>
                    </a:cubicBezTo>
                    <a:cubicBezTo>
                      <a:pt x="66" y="20"/>
                      <a:pt x="74" y="17"/>
                      <a:pt x="75" y="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37" name="îšḷîdé">
                <a:extLst>
                  <a:ext uri="{FF2B5EF4-FFF2-40B4-BE49-F238E27FC236}">
                    <a16:creationId xmlns:a16="http://schemas.microsoft.com/office/drawing/2014/main" id="{9C585052-05A0-4235-BDA7-6A4A33A41FA3}"/>
                  </a:ext>
                </a:extLst>
              </p:cNvPr>
              <p:cNvSpPr/>
              <p:nvPr/>
            </p:nvSpPr>
            <p:spPr bwMode="auto">
              <a:xfrm>
                <a:off x="4508734" y="1892711"/>
                <a:ext cx="64436" cy="35020"/>
              </a:xfrm>
              <a:custGeom>
                <a:avLst/>
                <a:gdLst>
                  <a:gd name="T0" fmla="*/ 1 w 31"/>
                  <a:gd name="T1" fmla="*/ 0 h 17"/>
                  <a:gd name="T2" fmla="*/ 16 w 31"/>
                  <a:gd name="T3" fmla="*/ 2 h 17"/>
                  <a:gd name="T4" fmla="*/ 24 w 31"/>
                  <a:gd name="T5" fmla="*/ 4 h 17"/>
                  <a:gd name="T6" fmla="*/ 31 w 31"/>
                  <a:gd name="T7" fmla="*/ 8 h 17"/>
                  <a:gd name="T8" fmla="*/ 5 w 31"/>
                  <a:gd name="T9" fmla="*/ 12 h 17"/>
                  <a:gd name="T10" fmla="*/ 9 w 31"/>
                  <a:gd name="T11" fmla="*/ 10 h 17"/>
                  <a:gd name="T12" fmla="*/ 1 w 31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17">
                    <a:moveTo>
                      <a:pt x="1" y="0"/>
                    </a:moveTo>
                    <a:cubicBezTo>
                      <a:pt x="5" y="3"/>
                      <a:pt x="12" y="1"/>
                      <a:pt x="16" y="2"/>
                    </a:cubicBezTo>
                    <a:cubicBezTo>
                      <a:pt x="17" y="2"/>
                      <a:pt x="22" y="9"/>
                      <a:pt x="24" y="4"/>
                    </a:cubicBezTo>
                    <a:cubicBezTo>
                      <a:pt x="27" y="5"/>
                      <a:pt x="25" y="10"/>
                      <a:pt x="31" y="8"/>
                    </a:cubicBezTo>
                    <a:cubicBezTo>
                      <a:pt x="31" y="17"/>
                      <a:pt x="11" y="13"/>
                      <a:pt x="5" y="12"/>
                    </a:cubicBezTo>
                    <a:cubicBezTo>
                      <a:pt x="4" y="10"/>
                      <a:pt x="9" y="10"/>
                      <a:pt x="9" y="10"/>
                    </a:cubicBezTo>
                    <a:cubicBezTo>
                      <a:pt x="9" y="7"/>
                      <a:pt x="0" y="7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38" name="i$ḻîḋé">
                <a:extLst>
                  <a:ext uri="{FF2B5EF4-FFF2-40B4-BE49-F238E27FC236}">
                    <a16:creationId xmlns:a16="http://schemas.microsoft.com/office/drawing/2014/main" id="{4F173757-0344-49BC-8B63-9E0DD794228A}"/>
                  </a:ext>
                </a:extLst>
              </p:cNvPr>
              <p:cNvSpPr/>
              <p:nvPr/>
            </p:nvSpPr>
            <p:spPr bwMode="auto">
              <a:xfrm>
                <a:off x="7378938" y="1896914"/>
                <a:ext cx="30817" cy="22413"/>
              </a:xfrm>
              <a:custGeom>
                <a:avLst/>
                <a:gdLst>
                  <a:gd name="T0" fmla="*/ 13 w 15"/>
                  <a:gd name="T1" fmla="*/ 0 h 11"/>
                  <a:gd name="T2" fmla="*/ 9 w 15"/>
                  <a:gd name="T3" fmla="*/ 11 h 11"/>
                  <a:gd name="T4" fmla="*/ 0 w 15"/>
                  <a:gd name="T5" fmla="*/ 4 h 11"/>
                  <a:gd name="T6" fmla="*/ 4 w 15"/>
                  <a:gd name="T7" fmla="*/ 0 h 11"/>
                  <a:gd name="T8" fmla="*/ 13 w 15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1">
                    <a:moveTo>
                      <a:pt x="13" y="0"/>
                    </a:moveTo>
                    <a:cubicBezTo>
                      <a:pt x="15" y="7"/>
                      <a:pt x="8" y="6"/>
                      <a:pt x="9" y="11"/>
                    </a:cubicBezTo>
                    <a:cubicBezTo>
                      <a:pt x="5" y="10"/>
                      <a:pt x="0" y="10"/>
                      <a:pt x="0" y="4"/>
                    </a:cubicBezTo>
                    <a:cubicBezTo>
                      <a:pt x="3" y="5"/>
                      <a:pt x="3" y="2"/>
                      <a:pt x="4" y="0"/>
                    </a:cubicBezTo>
                    <a:cubicBezTo>
                      <a:pt x="7" y="0"/>
                      <a:pt x="10" y="0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39" name="ïşļíḓe">
                <a:extLst>
                  <a:ext uri="{FF2B5EF4-FFF2-40B4-BE49-F238E27FC236}">
                    <a16:creationId xmlns:a16="http://schemas.microsoft.com/office/drawing/2014/main" id="{BF5CA8C1-EC09-44AF-B1B5-78E2635D0EB5}"/>
                  </a:ext>
                </a:extLst>
              </p:cNvPr>
              <p:cNvSpPr/>
              <p:nvPr/>
            </p:nvSpPr>
            <p:spPr bwMode="auto">
              <a:xfrm>
                <a:off x="4484921" y="1905318"/>
                <a:ext cx="23814" cy="18211"/>
              </a:xfrm>
              <a:custGeom>
                <a:avLst/>
                <a:gdLst>
                  <a:gd name="T0" fmla="*/ 10 w 12"/>
                  <a:gd name="T1" fmla="*/ 9 h 9"/>
                  <a:gd name="T2" fmla="*/ 0 w 12"/>
                  <a:gd name="T3" fmla="*/ 7 h 9"/>
                  <a:gd name="T4" fmla="*/ 10 w 12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10" y="9"/>
                    </a:moveTo>
                    <a:cubicBezTo>
                      <a:pt x="8" y="8"/>
                      <a:pt x="5" y="7"/>
                      <a:pt x="0" y="7"/>
                    </a:cubicBezTo>
                    <a:cubicBezTo>
                      <a:pt x="1" y="4"/>
                      <a:pt x="12" y="0"/>
                      <a:pt x="1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40" name="íŝlîḋê">
                <a:extLst>
                  <a:ext uri="{FF2B5EF4-FFF2-40B4-BE49-F238E27FC236}">
                    <a16:creationId xmlns:a16="http://schemas.microsoft.com/office/drawing/2014/main" id="{07EC0EF8-152F-4F2A-B264-94C2260CF2C5}"/>
                  </a:ext>
                </a:extLst>
              </p:cNvPr>
              <p:cNvSpPr/>
              <p:nvPr/>
            </p:nvSpPr>
            <p:spPr bwMode="auto">
              <a:xfrm>
                <a:off x="4420485" y="1910921"/>
                <a:ext cx="30817" cy="19611"/>
              </a:xfrm>
              <a:custGeom>
                <a:avLst/>
                <a:gdLst>
                  <a:gd name="T0" fmla="*/ 2 w 15"/>
                  <a:gd name="T1" fmla="*/ 3 h 9"/>
                  <a:gd name="T2" fmla="*/ 13 w 15"/>
                  <a:gd name="T3" fmla="*/ 6 h 9"/>
                  <a:gd name="T4" fmla="*/ 2 w 15"/>
                  <a:gd name="T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9">
                    <a:moveTo>
                      <a:pt x="2" y="3"/>
                    </a:moveTo>
                    <a:cubicBezTo>
                      <a:pt x="5" y="4"/>
                      <a:pt x="15" y="0"/>
                      <a:pt x="13" y="6"/>
                    </a:cubicBezTo>
                    <a:cubicBezTo>
                      <a:pt x="9" y="5"/>
                      <a:pt x="0" y="9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41" name="işḻïḋê">
                <a:extLst>
                  <a:ext uri="{FF2B5EF4-FFF2-40B4-BE49-F238E27FC236}">
                    <a16:creationId xmlns:a16="http://schemas.microsoft.com/office/drawing/2014/main" id="{CF58F6AD-A616-4655-9D76-3D0ECF94226D}"/>
                  </a:ext>
                </a:extLst>
              </p:cNvPr>
              <p:cNvSpPr/>
              <p:nvPr/>
            </p:nvSpPr>
            <p:spPr bwMode="auto">
              <a:xfrm>
                <a:off x="7551233" y="1919326"/>
                <a:ext cx="43425" cy="77043"/>
              </a:xfrm>
              <a:custGeom>
                <a:avLst/>
                <a:gdLst>
                  <a:gd name="T0" fmla="*/ 10 w 21"/>
                  <a:gd name="T1" fmla="*/ 0 h 37"/>
                  <a:gd name="T2" fmla="*/ 18 w 21"/>
                  <a:gd name="T3" fmla="*/ 0 h 37"/>
                  <a:gd name="T4" fmla="*/ 21 w 21"/>
                  <a:gd name="T5" fmla="*/ 13 h 37"/>
                  <a:gd name="T6" fmla="*/ 16 w 21"/>
                  <a:gd name="T7" fmla="*/ 19 h 37"/>
                  <a:gd name="T8" fmla="*/ 14 w 21"/>
                  <a:gd name="T9" fmla="*/ 25 h 37"/>
                  <a:gd name="T10" fmla="*/ 12 w 21"/>
                  <a:gd name="T11" fmla="*/ 34 h 37"/>
                  <a:gd name="T12" fmla="*/ 6 w 21"/>
                  <a:gd name="T13" fmla="*/ 28 h 37"/>
                  <a:gd name="T14" fmla="*/ 1 w 21"/>
                  <a:gd name="T15" fmla="*/ 21 h 37"/>
                  <a:gd name="T16" fmla="*/ 5 w 21"/>
                  <a:gd name="T17" fmla="*/ 10 h 37"/>
                  <a:gd name="T18" fmla="*/ 10 w 21"/>
                  <a:gd name="T1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7">
                    <a:moveTo>
                      <a:pt x="10" y="0"/>
                    </a:moveTo>
                    <a:cubicBezTo>
                      <a:pt x="13" y="0"/>
                      <a:pt x="15" y="0"/>
                      <a:pt x="18" y="0"/>
                    </a:cubicBezTo>
                    <a:cubicBezTo>
                      <a:pt x="20" y="4"/>
                      <a:pt x="20" y="9"/>
                      <a:pt x="21" y="13"/>
                    </a:cubicBezTo>
                    <a:cubicBezTo>
                      <a:pt x="18" y="14"/>
                      <a:pt x="20" y="20"/>
                      <a:pt x="16" y="19"/>
                    </a:cubicBezTo>
                    <a:cubicBezTo>
                      <a:pt x="16" y="22"/>
                      <a:pt x="16" y="24"/>
                      <a:pt x="14" y="25"/>
                    </a:cubicBezTo>
                    <a:cubicBezTo>
                      <a:pt x="13" y="27"/>
                      <a:pt x="16" y="34"/>
                      <a:pt x="12" y="34"/>
                    </a:cubicBezTo>
                    <a:cubicBezTo>
                      <a:pt x="6" y="37"/>
                      <a:pt x="11" y="29"/>
                      <a:pt x="6" y="28"/>
                    </a:cubicBezTo>
                    <a:cubicBezTo>
                      <a:pt x="4" y="28"/>
                      <a:pt x="3" y="23"/>
                      <a:pt x="1" y="21"/>
                    </a:cubicBezTo>
                    <a:cubicBezTo>
                      <a:pt x="0" y="16"/>
                      <a:pt x="7" y="17"/>
                      <a:pt x="5" y="10"/>
                    </a:cubicBezTo>
                    <a:cubicBezTo>
                      <a:pt x="9" y="14"/>
                      <a:pt x="9" y="5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42" name="i$ľïḋe">
                <a:extLst>
                  <a:ext uri="{FF2B5EF4-FFF2-40B4-BE49-F238E27FC236}">
                    <a16:creationId xmlns:a16="http://schemas.microsoft.com/office/drawing/2014/main" id="{D8A58822-A12D-47A5-B3F6-8DE4F6722C4C}"/>
                  </a:ext>
                </a:extLst>
              </p:cNvPr>
              <p:cNvSpPr/>
              <p:nvPr/>
            </p:nvSpPr>
            <p:spPr bwMode="auto">
              <a:xfrm>
                <a:off x="7594658" y="1983762"/>
                <a:ext cx="58833" cy="60234"/>
              </a:xfrm>
              <a:custGeom>
                <a:avLst/>
                <a:gdLst>
                  <a:gd name="T0" fmla="*/ 15 w 28"/>
                  <a:gd name="T1" fmla="*/ 3 h 29"/>
                  <a:gd name="T2" fmla="*/ 21 w 28"/>
                  <a:gd name="T3" fmla="*/ 9 h 29"/>
                  <a:gd name="T4" fmla="*/ 19 w 28"/>
                  <a:gd name="T5" fmla="*/ 10 h 29"/>
                  <a:gd name="T6" fmla="*/ 21 w 28"/>
                  <a:gd name="T7" fmla="*/ 14 h 29"/>
                  <a:gd name="T8" fmla="*/ 28 w 28"/>
                  <a:gd name="T9" fmla="*/ 23 h 29"/>
                  <a:gd name="T10" fmla="*/ 25 w 28"/>
                  <a:gd name="T11" fmla="*/ 29 h 29"/>
                  <a:gd name="T12" fmla="*/ 19 w 28"/>
                  <a:gd name="T13" fmla="*/ 29 h 29"/>
                  <a:gd name="T14" fmla="*/ 10 w 28"/>
                  <a:gd name="T15" fmla="*/ 20 h 29"/>
                  <a:gd name="T16" fmla="*/ 13 w 28"/>
                  <a:gd name="T17" fmla="*/ 16 h 29"/>
                  <a:gd name="T18" fmla="*/ 0 w 28"/>
                  <a:gd name="T19" fmla="*/ 5 h 29"/>
                  <a:gd name="T20" fmla="*/ 15 w 28"/>
                  <a:gd name="T21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29">
                    <a:moveTo>
                      <a:pt x="15" y="3"/>
                    </a:moveTo>
                    <a:cubicBezTo>
                      <a:pt x="10" y="9"/>
                      <a:pt x="20" y="7"/>
                      <a:pt x="21" y="9"/>
                    </a:cubicBezTo>
                    <a:cubicBezTo>
                      <a:pt x="22" y="10"/>
                      <a:pt x="19" y="10"/>
                      <a:pt x="19" y="10"/>
                    </a:cubicBezTo>
                    <a:cubicBezTo>
                      <a:pt x="19" y="11"/>
                      <a:pt x="21" y="14"/>
                      <a:pt x="21" y="14"/>
                    </a:cubicBezTo>
                    <a:cubicBezTo>
                      <a:pt x="23" y="18"/>
                      <a:pt x="28" y="18"/>
                      <a:pt x="28" y="23"/>
                    </a:cubicBezTo>
                    <a:cubicBezTo>
                      <a:pt x="24" y="23"/>
                      <a:pt x="25" y="26"/>
                      <a:pt x="25" y="29"/>
                    </a:cubicBezTo>
                    <a:cubicBezTo>
                      <a:pt x="23" y="28"/>
                      <a:pt x="19" y="26"/>
                      <a:pt x="19" y="29"/>
                    </a:cubicBezTo>
                    <a:cubicBezTo>
                      <a:pt x="14" y="28"/>
                      <a:pt x="15" y="21"/>
                      <a:pt x="10" y="20"/>
                    </a:cubicBezTo>
                    <a:cubicBezTo>
                      <a:pt x="10" y="18"/>
                      <a:pt x="13" y="18"/>
                      <a:pt x="13" y="16"/>
                    </a:cubicBezTo>
                    <a:cubicBezTo>
                      <a:pt x="9" y="13"/>
                      <a:pt x="6" y="7"/>
                      <a:pt x="0" y="5"/>
                    </a:cubicBezTo>
                    <a:cubicBezTo>
                      <a:pt x="5" y="0"/>
                      <a:pt x="9" y="2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43" name="íṥľïḍe">
                <a:extLst>
                  <a:ext uri="{FF2B5EF4-FFF2-40B4-BE49-F238E27FC236}">
                    <a16:creationId xmlns:a16="http://schemas.microsoft.com/office/drawing/2014/main" id="{D9EF4BCF-49A3-4CF8-9603-FDA7CE98A466}"/>
                  </a:ext>
                </a:extLst>
              </p:cNvPr>
              <p:cNvSpPr/>
              <p:nvPr/>
            </p:nvSpPr>
            <p:spPr bwMode="auto">
              <a:xfrm>
                <a:off x="7572246" y="2008976"/>
                <a:ext cx="12607" cy="8405"/>
              </a:xfrm>
              <a:custGeom>
                <a:avLst/>
                <a:gdLst>
                  <a:gd name="T0" fmla="*/ 0 w 6"/>
                  <a:gd name="T1" fmla="*/ 0 h 4"/>
                  <a:gd name="T2" fmla="*/ 6 w 6"/>
                  <a:gd name="T3" fmla="*/ 0 h 4"/>
                  <a:gd name="T4" fmla="*/ 6 w 6"/>
                  <a:gd name="T5" fmla="*/ 4 h 4"/>
                  <a:gd name="T6" fmla="*/ 0 w 6"/>
                  <a:gd name="T7" fmla="*/ 4 h 4"/>
                  <a:gd name="T8" fmla="*/ 0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0" y="0"/>
                    </a:moveTo>
                    <a:cubicBezTo>
                      <a:pt x="2" y="0"/>
                      <a:pt x="4" y="0"/>
                      <a:pt x="6" y="0"/>
                    </a:cubicBezTo>
                    <a:cubicBezTo>
                      <a:pt x="6" y="2"/>
                      <a:pt x="6" y="3"/>
                      <a:pt x="6" y="4"/>
                    </a:cubicBezTo>
                    <a:cubicBezTo>
                      <a:pt x="4" y="4"/>
                      <a:pt x="2" y="4"/>
                      <a:pt x="0" y="4"/>
                    </a:cubicBezTo>
                    <a:cubicBezTo>
                      <a:pt x="0" y="3"/>
                      <a:pt x="0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44" name="íṡlide">
                <a:extLst>
                  <a:ext uri="{FF2B5EF4-FFF2-40B4-BE49-F238E27FC236}">
                    <a16:creationId xmlns:a16="http://schemas.microsoft.com/office/drawing/2014/main" id="{FFAB0FDB-E582-4041-82E0-0E92B5164CBD}"/>
                  </a:ext>
                </a:extLst>
              </p:cNvPr>
              <p:cNvSpPr/>
              <p:nvPr/>
            </p:nvSpPr>
            <p:spPr bwMode="auto">
              <a:xfrm>
                <a:off x="7590455" y="2018781"/>
                <a:ext cx="33619" cy="50428"/>
              </a:xfrm>
              <a:custGeom>
                <a:avLst/>
                <a:gdLst>
                  <a:gd name="T0" fmla="*/ 15 w 16"/>
                  <a:gd name="T1" fmla="*/ 20 h 24"/>
                  <a:gd name="T2" fmla="*/ 6 w 16"/>
                  <a:gd name="T3" fmla="*/ 21 h 24"/>
                  <a:gd name="T4" fmla="*/ 0 w 16"/>
                  <a:gd name="T5" fmla="*/ 12 h 24"/>
                  <a:gd name="T6" fmla="*/ 15 w 16"/>
                  <a:gd name="T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24">
                    <a:moveTo>
                      <a:pt x="15" y="20"/>
                    </a:moveTo>
                    <a:cubicBezTo>
                      <a:pt x="16" y="24"/>
                      <a:pt x="9" y="20"/>
                      <a:pt x="6" y="21"/>
                    </a:cubicBezTo>
                    <a:cubicBezTo>
                      <a:pt x="6" y="16"/>
                      <a:pt x="8" y="10"/>
                      <a:pt x="0" y="12"/>
                    </a:cubicBezTo>
                    <a:cubicBezTo>
                      <a:pt x="7" y="0"/>
                      <a:pt x="7" y="21"/>
                      <a:pt x="15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45" name="iṩļiḓê">
                <a:extLst>
                  <a:ext uri="{FF2B5EF4-FFF2-40B4-BE49-F238E27FC236}">
                    <a16:creationId xmlns:a16="http://schemas.microsoft.com/office/drawing/2014/main" id="{6858C506-94C9-42A4-9163-0797B9FF1FB0}"/>
                  </a:ext>
                </a:extLst>
              </p:cNvPr>
              <p:cNvSpPr/>
              <p:nvPr/>
            </p:nvSpPr>
            <p:spPr bwMode="auto">
              <a:xfrm>
                <a:off x="6922283" y="2060805"/>
                <a:ext cx="33619" cy="56031"/>
              </a:xfrm>
              <a:custGeom>
                <a:avLst/>
                <a:gdLst>
                  <a:gd name="T0" fmla="*/ 3 w 16"/>
                  <a:gd name="T1" fmla="*/ 1 h 27"/>
                  <a:gd name="T2" fmla="*/ 8 w 16"/>
                  <a:gd name="T3" fmla="*/ 7 h 27"/>
                  <a:gd name="T4" fmla="*/ 10 w 16"/>
                  <a:gd name="T5" fmla="*/ 9 h 27"/>
                  <a:gd name="T6" fmla="*/ 14 w 16"/>
                  <a:gd name="T7" fmla="*/ 13 h 27"/>
                  <a:gd name="T8" fmla="*/ 12 w 16"/>
                  <a:gd name="T9" fmla="*/ 14 h 27"/>
                  <a:gd name="T10" fmla="*/ 14 w 16"/>
                  <a:gd name="T11" fmla="*/ 24 h 27"/>
                  <a:gd name="T12" fmla="*/ 10 w 16"/>
                  <a:gd name="T13" fmla="*/ 27 h 27"/>
                  <a:gd name="T14" fmla="*/ 3 w 16"/>
                  <a:gd name="T1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27">
                    <a:moveTo>
                      <a:pt x="3" y="1"/>
                    </a:moveTo>
                    <a:cubicBezTo>
                      <a:pt x="6" y="0"/>
                      <a:pt x="7" y="5"/>
                      <a:pt x="8" y="7"/>
                    </a:cubicBezTo>
                    <a:cubicBezTo>
                      <a:pt x="9" y="8"/>
                      <a:pt x="10" y="7"/>
                      <a:pt x="10" y="9"/>
                    </a:cubicBezTo>
                    <a:cubicBezTo>
                      <a:pt x="10" y="11"/>
                      <a:pt x="13" y="11"/>
                      <a:pt x="14" y="13"/>
                    </a:cubicBezTo>
                    <a:cubicBezTo>
                      <a:pt x="15" y="15"/>
                      <a:pt x="12" y="14"/>
                      <a:pt x="12" y="14"/>
                    </a:cubicBezTo>
                    <a:cubicBezTo>
                      <a:pt x="12" y="16"/>
                      <a:pt x="16" y="18"/>
                      <a:pt x="14" y="24"/>
                    </a:cubicBezTo>
                    <a:cubicBezTo>
                      <a:pt x="11" y="23"/>
                      <a:pt x="10" y="25"/>
                      <a:pt x="10" y="27"/>
                    </a:cubicBezTo>
                    <a:cubicBezTo>
                      <a:pt x="0" y="24"/>
                      <a:pt x="1" y="13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46" name="îSļïḍe">
                <a:extLst>
                  <a:ext uri="{FF2B5EF4-FFF2-40B4-BE49-F238E27FC236}">
                    <a16:creationId xmlns:a16="http://schemas.microsoft.com/office/drawing/2014/main" id="{B69FC0B5-2011-4256-867B-6A3AD450A65E}"/>
                  </a:ext>
                </a:extLst>
              </p:cNvPr>
              <p:cNvSpPr/>
              <p:nvPr/>
            </p:nvSpPr>
            <p:spPr bwMode="auto">
              <a:xfrm>
                <a:off x="7619872" y="2063606"/>
                <a:ext cx="42023" cy="64436"/>
              </a:xfrm>
              <a:custGeom>
                <a:avLst/>
                <a:gdLst>
                  <a:gd name="T0" fmla="*/ 16 w 20"/>
                  <a:gd name="T1" fmla="*/ 0 h 31"/>
                  <a:gd name="T2" fmla="*/ 20 w 20"/>
                  <a:gd name="T3" fmla="*/ 15 h 31"/>
                  <a:gd name="T4" fmla="*/ 14 w 20"/>
                  <a:gd name="T5" fmla="*/ 17 h 31"/>
                  <a:gd name="T6" fmla="*/ 14 w 20"/>
                  <a:gd name="T7" fmla="*/ 30 h 31"/>
                  <a:gd name="T8" fmla="*/ 5 w 20"/>
                  <a:gd name="T9" fmla="*/ 25 h 31"/>
                  <a:gd name="T10" fmla="*/ 7 w 20"/>
                  <a:gd name="T11" fmla="*/ 17 h 31"/>
                  <a:gd name="T12" fmla="*/ 7 w 20"/>
                  <a:gd name="T13" fmla="*/ 13 h 31"/>
                  <a:gd name="T14" fmla="*/ 5 w 20"/>
                  <a:gd name="T15" fmla="*/ 13 h 31"/>
                  <a:gd name="T16" fmla="*/ 9 w 20"/>
                  <a:gd name="T17" fmla="*/ 8 h 31"/>
                  <a:gd name="T18" fmla="*/ 13 w 20"/>
                  <a:gd name="T19" fmla="*/ 2 h 31"/>
                  <a:gd name="T20" fmla="*/ 16 w 20"/>
                  <a:gd name="T2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31">
                    <a:moveTo>
                      <a:pt x="16" y="0"/>
                    </a:moveTo>
                    <a:cubicBezTo>
                      <a:pt x="16" y="7"/>
                      <a:pt x="16" y="13"/>
                      <a:pt x="20" y="15"/>
                    </a:cubicBezTo>
                    <a:cubicBezTo>
                      <a:pt x="20" y="17"/>
                      <a:pt x="17" y="17"/>
                      <a:pt x="14" y="17"/>
                    </a:cubicBezTo>
                    <a:cubicBezTo>
                      <a:pt x="18" y="20"/>
                      <a:pt x="13" y="23"/>
                      <a:pt x="14" y="30"/>
                    </a:cubicBezTo>
                    <a:cubicBezTo>
                      <a:pt x="9" y="31"/>
                      <a:pt x="10" y="25"/>
                      <a:pt x="5" y="25"/>
                    </a:cubicBezTo>
                    <a:cubicBezTo>
                      <a:pt x="4" y="21"/>
                      <a:pt x="7" y="20"/>
                      <a:pt x="7" y="17"/>
                    </a:cubicBezTo>
                    <a:cubicBezTo>
                      <a:pt x="7" y="16"/>
                      <a:pt x="4" y="14"/>
                      <a:pt x="7" y="13"/>
                    </a:cubicBezTo>
                    <a:cubicBezTo>
                      <a:pt x="7" y="11"/>
                      <a:pt x="5" y="12"/>
                      <a:pt x="5" y="13"/>
                    </a:cubicBezTo>
                    <a:cubicBezTo>
                      <a:pt x="0" y="13"/>
                      <a:pt x="5" y="6"/>
                      <a:pt x="9" y="8"/>
                    </a:cubicBezTo>
                    <a:cubicBezTo>
                      <a:pt x="9" y="5"/>
                      <a:pt x="11" y="3"/>
                      <a:pt x="13" y="2"/>
                    </a:cubicBezTo>
                    <a:cubicBezTo>
                      <a:pt x="13" y="2"/>
                      <a:pt x="14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47" name="î$ḻïḑe">
                <a:extLst>
                  <a:ext uri="{FF2B5EF4-FFF2-40B4-BE49-F238E27FC236}">
                    <a16:creationId xmlns:a16="http://schemas.microsoft.com/office/drawing/2014/main" id="{3F70F695-3F2D-4389-B2BE-DC05B16A9BB4}"/>
                  </a:ext>
                </a:extLst>
              </p:cNvPr>
              <p:cNvSpPr/>
              <p:nvPr/>
            </p:nvSpPr>
            <p:spPr bwMode="auto">
              <a:xfrm>
                <a:off x="7589055" y="2074812"/>
                <a:ext cx="30817" cy="28016"/>
              </a:xfrm>
              <a:custGeom>
                <a:avLst/>
                <a:gdLst>
                  <a:gd name="T0" fmla="*/ 9 w 15"/>
                  <a:gd name="T1" fmla="*/ 0 h 13"/>
                  <a:gd name="T2" fmla="*/ 15 w 15"/>
                  <a:gd name="T3" fmla="*/ 6 h 13"/>
                  <a:gd name="T4" fmla="*/ 13 w 15"/>
                  <a:gd name="T5" fmla="*/ 7 h 13"/>
                  <a:gd name="T6" fmla="*/ 1 w 15"/>
                  <a:gd name="T7" fmla="*/ 13 h 13"/>
                  <a:gd name="T8" fmla="*/ 9 w 15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3">
                    <a:moveTo>
                      <a:pt x="9" y="0"/>
                    </a:moveTo>
                    <a:cubicBezTo>
                      <a:pt x="13" y="0"/>
                      <a:pt x="15" y="2"/>
                      <a:pt x="15" y="6"/>
                    </a:cubicBezTo>
                    <a:cubicBezTo>
                      <a:pt x="11" y="5"/>
                      <a:pt x="11" y="7"/>
                      <a:pt x="13" y="7"/>
                    </a:cubicBezTo>
                    <a:cubicBezTo>
                      <a:pt x="11" y="9"/>
                      <a:pt x="6" y="12"/>
                      <a:pt x="1" y="13"/>
                    </a:cubicBezTo>
                    <a:cubicBezTo>
                      <a:pt x="0" y="5"/>
                      <a:pt x="9" y="7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48" name="ísḷîďe">
                <a:extLst>
                  <a:ext uri="{FF2B5EF4-FFF2-40B4-BE49-F238E27FC236}">
                    <a16:creationId xmlns:a16="http://schemas.microsoft.com/office/drawing/2014/main" id="{36EFA1B5-E7E5-4F01-BF98-B9DF4465C95C}"/>
                  </a:ext>
                </a:extLst>
              </p:cNvPr>
              <p:cNvSpPr/>
              <p:nvPr/>
            </p:nvSpPr>
            <p:spPr bwMode="auto">
              <a:xfrm>
                <a:off x="7675903" y="2175669"/>
                <a:ext cx="21012" cy="39222"/>
              </a:xfrm>
              <a:custGeom>
                <a:avLst/>
                <a:gdLst>
                  <a:gd name="T0" fmla="*/ 2 w 10"/>
                  <a:gd name="T1" fmla="*/ 0 h 19"/>
                  <a:gd name="T2" fmla="*/ 10 w 10"/>
                  <a:gd name="T3" fmla="*/ 6 h 19"/>
                  <a:gd name="T4" fmla="*/ 0 w 10"/>
                  <a:gd name="T5" fmla="*/ 17 h 19"/>
                  <a:gd name="T6" fmla="*/ 4 w 10"/>
                  <a:gd name="T7" fmla="*/ 15 h 19"/>
                  <a:gd name="T8" fmla="*/ 2 w 10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9">
                    <a:moveTo>
                      <a:pt x="2" y="0"/>
                    </a:moveTo>
                    <a:cubicBezTo>
                      <a:pt x="7" y="0"/>
                      <a:pt x="4" y="8"/>
                      <a:pt x="10" y="6"/>
                    </a:cubicBezTo>
                    <a:cubicBezTo>
                      <a:pt x="8" y="11"/>
                      <a:pt x="9" y="19"/>
                      <a:pt x="0" y="17"/>
                    </a:cubicBezTo>
                    <a:cubicBezTo>
                      <a:pt x="0" y="15"/>
                      <a:pt x="3" y="16"/>
                      <a:pt x="4" y="15"/>
                    </a:cubicBezTo>
                    <a:cubicBezTo>
                      <a:pt x="1" y="8"/>
                      <a:pt x="1" y="1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49" name="îṥľiḋê">
                <a:extLst>
                  <a:ext uri="{FF2B5EF4-FFF2-40B4-BE49-F238E27FC236}">
                    <a16:creationId xmlns:a16="http://schemas.microsoft.com/office/drawing/2014/main" id="{6FCC213D-1E6B-4B43-909E-DC0507E1BBE2}"/>
                  </a:ext>
                </a:extLst>
              </p:cNvPr>
              <p:cNvSpPr/>
              <p:nvPr/>
            </p:nvSpPr>
            <p:spPr bwMode="auto">
              <a:xfrm>
                <a:off x="7556836" y="2185475"/>
                <a:ext cx="79845" cy="25214"/>
              </a:xfrm>
              <a:custGeom>
                <a:avLst/>
                <a:gdLst>
                  <a:gd name="T0" fmla="*/ 37 w 38"/>
                  <a:gd name="T1" fmla="*/ 5 h 12"/>
                  <a:gd name="T2" fmla="*/ 26 w 38"/>
                  <a:gd name="T3" fmla="*/ 10 h 12"/>
                  <a:gd name="T4" fmla="*/ 0 w 38"/>
                  <a:gd name="T5" fmla="*/ 12 h 12"/>
                  <a:gd name="T6" fmla="*/ 31 w 38"/>
                  <a:gd name="T7" fmla="*/ 3 h 12"/>
                  <a:gd name="T8" fmla="*/ 37 w 38"/>
                  <a:gd name="T9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2">
                    <a:moveTo>
                      <a:pt x="37" y="5"/>
                    </a:moveTo>
                    <a:cubicBezTo>
                      <a:pt x="38" y="10"/>
                      <a:pt x="30" y="10"/>
                      <a:pt x="26" y="10"/>
                    </a:cubicBezTo>
                    <a:cubicBezTo>
                      <a:pt x="18" y="11"/>
                      <a:pt x="7" y="9"/>
                      <a:pt x="0" y="12"/>
                    </a:cubicBezTo>
                    <a:cubicBezTo>
                      <a:pt x="1" y="0"/>
                      <a:pt x="27" y="12"/>
                      <a:pt x="31" y="3"/>
                    </a:cubicBezTo>
                    <a:cubicBezTo>
                      <a:pt x="33" y="4"/>
                      <a:pt x="34" y="5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50" name="îSḻïḓê">
                <a:extLst>
                  <a:ext uri="{FF2B5EF4-FFF2-40B4-BE49-F238E27FC236}">
                    <a16:creationId xmlns:a16="http://schemas.microsoft.com/office/drawing/2014/main" id="{B9770360-F942-478F-9A21-03DAA6ABC9DC}"/>
                  </a:ext>
                </a:extLst>
              </p:cNvPr>
              <p:cNvSpPr/>
              <p:nvPr/>
            </p:nvSpPr>
            <p:spPr bwMode="auto">
              <a:xfrm>
                <a:off x="7727732" y="2216292"/>
                <a:ext cx="50428" cy="32218"/>
              </a:xfrm>
              <a:custGeom>
                <a:avLst/>
                <a:gdLst>
                  <a:gd name="T0" fmla="*/ 24 w 24"/>
                  <a:gd name="T1" fmla="*/ 10 h 15"/>
                  <a:gd name="T2" fmla="*/ 20 w 24"/>
                  <a:gd name="T3" fmla="*/ 14 h 15"/>
                  <a:gd name="T4" fmla="*/ 9 w 24"/>
                  <a:gd name="T5" fmla="*/ 14 h 15"/>
                  <a:gd name="T6" fmla="*/ 7 w 24"/>
                  <a:gd name="T7" fmla="*/ 12 h 15"/>
                  <a:gd name="T8" fmla="*/ 0 w 24"/>
                  <a:gd name="T9" fmla="*/ 7 h 15"/>
                  <a:gd name="T10" fmla="*/ 9 w 24"/>
                  <a:gd name="T11" fmla="*/ 3 h 15"/>
                  <a:gd name="T12" fmla="*/ 15 w 24"/>
                  <a:gd name="T13" fmla="*/ 1 h 15"/>
                  <a:gd name="T14" fmla="*/ 15 w 24"/>
                  <a:gd name="T15" fmla="*/ 3 h 15"/>
                  <a:gd name="T16" fmla="*/ 16 w 24"/>
                  <a:gd name="T17" fmla="*/ 1 h 15"/>
                  <a:gd name="T18" fmla="*/ 24 w 24"/>
                  <a:gd name="T19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15">
                    <a:moveTo>
                      <a:pt x="24" y="10"/>
                    </a:moveTo>
                    <a:cubicBezTo>
                      <a:pt x="22" y="11"/>
                      <a:pt x="21" y="12"/>
                      <a:pt x="20" y="14"/>
                    </a:cubicBezTo>
                    <a:cubicBezTo>
                      <a:pt x="16" y="11"/>
                      <a:pt x="13" y="15"/>
                      <a:pt x="9" y="14"/>
                    </a:cubicBezTo>
                    <a:cubicBezTo>
                      <a:pt x="8" y="14"/>
                      <a:pt x="9" y="12"/>
                      <a:pt x="7" y="12"/>
                    </a:cubicBezTo>
                    <a:cubicBezTo>
                      <a:pt x="5" y="12"/>
                      <a:pt x="3" y="8"/>
                      <a:pt x="0" y="7"/>
                    </a:cubicBezTo>
                    <a:cubicBezTo>
                      <a:pt x="0" y="4"/>
                      <a:pt x="6" y="5"/>
                      <a:pt x="9" y="3"/>
                    </a:cubicBezTo>
                    <a:cubicBezTo>
                      <a:pt x="9" y="3"/>
                      <a:pt x="14" y="0"/>
                      <a:pt x="15" y="1"/>
                    </a:cubicBezTo>
                    <a:cubicBezTo>
                      <a:pt x="15" y="1"/>
                      <a:pt x="15" y="3"/>
                      <a:pt x="15" y="3"/>
                    </a:cubicBezTo>
                    <a:cubicBezTo>
                      <a:pt x="16" y="3"/>
                      <a:pt x="17" y="1"/>
                      <a:pt x="16" y="1"/>
                    </a:cubicBezTo>
                    <a:cubicBezTo>
                      <a:pt x="20" y="2"/>
                      <a:pt x="23" y="6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51" name="íšľîḋe">
                <a:extLst>
                  <a:ext uri="{FF2B5EF4-FFF2-40B4-BE49-F238E27FC236}">
                    <a16:creationId xmlns:a16="http://schemas.microsoft.com/office/drawing/2014/main" id="{59B89DA7-0E2C-42CC-AF77-158270D353B7}"/>
                  </a:ext>
                </a:extLst>
              </p:cNvPr>
              <p:cNvSpPr/>
              <p:nvPr/>
            </p:nvSpPr>
            <p:spPr bwMode="auto">
              <a:xfrm>
                <a:off x="7754347" y="2233101"/>
                <a:ext cx="282958" cy="149884"/>
              </a:xfrm>
              <a:custGeom>
                <a:avLst/>
                <a:gdLst>
                  <a:gd name="T0" fmla="*/ 44 w 136"/>
                  <a:gd name="T1" fmla="*/ 36 h 72"/>
                  <a:gd name="T2" fmla="*/ 37 w 136"/>
                  <a:gd name="T3" fmla="*/ 32 h 72"/>
                  <a:gd name="T4" fmla="*/ 33 w 136"/>
                  <a:gd name="T5" fmla="*/ 25 h 72"/>
                  <a:gd name="T6" fmla="*/ 13 w 136"/>
                  <a:gd name="T7" fmla="*/ 19 h 72"/>
                  <a:gd name="T8" fmla="*/ 2 w 136"/>
                  <a:gd name="T9" fmla="*/ 19 h 72"/>
                  <a:gd name="T10" fmla="*/ 0 w 136"/>
                  <a:gd name="T11" fmla="*/ 12 h 72"/>
                  <a:gd name="T12" fmla="*/ 5 w 136"/>
                  <a:gd name="T13" fmla="*/ 12 h 72"/>
                  <a:gd name="T14" fmla="*/ 11 w 136"/>
                  <a:gd name="T15" fmla="*/ 10 h 72"/>
                  <a:gd name="T16" fmla="*/ 20 w 136"/>
                  <a:gd name="T17" fmla="*/ 13 h 72"/>
                  <a:gd name="T18" fmla="*/ 28 w 136"/>
                  <a:gd name="T19" fmla="*/ 8 h 72"/>
                  <a:gd name="T20" fmla="*/ 43 w 136"/>
                  <a:gd name="T21" fmla="*/ 2 h 72"/>
                  <a:gd name="T22" fmla="*/ 46 w 136"/>
                  <a:gd name="T23" fmla="*/ 6 h 72"/>
                  <a:gd name="T24" fmla="*/ 61 w 136"/>
                  <a:gd name="T25" fmla="*/ 12 h 72"/>
                  <a:gd name="T26" fmla="*/ 65 w 136"/>
                  <a:gd name="T27" fmla="*/ 10 h 72"/>
                  <a:gd name="T28" fmla="*/ 69 w 136"/>
                  <a:gd name="T29" fmla="*/ 13 h 72"/>
                  <a:gd name="T30" fmla="*/ 78 w 136"/>
                  <a:gd name="T31" fmla="*/ 13 h 72"/>
                  <a:gd name="T32" fmla="*/ 85 w 136"/>
                  <a:gd name="T33" fmla="*/ 17 h 72"/>
                  <a:gd name="T34" fmla="*/ 85 w 136"/>
                  <a:gd name="T35" fmla="*/ 23 h 72"/>
                  <a:gd name="T36" fmla="*/ 89 w 136"/>
                  <a:gd name="T37" fmla="*/ 21 h 72"/>
                  <a:gd name="T38" fmla="*/ 91 w 136"/>
                  <a:gd name="T39" fmla="*/ 27 h 72"/>
                  <a:gd name="T40" fmla="*/ 100 w 136"/>
                  <a:gd name="T41" fmla="*/ 32 h 72"/>
                  <a:gd name="T42" fmla="*/ 115 w 136"/>
                  <a:gd name="T43" fmla="*/ 38 h 72"/>
                  <a:gd name="T44" fmla="*/ 113 w 136"/>
                  <a:gd name="T45" fmla="*/ 43 h 72"/>
                  <a:gd name="T46" fmla="*/ 119 w 136"/>
                  <a:gd name="T47" fmla="*/ 47 h 72"/>
                  <a:gd name="T48" fmla="*/ 119 w 136"/>
                  <a:gd name="T49" fmla="*/ 51 h 72"/>
                  <a:gd name="T50" fmla="*/ 126 w 136"/>
                  <a:gd name="T51" fmla="*/ 58 h 72"/>
                  <a:gd name="T52" fmla="*/ 136 w 136"/>
                  <a:gd name="T53" fmla="*/ 68 h 72"/>
                  <a:gd name="T54" fmla="*/ 123 w 136"/>
                  <a:gd name="T55" fmla="*/ 68 h 72"/>
                  <a:gd name="T56" fmla="*/ 112 w 136"/>
                  <a:gd name="T57" fmla="*/ 60 h 72"/>
                  <a:gd name="T58" fmla="*/ 108 w 136"/>
                  <a:gd name="T59" fmla="*/ 56 h 72"/>
                  <a:gd name="T60" fmla="*/ 106 w 136"/>
                  <a:gd name="T61" fmla="*/ 54 h 72"/>
                  <a:gd name="T62" fmla="*/ 100 w 136"/>
                  <a:gd name="T63" fmla="*/ 49 h 72"/>
                  <a:gd name="T64" fmla="*/ 85 w 136"/>
                  <a:gd name="T65" fmla="*/ 47 h 72"/>
                  <a:gd name="T66" fmla="*/ 78 w 136"/>
                  <a:gd name="T67" fmla="*/ 64 h 72"/>
                  <a:gd name="T68" fmla="*/ 67 w 136"/>
                  <a:gd name="T69" fmla="*/ 60 h 72"/>
                  <a:gd name="T70" fmla="*/ 61 w 136"/>
                  <a:gd name="T71" fmla="*/ 58 h 72"/>
                  <a:gd name="T72" fmla="*/ 54 w 136"/>
                  <a:gd name="T73" fmla="*/ 49 h 72"/>
                  <a:gd name="T74" fmla="*/ 46 w 136"/>
                  <a:gd name="T75" fmla="*/ 56 h 72"/>
                  <a:gd name="T76" fmla="*/ 41 w 136"/>
                  <a:gd name="T77" fmla="*/ 53 h 72"/>
                  <a:gd name="T78" fmla="*/ 46 w 136"/>
                  <a:gd name="T79" fmla="*/ 47 h 72"/>
                  <a:gd name="T80" fmla="*/ 50 w 136"/>
                  <a:gd name="T81" fmla="*/ 40 h 72"/>
                  <a:gd name="T82" fmla="*/ 48 w 136"/>
                  <a:gd name="T83" fmla="*/ 43 h 72"/>
                  <a:gd name="T84" fmla="*/ 44 w 136"/>
                  <a:gd name="T85" fmla="*/ 3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6" h="72">
                    <a:moveTo>
                      <a:pt x="44" y="36"/>
                    </a:moveTo>
                    <a:cubicBezTo>
                      <a:pt x="41" y="36"/>
                      <a:pt x="42" y="31"/>
                      <a:pt x="37" y="32"/>
                    </a:cubicBezTo>
                    <a:cubicBezTo>
                      <a:pt x="36" y="29"/>
                      <a:pt x="34" y="27"/>
                      <a:pt x="33" y="25"/>
                    </a:cubicBezTo>
                    <a:cubicBezTo>
                      <a:pt x="25" y="24"/>
                      <a:pt x="17" y="23"/>
                      <a:pt x="13" y="19"/>
                    </a:cubicBezTo>
                    <a:cubicBezTo>
                      <a:pt x="7" y="21"/>
                      <a:pt x="9" y="19"/>
                      <a:pt x="2" y="19"/>
                    </a:cubicBezTo>
                    <a:cubicBezTo>
                      <a:pt x="1" y="16"/>
                      <a:pt x="3" y="12"/>
                      <a:pt x="0" y="12"/>
                    </a:cubicBezTo>
                    <a:cubicBezTo>
                      <a:pt x="1" y="8"/>
                      <a:pt x="3" y="12"/>
                      <a:pt x="5" y="12"/>
                    </a:cubicBezTo>
                    <a:cubicBezTo>
                      <a:pt x="8" y="11"/>
                      <a:pt x="9" y="9"/>
                      <a:pt x="11" y="10"/>
                    </a:cubicBezTo>
                    <a:cubicBezTo>
                      <a:pt x="15" y="10"/>
                      <a:pt x="17" y="13"/>
                      <a:pt x="20" y="13"/>
                    </a:cubicBezTo>
                    <a:cubicBezTo>
                      <a:pt x="24" y="15"/>
                      <a:pt x="25" y="9"/>
                      <a:pt x="28" y="8"/>
                    </a:cubicBezTo>
                    <a:cubicBezTo>
                      <a:pt x="32" y="5"/>
                      <a:pt x="39" y="6"/>
                      <a:pt x="43" y="2"/>
                    </a:cubicBezTo>
                    <a:cubicBezTo>
                      <a:pt x="46" y="0"/>
                      <a:pt x="45" y="5"/>
                      <a:pt x="46" y="6"/>
                    </a:cubicBezTo>
                    <a:cubicBezTo>
                      <a:pt x="50" y="8"/>
                      <a:pt x="61" y="5"/>
                      <a:pt x="61" y="12"/>
                    </a:cubicBezTo>
                    <a:cubicBezTo>
                      <a:pt x="63" y="13"/>
                      <a:pt x="65" y="10"/>
                      <a:pt x="65" y="10"/>
                    </a:cubicBezTo>
                    <a:cubicBezTo>
                      <a:pt x="67" y="10"/>
                      <a:pt x="67" y="13"/>
                      <a:pt x="69" y="13"/>
                    </a:cubicBezTo>
                    <a:cubicBezTo>
                      <a:pt x="71" y="15"/>
                      <a:pt x="75" y="12"/>
                      <a:pt x="78" y="13"/>
                    </a:cubicBezTo>
                    <a:cubicBezTo>
                      <a:pt x="79" y="14"/>
                      <a:pt x="80" y="19"/>
                      <a:pt x="85" y="17"/>
                    </a:cubicBezTo>
                    <a:cubicBezTo>
                      <a:pt x="88" y="20"/>
                      <a:pt x="86" y="20"/>
                      <a:pt x="85" y="23"/>
                    </a:cubicBezTo>
                    <a:cubicBezTo>
                      <a:pt x="88" y="23"/>
                      <a:pt x="89" y="22"/>
                      <a:pt x="89" y="21"/>
                    </a:cubicBezTo>
                    <a:cubicBezTo>
                      <a:pt x="91" y="21"/>
                      <a:pt x="91" y="24"/>
                      <a:pt x="91" y="27"/>
                    </a:cubicBezTo>
                    <a:cubicBezTo>
                      <a:pt x="93" y="30"/>
                      <a:pt x="97" y="30"/>
                      <a:pt x="100" y="32"/>
                    </a:cubicBezTo>
                    <a:cubicBezTo>
                      <a:pt x="102" y="33"/>
                      <a:pt x="109" y="38"/>
                      <a:pt x="115" y="38"/>
                    </a:cubicBezTo>
                    <a:cubicBezTo>
                      <a:pt x="116" y="41"/>
                      <a:pt x="114" y="41"/>
                      <a:pt x="113" y="43"/>
                    </a:cubicBezTo>
                    <a:cubicBezTo>
                      <a:pt x="114" y="46"/>
                      <a:pt x="118" y="45"/>
                      <a:pt x="119" y="47"/>
                    </a:cubicBezTo>
                    <a:cubicBezTo>
                      <a:pt x="120" y="48"/>
                      <a:pt x="118" y="50"/>
                      <a:pt x="119" y="51"/>
                    </a:cubicBezTo>
                    <a:cubicBezTo>
                      <a:pt x="121" y="53"/>
                      <a:pt x="124" y="55"/>
                      <a:pt x="126" y="58"/>
                    </a:cubicBezTo>
                    <a:cubicBezTo>
                      <a:pt x="129" y="62"/>
                      <a:pt x="131" y="67"/>
                      <a:pt x="136" y="68"/>
                    </a:cubicBezTo>
                    <a:cubicBezTo>
                      <a:pt x="132" y="72"/>
                      <a:pt x="125" y="68"/>
                      <a:pt x="123" y="68"/>
                    </a:cubicBezTo>
                    <a:cubicBezTo>
                      <a:pt x="119" y="67"/>
                      <a:pt x="117" y="65"/>
                      <a:pt x="112" y="60"/>
                    </a:cubicBezTo>
                    <a:cubicBezTo>
                      <a:pt x="110" y="59"/>
                      <a:pt x="109" y="57"/>
                      <a:pt x="108" y="56"/>
                    </a:cubicBezTo>
                    <a:cubicBezTo>
                      <a:pt x="107" y="55"/>
                      <a:pt x="106" y="57"/>
                      <a:pt x="106" y="54"/>
                    </a:cubicBezTo>
                    <a:cubicBezTo>
                      <a:pt x="106" y="54"/>
                      <a:pt x="101" y="49"/>
                      <a:pt x="100" y="49"/>
                    </a:cubicBezTo>
                    <a:cubicBezTo>
                      <a:pt x="96" y="47"/>
                      <a:pt x="90" y="50"/>
                      <a:pt x="85" y="47"/>
                    </a:cubicBezTo>
                    <a:cubicBezTo>
                      <a:pt x="81" y="51"/>
                      <a:pt x="80" y="58"/>
                      <a:pt x="78" y="64"/>
                    </a:cubicBezTo>
                    <a:cubicBezTo>
                      <a:pt x="77" y="61"/>
                      <a:pt x="70" y="62"/>
                      <a:pt x="67" y="60"/>
                    </a:cubicBezTo>
                    <a:cubicBezTo>
                      <a:pt x="65" y="58"/>
                      <a:pt x="68" y="55"/>
                      <a:pt x="61" y="58"/>
                    </a:cubicBezTo>
                    <a:cubicBezTo>
                      <a:pt x="65" y="49"/>
                      <a:pt x="52" y="56"/>
                      <a:pt x="54" y="49"/>
                    </a:cubicBezTo>
                    <a:cubicBezTo>
                      <a:pt x="49" y="50"/>
                      <a:pt x="45" y="50"/>
                      <a:pt x="46" y="56"/>
                    </a:cubicBezTo>
                    <a:cubicBezTo>
                      <a:pt x="44" y="55"/>
                      <a:pt x="44" y="52"/>
                      <a:pt x="41" y="53"/>
                    </a:cubicBezTo>
                    <a:cubicBezTo>
                      <a:pt x="41" y="49"/>
                      <a:pt x="44" y="49"/>
                      <a:pt x="46" y="47"/>
                    </a:cubicBezTo>
                    <a:cubicBezTo>
                      <a:pt x="49" y="45"/>
                      <a:pt x="51" y="45"/>
                      <a:pt x="50" y="40"/>
                    </a:cubicBezTo>
                    <a:cubicBezTo>
                      <a:pt x="49" y="38"/>
                      <a:pt x="48" y="43"/>
                      <a:pt x="48" y="43"/>
                    </a:cubicBezTo>
                    <a:cubicBezTo>
                      <a:pt x="45" y="42"/>
                      <a:pt x="46" y="31"/>
                      <a:pt x="44" y="3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52" name="íṡ1ide">
                <a:extLst>
                  <a:ext uri="{FF2B5EF4-FFF2-40B4-BE49-F238E27FC236}">
                    <a16:creationId xmlns:a16="http://schemas.microsoft.com/office/drawing/2014/main" id="{05E279B8-6531-49BE-8835-563C73D505F2}"/>
                  </a:ext>
                </a:extLst>
              </p:cNvPr>
              <p:cNvSpPr/>
              <p:nvPr/>
            </p:nvSpPr>
            <p:spPr bwMode="auto">
              <a:xfrm>
                <a:off x="7688510" y="2252712"/>
                <a:ext cx="29417" cy="23814"/>
              </a:xfrm>
              <a:custGeom>
                <a:avLst/>
                <a:gdLst>
                  <a:gd name="T0" fmla="*/ 13 w 14"/>
                  <a:gd name="T1" fmla="*/ 4 h 12"/>
                  <a:gd name="T2" fmla="*/ 0 w 14"/>
                  <a:gd name="T3" fmla="*/ 6 h 12"/>
                  <a:gd name="T4" fmla="*/ 13 w 14"/>
                  <a:gd name="T5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2">
                    <a:moveTo>
                      <a:pt x="13" y="4"/>
                    </a:moveTo>
                    <a:cubicBezTo>
                      <a:pt x="14" y="12"/>
                      <a:pt x="3" y="6"/>
                      <a:pt x="0" y="6"/>
                    </a:cubicBezTo>
                    <a:cubicBezTo>
                      <a:pt x="2" y="4"/>
                      <a:pt x="11" y="0"/>
                      <a:pt x="13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53" name="iṡḻiďê">
                <a:extLst>
                  <a:ext uri="{FF2B5EF4-FFF2-40B4-BE49-F238E27FC236}">
                    <a16:creationId xmlns:a16="http://schemas.microsoft.com/office/drawing/2014/main" id="{987DEE45-7915-4089-ACDE-3F7338B196E1}"/>
                  </a:ext>
                </a:extLst>
              </p:cNvPr>
              <p:cNvSpPr/>
              <p:nvPr/>
            </p:nvSpPr>
            <p:spPr bwMode="auto">
              <a:xfrm>
                <a:off x="7653491" y="2258315"/>
                <a:ext cx="18211" cy="9806"/>
              </a:xfrm>
              <a:custGeom>
                <a:avLst/>
                <a:gdLst>
                  <a:gd name="T0" fmla="*/ 0 w 9"/>
                  <a:gd name="T1" fmla="*/ 3 h 5"/>
                  <a:gd name="T2" fmla="*/ 6 w 9"/>
                  <a:gd name="T3" fmla="*/ 5 h 5"/>
                  <a:gd name="T4" fmla="*/ 2 w 9"/>
                  <a:gd name="T5" fmla="*/ 5 h 5"/>
                  <a:gd name="T6" fmla="*/ 0 w 9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5">
                    <a:moveTo>
                      <a:pt x="0" y="3"/>
                    </a:moveTo>
                    <a:cubicBezTo>
                      <a:pt x="0" y="0"/>
                      <a:pt x="9" y="1"/>
                      <a:pt x="6" y="5"/>
                    </a:cubicBezTo>
                    <a:cubicBezTo>
                      <a:pt x="5" y="5"/>
                      <a:pt x="3" y="5"/>
                      <a:pt x="2" y="5"/>
                    </a:cubicBezTo>
                    <a:cubicBezTo>
                      <a:pt x="2" y="4"/>
                      <a:pt x="1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54" name="îṥľíḑè">
                <a:extLst>
                  <a:ext uri="{FF2B5EF4-FFF2-40B4-BE49-F238E27FC236}">
                    <a16:creationId xmlns:a16="http://schemas.microsoft.com/office/drawing/2014/main" id="{788D32A6-33F1-479C-973C-58EEBA1FD584}"/>
                  </a:ext>
                </a:extLst>
              </p:cNvPr>
              <p:cNvSpPr/>
              <p:nvPr/>
            </p:nvSpPr>
            <p:spPr bwMode="auto">
              <a:xfrm>
                <a:off x="8013490" y="2280728"/>
                <a:ext cx="56031" cy="40623"/>
              </a:xfrm>
              <a:custGeom>
                <a:avLst/>
                <a:gdLst>
                  <a:gd name="T0" fmla="*/ 21 w 27"/>
                  <a:gd name="T1" fmla="*/ 0 h 19"/>
                  <a:gd name="T2" fmla="*/ 27 w 27"/>
                  <a:gd name="T3" fmla="*/ 0 h 19"/>
                  <a:gd name="T4" fmla="*/ 27 w 27"/>
                  <a:gd name="T5" fmla="*/ 5 h 19"/>
                  <a:gd name="T6" fmla="*/ 23 w 27"/>
                  <a:gd name="T7" fmla="*/ 7 h 19"/>
                  <a:gd name="T8" fmla="*/ 23 w 27"/>
                  <a:gd name="T9" fmla="*/ 13 h 19"/>
                  <a:gd name="T10" fmla="*/ 19 w 27"/>
                  <a:gd name="T11" fmla="*/ 15 h 19"/>
                  <a:gd name="T12" fmla="*/ 2 w 27"/>
                  <a:gd name="T13" fmla="*/ 9 h 19"/>
                  <a:gd name="T14" fmla="*/ 21 w 27"/>
                  <a:gd name="T1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19">
                    <a:moveTo>
                      <a:pt x="21" y="0"/>
                    </a:moveTo>
                    <a:cubicBezTo>
                      <a:pt x="23" y="0"/>
                      <a:pt x="25" y="0"/>
                      <a:pt x="27" y="0"/>
                    </a:cubicBezTo>
                    <a:cubicBezTo>
                      <a:pt x="26" y="1"/>
                      <a:pt x="27" y="4"/>
                      <a:pt x="27" y="5"/>
                    </a:cubicBezTo>
                    <a:cubicBezTo>
                      <a:pt x="26" y="7"/>
                      <a:pt x="23" y="6"/>
                      <a:pt x="23" y="7"/>
                    </a:cubicBezTo>
                    <a:cubicBezTo>
                      <a:pt x="22" y="9"/>
                      <a:pt x="26" y="11"/>
                      <a:pt x="23" y="13"/>
                    </a:cubicBezTo>
                    <a:cubicBezTo>
                      <a:pt x="21" y="11"/>
                      <a:pt x="19" y="11"/>
                      <a:pt x="19" y="15"/>
                    </a:cubicBezTo>
                    <a:cubicBezTo>
                      <a:pt x="13" y="13"/>
                      <a:pt x="0" y="19"/>
                      <a:pt x="2" y="9"/>
                    </a:cubicBezTo>
                    <a:cubicBezTo>
                      <a:pt x="12" y="13"/>
                      <a:pt x="18" y="8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55" name="íśḷïḍè">
                <a:extLst>
                  <a:ext uri="{FF2B5EF4-FFF2-40B4-BE49-F238E27FC236}">
                    <a16:creationId xmlns:a16="http://schemas.microsoft.com/office/drawing/2014/main" id="{A68BF2B8-557C-4AD0-ADA5-EDBDA596C9AB}"/>
                  </a:ext>
                </a:extLst>
              </p:cNvPr>
              <p:cNvSpPr/>
              <p:nvPr/>
            </p:nvSpPr>
            <p:spPr bwMode="auto">
              <a:xfrm>
                <a:off x="7509210" y="2340961"/>
                <a:ext cx="30817" cy="15409"/>
              </a:xfrm>
              <a:custGeom>
                <a:avLst/>
                <a:gdLst>
                  <a:gd name="T0" fmla="*/ 15 w 15"/>
                  <a:gd name="T1" fmla="*/ 1 h 7"/>
                  <a:gd name="T2" fmla="*/ 0 w 15"/>
                  <a:gd name="T3" fmla="*/ 6 h 7"/>
                  <a:gd name="T4" fmla="*/ 15 w 15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7">
                    <a:moveTo>
                      <a:pt x="15" y="1"/>
                    </a:moveTo>
                    <a:cubicBezTo>
                      <a:pt x="12" y="4"/>
                      <a:pt x="8" y="7"/>
                      <a:pt x="0" y="6"/>
                    </a:cubicBezTo>
                    <a:cubicBezTo>
                      <a:pt x="1" y="0"/>
                      <a:pt x="9" y="1"/>
                      <a:pt x="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56" name="íşľiḍé">
                <a:extLst>
                  <a:ext uri="{FF2B5EF4-FFF2-40B4-BE49-F238E27FC236}">
                    <a16:creationId xmlns:a16="http://schemas.microsoft.com/office/drawing/2014/main" id="{A1A43496-4B55-4CEA-8709-64F477C78320}"/>
                  </a:ext>
                </a:extLst>
              </p:cNvPr>
              <p:cNvSpPr/>
              <p:nvPr/>
            </p:nvSpPr>
            <p:spPr bwMode="auto">
              <a:xfrm>
                <a:off x="7556836" y="2340961"/>
                <a:ext cx="32218" cy="11206"/>
              </a:xfrm>
              <a:custGeom>
                <a:avLst/>
                <a:gdLst>
                  <a:gd name="T0" fmla="*/ 15 w 15"/>
                  <a:gd name="T1" fmla="*/ 1 h 5"/>
                  <a:gd name="T2" fmla="*/ 0 w 15"/>
                  <a:gd name="T3" fmla="*/ 4 h 5"/>
                  <a:gd name="T4" fmla="*/ 15 w 1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5">
                    <a:moveTo>
                      <a:pt x="15" y="1"/>
                    </a:moveTo>
                    <a:cubicBezTo>
                      <a:pt x="13" y="5"/>
                      <a:pt x="6" y="4"/>
                      <a:pt x="0" y="4"/>
                    </a:cubicBezTo>
                    <a:cubicBezTo>
                      <a:pt x="2" y="0"/>
                      <a:pt x="8" y="0"/>
                      <a:pt x="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57" name="îŝḻídé">
                <a:extLst>
                  <a:ext uri="{FF2B5EF4-FFF2-40B4-BE49-F238E27FC236}">
                    <a16:creationId xmlns:a16="http://schemas.microsoft.com/office/drawing/2014/main" id="{F326E9FC-F872-4938-ABDC-A6828C00CC21}"/>
                  </a:ext>
                </a:extLst>
              </p:cNvPr>
              <p:cNvSpPr/>
              <p:nvPr/>
            </p:nvSpPr>
            <p:spPr bwMode="auto">
              <a:xfrm>
                <a:off x="7615669" y="2340961"/>
                <a:ext cx="51829" cy="33619"/>
              </a:xfrm>
              <a:custGeom>
                <a:avLst/>
                <a:gdLst>
                  <a:gd name="T0" fmla="*/ 24 w 25"/>
                  <a:gd name="T1" fmla="*/ 1 h 16"/>
                  <a:gd name="T2" fmla="*/ 22 w 25"/>
                  <a:gd name="T3" fmla="*/ 8 h 16"/>
                  <a:gd name="T4" fmla="*/ 18 w 25"/>
                  <a:gd name="T5" fmla="*/ 8 h 16"/>
                  <a:gd name="T6" fmla="*/ 2 w 25"/>
                  <a:gd name="T7" fmla="*/ 16 h 16"/>
                  <a:gd name="T8" fmla="*/ 7 w 25"/>
                  <a:gd name="T9" fmla="*/ 10 h 16"/>
                  <a:gd name="T10" fmla="*/ 11 w 25"/>
                  <a:gd name="T11" fmla="*/ 6 h 16"/>
                  <a:gd name="T12" fmla="*/ 15 w 25"/>
                  <a:gd name="T13" fmla="*/ 2 h 16"/>
                  <a:gd name="T14" fmla="*/ 24 w 25"/>
                  <a:gd name="T15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16">
                    <a:moveTo>
                      <a:pt x="24" y="1"/>
                    </a:moveTo>
                    <a:cubicBezTo>
                      <a:pt x="25" y="4"/>
                      <a:pt x="23" y="7"/>
                      <a:pt x="22" y="8"/>
                    </a:cubicBezTo>
                    <a:cubicBezTo>
                      <a:pt x="21" y="9"/>
                      <a:pt x="19" y="7"/>
                      <a:pt x="18" y="8"/>
                    </a:cubicBezTo>
                    <a:cubicBezTo>
                      <a:pt x="16" y="11"/>
                      <a:pt x="10" y="16"/>
                      <a:pt x="2" y="16"/>
                    </a:cubicBezTo>
                    <a:cubicBezTo>
                      <a:pt x="0" y="11"/>
                      <a:pt x="5" y="11"/>
                      <a:pt x="7" y="10"/>
                    </a:cubicBezTo>
                    <a:cubicBezTo>
                      <a:pt x="8" y="9"/>
                      <a:pt x="10" y="7"/>
                      <a:pt x="11" y="6"/>
                    </a:cubicBezTo>
                    <a:cubicBezTo>
                      <a:pt x="12" y="5"/>
                      <a:pt x="14" y="5"/>
                      <a:pt x="15" y="2"/>
                    </a:cubicBezTo>
                    <a:cubicBezTo>
                      <a:pt x="20" y="4"/>
                      <a:pt x="19" y="0"/>
                      <a:pt x="2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58" name="iṡľidê">
                <a:extLst>
                  <a:ext uri="{FF2B5EF4-FFF2-40B4-BE49-F238E27FC236}">
                    <a16:creationId xmlns:a16="http://schemas.microsoft.com/office/drawing/2014/main" id="{F8CF660F-A7B0-47C2-883B-F53FC8C76EBA}"/>
                  </a:ext>
                </a:extLst>
              </p:cNvPr>
              <p:cNvSpPr/>
              <p:nvPr/>
            </p:nvSpPr>
            <p:spPr bwMode="auto">
              <a:xfrm>
                <a:off x="8401509" y="2785009"/>
                <a:ext cx="28016" cy="39222"/>
              </a:xfrm>
              <a:custGeom>
                <a:avLst/>
                <a:gdLst>
                  <a:gd name="T0" fmla="*/ 2 w 13"/>
                  <a:gd name="T1" fmla="*/ 0 h 19"/>
                  <a:gd name="T2" fmla="*/ 4 w 13"/>
                  <a:gd name="T3" fmla="*/ 4 h 19"/>
                  <a:gd name="T4" fmla="*/ 9 w 13"/>
                  <a:gd name="T5" fmla="*/ 9 h 19"/>
                  <a:gd name="T6" fmla="*/ 11 w 13"/>
                  <a:gd name="T7" fmla="*/ 19 h 19"/>
                  <a:gd name="T8" fmla="*/ 6 w 13"/>
                  <a:gd name="T9" fmla="*/ 19 h 19"/>
                  <a:gd name="T10" fmla="*/ 0 w 13"/>
                  <a:gd name="T11" fmla="*/ 4 h 19"/>
                  <a:gd name="T12" fmla="*/ 2 w 13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9">
                    <a:moveTo>
                      <a:pt x="2" y="0"/>
                    </a:moveTo>
                    <a:cubicBezTo>
                      <a:pt x="4" y="0"/>
                      <a:pt x="3" y="2"/>
                      <a:pt x="4" y="4"/>
                    </a:cubicBezTo>
                    <a:cubicBezTo>
                      <a:pt x="2" y="6"/>
                      <a:pt x="12" y="7"/>
                      <a:pt x="9" y="9"/>
                    </a:cubicBezTo>
                    <a:cubicBezTo>
                      <a:pt x="6" y="13"/>
                      <a:pt x="13" y="10"/>
                      <a:pt x="11" y="19"/>
                    </a:cubicBezTo>
                    <a:cubicBezTo>
                      <a:pt x="8" y="19"/>
                      <a:pt x="6" y="16"/>
                      <a:pt x="6" y="19"/>
                    </a:cubicBezTo>
                    <a:cubicBezTo>
                      <a:pt x="3" y="16"/>
                      <a:pt x="2" y="8"/>
                      <a:pt x="0" y="4"/>
                    </a:cubicBezTo>
                    <a:cubicBezTo>
                      <a:pt x="2" y="4"/>
                      <a:pt x="1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59" name="ïṥlïḋè">
                <a:extLst>
                  <a:ext uri="{FF2B5EF4-FFF2-40B4-BE49-F238E27FC236}">
                    <a16:creationId xmlns:a16="http://schemas.microsoft.com/office/drawing/2014/main" id="{EAD81AAA-DF85-4993-98E8-F555EF0E674C}"/>
                  </a:ext>
                </a:extLst>
              </p:cNvPr>
              <p:cNvSpPr/>
              <p:nvPr/>
            </p:nvSpPr>
            <p:spPr bwMode="auto">
              <a:xfrm>
                <a:off x="8408512" y="2820029"/>
                <a:ext cx="64436" cy="85448"/>
              </a:xfrm>
              <a:custGeom>
                <a:avLst/>
                <a:gdLst>
                  <a:gd name="T0" fmla="*/ 10 w 31"/>
                  <a:gd name="T1" fmla="*/ 0 h 41"/>
                  <a:gd name="T2" fmla="*/ 12 w 31"/>
                  <a:gd name="T3" fmla="*/ 2 h 41"/>
                  <a:gd name="T4" fmla="*/ 16 w 31"/>
                  <a:gd name="T5" fmla="*/ 2 h 41"/>
                  <a:gd name="T6" fmla="*/ 31 w 31"/>
                  <a:gd name="T7" fmla="*/ 9 h 41"/>
                  <a:gd name="T8" fmla="*/ 31 w 31"/>
                  <a:gd name="T9" fmla="*/ 19 h 41"/>
                  <a:gd name="T10" fmla="*/ 25 w 31"/>
                  <a:gd name="T11" fmla="*/ 19 h 41"/>
                  <a:gd name="T12" fmla="*/ 23 w 31"/>
                  <a:gd name="T13" fmla="*/ 22 h 41"/>
                  <a:gd name="T14" fmla="*/ 21 w 31"/>
                  <a:gd name="T15" fmla="*/ 33 h 41"/>
                  <a:gd name="T16" fmla="*/ 19 w 31"/>
                  <a:gd name="T17" fmla="*/ 37 h 41"/>
                  <a:gd name="T18" fmla="*/ 10 w 31"/>
                  <a:gd name="T19" fmla="*/ 39 h 41"/>
                  <a:gd name="T20" fmla="*/ 8 w 31"/>
                  <a:gd name="T21" fmla="*/ 33 h 41"/>
                  <a:gd name="T22" fmla="*/ 12 w 31"/>
                  <a:gd name="T23" fmla="*/ 30 h 41"/>
                  <a:gd name="T24" fmla="*/ 1 w 31"/>
                  <a:gd name="T25" fmla="*/ 24 h 41"/>
                  <a:gd name="T26" fmla="*/ 8 w 31"/>
                  <a:gd name="T27" fmla="*/ 17 h 41"/>
                  <a:gd name="T28" fmla="*/ 10 w 31"/>
                  <a:gd name="T2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" h="41">
                    <a:moveTo>
                      <a:pt x="10" y="0"/>
                    </a:moveTo>
                    <a:cubicBezTo>
                      <a:pt x="12" y="0"/>
                      <a:pt x="12" y="1"/>
                      <a:pt x="12" y="2"/>
                    </a:cubicBezTo>
                    <a:cubicBezTo>
                      <a:pt x="12" y="5"/>
                      <a:pt x="16" y="2"/>
                      <a:pt x="16" y="2"/>
                    </a:cubicBezTo>
                    <a:cubicBezTo>
                      <a:pt x="21" y="5"/>
                      <a:pt x="19" y="12"/>
                      <a:pt x="31" y="9"/>
                    </a:cubicBezTo>
                    <a:cubicBezTo>
                      <a:pt x="31" y="12"/>
                      <a:pt x="31" y="15"/>
                      <a:pt x="31" y="19"/>
                    </a:cubicBezTo>
                    <a:cubicBezTo>
                      <a:pt x="29" y="19"/>
                      <a:pt x="27" y="19"/>
                      <a:pt x="25" y="19"/>
                    </a:cubicBezTo>
                    <a:cubicBezTo>
                      <a:pt x="25" y="21"/>
                      <a:pt x="25" y="22"/>
                      <a:pt x="23" y="22"/>
                    </a:cubicBezTo>
                    <a:cubicBezTo>
                      <a:pt x="27" y="27"/>
                      <a:pt x="22" y="28"/>
                      <a:pt x="21" y="33"/>
                    </a:cubicBezTo>
                    <a:cubicBezTo>
                      <a:pt x="21" y="35"/>
                      <a:pt x="15" y="36"/>
                      <a:pt x="19" y="37"/>
                    </a:cubicBezTo>
                    <a:cubicBezTo>
                      <a:pt x="20" y="41"/>
                      <a:pt x="13" y="38"/>
                      <a:pt x="10" y="39"/>
                    </a:cubicBezTo>
                    <a:cubicBezTo>
                      <a:pt x="11" y="36"/>
                      <a:pt x="8" y="36"/>
                      <a:pt x="8" y="33"/>
                    </a:cubicBezTo>
                    <a:cubicBezTo>
                      <a:pt x="8" y="30"/>
                      <a:pt x="10" y="30"/>
                      <a:pt x="12" y="30"/>
                    </a:cubicBezTo>
                    <a:cubicBezTo>
                      <a:pt x="9" y="27"/>
                      <a:pt x="8" y="22"/>
                      <a:pt x="1" y="24"/>
                    </a:cubicBezTo>
                    <a:cubicBezTo>
                      <a:pt x="0" y="19"/>
                      <a:pt x="6" y="19"/>
                      <a:pt x="8" y="17"/>
                    </a:cubicBezTo>
                    <a:cubicBezTo>
                      <a:pt x="9" y="7"/>
                      <a:pt x="8" y="7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60" name="íSlidê">
                <a:extLst>
                  <a:ext uri="{FF2B5EF4-FFF2-40B4-BE49-F238E27FC236}">
                    <a16:creationId xmlns:a16="http://schemas.microsoft.com/office/drawing/2014/main" id="{89B5AAFB-CFC5-472A-A950-CAC0614BAD8D}"/>
                  </a:ext>
                </a:extLst>
              </p:cNvPr>
              <p:cNvSpPr/>
              <p:nvPr/>
            </p:nvSpPr>
            <p:spPr bwMode="auto">
              <a:xfrm>
                <a:off x="7957460" y="2890068"/>
                <a:ext cx="51829" cy="56031"/>
              </a:xfrm>
              <a:custGeom>
                <a:avLst/>
                <a:gdLst>
                  <a:gd name="T0" fmla="*/ 24 w 25"/>
                  <a:gd name="T1" fmla="*/ 1 h 27"/>
                  <a:gd name="T2" fmla="*/ 24 w 25"/>
                  <a:gd name="T3" fmla="*/ 12 h 27"/>
                  <a:gd name="T4" fmla="*/ 22 w 25"/>
                  <a:gd name="T5" fmla="*/ 9 h 27"/>
                  <a:gd name="T6" fmla="*/ 20 w 25"/>
                  <a:gd name="T7" fmla="*/ 11 h 27"/>
                  <a:gd name="T8" fmla="*/ 20 w 25"/>
                  <a:gd name="T9" fmla="*/ 20 h 27"/>
                  <a:gd name="T10" fmla="*/ 16 w 25"/>
                  <a:gd name="T11" fmla="*/ 20 h 27"/>
                  <a:gd name="T12" fmla="*/ 16 w 25"/>
                  <a:gd name="T13" fmla="*/ 24 h 27"/>
                  <a:gd name="T14" fmla="*/ 11 w 25"/>
                  <a:gd name="T15" fmla="*/ 27 h 27"/>
                  <a:gd name="T16" fmla="*/ 7 w 25"/>
                  <a:gd name="T17" fmla="*/ 22 h 27"/>
                  <a:gd name="T18" fmla="*/ 3 w 25"/>
                  <a:gd name="T19" fmla="*/ 18 h 27"/>
                  <a:gd name="T20" fmla="*/ 0 w 25"/>
                  <a:gd name="T21" fmla="*/ 7 h 27"/>
                  <a:gd name="T22" fmla="*/ 15 w 25"/>
                  <a:gd name="T23" fmla="*/ 3 h 27"/>
                  <a:gd name="T24" fmla="*/ 24 w 25"/>
                  <a:gd name="T2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" h="27">
                    <a:moveTo>
                      <a:pt x="24" y="1"/>
                    </a:moveTo>
                    <a:cubicBezTo>
                      <a:pt x="23" y="5"/>
                      <a:pt x="25" y="8"/>
                      <a:pt x="24" y="12"/>
                    </a:cubicBezTo>
                    <a:cubicBezTo>
                      <a:pt x="24" y="13"/>
                      <a:pt x="22" y="10"/>
                      <a:pt x="22" y="9"/>
                    </a:cubicBezTo>
                    <a:cubicBezTo>
                      <a:pt x="22" y="9"/>
                      <a:pt x="21" y="9"/>
                      <a:pt x="20" y="11"/>
                    </a:cubicBezTo>
                    <a:cubicBezTo>
                      <a:pt x="19" y="13"/>
                      <a:pt x="21" y="17"/>
                      <a:pt x="20" y="20"/>
                    </a:cubicBezTo>
                    <a:cubicBezTo>
                      <a:pt x="20" y="20"/>
                      <a:pt x="17" y="19"/>
                      <a:pt x="16" y="20"/>
                    </a:cubicBezTo>
                    <a:cubicBezTo>
                      <a:pt x="16" y="20"/>
                      <a:pt x="17" y="23"/>
                      <a:pt x="16" y="24"/>
                    </a:cubicBezTo>
                    <a:cubicBezTo>
                      <a:pt x="15" y="25"/>
                      <a:pt x="11" y="24"/>
                      <a:pt x="11" y="27"/>
                    </a:cubicBezTo>
                    <a:cubicBezTo>
                      <a:pt x="9" y="26"/>
                      <a:pt x="8" y="24"/>
                      <a:pt x="7" y="22"/>
                    </a:cubicBezTo>
                    <a:cubicBezTo>
                      <a:pt x="6" y="21"/>
                      <a:pt x="4" y="19"/>
                      <a:pt x="3" y="18"/>
                    </a:cubicBezTo>
                    <a:cubicBezTo>
                      <a:pt x="2" y="14"/>
                      <a:pt x="4" y="9"/>
                      <a:pt x="0" y="7"/>
                    </a:cubicBezTo>
                    <a:cubicBezTo>
                      <a:pt x="2" y="4"/>
                      <a:pt x="9" y="4"/>
                      <a:pt x="15" y="3"/>
                    </a:cubicBezTo>
                    <a:cubicBezTo>
                      <a:pt x="18" y="2"/>
                      <a:pt x="20" y="0"/>
                      <a:pt x="2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61" name="îṣ1îďe">
                <a:extLst>
                  <a:ext uri="{FF2B5EF4-FFF2-40B4-BE49-F238E27FC236}">
                    <a16:creationId xmlns:a16="http://schemas.microsoft.com/office/drawing/2014/main" id="{857E673B-A23A-480F-9344-0330D4E613E3}"/>
                  </a:ext>
                </a:extLst>
              </p:cNvPr>
              <p:cNvSpPr/>
              <p:nvPr/>
            </p:nvSpPr>
            <p:spPr bwMode="auto">
              <a:xfrm>
                <a:off x="4511536" y="414885"/>
                <a:ext cx="952532" cy="710197"/>
              </a:xfrm>
              <a:custGeom>
                <a:avLst/>
                <a:gdLst>
                  <a:gd name="T0" fmla="*/ 325 w 458"/>
                  <a:gd name="T1" fmla="*/ 39 h 342"/>
                  <a:gd name="T2" fmla="*/ 343 w 458"/>
                  <a:gd name="T3" fmla="*/ 40 h 342"/>
                  <a:gd name="T4" fmla="*/ 370 w 458"/>
                  <a:gd name="T5" fmla="*/ 35 h 342"/>
                  <a:gd name="T6" fmla="*/ 384 w 458"/>
                  <a:gd name="T7" fmla="*/ 37 h 342"/>
                  <a:gd name="T8" fmla="*/ 383 w 458"/>
                  <a:gd name="T9" fmla="*/ 42 h 342"/>
                  <a:gd name="T10" fmla="*/ 431 w 458"/>
                  <a:gd name="T11" fmla="*/ 33 h 342"/>
                  <a:gd name="T12" fmla="*/ 457 w 458"/>
                  <a:gd name="T13" fmla="*/ 39 h 342"/>
                  <a:gd name="T14" fmla="*/ 424 w 458"/>
                  <a:gd name="T15" fmla="*/ 55 h 342"/>
                  <a:gd name="T16" fmla="*/ 414 w 458"/>
                  <a:gd name="T17" fmla="*/ 68 h 342"/>
                  <a:gd name="T18" fmla="*/ 397 w 458"/>
                  <a:gd name="T19" fmla="*/ 87 h 342"/>
                  <a:gd name="T20" fmla="*/ 401 w 458"/>
                  <a:gd name="T21" fmla="*/ 104 h 342"/>
                  <a:gd name="T22" fmla="*/ 390 w 458"/>
                  <a:gd name="T23" fmla="*/ 121 h 342"/>
                  <a:gd name="T24" fmla="*/ 403 w 458"/>
                  <a:gd name="T25" fmla="*/ 143 h 342"/>
                  <a:gd name="T26" fmla="*/ 392 w 458"/>
                  <a:gd name="T27" fmla="*/ 160 h 342"/>
                  <a:gd name="T28" fmla="*/ 379 w 458"/>
                  <a:gd name="T29" fmla="*/ 175 h 342"/>
                  <a:gd name="T30" fmla="*/ 397 w 458"/>
                  <a:gd name="T31" fmla="*/ 208 h 342"/>
                  <a:gd name="T32" fmla="*/ 368 w 458"/>
                  <a:gd name="T33" fmla="*/ 204 h 342"/>
                  <a:gd name="T34" fmla="*/ 366 w 458"/>
                  <a:gd name="T35" fmla="*/ 216 h 342"/>
                  <a:gd name="T36" fmla="*/ 353 w 458"/>
                  <a:gd name="T37" fmla="*/ 234 h 342"/>
                  <a:gd name="T38" fmla="*/ 323 w 458"/>
                  <a:gd name="T39" fmla="*/ 242 h 342"/>
                  <a:gd name="T40" fmla="*/ 308 w 458"/>
                  <a:gd name="T41" fmla="*/ 251 h 342"/>
                  <a:gd name="T42" fmla="*/ 299 w 458"/>
                  <a:gd name="T43" fmla="*/ 262 h 342"/>
                  <a:gd name="T44" fmla="*/ 258 w 458"/>
                  <a:gd name="T45" fmla="*/ 273 h 342"/>
                  <a:gd name="T46" fmla="*/ 247 w 458"/>
                  <a:gd name="T47" fmla="*/ 290 h 342"/>
                  <a:gd name="T48" fmla="*/ 235 w 458"/>
                  <a:gd name="T49" fmla="*/ 305 h 342"/>
                  <a:gd name="T50" fmla="*/ 232 w 458"/>
                  <a:gd name="T51" fmla="*/ 320 h 342"/>
                  <a:gd name="T52" fmla="*/ 207 w 458"/>
                  <a:gd name="T53" fmla="*/ 335 h 342"/>
                  <a:gd name="T54" fmla="*/ 181 w 458"/>
                  <a:gd name="T55" fmla="*/ 322 h 342"/>
                  <a:gd name="T56" fmla="*/ 166 w 458"/>
                  <a:gd name="T57" fmla="*/ 303 h 342"/>
                  <a:gd name="T58" fmla="*/ 157 w 458"/>
                  <a:gd name="T59" fmla="*/ 290 h 342"/>
                  <a:gd name="T60" fmla="*/ 150 w 458"/>
                  <a:gd name="T61" fmla="*/ 262 h 342"/>
                  <a:gd name="T62" fmla="*/ 153 w 458"/>
                  <a:gd name="T63" fmla="*/ 253 h 342"/>
                  <a:gd name="T64" fmla="*/ 166 w 458"/>
                  <a:gd name="T65" fmla="*/ 238 h 342"/>
                  <a:gd name="T66" fmla="*/ 159 w 458"/>
                  <a:gd name="T67" fmla="*/ 219 h 342"/>
                  <a:gd name="T68" fmla="*/ 163 w 458"/>
                  <a:gd name="T69" fmla="*/ 204 h 342"/>
                  <a:gd name="T70" fmla="*/ 144 w 458"/>
                  <a:gd name="T71" fmla="*/ 199 h 342"/>
                  <a:gd name="T72" fmla="*/ 131 w 458"/>
                  <a:gd name="T73" fmla="*/ 175 h 342"/>
                  <a:gd name="T74" fmla="*/ 118 w 458"/>
                  <a:gd name="T75" fmla="*/ 148 h 342"/>
                  <a:gd name="T76" fmla="*/ 84 w 458"/>
                  <a:gd name="T77" fmla="*/ 132 h 342"/>
                  <a:gd name="T78" fmla="*/ 38 w 458"/>
                  <a:gd name="T79" fmla="*/ 134 h 342"/>
                  <a:gd name="T80" fmla="*/ 38 w 458"/>
                  <a:gd name="T81" fmla="*/ 122 h 342"/>
                  <a:gd name="T82" fmla="*/ 19 w 458"/>
                  <a:gd name="T83" fmla="*/ 106 h 342"/>
                  <a:gd name="T84" fmla="*/ 28 w 458"/>
                  <a:gd name="T85" fmla="*/ 89 h 342"/>
                  <a:gd name="T86" fmla="*/ 51 w 458"/>
                  <a:gd name="T87" fmla="*/ 80 h 342"/>
                  <a:gd name="T88" fmla="*/ 55 w 458"/>
                  <a:gd name="T89" fmla="*/ 68 h 342"/>
                  <a:gd name="T90" fmla="*/ 49 w 458"/>
                  <a:gd name="T91" fmla="*/ 61 h 342"/>
                  <a:gd name="T92" fmla="*/ 66 w 458"/>
                  <a:gd name="T93" fmla="*/ 55 h 342"/>
                  <a:gd name="T94" fmla="*/ 84 w 458"/>
                  <a:gd name="T95" fmla="*/ 37 h 342"/>
                  <a:gd name="T96" fmla="*/ 140 w 458"/>
                  <a:gd name="T97" fmla="*/ 29 h 342"/>
                  <a:gd name="T98" fmla="*/ 166 w 458"/>
                  <a:gd name="T99" fmla="*/ 37 h 342"/>
                  <a:gd name="T100" fmla="*/ 191 w 458"/>
                  <a:gd name="T101" fmla="*/ 24 h 342"/>
                  <a:gd name="T102" fmla="*/ 213 w 458"/>
                  <a:gd name="T103" fmla="*/ 25 h 342"/>
                  <a:gd name="T104" fmla="*/ 220 w 458"/>
                  <a:gd name="T105" fmla="*/ 12 h 342"/>
                  <a:gd name="T106" fmla="*/ 263 w 458"/>
                  <a:gd name="T107" fmla="*/ 3 h 342"/>
                  <a:gd name="T108" fmla="*/ 323 w 458"/>
                  <a:gd name="T109" fmla="*/ 1 h 342"/>
                  <a:gd name="T110" fmla="*/ 368 w 458"/>
                  <a:gd name="T111" fmla="*/ 16 h 342"/>
                  <a:gd name="T112" fmla="*/ 383 w 458"/>
                  <a:gd name="T113" fmla="*/ 27 h 342"/>
                  <a:gd name="T114" fmla="*/ 319 w 458"/>
                  <a:gd name="T115" fmla="*/ 29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58" h="342">
                    <a:moveTo>
                      <a:pt x="310" y="35"/>
                    </a:moveTo>
                    <a:cubicBezTo>
                      <a:pt x="310" y="37"/>
                      <a:pt x="314" y="36"/>
                      <a:pt x="314" y="39"/>
                    </a:cubicBezTo>
                    <a:cubicBezTo>
                      <a:pt x="316" y="40"/>
                      <a:pt x="319" y="37"/>
                      <a:pt x="319" y="37"/>
                    </a:cubicBezTo>
                    <a:cubicBezTo>
                      <a:pt x="322" y="36"/>
                      <a:pt x="322" y="39"/>
                      <a:pt x="325" y="39"/>
                    </a:cubicBezTo>
                    <a:cubicBezTo>
                      <a:pt x="326" y="38"/>
                      <a:pt x="327" y="37"/>
                      <a:pt x="329" y="37"/>
                    </a:cubicBezTo>
                    <a:cubicBezTo>
                      <a:pt x="330" y="36"/>
                      <a:pt x="332" y="37"/>
                      <a:pt x="334" y="37"/>
                    </a:cubicBezTo>
                    <a:cubicBezTo>
                      <a:pt x="341" y="35"/>
                      <a:pt x="349" y="32"/>
                      <a:pt x="355" y="35"/>
                    </a:cubicBezTo>
                    <a:cubicBezTo>
                      <a:pt x="353" y="39"/>
                      <a:pt x="345" y="36"/>
                      <a:pt x="343" y="40"/>
                    </a:cubicBezTo>
                    <a:cubicBezTo>
                      <a:pt x="344" y="44"/>
                      <a:pt x="347" y="40"/>
                      <a:pt x="347" y="40"/>
                    </a:cubicBezTo>
                    <a:cubicBezTo>
                      <a:pt x="351" y="41"/>
                      <a:pt x="351" y="43"/>
                      <a:pt x="356" y="40"/>
                    </a:cubicBezTo>
                    <a:cubicBezTo>
                      <a:pt x="358" y="40"/>
                      <a:pt x="359" y="39"/>
                      <a:pt x="360" y="39"/>
                    </a:cubicBezTo>
                    <a:cubicBezTo>
                      <a:pt x="361" y="38"/>
                      <a:pt x="369" y="35"/>
                      <a:pt x="370" y="35"/>
                    </a:cubicBezTo>
                    <a:cubicBezTo>
                      <a:pt x="373" y="40"/>
                      <a:pt x="368" y="33"/>
                      <a:pt x="371" y="33"/>
                    </a:cubicBezTo>
                    <a:cubicBezTo>
                      <a:pt x="372" y="33"/>
                      <a:pt x="377" y="33"/>
                      <a:pt x="377" y="33"/>
                    </a:cubicBezTo>
                    <a:cubicBezTo>
                      <a:pt x="378" y="32"/>
                      <a:pt x="381" y="30"/>
                      <a:pt x="386" y="31"/>
                    </a:cubicBezTo>
                    <a:cubicBezTo>
                      <a:pt x="386" y="34"/>
                      <a:pt x="387" y="36"/>
                      <a:pt x="384" y="37"/>
                    </a:cubicBezTo>
                    <a:cubicBezTo>
                      <a:pt x="384" y="38"/>
                      <a:pt x="382" y="39"/>
                      <a:pt x="381" y="40"/>
                    </a:cubicBezTo>
                    <a:cubicBezTo>
                      <a:pt x="379" y="43"/>
                      <a:pt x="378" y="47"/>
                      <a:pt x="373" y="46"/>
                    </a:cubicBezTo>
                    <a:cubicBezTo>
                      <a:pt x="374" y="52"/>
                      <a:pt x="377" y="44"/>
                      <a:pt x="381" y="46"/>
                    </a:cubicBezTo>
                    <a:cubicBezTo>
                      <a:pt x="383" y="47"/>
                      <a:pt x="382" y="43"/>
                      <a:pt x="383" y="42"/>
                    </a:cubicBezTo>
                    <a:cubicBezTo>
                      <a:pt x="385" y="41"/>
                      <a:pt x="392" y="43"/>
                      <a:pt x="392" y="39"/>
                    </a:cubicBezTo>
                    <a:cubicBezTo>
                      <a:pt x="396" y="45"/>
                      <a:pt x="408" y="36"/>
                      <a:pt x="411" y="40"/>
                    </a:cubicBezTo>
                    <a:cubicBezTo>
                      <a:pt x="412" y="39"/>
                      <a:pt x="414" y="37"/>
                      <a:pt x="416" y="35"/>
                    </a:cubicBezTo>
                    <a:cubicBezTo>
                      <a:pt x="422" y="37"/>
                      <a:pt x="426" y="33"/>
                      <a:pt x="431" y="33"/>
                    </a:cubicBezTo>
                    <a:cubicBezTo>
                      <a:pt x="430" y="33"/>
                      <a:pt x="432" y="35"/>
                      <a:pt x="433" y="35"/>
                    </a:cubicBezTo>
                    <a:cubicBezTo>
                      <a:pt x="434" y="35"/>
                      <a:pt x="441" y="34"/>
                      <a:pt x="442" y="35"/>
                    </a:cubicBezTo>
                    <a:cubicBezTo>
                      <a:pt x="444" y="37"/>
                      <a:pt x="443" y="34"/>
                      <a:pt x="446" y="35"/>
                    </a:cubicBezTo>
                    <a:cubicBezTo>
                      <a:pt x="449" y="36"/>
                      <a:pt x="453" y="39"/>
                      <a:pt x="457" y="39"/>
                    </a:cubicBezTo>
                    <a:cubicBezTo>
                      <a:pt x="458" y="42"/>
                      <a:pt x="455" y="41"/>
                      <a:pt x="453" y="42"/>
                    </a:cubicBezTo>
                    <a:cubicBezTo>
                      <a:pt x="452" y="43"/>
                      <a:pt x="451" y="45"/>
                      <a:pt x="450" y="46"/>
                    </a:cubicBezTo>
                    <a:cubicBezTo>
                      <a:pt x="445" y="48"/>
                      <a:pt x="437" y="47"/>
                      <a:pt x="437" y="53"/>
                    </a:cubicBezTo>
                    <a:cubicBezTo>
                      <a:pt x="432" y="53"/>
                      <a:pt x="426" y="53"/>
                      <a:pt x="424" y="55"/>
                    </a:cubicBezTo>
                    <a:cubicBezTo>
                      <a:pt x="426" y="58"/>
                      <a:pt x="430" y="59"/>
                      <a:pt x="422" y="59"/>
                    </a:cubicBezTo>
                    <a:cubicBezTo>
                      <a:pt x="422" y="61"/>
                      <a:pt x="425" y="61"/>
                      <a:pt x="427" y="61"/>
                    </a:cubicBezTo>
                    <a:cubicBezTo>
                      <a:pt x="424" y="66"/>
                      <a:pt x="415" y="65"/>
                      <a:pt x="414" y="72"/>
                    </a:cubicBezTo>
                    <a:cubicBezTo>
                      <a:pt x="411" y="72"/>
                      <a:pt x="415" y="69"/>
                      <a:pt x="414" y="68"/>
                    </a:cubicBezTo>
                    <a:cubicBezTo>
                      <a:pt x="413" y="68"/>
                      <a:pt x="408" y="71"/>
                      <a:pt x="405" y="72"/>
                    </a:cubicBezTo>
                    <a:cubicBezTo>
                      <a:pt x="405" y="74"/>
                      <a:pt x="407" y="73"/>
                      <a:pt x="409" y="74"/>
                    </a:cubicBezTo>
                    <a:cubicBezTo>
                      <a:pt x="404" y="78"/>
                      <a:pt x="407" y="77"/>
                      <a:pt x="405" y="83"/>
                    </a:cubicBezTo>
                    <a:cubicBezTo>
                      <a:pt x="405" y="85"/>
                      <a:pt x="398" y="86"/>
                      <a:pt x="397" y="87"/>
                    </a:cubicBezTo>
                    <a:cubicBezTo>
                      <a:pt x="397" y="88"/>
                      <a:pt x="398" y="92"/>
                      <a:pt x="397" y="93"/>
                    </a:cubicBezTo>
                    <a:cubicBezTo>
                      <a:pt x="396" y="94"/>
                      <a:pt x="392" y="93"/>
                      <a:pt x="390" y="94"/>
                    </a:cubicBezTo>
                    <a:cubicBezTo>
                      <a:pt x="391" y="97"/>
                      <a:pt x="393" y="97"/>
                      <a:pt x="394" y="100"/>
                    </a:cubicBezTo>
                    <a:cubicBezTo>
                      <a:pt x="395" y="104"/>
                      <a:pt x="399" y="102"/>
                      <a:pt x="401" y="104"/>
                    </a:cubicBezTo>
                    <a:cubicBezTo>
                      <a:pt x="402" y="104"/>
                      <a:pt x="401" y="107"/>
                      <a:pt x="401" y="107"/>
                    </a:cubicBezTo>
                    <a:cubicBezTo>
                      <a:pt x="403" y="109"/>
                      <a:pt x="406" y="108"/>
                      <a:pt x="407" y="109"/>
                    </a:cubicBezTo>
                    <a:cubicBezTo>
                      <a:pt x="407" y="113"/>
                      <a:pt x="409" y="113"/>
                      <a:pt x="409" y="117"/>
                    </a:cubicBezTo>
                    <a:cubicBezTo>
                      <a:pt x="403" y="119"/>
                      <a:pt x="397" y="117"/>
                      <a:pt x="390" y="121"/>
                    </a:cubicBezTo>
                    <a:cubicBezTo>
                      <a:pt x="395" y="125"/>
                      <a:pt x="399" y="131"/>
                      <a:pt x="409" y="130"/>
                    </a:cubicBezTo>
                    <a:cubicBezTo>
                      <a:pt x="408" y="133"/>
                      <a:pt x="410" y="133"/>
                      <a:pt x="412" y="134"/>
                    </a:cubicBezTo>
                    <a:cubicBezTo>
                      <a:pt x="413" y="138"/>
                      <a:pt x="409" y="136"/>
                      <a:pt x="409" y="139"/>
                    </a:cubicBezTo>
                    <a:cubicBezTo>
                      <a:pt x="409" y="141"/>
                      <a:pt x="406" y="143"/>
                      <a:pt x="403" y="143"/>
                    </a:cubicBezTo>
                    <a:cubicBezTo>
                      <a:pt x="401" y="150"/>
                      <a:pt x="410" y="146"/>
                      <a:pt x="409" y="152"/>
                    </a:cubicBezTo>
                    <a:cubicBezTo>
                      <a:pt x="405" y="152"/>
                      <a:pt x="405" y="154"/>
                      <a:pt x="407" y="154"/>
                    </a:cubicBezTo>
                    <a:cubicBezTo>
                      <a:pt x="405" y="160"/>
                      <a:pt x="401" y="153"/>
                      <a:pt x="397" y="154"/>
                    </a:cubicBezTo>
                    <a:cubicBezTo>
                      <a:pt x="394" y="154"/>
                      <a:pt x="396" y="160"/>
                      <a:pt x="392" y="160"/>
                    </a:cubicBezTo>
                    <a:cubicBezTo>
                      <a:pt x="392" y="163"/>
                      <a:pt x="393" y="164"/>
                      <a:pt x="396" y="165"/>
                    </a:cubicBezTo>
                    <a:cubicBezTo>
                      <a:pt x="395" y="168"/>
                      <a:pt x="391" y="166"/>
                      <a:pt x="388" y="167"/>
                    </a:cubicBezTo>
                    <a:cubicBezTo>
                      <a:pt x="383" y="168"/>
                      <a:pt x="378" y="172"/>
                      <a:pt x="373" y="173"/>
                    </a:cubicBezTo>
                    <a:cubicBezTo>
                      <a:pt x="373" y="175"/>
                      <a:pt x="377" y="174"/>
                      <a:pt x="379" y="175"/>
                    </a:cubicBezTo>
                    <a:cubicBezTo>
                      <a:pt x="381" y="176"/>
                      <a:pt x="382" y="182"/>
                      <a:pt x="386" y="180"/>
                    </a:cubicBezTo>
                    <a:cubicBezTo>
                      <a:pt x="388" y="184"/>
                      <a:pt x="383" y="184"/>
                      <a:pt x="383" y="186"/>
                    </a:cubicBezTo>
                    <a:cubicBezTo>
                      <a:pt x="382" y="188"/>
                      <a:pt x="385" y="194"/>
                      <a:pt x="381" y="195"/>
                    </a:cubicBezTo>
                    <a:cubicBezTo>
                      <a:pt x="383" y="202"/>
                      <a:pt x="396" y="200"/>
                      <a:pt x="397" y="208"/>
                    </a:cubicBezTo>
                    <a:cubicBezTo>
                      <a:pt x="395" y="208"/>
                      <a:pt x="390" y="209"/>
                      <a:pt x="390" y="206"/>
                    </a:cubicBezTo>
                    <a:cubicBezTo>
                      <a:pt x="388" y="207"/>
                      <a:pt x="389" y="208"/>
                      <a:pt x="390" y="208"/>
                    </a:cubicBezTo>
                    <a:cubicBezTo>
                      <a:pt x="385" y="214"/>
                      <a:pt x="382" y="213"/>
                      <a:pt x="373" y="212"/>
                    </a:cubicBezTo>
                    <a:cubicBezTo>
                      <a:pt x="376" y="205"/>
                      <a:pt x="365" y="211"/>
                      <a:pt x="368" y="204"/>
                    </a:cubicBezTo>
                    <a:cubicBezTo>
                      <a:pt x="362" y="203"/>
                      <a:pt x="362" y="208"/>
                      <a:pt x="356" y="206"/>
                    </a:cubicBezTo>
                    <a:cubicBezTo>
                      <a:pt x="359" y="209"/>
                      <a:pt x="358" y="210"/>
                      <a:pt x="355" y="210"/>
                    </a:cubicBezTo>
                    <a:cubicBezTo>
                      <a:pt x="355" y="213"/>
                      <a:pt x="366" y="213"/>
                      <a:pt x="356" y="214"/>
                    </a:cubicBezTo>
                    <a:cubicBezTo>
                      <a:pt x="358" y="218"/>
                      <a:pt x="363" y="215"/>
                      <a:pt x="366" y="216"/>
                    </a:cubicBezTo>
                    <a:cubicBezTo>
                      <a:pt x="370" y="216"/>
                      <a:pt x="375" y="219"/>
                      <a:pt x="381" y="217"/>
                    </a:cubicBezTo>
                    <a:cubicBezTo>
                      <a:pt x="377" y="223"/>
                      <a:pt x="372" y="228"/>
                      <a:pt x="368" y="232"/>
                    </a:cubicBezTo>
                    <a:cubicBezTo>
                      <a:pt x="363" y="231"/>
                      <a:pt x="360" y="233"/>
                      <a:pt x="356" y="234"/>
                    </a:cubicBezTo>
                    <a:cubicBezTo>
                      <a:pt x="356" y="234"/>
                      <a:pt x="353" y="234"/>
                      <a:pt x="353" y="234"/>
                    </a:cubicBezTo>
                    <a:cubicBezTo>
                      <a:pt x="351" y="236"/>
                      <a:pt x="352" y="234"/>
                      <a:pt x="349" y="234"/>
                    </a:cubicBezTo>
                    <a:cubicBezTo>
                      <a:pt x="344" y="234"/>
                      <a:pt x="339" y="238"/>
                      <a:pt x="332" y="238"/>
                    </a:cubicBezTo>
                    <a:cubicBezTo>
                      <a:pt x="329" y="238"/>
                      <a:pt x="332" y="240"/>
                      <a:pt x="332" y="240"/>
                    </a:cubicBezTo>
                    <a:cubicBezTo>
                      <a:pt x="330" y="244"/>
                      <a:pt x="329" y="241"/>
                      <a:pt x="323" y="242"/>
                    </a:cubicBezTo>
                    <a:cubicBezTo>
                      <a:pt x="323" y="243"/>
                      <a:pt x="325" y="243"/>
                      <a:pt x="327" y="244"/>
                    </a:cubicBezTo>
                    <a:cubicBezTo>
                      <a:pt x="327" y="246"/>
                      <a:pt x="313" y="248"/>
                      <a:pt x="315" y="242"/>
                    </a:cubicBezTo>
                    <a:cubicBezTo>
                      <a:pt x="314" y="243"/>
                      <a:pt x="309" y="242"/>
                      <a:pt x="308" y="244"/>
                    </a:cubicBezTo>
                    <a:cubicBezTo>
                      <a:pt x="307" y="245"/>
                      <a:pt x="309" y="249"/>
                      <a:pt x="308" y="251"/>
                    </a:cubicBezTo>
                    <a:cubicBezTo>
                      <a:pt x="308" y="251"/>
                      <a:pt x="303" y="249"/>
                      <a:pt x="302" y="251"/>
                    </a:cubicBezTo>
                    <a:cubicBezTo>
                      <a:pt x="302" y="252"/>
                      <a:pt x="305" y="254"/>
                      <a:pt x="304" y="257"/>
                    </a:cubicBezTo>
                    <a:cubicBezTo>
                      <a:pt x="302" y="259"/>
                      <a:pt x="301" y="257"/>
                      <a:pt x="299" y="257"/>
                    </a:cubicBezTo>
                    <a:cubicBezTo>
                      <a:pt x="299" y="258"/>
                      <a:pt x="299" y="260"/>
                      <a:pt x="299" y="262"/>
                    </a:cubicBezTo>
                    <a:cubicBezTo>
                      <a:pt x="298" y="262"/>
                      <a:pt x="296" y="262"/>
                      <a:pt x="295" y="262"/>
                    </a:cubicBezTo>
                    <a:cubicBezTo>
                      <a:pt x="293" y="263"/>
                      <a:pt x="295" y="265"/>
                      <a:pt x="293" y="266"/>
                    </a:cubicBezTo>
                    <a:cubicBezTo>
                      <a:pt x="290" y="267"/>
                      <a:pt x="282" y="265"/>
                      <a:pt x="284" y="271"/>
                    </a:cubicBezTo>
                    <a:cubicBezTo>
                      <a:pt x="276" y="273"/>
                      <a:pt x="267" y="274"/>
                      <a:pt x="258" y="273"/>
                    </a:cubicBezTo>
                    <a:cubicBezTo>
                      <a:pt x="254" y="276"/>
                      <a:pt x="252" y="285"/>
                      <a:pt x="247" y="281"/>
                    </a:cubicBezTo>
                    <a:cubicBezTo>
                      <a:pt x="247" y="282"/>
                      <a:pt x="249" y="284"/>
                      <a:pt x="248" y="286"/>
                    </a:cubicBezTo>
                    <a:cubicBezTo>
                      <a:pt x="248" y="287"/>
                      <a:pt x="245" y="286"/>
                      <a:pt x="245" y="286"/>
                    </a:cubicBezTo>
                    <a:cubicBezTo>
                      <a:pt x="244" y="287"/>
                      <a:pt x="247" y="289"/>
                      <a:pt x="247" y="290"/>
                    </a:cubicBezTo>
                    <a:cubicBezTo>
                      <a:pt x="247" y="290"/>
                      <a:pt x="245" y="291"/>
                      <a:pt x="245" y="292"/>
                    </a:cubicBezTo>
                    <a:cubicBezTo>
                      <a:pt x="245" y="294"/>
                      <a:pt x="239" y="298"/>
                      <a:pt x="243" y="299"/>
                    </a:cubicBezTo>
                    <a:cubicBezTo>
                      <a:pt x="243" y="302"/>
                      <a:pt x="240" y="300"/>
                      <a:pt x="239" y="301"/>
                    </a:cubicBezTo>
                    <a:cubicBezTo>
                      <a:pt x="238" y="302"/>
                      <a:pt x="236" y="304"/>
                      <a:pt x="235" y="305"/>
                    </a:cubicBezTo>
                    <a:cubicBezTo>
                      <a:pt x="235" y="306"/>
                      <a:pt x="236" y="308"/>
                      <a:pt x="235" y="309"/>
                    </a:cubicBezTo>
                    <a:cubicBezTo>
                      <a:pt x="233" y="311"/>
                      <a:pt x="235" y="313"/>
                      <a:pt x="233" y="316"/>
                    </a:cubicBezTo>
                    <a:cubicBezTo>
                      <a:pt x="233" y="317"/>
                      <a:pt x="230" y="316"/>
                      <a:pt x="230" y="316"/>
                    </a:cubicBezTo>
                    <a:cubicBezTo>
                      <a:pt x="230" y="317"/>
                      <a:pt x="231" y="319"/>
                      <a:pt x="232" y="320"/>
                    </a:cubicBezTo>
                    <a:cubicBezTo>
                      <a:pt x="232" y="323"/>
                      <a:pt x="230" y="323"/>
                      <a:pt x="230" y="326"/>
                    </a:cubicBezTo>
                    <a:cubicBezTo>
                      <a:pt x="230" y="327"/>
                      <a:pt x="231" y="330"/>
                      <a:pt x="232" y="329"/>
                    </a:cubicBezTo>
                    <a:cubicBezTo>
                      <a:pt x="229" y="336"/>
                      <a:pt x="226" y="338"/>
                      <a:pt x="220" y="342"/>
                    </a:cubicBezTo>
                    <a:cubicBezTo>
                      <a:pt x="214" y="342"/>
                      <a:pt x="211" y="338"/>
                      <a:pt x="207" y="335"/>
                    </a:cubicBezTo>
                    <a:cubicBezTo>
                      <a:pt x="202" y="342"/>
                      <a:pt x="191" y="331"/>
                      <a:pt x="192" y="331"/>
                    </a:cubicBezTo>
                    <a:cubicBezTo>
                      <a:pt x="191" y="331"/>
                      <a:pt x="190" y="335"/>
                      <a:pt x="191" y="335"/>
                    </a:cubicBezTo>
                    <a:cubicBezTo>
                      <a:pt x="188" y="334"/>
                      <a:pt x="188" y="331"/>
                      <a:pt x="187" y="329"/>
                    </a:cubicBezTo>
                    <a:cubicBezTo>
                      <a:pt x="185" y="327"/>
                      <a:pt x="180" y="327"/>
                      <a:pt x="181" y="322"/>
                    </a:cubicBezTo>
                    <a:cubicBezTo>
                      <a:pt x="179" y="319"/>
                      <a:pt x="176" y="318"/>
                      <a:pt x="174" y="316"/>
                    </a:cubicBezTo>
                    <a:cubicBezTo>
                      <a:pt x="174" y="314"/>
                      <a:pt x="176" y="315"/>
                      <a:pt x="178" y="314"/>
                    </a:cubicBezTo>
                    <a:cubicBezTo>
                      <a:pt x="177" y="310"/>
                      <a:pt x="173" y="312"/>
                      <a:pt x="170" y="309"/>
                    </a:cubicBezTo>
                    <a:cubicBezTo>
                      <a:pt x="169" y="307"/>
                      <a:pt x="169" y="304"/>
                      <a:pt x="166" y="303"/>
                    </a:cubicBezTo>
                    <a:cubicBezTo>
                      <a:pt x="163" y="307"/>
                      <a:pt x="166" y="300"/>
                      <a:pt x="166" y="301"/>
                    </a:cubicBezTo>
                    <a:cubicBezTo>
                      <a:pt x="166" y="299"/>
                      <a:pt x="164" y="301"/>
                      <a:pt x="163" y="299"/>
                    </a:cubicBezTo>
                    <a:cubicBezTo>
                      <a:pt x="161" y="297"/>
                      <a:pt x="164" y="294"/>
                      <a:pt x="161" y="294"/>
                    </a:cubicBezTo>
                    <a:cubicBezTo>
                      <a:pt x="157" y="294"/>
                      <a:pt x="160" y="286"/>
                      <a:pt x="157" y="290"/>
                    </a:cubicBezTo>
                    <a:cubicBezTo>
                      <a:pt x="155" y="289"/>
                      <a:pt x="155" y="286"/>
                      <a:pt x="151" y="286"/>
                    </a:cubicBezTo>
                    <a:cubicBezTo>
                      <a:pt x="152" y="284"/>
                      <a:pt x="155" y="283"/>
                      <a:pt x="155" y="281"/>
                    </a:cubicBezTo>
                    <a:cubicBezTo>
                      <a:pt x="155" y="278"/>
                      <a:pt x="151" y="279"/>
                      <a:pt x="148" y="279"/>
                    </a:cubicBezTo>
                    <a:cubicBezTo>
                      <a:pt x="146" y="272"/>
                      <a:pt x="147" y="269"/>
                      <a:pt x="150" y="262"/>
                    </a:cubicBezTo>
                    <a:cubicBezTo>
                      <a:pt x="145" y="259"/>
                      <a:pt x="153" y="256"/>
                      <a:pt x="146" y="257"/>
                    </a:cubicBezTo>
                    <a:cubicBezTo>
                      <a:pt x="145" y="254"/>
                      <a:pt x="149" y="256"/>
                      <a:pt x="150" y="255"/>
                    </a:cubicBezTo>
                    <a:cubicBezTo>
                      <a:pt x="150" y="254"/>
                      <a:pt x="149" y="251"/>
                      <a:pt x="150" y="251"/>
                    </a:cubicBezTo>
                    <a:cubicBezTo>
                      <a:pt x="151" y="251"/>
                      <a:pt x="152" y="253"/>
                      <a:pt x="153" y="253"/>
                    </a:cubicBezTo>
                    <a:cubicBezTo>
                      <a:pt x="153" y="249"/>
                      <a:pt x="153" y="245"/>
                      <a:pt x="153" y="242"/>
                    </a:cubicBezTo>
                    <a:cubicBezTo>
                      <a:pt x="156" y="242"/>
                      <a:pt x="158" y="240"/>
                      <a:pt x="159" y="238"/>
                    </a:cubicBezTo>
                    <a:cubicBezTo>
                      <a:pt x="161" y="238"/>
                      <a:pt x="160" y="240"/>
                      <a:pt x="161" y="242"/>
                    </a:cubicBezTo>
                    <a:cubicBezTo>
                      <a:pt x="163" y="240"/>
                      <a:pt x="163" y="237"/>
                      <a:pt x="166" y="238"/>
                    </a:cubicBezTo>
                    <a:cubicBezTo>
                      <a:pt x="168" y="236"/>
                      <a:pt x="164" y="235"/>
                      <a:pt x="164" y="234"/>
                    </a:cubicBezTo>
                    <a:cubicBezTo>
                      <a:pt x="165" y="232"/>
                      <a:pt x="170" y="232"/>
                      <a:pt x="170" y="230"/>
                    </a:cubicBezTo>
                    <a:cubicBezTo>
                      <a:pt x="171" y="227"/>
                      <a:pt x="164" y="226"/>
                      <a:pt x="168" y="221"/>
                    </a:cubicBezTo>
                    <a:cubicBezTo>
                      <a:pt x="160" y="226"/>
                      <a:pt x="172" y="217"/>
                      <a:pt x="159" y="219"/>
                    </a:cubicBezTo>
                    <a:cubicBezTo>
                      <a:pt x="158" y="213"/>
                      <a:pt x="164" y="214"/>
                      <a:pt x="170" y="214"/>
                    </a:cubicBezTo>
                    <a:cubicBezTo>
                      <a:pt x="170" y="212"/>
                      <a:pt x="166" y="212"/>
                      <a:pt x="166" y="210"/>
                    </a:cubicBezTo>
                    <a:cubicBezTo>
                      <a:pt x="167" y="208"/>
                      <a:pt x="164" y="209"/>
                      <a:pt x="163" y="208"/>
                    </a:cubicBezTo>
                    <a:cubicBezTo>
                      <a:pt x="162" y="208"/>
                      <a:pt x="163" y="205"/>
                      <a:pt x="163" y="204"/>
                    </a:cubicBezTo>
                    <a:cubicBezTo>
                      <a:pt x="162" y="204"/>
                      <a:pt x="158" y="201"/>
                      <a:pt x="157" y="201"/>
                    </a:cubicBezTo>
                    <a:cubicBezTo>
                      <a:pt x="156" y="201"/>
                      <a:pt x="154" y="196"/>
                      <a:pt x="151" y="193"/>
                    </a:cubicBezTo>
                    <a:cubicBezTo>
                      <a:pt x="149" y="196"/>
                      <a:pt x="148" y="199"/>
                      <a:pt x="146" y="193"/>
                    </a:cubicBezTo>
                    <a:cubicBezTo>
                      <a:pt x="144" y="194"/>
                      <a:pt x="144" y="197"/>
                      <a:pt x="144" y="199"/>
                    </a:cubicBezTo>
                    <a:cubicBezTo>
                      <a:pt x="141" y="199"/>
                      <a:pt x="138" y="199"/>
                      <a:pt x="135" y="199"/>
                    </a:cubicBezTo>
                    <a:cubicBezTo>
                      <a:pt x="129" y="191"/>
                      <a:pt x="133" y="185"/>
                      <a:pt x="135" y="176"/>
                    </a:cubicBezTo>
                    <a:cubicBezTo>
                      <a:pt x="134" y="175"/>
                      <a:pt x="133" y="173"/>
                      <a:pt x="133" y="171"/>
                    </a:cubicBezTo>
                    <a:cubicBezTo>
                      <a:pt x="131" y="171"/>
                      <a:pt x="131" y="173"/>
                      <a:pt x="131" y="175"/>
                    </a:cubicBezTo>
                    <a:cubicBezTo>
                      <a:pt x="126" y="175"/>
                      <a:pt x="133" y="164"/>
                      <a:pt x="125" y="167"/>
                    </a:cubicBezTo>
                    <a:cubicBezTo>
                      <a:pt x="128" y="164"/>
                      <a:pt x="128" y="162"/>
                      <a:pt x="125" y="160"/>
                    </a:cubicBezTo>
                    <a:cubicBezTo>
                      <a:pt x="125" y="157"/>
                      <a:pt x="122" y="158"/>
                      <a:pt x="120" y="158"/>
                    </a:cubicBezTo>
                    <a:cubicBezTo>
                      <a:pt x="118" y="155"/>
                      <a:pt x="119" y="151"/>
                      <a:pt x="118" y="148"/>
                    </a:cubicBezTo>
                    <a:cubicBezTo>
                      <a:pt x="117" y="146"/>
                      <a:pt x="112" y="146"/>
                      <a:pt x="114" y="141"/>
                    </a:cubicBezTo>
                    <a:cubicBezTo>
                      <a:pt x="111" y="142"/>
                      <a:pt x="110" y="140"/>
                      <a:pt x="109" y="139"/>
                    </a:cubicBezTo>
                    <a:cubicBezTo>
                      <a:pt x="108" y="139"/>
                      <a:pt x="105" y="140"/>
                      <a:pt x="105" y="139"/>
                    </a:cubicBezTo>
                    <a:cubicBezTo>
                      <a:pt x="103" y="136"/>
                      <a:pt x="88" y="138"/>
                      <a:pt x="84" y="132"/>
                    </a:cubicBezTo>
                    <a:cubicBezTo>
                      <a:pt x="77" y="135"/>
                      <a:pt x="62" y="127"/>
                      <a:pt x="58" y="132"/>
                    </a:cubicBezTo>
                    <a:cubicBezTo>
                      <a:pt x="56" y="135"/>
                      <a:pt x="56" y="131"/>
                      <a:pt x="53" y="132"/>
                    </a:cubicBezTo>
                    <a:cubicBezTo>
                      <a:pt x="48" y="132"/>
                      <a:pt x="44" y="135"/>
                      <a:pt x="40" y="135"/>
                    </a:cubicBezTo>
                    <a:cubicBezTo>
                      <a:pt x="40" y="135"/>
                      <a:pt x="39" y="134"/>
                      <a:pt x="38" y="134"/>
                    </a:cubicBezTo>
                    <a:cubicBezTo>
                      <a:pt x="36" y="133"/>
                      <a:pt x="34" y="134"/>
                      <a:pt x="32" y="134"/>
                    </a:cubicBezTo>
                    <a:cubicBezTo>
                      <a:pt x="32" y="130"/>
                      <a:pt x="31" y="129"/>
                      <a:pt x="28" y="128"/>
                    </a:cubicBezTo>
                    <a:cubicBezTo>
                      <a:pt x="28" y="125"/>
                      <a:pt x="33" y="127"/>
                      <a:pt x="34" y="126"/>
                    </a:cubicBezTo>
                    <a:cubicBezTo>
                      <a:pt x="35" y="125"/>
                      <a:pt x="29" y="121"/>
                      <a:pt x="38" y="122"/>
                    </a:cubicBezTo>
                    <a:cubicBezTo>
                      <a:pt x="35" y="117"/>
                      <a:pt x="21" y="123"/>
                      <a:pt x="17" y="119"/>
                    </a:cubicBezTo>
                    <a:cubicBezTo>
                      <a:pt x="21" y="109"/>
                      <a:pt x="33" y="119"/>
                      <a:pt x="40" y="111"/>
                    </a:cubicBezTo>
                    <a:cubicBezTo>
                      <a:pt x="36" y="107"/>
                      <a:pt x="24" y="110"/>
                      <a:pt x="19" y="111"/>
                    </a:cubicBezTo>
                    <a:cubicBezTo>
                      <a:pt x="17" y="109"/>
                      <a:pt x="18" y="108"/>
                      <a:pt x="19" y="106"/>
                    </a:cubicBezTo>
                    <a:cubicBezTo>
                      <a:pt x="18" y="105"/>
                      <a:pt x="17" y="106"/>
                      <a:pt x="17" y="107"/>
                    </a:cubicBezTo>
                    <a:cubicBezTo>
                      <a:pt x="15" y="107"/>
                      <a:pt x="16" y="105"/>
                      <a:pt x="15" y="104"/>
                    </a:cubicBezTo>
                    <a:cubicBezTo>
                      <a:pt x="8" y="105"/>
                      <a:pt x="5" y="102"/>
                      <a:pt x="0" y="100"/>
                    </a:cubicBezTo>
                    <a:cubicBezTo>
                      <a:pt x="4" y="88"/>
                      <a:pt x="19" y="91"/>
                      <a:pt x="28" y="89"/>
                    </a:cubicBezTo>
                    <a:cubicBezTo>
                      <a:pt x="31" y="88"/>
                      <a:pt x="30" y="89"/>
                      <a:pt x="32" y="87"/>
                    </a:cubicBezTo>
                    <a:cubicBezTo>
                      <a:pt x="32" y="87"/>
                      <a:pt x="35" y="85"/>
                      <a:pt x="34" y="85"/>
                    </a:cubicBezTo>
                    <a:cubicBezTo>
                      <a:pt x="39" y="83"/>
                      <a:pt x="46" y="85"/>
                      <a:pt x="49" y="83"/>
                    </a:cubicBezTo>
                    <a:cubicBezTo>
                      <a:pt x="51" y="82"/>
                      <a:pt x="49" y="81"/>
                      <a:pt x="51" y="80"/>
                    </a:cubicBezTo>
                    <a:cubicBezTo>
                      <a:pt x="52" y="78"/>
                      <a:pt x="55" y="79"/>
                      <a:pt x="56" y="78"/>
                    </a:cubicBezTo>
                    <a:cubicBezTo>
                      <a:pt x="58" y="76"/>
                      <a:pt x="59" y="74"/>
                      <a:pt x="62" y="72"/>
                    </a:cubicBezTo>
                    <a:cubicBezTo>
                      <a:pt x="64" y="66"/>
                      <a:pt x="56" y="71"/>
                      <a:pt x="58" y="65"/>
                    </a:cubicBezTo>
                    <a:cubicBezTo>
                      <a:pt x="55" y="62"/>
                      <a:pt x="55" y="68"/>
                      <a:pt x="55" y="68"/>
                    </a:cubicBezTo>
                    <a:cubicBezTo>
                      <a:pt x="53" y="69"/>
                      <a:pt x="45" y="64"/>
                      <a:pt x="40" y="66"/>
                    </a:cubicBezTo>
                    <a:cubicBezTo>
                      <a:pt x="37" y="61"/>
                      <a:pt x="44" y="64"/>
                      <a:pt x="45" y="63"/>
                    </a:cubicBezTo>
                    <a:cubicBezTo>
                      <a:pt x="45" y="62"/>
                      <a:pt x="45" y="61"/>
                      <a:pt x="45" y="61"/>
                    </a:cubicBezTo>
                    <a:cubicBezTo>
                      <a:pt x="46" y="60"/>
                      <a:pt x="48" y="61"/>
                      <a:pt x="49" y="61"/>
                    </a:cubicBezTo>
                    <a:cubicBezTo>
                      <a:pt x="49" y="60"/>
                      <a:pt x="50" y="57"/>
                      <a:pt x="51" y="57"/>
                    </a:cubicBezTo>
                    <a:cubicBezTo>
                      <a:pt x="53" y="56"/>
                      <a:pt x="52" y="59"/>
                      <a:pt x="53" y="59"/>
                    </a:cubicBezTo>
                    <a:cubicBezTo>
                      <a:pt x="53" y="59"/>
                      <a:pt x="59" y="58"/>
                      <a:pt x="58" y="53"/>
                    </a:cubicBezTo>
                    <a:cubicBezTo>
                      <a:pt x="62" y="53"/>
                      <a:pt x="62" y="56"/>
                      <a:pt x="66" y="55"/>
                    </a:cubicBezTo>
                    <a:cubicBezTo>
                      <a:pt x="69" y="55"/>
                      <a:pt x="66" y="53"/>
                      <a:pt x="66" y="53"/>
                    </a:cubicBezTo>
                    <a:cubicBezTo>
                      <a:pt x="66" y="51"/>
                      <a:pt x="70" y="52"/>
                      <a:pt x="69" y="48"/>
                    </a:cubicBezTo>
                    <a:cubicBezTo>
                      <a:pt x="74" y="48"/>
                      <a:pt x="78" y="48"/>
                      <a:pt x="83" y="48"/>
                    </a:cubicBezTo>
                    <a:cubicBezTo>
                      <a:pt x="87" y="48"/>
                      <a:pt x="83" y="40"/>
                      <a:pt x="84" y="37"/>
                    </a:cubicBezTo>
                    <a:cubicBezTo>
                      <a:pt x="91" y="38"/>
                      <a:pt x="97" y="40"/>
                      <a:pt x="103" y="37"/>
                    </a:cubicBezTo>
                    <a:cubicBezTo>
                      <a:pt x="103" y="35"/>
                      <a:pt x="101" y="35"/>
                      <a:pt x="99" y="35"/>
                    </a:cubicBezTo>
                    <a:cubicBezTo>
                      <a:pt x="101" y="32"/>
                      <a:pt x="107" y="33"/>
                      <a:pt x="110" y="31"/>
                    </a:cubicBezTo>
                    <a:cubicBezTo>
                      <a:pt x="115" y="28"/>
                      <a:pt x="129" y="30"/>
                      <a:pt x="140" y="29"/>
                    </a:cubicBezTo>
                    <a:cubicBezTo>
                      <a:pt x="143" y="29"/>
                      <a:pt x="144" y="27"/>
                      <a:pt x="146" y="27"/>
                    </a:cubicBezTo>
                    <a:cubicBezTo>
                      <a:pt x="151" y="27"/>
                      <a:pt x="155" y="29"/>
                      <a:pt x="159" y="27"/>
                    </a:cubicBezTo>
                    <a:cubicBezTo>
                      <a:pt x="158" y="29"/>
                      <a:pt x="160" y="34"/>
                      <a:pt x="161" y="33"/>
                    </a:cubicBezTo>
                    <a:cubicBezTo>
                      <a:pt x="163" y="30"/>
                      <a:pt x="161" y="32"/>
                      <a:pt x="166" y="37"/>
                    </a:cubicBezTo>
                    <a:cubicBezTo>
                      <a:pt x="170" y="36"/>
                      <a:pt x="163" y="31"/>
                      <a:pt x="172" y="33"/>
                    </a:cubicBezTo>
                    <a:cubicBezTo>
                      <a:pt x="169" y="30"/>
                      <a:pt x="175" y="26"/>
                      <a:pt x="166" y="25"/>
                    </a:cubicBezTo>
                    <a:cubicBezTo>
                      <a:pt x="167" y="22"/>
                      <a:pt x="181" y="16"/>
                      <a:pt x="181" y="24"/>
                    </a:cubicBezTo>
                    <a:cubicBezTo>
                      <a:pt x="187" y="24"/>
                      <a:pt x="186" y="21"/>
                      <a:pt x="191" y="24"/>
                    </a:cubicBezTo>
                    <a:cubicBezTo>
                      <a:pt x="193" y="25"/>
                      <a:pt x="194" y="26"/>
                      <a:pt x="196" y="27"/>
                    </a:cubicBezTo>
                    <a:cubicBezTo>
                      <a:pt x="198" y="29"/>
                      <a:pt x="204" y="29"/>
                      <a:pt x="211" y="31"/>
                    </a:cubicBezTo>
                    <a:cubicBezTo>
                      <a:pt x="211" y="29"/>
                      <a:pt x="209" y="30"/>
                      <a:pt x="207" y="29"/>
                    </a:cubicBezTo>
                    <a:cubicBezTo>
                      <a:pt x="208" y="27"/>
                      <a:pt x="210" y="25"/>
                      <a:pt x="213" y="25"/>
                    </a:cubicBezTo>
                    <a:cubicBezTo>
                      <a:pt x="210" y="21"/>
                      <a:pt x="202" y="21"/>
                      <a:pt x="196" y="20"/>
                    </a:cubicBezTo>
                    <a:cubicBezTo>
                      <a:pt x="196" y="15"/>
                      <a:pt x="204" y="16"/>
                      <a:pt x="209" y="16"/>
                    </a:cubicBezTo>
                    <a:cubicBezTo>
                      <a:pt x="210" y="12"/>
                      <a:pt x="207" y="13"/>
                      <a:pt x="204" y="12"/>
                    </a:cubicBezTo>
                    <a:cubicBezTo>
                      <a:pt x="208" y="5"/>
                      <a:pt x="215" y="12"/>
                      <a:pt x="220" y="12"/>
                    </a:cubicBezTo>
                    <a:cubicBezTo>
                      <a:pt x="224" y="13"/>
                      <a:pt x="224" y="10"/>
                      <a:pt x="228" y="11"/>
                    </a:cubicBezTo>
                    <a:cubicBezTo>
                      <a:pt x="237" y="11"/>
                      <a:pt x="243" y="15"/>
                      <a:pt x="250" y="11"/>
                    </a:cubicBezTo>
                    <a:cubicBezTo>
                      <a:pt x="253" y="9"/>
                      <a:pt x="257" y="10"/>
                      <a:pt x="261" y="9"/>
                    </a:cubicBezTo>
                    <a:cubicBezTo>
                      <a:pt x="264" y="8"/>
                      <a:pt x="263" y="5"/>
                      <a:pt x="263" y="3"/>
                    </a:cubicBezTo>
                    <a:cubicBezTo>
                      <a:pt x="266" y="3"/>
                      <a:pt x="270" y="4"/>
                      <a:pt x="273" y="3"/>
                    </a:cubicBezTo>
                    <a:cubicBezTo>
                      <a:pt x="275" y="3"/>
                      <a:pt x="276" y="1"/>
                      <a:pt x="278" y="1"/>
                    </a:cubicBezTo>
                    <a:cubicBezTo>
                      <a:pt x="282" y="1"/>
                      <a:pt x="287" y="4"/>
                      <a:pt x="295" y="3"/>
                    </a:cubicBezTo>
                    <a:cubicBezTo>
                      <a:pt x="300" y="2"/>
                      <a:pt x="312" y="0"/>
                      <a:pt x="323" y="1"/>
                    </a:cubicBezTo>
                    <a:cubicBezTo>
                      <a:pt x="326" y="1"/>
                      <a:pt x="326" y="3"/>
                      <a:pt x="329" y="3"/>
                    </a:cubicBezTo>
                    <a:cubicBezTo>
                      <a:pt x="339" y="5"/>
                      <a:pt x="349" y="1"/>
                      <a:pt x="349" y="11"/>
                    </a:cubicBezTo>
                    <a:cubicBezTo>
                      <a:pt x="354" y="12"/>
                      <a:pt x="354" y="8"/>
                      <a:pt x="358" y="9"/>
                    </a:cubicBezTo>
                    <a:cubicBezTo>
                      <a:pt x="358" y="15"/>
                      <a:pt x="365" y="13"/>
                      <a:pt x="368" y="16"/>
                    </a:cubicBezTo>
                    <a:cubicBezTo>
                      <a:pt x="373" y="18"/>
                      <a:pt x="373" y="14"/>
                      <a:pt x="377" y="14"/>
                    </a:cubicBezTo>
                    <a:cubicBezTo>
                      <a:pt x="375" y="21"/>
                      <a:pt x="384" y="17"/>
                      <a:pt x="388" y="18"/>
                    </a:cubicBezTo>
                    <a:cubicBezTo>
                      <a:pt x="385" y="22"/>
                      <a:pt x="385" y="19"/>
                      <a:pt x="386" y="25"/>
                    </a:cubicBezTo>
                    <a:cubicBezTo>
                      <a:pt x="384" y="23"/>
                      <a:pt x="382" y="24"/>
                      <a:pt x="383" y="27"/>
                    </a:cubicBezTo>
                    <a:cubicBezTo>
                      <a:pt x="363" y="29"/>
                      <a:pt x="339" y="30"/>
                      <a:pt x="325" y="31"/>
                    </a:cubicBezTo>
                    <a:cubicBezTo>
                      <a:pt x="323" y="31"/>
                      <a:pt x="323" y="32"/>
                      <a:pt x="323" y="33"/>
                    </a:cubicBezTo>
                    <a:cubicBezTo>
                      <a:pt x="321" y="33"/>
                      <a:pt x="322" y="31"/>
                      <a:pt x="323" y="31"/>
                    </a:cubicBezTo>
                    <a:cubicBezTo>
                      <a:pt x="324" y="30"/>
                      <a:pt x="320" y="29"/>
                      <a:pt x="319" y="29"/>
                    </a:cubicBezTo>
                    <a:cubicBezTo>
                      <a:pt x="319" y="30"/>
                      <a:pt x="320" y="33"/>
                      <a:pt x="319" y="33"/>
                    </a:cubicBezTo>
                    <a:cubicBezTo>
                      <a:pt x="316" y="34"/>
                      <a:pt x="312" y="32"/>
                      <a:pt x="310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62" name="îSḻiḋe">
                <a:extLst>
                  <a:ext uri="{FF2B5EF4-FFF2-40B4-BE49-F238E27FC236}">
                    <a16:creationId xmlns:a16="http://schemas.microsoft.com/office/drawing/2014/main" id="{24D964B8-D6F2-4494-B0BB-E2772602481C}"/>
                  </a:ext>
                </a:extLst>
              </p:cNvPr>
              <p:cNvSpPr/>
              <p:nvPr/>
            </p:nvSpPr>
            <p:spPr bwMode="auto">
              <a:xfrm>
                <a:off x="4224375" y="434497"/>
                <a:ext cx="466461" cy="253542"/>
              </a:xfrm>
              <a:custGeom>
                <a:avLst/>
                <a:gdLst>
                  <a:gd name="T0" fmla="*/ 209 w 224"/>
                  <a:gd name="T1" fmla="*/ 12 h 122"/>
                  <a:gd name="T2" fmla="*/ 222 w 224"/>
                  <a:gd name="T3" fmla="*/ 19 h 122"/>
                  <a:gd name="T4" fmla="*/ 217 w 224"/>
                  <a:gd name="T5" fmla="*/ 23 h 122"/>
                  <a:gd name="T6" fmla="*/ 207 w 224"/>
                  <a:gd name="T7" fmla="*/ 27 h 122"/>
                  <a:gd name="T8" fmla="*/ 181 w 224"/>
                  <a:gd name="T9" fmla="*/ 32 h 122"/>
                  <a:gd name="T10" fmla="*/ 193 w 224"/>
                  <a:gd name="T11" fmla="*/ 36 h 122"/>
                  <a:gd name="T12" fmla="*/ 170 w 224"/>
                  <a:gd name="T13" fmla="*/ 45 h 122"/>
                  <a:gd name="T14" fmla="*/ 163 w 224"/>
                  <a:gd name="T15" fmla="*/ 49 h 122"/>
                  <a:gd name="T16" fmla="*/ 152 w 224"/>
                  <a:gd name="T17" fmla="*/ 55 h 122"/>
                  <a:gd name="T18" fmla="*/ 133 w 224"/>
                  <a:gd name="T19" fmla="*/ 62 h 122"/>
                  <a:gd name="T20" fmla="*/ 127 w 224"/>
                  <a:gd name="T21" fmla="*/ 68 h 122"/>
                  <a:gd name="T22" fmla="*/ 114 w 224"/>
                  <a:gd name="T23" fmla="*/ 70 h 122"/>
                  <a:gd name="T24" fmla="*/ 122 w 224"/>
                  <a:gd name="T25" fmla="*/ 81 h 122"/>
                  <a:gd name="T26" fmla="*/ 109 w 224"/>
                  <a:gd name="T27" fmla="*/ 90 h 122"/>
                  <a:gd name="T28" fmla="*/ 99 w 224"/>
                  <a:gd name="T29" fmla="*/ 96 h 122"/>
                  <a:gd name="T30" fmla="*/ 83 w 224"/>
                  <a:gd name="T31" fmla="*/ 107 h 122"/>
                  <a:gd name="T32" fmla="*/ 88 w 224"/>
                  <a:gd name="T33" fmla="*/ 116 h 122"/>
                  <a:gd name="T34" fmla="*/ 73 w 224"/>
                  <a:gd name="T35" fmla="*/ 120 h 122"/>
                  <a:gd name="T36" fmla="*/ 45 w 224"/>
                  <a:gd name="T37" fmla="*/ 114 h 122"/>
                  <a:gd name="T38" fmla="*/ 36 w 224"/>
                  <a:gd name="T39" fmla="*/ 116 h 122"/>
                  <a:gd name="T40" fmla="*/ 23 w 224"/>
                  <a:gd name="T41" fmla="*/ 107 h 122"/>
                  <a:gd name="T42" fmla="*/ 36 w 224"/>
                  <a:gd name="T43" fmla="*/ 96 h 122"/>
                  <a:gd name="T44" fmla="*/ 51 w 224"/>
                  <a:gd name="T45" fmla="*/ 96 h 122"/>
                  <a:gd name="T46" fmla="*/ 25 w 224"/>
                  <a:gd name="T47" fmla="*/ 90 h 122"/>
                  <a:gd name="T48" fmla="*/ 40 w 224"/>
                  <a:gd name="T49" fmla="*/ 79 h 122"/>
                  <a:gd name="T50" fmla="*/ 53 w 224"/>
                  <a:gd name="T51" fmla="*/ 79 h 122"/>
                  <a:gd name="T52" fmla="*/ 53 w 224"/>
                  <a:gd name="T53" fmla="*/ 71 h 122"/>
                  <a:gd name="T54" fmla="*/ 49 w 224"/>
                  <a:gd name="T55" fmla="*/ 62 h 122"/>
                  <a:gd name="T56" fmla="*/ 40 w 224"/>
                  <a:gd name="T57" fmla="*/ 58 h 122"/>
                  <a:gd name="T58" fmla="*/ 60 w 224"/>
                  <a:gd name="T59" fmla="*/ 56 h 122"/>
                  <a:gd name="T60" fmla="*/ 68 w 224"/>
                  <a:gd name="T61" fmla="*/ 53 h 122"/>
                  <a:gd name="T62" fmla="*/ 83 w 224"/>
                  <a:gd name="T63" fmla="*/ 42 h 122"/>
                  <a:gd name="T64" fmla="*/ 51 w 224"/>
                  <a:gd name="T65" fmla="*/ 47 h 122"/>
                  <a:gd name="T66" fmla="*/ 29 w 224"/>
                  <a:gd name="T67" fmla="*/ 42 h 122"/>
                  <a:gd name="T68" fmla="*/ 6 w 224"/>
                  <a:gd name="T69" fmla="*/ 36 h 122"/>
                  <a:gd name="T70" fmla="*/ 2 w 224"/>
                  <a:gd name="T71" fmla="*/ 25 h 122"/>
                  <a:gd name="T72" fmla="*/ 40 w 224"/>
                  <a:gd name="T73" fmla="*/ 15 h 122"/>
                  <a:gd name="T74" fmla="*/ 66 w 224"/>
                  <a:gd name="T75" fmla="*/ 10 h 122"/>
                  <a:gd name="T76" fmla="*/ 97 w 224"/>
                  <a:gd name="T77" fmla="*/ 4 h 122"/>
                  <a:gd name="T78" fmla="*/ 129 w 224"/>
                  <a:gd name="T79" fmla="*/ 2 h 122"/>
                  <a:gd name="T80" fmla="*/ 146 w 224"/>
                  <a:gd name="T81" fmla="*/ 2 h 122"/>
                  <a:gd name="T82" fmla="*/ 178 w 224"/>
                  <a:gd name="T83" fmla="*/ 2 h 122"/>
                  <a:gd name="T84" fmla="*/ 209 w 224"/>
                  <a:gd name="T85" fmla="*/ 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24" h="122">
                    <a:moveTo>
                      <a:pt x="209" y="4"/>
                    </a:moveTo>
                    <a:cubicBezTo>
                      <a:pt x="206" y="8"/>
                      <a:pt x="209" y="7"/>
                      <a:pt x="209" y="12"/>
                    </a:cubicBezTo>
                    <a:cubicBezTo>
                      <a:pt x="214" y="12"/>
                      <a:pt x="219" y="12"/>
                      <a:pt x="224" y="12"/>
                    </a:cubicBezTo>
                    <a:cubicBezTo>
                      <a:pt x="224" y="15"/>
                      <a:pt x="222" y="16"/>
                      <a:pt x="222" y="19"/>
                    </a:cubicBezTo>
                    <a:cubicBezTo>
                      <a:pt x="221" y="20"/>
                      <a:pt x="218" y="18"/>
                      <a:pt x="217" y="19"/>
                    </a:cubicBezTo>
                    <a:cubicBezTo>
                      <a:pt x="216" y="20"/>
                      <a:pt x="217" y="23"/>
                      <a:pt x="217" y="23"/>
                    </a:cubicBezTo>
                    <a:cubicBezTo>
                      <a:pt x="214" y="24"/>
                      <a:pt x="210" y="25"/>
                      <a:pt x="209" y="23"/>
                    </a:cubicBezTo>
                    <a:cubicBezTo>
                      <a:pt x="207" y="22"/>
                      <a:pt x="208" y="26"/>
                      <a:pt x="207" y="27"/>
                    </a:cubicBezTo>
                    <a:cubicBezTo>
                      <a:pt x="205" y="28"/>
                      <a:pt x="200" y="25"/>
                      <a:pt x="200" y="29"/>
                    </a:cubicBezTo>
                    <a:cubicBezTo>
                      <a:pt x="194" y="28"/>
                      <a:pt x="185" y="26"/>
                      <a:pt x="181" y="32"/>
                    </a:cubicBezTo>
                    <a:cubicBezTo>
                      <a:pt x="183" y="37"/>
                      <a:pt x="191" y="32"/>
                      <a:pt x="193" y="30"/>
                    </a:cubicBezTo>
                    <a:cubicBezTo>
                      <a:pt x="195" y="31"/>
                      <a:pt x="192" y="33"/>
                      <a:pt x="193" y="36"/>
                    </a:cubicBezTo>
                    <a:cubicBezTo>
                      <a:pt x="186" y="36"/>
                      <a:pt x="182" y="39"/>
                      <a:pt x="176" y="40"/>
                    </a:cubicBezTo>
                    <a:cubicBezTo>
                      <a:pt x="173" y="41"/>
                      <a:pt x="171" y="43"/>
                      <a:pt x="170" y="45"/>
                    </a:cubicBezTo>
                    <a:cubicBezTo>
                      <a:pt x="169" y="46"/>
                      <a:pt x="166" y="45"/>
                      <a:pt x="165" y="45"/>
                    </a:cubicBezTo>
                    <a:cubicBezTo>
                      <a:pt x="163" y="46"/>
                      <a:pt x="164" y="48"/>
                      <a:pt x="163" y="49"/>
                    </a:cubicBezTo>
                    <a:cubicBezTo>
                      <a:pt x="161" y="50"/>
                      <a:pt x="157" y="47"/>
                      <a:pt x="157" y="51"/>
                    </a:cubicBezTo>
                    <a:cubicBezTo>
                      <a:pt x="157" y="54"/>
                      <a:pt x="152" y="52"/>
                      <a:pt x="152" y="55"/>
                    </a:cubicBezTo>
                    <a:cubicBezTo>
                      <a:pt x="151" y="59"/>
                      <a:pt x="146" y="56"/>
                      <a:pt x="144" y="58"/>
                    </a:cubicBezTo>
                    <a:cubicBezTo>
                      <a:pt x="142" y="61"/>
                      <a:pt x="137" y="60"/>
                      <a:pt x="133" y="62"/>
                    </a:cubicBezTo>
                    <a:cubicBezTo>
                      <a:pt x="132" y="62"/>
                      <a:pt x="133" y="64"/>
                      <a:pt x="131" y="64"/>
                    </a:cubicBezTo>
                    <a:cubicBezTo>
                      <a:pt x="126" y="64"/>
                      <a:pt x="129" y="66"/>
                      <a:pt x="127" y="68"/>
                    </a:cubicBezTo>
                    <a:cubicBezTo>
                      <a:pt x="127" y="68"/>
                      <a:pt x="126" y="68"/>
                      <a:pt x="125" y="68"/>
                    </a:cubicBezTo>
                    <a:cubicBezTo>
                      <a:pt x="124" y="68"/>
                      <a:pt x="120" y="71"/>
                      <a:pt x="114" y="70"/>
                    </a:cubicBezTo>
                    <a:cubicBezTo>
                      <a:pt x="115" y="72"/>
                      <a:pt x="122" y="73"/>
                      <a:pt x="114" y="73"/>
                    </a:cubicBezTo>
                    <a:cubicBezTo>
                      <a:pt x="115" y="77"/>
                      <a:pt x="124" y="74"/>
                      <a:pt x="122" y="81"/>
                    </a:cubicBezTo>
                    <a:cubicBezTo>
                      <a:pt x="118" y="77"/>
                      <a:pt x="118" y="81"/>
                      <a:pt x="118" y="86"/>
                    </a:cubicBezTo>
                    <a:cubicBezTo>
                      <a:pt x="114" y="81"/>
                      <a:pt x="112" y="88"/>
                      <a:pt x="109" y="90"/>
                    </a:cubicBezTo>
                    <a:cubicBezTo>
                      <a:pt x="105" y="92"/>
                      <a:pt x="100" y="90"/>
                      <a:pt x="97" y="94"/>
                    </a:cubicBezTo>
                    <a:cubicBezTo>
                      <a:pt x="96" y="96"/>
                      <a:pt x="99" y="95"/>
                      <a:pt x="99" y="96"/>
                    </a:cubicBezTo>
                    <a:cubicBezTo>
                      <a:pt x="100" y="97"/>
                      <a:pt x="93" y="99"/>
                      <a:pt x="97" y="99"/>
                    </a:cubicBezTo>
                    <a:cubicBezTo>
                      <a:pt x="95" y="105"/>
                      <a:pt x="85" y="101"/>
                      <a:pt x="83" y="107"/>
                    </a:cubicBezTo>
                    <a:cubicBezTo>
                      <a:pt x="86" y="110"/>
                      <a:pt x="91" y="111"/>
                      <a:pt x="97" y="111"/>
                    </a:cubicBezTo>
                    <a:cubicBezTo>
                      <a:pt x="99" y="117"/>
                      <a:pt x="88" y="112"/>
                      <a:pt x="88" y="116"/>
                    </a:cubicBezTo>
                    <a:cubicBezTo>
                      <a:pt x="88" y="119"/>
                      <a:pt x="86" y="116"/>
                      <a:pt x="84" y="116"/>
                    </a:cubicBezTo>
                    <a:cubicBezTo>
                      <a:pt x="80" y="116"/>
                      <a:pt x="78" y="122"/>
                      <a:pt x="73" y="120"/>
                    </a:cubicBezTo>
                    <a:cubicBezTo>
                      <a:pt x="72" y="118"/>
                      <a:pt x="69" y="118"/>
                      <a:pt x="70" y="114"/>
                    </a:cubicBezTo>
                    <a:cubicBezTo>
                      <a:pt x="60" y="113"/>
                      <a:pt x="54" y="116"/>
                      <a:pt x="45" y="114"/>
                    </a:cubicBezTo>
                    <a:cubicBezTo>
                      <a:pt x="45" y="114"/>
                      <a:pt x="43" y="112"/>
                      <a:pt x="43" y="112"/>
                    </a:cubicBezTo>
                    <a:cubicBezTo>
                      <a:pt x="40" y="112"/>
                      <a:pt x="39" y="116"/>
                      <a:pt x="36" y="116"/>
                    </a:cubicBezTo>
                    <a:cubicBezTo>
                      <a:pt x="27" y="117"/>
                      <a:pt x="20" y="114"/>
                      <a:pt x="10" y="112"/>
                    </a:cubicBezTo>
                    <a:cubicBezTo>
                      <a:pt x="13" y="109"/>
                      <a:pt x="17" y="107"/>
                      <a:pt x="23" y="107"/>
                    </a:cubicBezTo>
                    <a:cubicBezTo>
                      <a:pt x="27" y="106"/>
                      <a:pt x="23" y="99"/>
                      <a:pt x="27" y="97"/>
                    </a:cubicBezTo>
                    <a:cubicBezTo>
                      <a:pt x="32" y="99"/>
                      <a:pt x="31" y="95"/>
                      <a:pt x="36" y="96"/>
                    </a:cubicBezTo>
                    <a:cubicBezTo>
                      <a:pt x="36" y="102"/>
                      <a:pt x="43" y="101"/>
                      <a:pt x="49" y="101"/>
                    </a:cubicBezTo>
                    <a:cubicBezTo>
                      <a:pt x="53" y="100"/>
                      <a:pt x="47" y="98"/>
                      <a:pt x="51" y="96"/>
                    </a:cubicBezTo>
                    <a:cubicBezTo>
                      <a:pt x="50" y="91"/>
                      <a:pt x="40" y="97"/>
                      <a:pt x="43" y="88"/>
                    </a:cubicBezTo>
                    <a:cubicBezTo>
                      <a:pt x="36" y="90"/>
                      <a:pt x="33" y="93"/>
                      <a:pt x="25" y="90"/>
                    </a:cubicBezTo>
                    <a:cubicBezTo>
                      <a:pt x="26" y="86"/>
                      <a:pt x="30" y="85"/>
                      <a:pt x="34" y="84"/>
                    </a:cubicBezTo>
                    <a:cubicBezTo>
                      <a:pt x="36" y="83"/>
                      <a:pt x="38" y="81"/>
                      <a:pt x="40" y="79"/>
                    </a:cubicBezTo>
                    <a:cubicBezTo>
                      <a:pt x="42" y="79"/>
                      <a:pt x="43" y="78"/>
                      <a:pt x="43" y="77"/>
                    </a:cubicBezTo>
                    <a:cubicBezTo>
                      <a:pt x="48" y="76"/>
                      <a:pt x="51" y="77"/>
                      <a:pt x="53" y="79"/>
                    </a:cubicBezTo>
                    <a:cubicBezTo>
                      <a:pt x="55" y="78"/>
                      <a:pt x="57" y="76"/>
                      <a:pt x="58" y="73"/>
                    </a:cubicBezTo>
                    <a:cubicBezTo>
                      <a:pt x="59" y="70"/>
                      <a:pt x="54" y="73"/>
                      <a:pt x="53" y="71"/>
                    </a:cubicBezTo>
                    <a:cubicBezTo>
                      <a:pt x="52" y="71"/>
                      <a:pt x="51" y="67"/>
                      <a:pt x="51" y="66"/>
                    </a:cubicBezTo>
                    <a:cubicBezTo>
                      <a:pt x="50" y="65"/>
                      <a:pt x="48" y="64"/>
                      <a:pt x="49" y="62"/>
                    </a:cubicBezTo>
                    <a:cubicBezTo>
                      <a:pt x="48" y="63"/>
                      <a:pt x="46" y="64"/>
                      <a:pt x="43" y="64"/>
                    </a:cubicBezTo>
                    <a:cubicBezTo>
                      <a:pt x="44" y="60"/>
                      <a:pt x="43" y="58"/>
                      <a:pt x="40" y="58"/>
                    </a:cubicBezTo>
                    <a:cubicBezTo>
                      <a:pt x="41" y="55"/>
                      <a:pt x="43" y="52"/>
                      <a:pt x="49" y="53"/>
                    </a:cubicBezTo>
                    <a:cubicBezTo>
                      <a:pt x="54" y="52"/>
                      <a:pt x="53" y="59"/>
                      <a:pt x="60" y="56"/>
                    </a:cubicBezTo>
                    <a:cubicBezTo>
                      <a:pt x="60" y="59"/>
                      <a:pt x="61" y="60"/>
                      <a:pt x="62" y="60"/>
                    </a:cubicBezTo>
                    <a:cubicBezTo>
                      <a:pt x="68" y="62"/>
                      <a:pt x="65" y="54"/>
                      <a:pt x="68" y="53"/>
                    </a:cubicBezTo>
                    <a:cubicBezTo>
                      <a:pt x="77" y="51"/>
                      <a:pt x="85" y="48"/>
                      <a:pt x="90" y="42"/>
                    </a:cubicBezTo>
                    <a:cubicBezTo>
                      <a:pt x="90" y="37"/>
                      <a:pt x="87" y="44"/>
                      <a:pt x="83" y="42"/>
                    </a:cubicBezTo>
                    <a:cubicBezTo>
                      <a:pt x="80" y="44"/>
                      <a:pt x="75" y="44"/>
                      <a:pt x="73" y="47"/>
                    </a:cubicBezTo>
                    <a:cubicBezTo>
                      <a:pt x="68" y="46"/>
                      <a:pt x="59" y="48"/>
                      <a:pt x="51" y="47"/>
                    </a:cubicBezTo>
                    <a:cubicBezTo>
                      <a:pt x="46" y="47"/>
                      <a:pt x="44" y="44"/>
                      <a:pt x="38" y="47"/>
                    </a:cubicBezTo>
                    <a:cubicBezTo>
                      <a:pt x="36" y="40"/>
                      <a:pt x="31" y="48"/>
                      <a:pt x="29" y="42"/>
                    </a:cubicBezTo>
                    <a:cubicBezTo>
                      <a:pt x="26" y="45"/>
                      <a:pt x="21" y="40"/>
                      <a:pt x="14" y="42"/>
                    </a:cubicBezTo>
                    <a:cubicBezTo>
                      <a:pt x="15" y="36"/>
                      <a:pt x="8" y="39"/>
                      <a:pt x="6" y="36"/>
                    </a:cubicBezTo>
                    <a:cubicBezTo>
                      <a:pt x="5" y="31"/>
                      <a:pt x="10" y="32"/>
                      <a:pt x="12" y="30"/>
                    </a:cubicBezTo>
                    <a:cubicBezTo>
                      <a:pt x="12" y="25"/>
                      <a:pt x="0" y="33"/>
                      <a:pt x="2" y="25"/>
                    </a:cubicBezTo>
                    <a:cubicBezTo>
                      <a:pt x="11" y="22"/>
                      <a:pt x="25" y="21"/>
                      <a:pt x="38" y="19"/>
                    </a:cubicBezTo>
                    <a:cubicBezTo>
                      <a:pt x="40" y="19"/>
                      <a:pt x="39" y="17"/>
                      <a:pt x="40" y="15"/>
                    </a:cubicBezTo>
                    <a:cubicBezTo>
                      <a:pt x="49" y="17"/>
                      <a:pt x="57" y="13"/>
                      <a:pt x="62" y="15"/>
                    </a:cubicBezTo>
                    <a:cubicBezTo>
                      <a:pt x="64" y="14"/>
                      <a:pt x="65" y="12"/>
                      <a:pt x="66" y="10"/>
                    </a:cubicBezTo>
                    <a:cubicBezTo>
                      <a:pt x="77" y="9"/>
                      <a:pt x="87" y="6"/>
                      <a:pt x="96" y="8"/>
                    </a:cubicBezTo>
                    <a:cubicBezTo>
                      <a:pt x="97" y="8"/>
                      <a:pt x="97" y="6"/>
                      <a:pt x="97" y="4"/>
                    </a:cubicBezTo>
                    <a:cubicBezTo>
                      <a:pt x="105" y="5"/>
                      <a:pt x="115" y="3"/>
                      <a:pt x="120" y="6"/>
                    </a:cubicBezTo>
                    <a:cubicBezTo>
                      <a:pt x="121" y="3"/>
                      <a:pt x="129" y="6"/>
                      <a:pt x="129" y="2"/>
                    </a:cubicBezTo>
                    <a:cubicBezTo>
                      <a:pt x="134" y="4"/>
                      <a:pt x="141" y="5"/>
                      <a:pt x="148" y="4"/>
                    </a:cubicBezTo>
                    <a:cubicBezTo>
                      <a:pt x="148" y="3"/>
                      <a:pt x="147" y="3"/>
                      <a:pt x="146" y="2"/>
                    </a:cubicBezTo>
                    <a:cubicBezTo>
                      <a:pt x="146" y="0"/>
                      <a:pt x="148" y="1"/>
                      <a:pt x="148" y="2"/>
                    </a:cubicBezTo>
                    <a:cubicBezTo>
                      <a:pt x="156" y="4"/>
                      <a:pt x="169" y="1"/>
                      <a:pt x="178" y="2"/>
                    </a:cubicBezTo>
                    <a:cubicBezTo>
                      <a:pt x="178" y="2"/>
                      <a:pt x="177" y="6"/>
                      <a:pt x="178" y="6"/>
                    </a:cubicBezTo>
                    <a:cubicBezTo>
                      <a:pt x="192" y="6"/>
                      <a:pt x="193" y="3"/>
                      <a:pt x="209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63" name="iSľïḋè">
                <a:extLst>
                  <a:ext uri="{FF2B5EF4-FFF2-40B4-BE49-F238E27FC236}">
                    <a16:creationId xmlns:a16="http://schemas.microsoft.com/office/drawing/2014/main" id="{766B3F73-5FDD-4C0F-8CA3-14B5981414CC}"/>
                  </a:ext>
                </a:extLst>
              </p:cNvPr>
              <p:cNvSpPr/>
              <p:nvPr/>
            </p:nvSpPr>
            <p:spPr bwMode="auto">
              <a:xfrm>
                <a:off x="5955742" y="531150"/>
                <a:ext cx="133075" cy="49028"/>
              </a:xfrm>
              <a:custGeom>
                <a:avLst/>
                <a:gdLst>
                  <a:gd name="T0" fmla="*/ 17 w 64"/>
                  <a:gd name="T1" fmla="*/ 3 h 24"/>
                  <a:gd name="T2" fmla="*/ 17 w 64"/>
                  <a:gd name="T3" fmla="*/ 5 h 24"/>
                  <a:gd name="T4" fmla="*/ 22 w 64"/>
                  <a:gd name="T5" fmla="*/ 10 h 24"/>
                  <a:gd name="T6" fmla="*/ 28 w 64"/>
                  <a:gd name="T7" fmla="*/ 7 h 24"/>
                  <a:gd name="T8" fmla="*/ 37 w 64"/>
                  <a:gd name="T9" fmla="*/ 10 h 24"/>
                  <a:gd name="T10" fmla="*/ 54 w 64"/>
                  <a:gd name="T11" fmla="*/ 7 h 24"/>
                  <a:gd name="T12" fmla="*/ 61 w 64"/>
                  <a:gd name="T13" fmla="*/ 10 h 24"/>
                  <a:gd name="T14" fmla="*/ 58 w 64"/>
                  <a:gd name="T15" fmla="*/ 18 h 24"/>
                  <a:gd name="T16" fmla="*/ 41 w 64"/>
                  <a:gd name="T17" fmla="*/ 20 h 24"/>
                  <a:gd name="T18" fmla="*/ 30 w 64"/>
                  <a:gd name="T19" fmla="*/ 24 h 24"/>
                  <a:gd name="T20" fmla="*/ 11 w 64"/>
                  <a:gd name="T21" fmla="*/ 10 h 24"/>
                  <a:gd name="T22" fmla="*/ 2 w 64"/>
                  <a:gd name="T23" fmla="*/ 9 h 24"/>
                  <a:gd name="T24" fmla="*/ 17 w 64"/>
                  <a:gd name="T25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24">
                    <a:moveTo>
                      <a:pt x="17" y="3"/>
                    </a:moveTo>
                    <a:cubicBezTo>
                      <a:pt x="19" y="3"/>
                      <a:pt x="18" y="5"/>
                      <a:pt x="17" y="5"/>
                    </a:cubicBezTo>
                    <a:cubicBezTo>
                      <a:pt x="16" y="9"/>
                      <a:pt x="25" y="4"/>
                      <a:pt x="22" y="10"/>
                    </a:cubicBezTo>
                    <a:cubicBezTo>
                      <a:pt x="26" y="11"/>
                      <a:pt x="25" y="7"/>
                      <a:pt x="28" y="7"/>
                    </a:cubicBezTo>
                    <a:cubicBezTo>
                      <a:pt x="32" y="11"/>
                      <a:pt x="36" y="3"/>
                      <a:pt x="37" y="10"/>
                    </a:cubicBezTo>
                    <a:cubicBezTo>
                      <a:pt x="42" y="9"/>
                      <a:pt x="49" y="8"/>
                      <a:pt x="54" y="7"/>
                    </a:cubicBezTo>
                    <a:cubicBezTo>
                      <a:pt x="53" y="12"/>
                      <a:pt x="63" y="5"/>
                      <a:pt x="61" y="10"/>
                    </a:cubicBezTo>
                    <a:cubicBezTo>
                      <a:pt x="64" y="16"/>
                      <a:pt x="50" y="14"/>
                      <a:pt x="58" y="18"/>
                    </a:cubicBezTo>
                    <a:cubicBezTo>
                      <a:pt x="56" y="22"/>
                      <a:pt x="46" y="19"/>
                      <a:pt x="41" y="20"/>
                    </a:cubicBezTo>
                    <a:cubicBezTo>
                      <a:pt x="37" y="20"/>
                      <a:pt x="33" y="22"/>
                      <a:pt x="30" y="24"/>
                    </a:cubicBezTo>
                    <a:cubicBezTo>
                      <a:pt x="22" y="20"/>
                      <a:pt x="15" y="17"/>
                      <a:pt x="11" y="10"/>
                    </a:cubicBezTo>
                    <a:cubicBezTo>
                      <a:pt x="8" y="9"/>
                      <a:pt x="1" y="13"/>
                      <a:pt x="2" y="9"/>
                    </a:cubicBezTo>
                    <a:cubicBezTo>
                      <a:pt x="0" y="0"/>
                      <a:pt x="16" y="9"/>
                      <a:pt x="17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64" name="ï$lïďê">
                <a:extLst>
                  <a:ext uri="{FF2B5EF4-FFF2-40B4-BE49-F238E27FC236}">
                    <a16:creationId xmlns:a16="http://schemas.microsoft.com/office/drawing/2014/main" id="{065B5B79-3E00-4081-88D9-EC818B3B233C}"/>
                  </a:ext>
                </a:extLst>
              </p:cNvPr>
              <p:cNvSpPr/>
              <p:nvPr/>
            </p:nvSpPr>
            <p:spPr bwMode="auto">
              <a:xfrm>
                <a:off x="3864374" y="596988"/>
                <a:ext cx="63036" cy="19611"/>
              </a:xfrm>
              <a:custGeom>
                <a:avLst/>
                <a:gdLst>
                  <a:gd name="T0" fmla="*/ 28 w 30"/>
                  <a:gd name="T1" fmla="*/ 1 h 9"/>
                  <a:gd name="T2" fmla="*/ 17 w 30"/>
                  <a:gd name="T3" fmla="*/ 6 h 9"/>
                  <a:gd name="T4" fmla="*/ 13 w 30"/>
                  <a:gd name="T5" fmla="*/ 8 h 9"/>
                  <a:gd name="T6" fmla="*/ 6 w 30"/>
                  <a:gd name="T7" fmla="*/ 8 h 9"/>
                  <a:gd name="T8" fmla="*/ 10 w 30"/>
                  <a:gd name="T9" fmla="*/ 3 h 9"/>
                  <a:gd name="T10" fmla="*/ 28 w 30"/>
                  <a:gd name="T11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9">
                    <a:moveTo>
                      <a:pt x="28" y="1"/>
                    </a:moveTo>
                    <a:cubicBezTo>
                      <a:pt x="30" y="7"/>
                      <a:pt x="22" y="6"/>
                      <a:pt x="17" y="6"/>
                    </a:cubicBezTo>
                    <a:cubicBezTo>
                      <a:pt x="15" y="7"/>
                      <a:pt x="15" y="8"/>
                      <a:pt x="13" y="8"/>
                    </a:cubicBezTo>
                    <a:cubicBezTo>
                      <a:pt x="10" y="8"/>
                      <a:pt x="6" y="6"/>
                      <a:pt x="6" y="8"/>
                    </a:cubicBezTo>
                    <a:cubicBezTo>
                      <a:pt x="0" y="9"/>
                      <a:pt x="9" y="2"/>
                      <a:pt x="10" y="3"/>
                    </a:cubicBezTo>
                    <a:cubicBezTo>
                      <a:pt x="13" y="7"/>
                      <a:pt x="22" y="0"/>
                      <a:pt x="2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65" name="iṩḷiḓè">
                <a:extLst>
                  <a:ext uri="{FF2B5EF4-FFF2-40B4-BE49-F238E27FC236}">
                    <a16:creationId xmlns:a16="http://schemas.microsoft.com/office/drawing/2014/main" id="{48C7664D-CBB2-448B-81BC-39488560ED73}"/>
                  </a:ext>
                </a:extLst>
              </p:cNvPr>
              <p:cNvSpPr/>
              <p:nvPr/>
            </p:nvSpPr>
            <p:spPr bwMode="auto">
              <a:xfrm>
                <a:off x="4109512" y="596988"/>
                <a:ext cx="56031" cy="37822"/>
              </a:xfrm>
              <a:custGeom>
                <a:avLst/>
                <a:gdLst>
                  <a:gd name="T0" fmla="*/ 13 w 27"/>
                  <a:gd name="T1" fmla="*/ 1 h 18"/>
                  <a:gd name="T2" fmla="*/ 9 w 27"/>
                  <a:gd name="T3" fmla="*/ 3 h 18"/>
                  <a:gd name="T4" fmla="*/ 18 w 27"/>
                  <a:gd name="T5" fmla="*/ 8 h 18"/>
                  <a:gd name="T6" fmla="*/ 22 w 27"/>
                  <a:gd name="T7" fmla="*/ 6 h 18"/>
                  <a:gd name="T8" fmla="*/ 11 w 27"/>
                  <a:gd name="T9" fmla="*/ 18 h 18"/>
                  <a:gd name="T10" fmla="*/ 0 w 27"/>
                  <a:gd name="T11" fmla="*/ 5 h 18"/>
                  <a:gd name="T12" fmla="*/ 13 w 27"/>
                  <a:gd name="T13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8">
                    <a:moveTo>
                      <a:pt x="13" y="1"/>
                    </a:moveTo>
                    <a:cubicBezTo>
                      <a:pt x="13" y="3"/>
                      <a:pt x="10" y="2"/>
                      <a:pt x="9" y="3"/>
                    </a:cubicBezTo>
                    <a:cubicBezTo>
                      <a:pt x="9" y="8"/>
                      <a:pt x="21" y="0"/>
                      <a:pt x="18" y="8"/>
                    </a:cubicBezTo>
                    <a:cubicBezTo>
                      <a:pt x="20" y="9"/>
                      <a:pt x="22" y="8"/>
                      <a:pt x="22" y="6"/>
                    </a:cubicBezTo>
                    <a:cubicBezTo>
                      <a:pt x="27" y="12"/>
                      <a:pt x="12" y="13"/>
                      <a:pt x="11" y="18"/>
                    </a:cubicBezTo>
                    <a:cubicBezTo>
                      <a:pt x="6" y="14"/>
                      <a:pt x="7" y="5"/>
                      <a:pt x="0" y="5"/>
                    </a:cubicBezTo>
                    <a:cubicBezTo>
                      <a:pt x="2" y="1"/>
                      <a:pt x="9" y="3"/>
                      <a:pt x="1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66" name="íŝļïďé">
                <a:extLst>
                  <a:ext uri="{FF2B5EF4-FFF2-40B4-BE49-F238E27FC236}">
                    <a16:creationId xmlns:a16="http://schemas.microsoft.com/office/drawing/2014/main" id="{EB4B36CA-B549-4556-B4D3-3B6957DD2394}"/>
                  </a:ext>
                </a:extLst>
              </p:cNvPr>
              <p:cNvSpPr/>
              <p:nvPr/>
            </p:nvSpPr>
            <p:spPr bwMode="auto">
              <a:xfrm>
                <a:off x="5381422" y="639011"/>
                <a:ext cx="3276430" cy="2147400"/>
              </a:xfrm>
              <a:custGeom>
                <a:avLst/>
                <a:gdLst>
                  <a:gd name="T0" fmla="*/ 936 w 1575"/>
                  <a:gd name="T1" fmla="*/ 72 h 1033"/>
                  <a:gd name="T2" fmla="*/ 1105 w 1575"/>
                  <a:gd name="T3" fmla="*/ 72 h 1033"/>
                  <a:gd name="T4" fmla="*/ 1247 w 1575"/>
                  <a:gd name="T5" fmla="*/ 85 h 1033"/>
                  <a:gd name="T6" fmla="*/ 1432 w 1575"/>
                  <a:gd name="T7" fmla="*/ 115 h 1033"/>
                  <a:gd name="T8" fmla="*/ 1575 w 1575"/>
                  <a:gd name="T9" fmla="*/ 162 h 1033"/>
                  <a:gd name="T10" fmla="*/ 1484 w 1575"/>
                  <a:gd name="T11" fmla="*/ 184 h 1033"/>
                  <a:gd name="T12" fmla="*/ 1366 w 1575"/>
                  <a:gd name="T13" fmla="*/ 273 h 1033"/>
                  <a:gd name="T14" fmla="*/ 1320 w 1575"/>
                  <a:gd name="T15" fmla="*/ 301 h 1033"/>
                  <a:gd name="T16" fmla="*/ 1381 w 1575"/>
                  <a:gd name="T17" fmla="*/ 208 h 1033"/>
                  <a:gd name="T18" fmla="*/ 1247 w 1575"/>
                  <a:gd name="T19" fmla="*/ 247 h 1033"/>
                  <a:gd name="T20" fmla="*/ 1204 w 1575"/>
                  <a:gd name="T21" fmla="*/ 313 h 1033"/>
                  <a:gd name="T22" fmla="*/ 1130 w 1575"/>
                  <a:gd name="T23" fmla="*/ 415 h 1033"/>
                  <a:gd name="T24" fmla="*/ 1081 w 1575"/>
                  <a:gd name="T25" fmla="*/ 439 h 1033"/>
                  <a:gd name="T26" fmla="*/ 1061 w 1575"/>
                  <a:gd name="T27" fmla="*/ 464 h 1033"/>
                  <a:gd name="T28" fmla="*/ 993 w 1575"/>
                  <a:gd name="T29" fmla="*/ 587 h 1033"/>
                  <a:gd name="T30" fmla="*/ 956 w 1575"/>
                  <a:gd name="T31" fmla="*/ 674 h 1033"/>
                  <a:gd name="T32" fmla="*/ 895 w 1575"/>
                  <a:gd name="T33" fmla="*/ 685 h 1033"/>
                  <a:gd name="T34" fmla="*/ 882 w 1575"/>
                  <a:gd name="T35" fmla="*/ 689 h 1033"/>
                  <a:gd name="T36" fmla="*/ 848 w 1575"/>
                  <a:gd name="T37" fmla="*/ 602 h 1033"/>
                  <a:gd name="T38" fmla="*/ 742 w 1575"/>
                  <a:gd name="T39" fmla="*/ 657 h 1033"/>
                  <a:gd name="T40" fmla="*/ 665 w 1575"/>
                  <a:gd name="T41" fmla="*/ 579 h 1033"/>
                  <a:gd name="T42" fmla="*/ 524 w 1575"/>
                  <a:gd name="T43" fmla="*/ 557 h 1033"/>
                  <a:gd name="T44" fmla="*/ 557 w 1575"/>
                  <a:gd name="T45" fmla="*/ 616 h 1033"/>
                  <a:gd name="T46" fmla="*/ 453 w 1575"/>
                  <a:gd name="T47" fmla="*/ 622 h 1033"/>
                  <a:gd name="T48" fmla="*/ 391 w 1575"/>
                  <a:gd name="T49" fmla="*/ 546 h 1033"/>
                  <a:gd name="T50" fmla="*/ 440 w 1575"/>
                  <a:gd name="T51" fmla="*/ 646 h 1033"/>
                  <a:gd name="T52" fmla="*/ 470 w 1575"/>
                  <a:gd name="T53" fmla="*/ 749 h 1033"/>
                  <a:gd name="T54" fmla="*/ 412 w 1575"/>
                  <a:gd name="T55" fmla="*/ 898 h 1033"/>
                  <a:gd name="T56" fmla="*/ 352 w 1575"/>
                  <a:gd name="T57" fmla="*/ 1013 h 1033"/>
                  <a:gd name="T58" fmla="*/ 237 w 1575"/>
                  <a:gd name="T59" fmla="*/ 924 h 1033"/>
                  <a:gd name="T60" fmla="*/ 224 w 1575"/>
                  <a:gd name="T61" fmla="*/ 788 h 1033"/>
                  <a:gd name="T62" fmla="*/ 47 w 1575"/>
                  <a:gd name="T63" fmla="*/ 702 h 1033"/>
                  <a:gd name="T64" fmla="*/ 6 w 1575"/>
                  <a:gd name="T65" fmla="*/ 588 h 1033"/>
                  <a:gd name="T66" fmla="*/ 162 w 1575"/>
                  <a:gd name="T67" fmla="*/ 465 h 1033"/>
                  <a:gd name="T68" fmla="*/ 263 w 1575"/>
                  <a:gd name="T69" fmla="*/ 512 h 1033"/>
                  <a:gd name="T70" fmla="*/ 378 w 1575"/>
                  <a:gd name="T71" fmla="*/ 512 h 1033"/>
                  <a:gd name="T72" fmla="*/ 309 w 1575"/>
                  <a:gd name="T73" fmla="*/ 436 h 1033"/>
                  <a:gd name="T74" fmla="*/ 255 w 1575"/>
                  <a:gd name="T75" fmla="*/ 402 h 1033"/>
                  <a:gd name="T76" fmla="*/ 259 w 1575"/>
                  <a:gd name="T77" fmla="*/ 432 h 1033"/>
                  <a:gd name="T78" fmla="*/ 158 w 1575"/>
                  <a:gd name="T79" fmla="*/ 408 h 1033"/>
                  <a:gd name="T80" fmla="*/ 116 w 1575"/>
                  <a:gd name="T81" fmla="*/ 406 h 1033"/>
                  <a:gd name="T82" fmla="*/ 158 w 1575"/>
                  <a:gd name="T83" fmla="*/ 329 h 1033"/>
                  <a:gd name="T84" fmla="*/ 214 w 1575"/>
                  <a:gd name="T85" fmla="*/ 292 h 1033"/>
                  <a:gd name="T86" fmla="*/ 317 w 1575"/>
                  <a:gd name="T87" fmla="*/ 247 h 1033"/>
                  <a:gd name="T88" fmla="*/ 313 w 1575"/>
                  <a:gd name="T89" fmla="*/ 197 h 1033"/>
                  <a:gd name="T90" fmla="*/ 278 w 1575"/>
                  <a:gd name="T91" fmla="*/ 238 h 1033"/>
                  <a:gd name="T92" fmla="*/ 183 w 1575"/>
                  <a:gd name="T93" fmla="*/ 251 h 1033"/>
                  <a:gd name="T94" fmla="*/ 227 w 1575"/>
                  <a:gd name="T95" fmla="*/ 167 h 1033"/>
                  <a:gd name="T96" fmla="*/ 354 w 1575"/>
                  <a:gd name="T97" fmla="*/ 106 h 1033"/>
                  <a:gd name="T98" fmla="*/ 397 w 1575"/>
                  <a:gd name="T99" fmla="*/ 154 h 1033"/>
                  <a:gd name="T100" fmla="*/ 470 w 1575"/>
                  <a:gd name="T101" fmla="*/ 134 h 1033"/>
                  <a:gd name="T102" fmla="*/ 596 w 1575"/>
                  <a:gd name="T103" fmla="*/ 126 h 1033"/>
                  <a:gd name="T104" fmla="*/ 660 w 1575"/>
                  <a:gd name="T105" fmla="*/ 83 h 1033"/>
                  <a:gd name="T106" fmla="*/ 705 w 1575"/>
                  <a:gd name="T107" fmla="*/ 130 h 1033"/>
                  <a:gd name="T108" fmla="*/ 734 w 1575"/>
                  <a:gd name="T109" fmla="*/ 81 h 1033"/>
                  <a:gd name="T110" fmla="*/ 889 w 1575"/>
                  <a:gd name="T111" fmla="*/ 18 h 1033"/>
                  <a:gd name="T112" fmla="*/ 373 w 1575"/>
                  <a:gd name="T113" fmla="*/ 374 h 1033"/>
                  <a:gd name="T114" fmla="*/ 449 w 1575"/>
                  <a:gd name="T115" fmla="*/ 424 h 1033"/>
                  <a:gd name="T116" fmla="*/ 531 w 1575"/>
                  <a:gd name="T117" fmla="*/ 411 h 1033"/>
                  <a:gd name="T118" fmla="*/ 505 w 1575"/>
                  <a:gd name="T119" fmla="*/ 451 h 1033"/>
                  <a:gd name="T120" fmla="*/ 375 w 1575"/>
                  <a:gd name="T121" fmla="*/ 762 h 10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75" h="1033">
                    <a:moveTo>
                      <a:pt x="949" y="11"/>
                    </a:moveTo>
                    <a:cubicBezTo>
                      <a:pt x="949" y="13"/>
                      <a:pt x="952" y="12"/>
                      <a:pt x="954" y="13"/>
                    </a:cubicBezTo>
                    <a:cubicBezTo>
                      <a:pt x="954" y="15"/>
                      <a:pt x="951" y="14"/>
                      <a:pt x="949" y="14"/>
                    </a:cubicBezTo>
                    <a:cubicBezTo>
                      <a:pt x="957" y="22"/>
                      <a:pt x="965" y="11"/>
                      <a:pt x="979" y="14"/>
                    </a:cubicBezTo>
                    <a:cubicBezTo>
                      <a:pt x="982" y="19"/>
                      <a:pt x="987" y="22"/>
                      <a:pt x="993" y="24"/>
                    </a:cubicBezTo>
                    <a:cubicBezTo>
                      <a:pt x="994" y="26"/>
                      <a:pt x="993" y="29"/>
                      <a:pt x="993" y="31"/>
                    </a:cubicBezTo>
                    <a:cubicBezTo>
                      <a:pt x="994" y="33"/>
                      <a:pt x="998" y="33"/>
                      <a:pt x="997" y="37"/>
                    </a:cubicBezTo>
                    <a:cubicBezTo>
                      <a:pt x="993" y="36"/>
                      <a:pt x="994" y="39"/>
                      <a:pt x="993" y="42"/>
                    </a:cubicBezTo>
                    <a:cubicBezTo>
                      <a:pt x="992" y="41"/>
                      <a:pt x="989" y="40"/>
                      <a:pt x="986" y="40"/>
                    </a:cubicBezTo>
                    <a:cubicBezTo>
                      <a:pt x="983" y="41"/>
                      <a:pt x="986" y="43"/>
                      <a:pt x="984" y="44"/>
                    </a:cubicBezTo>
                    <a:cubicBezTo>
                      <a:pt x="983" y="45"/>
                      <a:pt x="982" y="42"/>
                      <a:pt x="980" y="42"/>
                    </a:cubicBezTo>
                    <a:cubicBezTo>
                      <a:pt x="979" y="43"/>
                      <a:pt x="975" y="46"/>
                      <a:pt x="969" y="44"/>
                    </a:cubicBezTo>
                    <a:cubicBezTo>
                      <a:pt x="967" y="44"/>
                      <a:pt x="968" y="47"/>
                      <a:pt x="967" y="48"/>
                    </a:cubicBezTo>
                    <a:cubicBezTo>
                      <a:pt x="967" y="48"/>
                      <a:pt x="964" y="47"/>
                      <a:pt x="964" y="48"/>
                    </a:cubicBezTo>
                    <a:cubicBezTo>
                      <a:pt x="963" y="50"/>
                      <a:pt x="967" y="51"/>
                      <a:pt x="964" y="55"/>
                    </a:cubicBezTo>
                    <a:cubicBezTo>
                      <a:pt x="963" y="52"/>
                      <a:pt x="954" y="56"/>
                      <a:pt x="958" y="57"/>
                    </a:cubicBezTo>
                    <a:cubicBezTo>
                      <a:pt x="954" y="61"/>
                      <a:pt x="948" y="59"/>
                      <a:pt x="943" y="61"/>
                    </a:cubicBezTo>
                    <a:cubicBezTo>
                      <a:pt x="940" y="62"/>
                      <a:pt x="938" y="67"/>
                      <a:pt x="934" y="67"/>
                    </a:cubicBezTo>
                    <a:cubicBezTo>
                      <a:pt x="934" y="69"/>
                      <a:pt x="934" y="72"/>
                      <a:pt x="932" y="72"/>
                    </a:cubicBezTo>
                    <a:cubicBezTo>
                      <a:pt x="933" y="75"/>
                      <a:pt x="934" y="72"/>
                      <a:pt x="936" y="72"/>
                    </a:cubicBezTo>
                    <a:cubicBezTo>
                      <a:pt x="941" y="72"/>
                      <a:pt x="943" y="68"/>
                      <a:pt x="947" y="67"/>
                    </a:cubicBezTo>
                    <a:cubicBezTo>
                      <a:pt x="950" y="66"/>
                      <a:pt x="950" y="69"/>
                      <a:pt x="952" y="68"/>
                    </a:cubicBezTo>
                    <a:cubicBezTo>
                      <a:pt x="955" y="68"/>
                      <a:pt x="955" y="65"/>
                      <a:pt x="956" y="65"/>
                    </a:cubicBezTo>
                    <a:cubicBezTo>
                      <a:pt x="960" y="63"/>
                      <a:pt x="965" y="65"/>
                      <a:pt x="969" y="63"/>
                    </a:cubicBezTo>
                    <a:cubicBezTo>
                      <a:pt x="972" y="62"/>
                      <a:pt x="968" y="60"/>
                      <a:pt x="971" y="59"/>
                    </a:cubicBezTo>
                    <a:cubicBezTo>
                      <a:pt x="972" y="59"/>
                      <a:pt x="974" y="60"/>
                      <a:pt x="975" y="59"/>
                    </a:cubicBezTo>
                    <a:cubicBezTo>
                      <a:pt x="975" y="59"/>
                      <a:pt x="976" y="55"/>
                      <a:pt x="977" y="55"/>
                    </a:cubicBezTo>
                    <a:cubicBezTo>
                      <a:pt x="977" y="55"/>
                      <a:pt x="982" y="57"/>
                      <a:pt x="984" y="57"/>
                    </a:cubicBezTo>
                    <a:cubicBezTo>
                      <a:pt x="989" y="57"/>
                      <a:pt x="989" y="56"/>
                      <a:pt x="993" y="55"/>
                    </a:cubicBezTo>
                    <a:cubicBezTo>
                      <a:pt x="993" y="57"/>
                      <a:pt x="993" y="59"/>
                      <a:pt x="993" y="61"/>
                    </a:cubicBezTo>
                    <a:cubicBezTo>
                      <a:pt x="996" y="59"/>
                      <a:pt x="997" y="59"/>
                      <a:pt x="997" y="63"/>
                    </a:cubicBezTo>
                    <a:cubicBezTo>
                      <a:pt x="1007" y="62"/>
                      <a:pt x="1023" y="64"/>
                      <a:pt x="1038" y="63"/>
                    </a:cubicBezTo>
                    <a:cubicBezTo>
                      <a:pt x="1037" y="71"/>
                      <a:pt x="1051" y="65"/>
                      <a:pt x="1049" y="74"/>
                    </a:cubicBezTo>
                    <a:cubicBezTo>
                      <a:pt x="1051" y="71"/>
                      <a:pt x="1054" y="74"/>
                      <a:pt x="1057" y="74"/>
                    </a:cubicBezTo>
                    <a:cubicBezTo>
                      <a:pt x="1062" y="74"/>
                      <a:pt x="1069" y="72"/>
                      <a:pt x="1072" y="74"/>
                    </a:cubicBezTo>
                    <a:cubicBezTo>
                      <a:pt x="1076" y="74"/>
                      <a:pt x="1072" y="66"/>
                      <a:pt x="1076" y="65"/>
                    </a:cubicBezTo>
                    <a:cubicBezTo>
                      <a:pt x="1082" y="66"/>
                      <a:pt x="1088" y="65"/>
                      <a:pt x="1094" y="67"/>
                    </a:cubicBezTo>
                    <a:cubicBezTo>
                      <a:pt x="1094" y="67"/>
                      <a:pt x="1094" y="68"/>
                      <a:pt x="1094" y="68"/>
                    </a:cubicBezTo>
                    <a:cubicBezTo>
                      <a:pt x="1097" y="69"/>
                      <a:pt x="1101" y="68"/>
                      <a:pt x="1103" y="68"/>
                    </a:cubicBezTo>
                    <a:cubicBezTo>
                      <a:pt x="1104" y="69"/>
                      <a:pt x="1105" y="72"/>
                      <a:pt x="1105" y="72"/>
                    </a:cubicBezTo>
                    <a:cubicBezTo>
                      <a:pt x="1108" y="74"/>
                      <a:pt x="1113" y="71"/>
                      <a:pt x="1115" y="74"/>
                    </a:cubicBezTo>
                    <a:cubicBezTo>
                      <a:pt x="1114" y="78"/>
                      <a:pt x="1114" y="82"/>
                      <a:pt x="1109" y="81"/>
                    </a:cubicBezTo>
                    <a:cubicBezTo>
                      <a:pt x="1109" y="85"/>
                      <a:pt x="1112" y="86"/>
                      <a:pt x="1117" y="85"/>
                    </a:cubicBezTo>
                    <a:cubicBezTo>
                      <a:pt x="1115" y="96"/>
                      <a:pt x="1124" y="97"/>
                      <a:pt x="1128" y="102"/>
                    </a:cubicBezTo>
                    <a:cubicBezTo>
                      <a:pt x="1131" y="100"/>
                      <a:pt x="1134" y="99"/>
                      <a:pt x="1137" y="96"/>
                    </a:cubicBezTo>
                    <a:cubicBezTo>
                      <a:pt x="1138" y="95"/>
                      <a:pt x="1138" y="92"/>
                      <a:pt x="1139" y="91"/>
                    </a:cubicBezTo>
                    <a:cubicBezTo>
                      <a:pt x="1140" y="90"/>
                      <a:pt x="1143" y="91"/>
                      <a:pt x="1143" y="89"/>
                    </a:cubicBezTo>
                    <a:cubicBezTo>
                      <a:pt x="1148" y="88"/>
                      <a:pt x="1146" y="93"/>
                      <a:pt x="1148" y="95"/>
                    </a:cubicBezTo>
                    <a:cubicBezTo>
                      <a:pt x="1153" y="95"/>
                      <a:pt x="1157" y="95"/>
                      <a:pt x="1161" y="95"/>
                    </a:cubicBezTo>
                    <a:cubicBezTo>
                      <a:pt x="1163" y="93"/>
                      <a:pt x="1168" y="94"/>
                      <a:pt x="1167" y="89"/>
                    </a:cubicBezTo>
                    <a:cubicBezTo>
                      <a:pt x="1173" y="91"/>
                      <a:pt x="1187" y="85"/>
                      <a:pt x="1187" y="93"/>
                    </a:cubicBezTo>
                    <a:cubicBezTo>
                      <a:pt x="1193" y="93"/>
                      <a:pt x="1191" y="86"/>
                      <a:pt x="1199" y="89"/>
                    </a:cubicBezTo>
                    <a:cubicBezTo>
                      <a:pt x="1198" y="87"/>
                      <a:pt x="1196" y="87"/>
                      <a:pt x="1195" y="87"/>
                    </a:cubicBezTo>
                    <a:cubicBezTo>
                      <a:pt x="1196" y="86"/>
                      <a:pt x="1196" y="82"/>
                      <a:pt x="1199" y="81"/>
                    </a:cubicBezTo>
                    <a:cubicBezTo>
                      <a:pt x="1204" y="82"/>
                      <a:pt x="1202" y="75"/>
                      <a:pt x="1210" y="78"/>
                    </a:cubicBezTo>
                    <a:cubicBezTo>
                      <a:pt x="1212" y="78"/>
                      <a:pt x="1210" y="75"/>
                      <a:pt x="1210" y="76"/>
                    </a:cubicBezTo>
                    <a:cubicBezTo>
                      <a:pt x="1213" y="72"/>
                      <a:pt x="1218" y="75"/>
                      <a:pt x="1225" y="74"/>
                    </a:cubicBezTo>
                    <a:cubicBezTo>
                      <a:pt x="1223" y="84"/>
                      <a:pt x="1235" y="71"/>
                      <a:pt x="1232" y="80"/>
                    </a:cubicBezTo>
                    <a:cubicBezTo>
                      <a:pt x="1240" y="81"/>
                      <a:pt x="1246" y="79"/>
                      <a:pt x="1253" y="78"/>
                    </a:cubicBezTo>
                    <a:cubicBezTo>
                      <a:pt x="1253" y="83"/>
                      <a:pt x="1245" y="79"/>
                      <a:pt x="1247" y="85"/>
                    </a:cubicBezTo>
                    <a:cubicBezTo>
                      <a:pt x="1248" y="89"/>
                      <a:pt x="1254" y="87"/>
                      <a:pt x="1258" y="87"/>
                    </a:cubicBezTo>
                    <a:cubicBezTo>
                      <a:pt x="1265" y="87"/>
                      <a:pt x="1271" y="87"/>
                      <a:pt x="1277" y="85"/>
                    </a:cubicBezTo>
                    <a:cubicBezTo>
                      <a:pt x="1278" y="92"/>
                      <a:pt x="1287" y="92"/>
                      <a:pt x="1290" y="98"/>
                    </a:cubicBezTo>
                    <a:cubicBezTo>
                      <a:pt x="1294" y="97"/>
                      <a:pt x="1296" y="100"/>
                      <a:pt x="1299" y="100"/>
                    </a:cubicBezTo>
                    <a:cubicBezTo>
                      <a:pt x="1311" y="101"/>
                      <a:pt x="1324" y="98"/>
                      <a:pt x="1335" y="100"/>
                    </a:cubicBezTo>
                    <a:cubicBezTo>
                      <a:pt x="1339" y="101"/>
                      <a:pt x="1343" y="106"/>
                      <a:pt x="1348" y="104"/>
                    </a:cubicBezTo>
                    <a:cubicBezTo>
                      <a:pt x="1347" y="107"/>
                      <a:pt x="1349" y="107"/>
                      <a:pt x="1351" y="108"/>
                    </a:cubicBezTo>
                    <a:cubicBezTo>
                      <a:pt x="1351" y="110"/>
                      <a:pt x="1351" y="113"/>
                      <a:pt x="1351" y="115"/>
                    </a:cubicBezTo>
                    <a:cubicBezTo>
                      <a:pt x="1351" y="118"/>
                      <a:pt x="1358" y="115"/>
                      <a:pt x="1359" y="117"/>
                    </a:cubicBezTo>
                    <a:cubicBezTo>
                      <a:pt x="1361" y="120"/>
                      <a:pt x="1360" y="116"/>
                      <a:pt x="1363" y="117"/>
                    </a:cubicBezTo>
                    <a:cubicBezTo>
                      <a:pt x="1363" y="117"/>
                      <a:pt x="1363" y="119"/>
                      <a:pt x="1364" y="119"/>
                    </a:cubicBezTo>
                    <a:cubicBezTo>
                      <a:pt x="1367" y="119"/>
                      <a:pt x="1387" y="121"/>
                      <a:pt x="1389" y="119"/>
                    </a:cubicBezTo>
                    <a:cubicBezTo>
                      <a:pt x="1389" y="119"/>
                      <a:pt x="1389" y="117"/>
                      <a:pt x="1389" y="117"/>
                    </a:cubicBezTo>
                    <a:cubicBezTo>
                      <a:pt x="1390" y="117"/>
                      <a:pt x="1394" y="119"/>
                      <a:pt x="1394" y="119"/>
                    </a:cubicBezTo>
                    <a:cubicBezTo>
                      <a:pt x="1396" y="117"/>
                      <a:pt x="1399" y="116"/>
                      <a:pt x="1400" y="119"/>
                    </a:cubicBezTo>
                    <a:cubicBezTo>
                      <a:pt x="1403" y="115"/>
                      <a:pt x="1409" y="115"/>
                      <a:pt x="1415" y="113"/>
                    </a:cubicBezTo>
                    <a:cubicBezTo>
                      <a:pt x="1414" y="119"/>
                      <a:pt x="1416" y="122"/>
                      <a:pt x="1417" y="126"/>
                    </a:cubicBezTo>
                    <a:cubicBezTo>
                      <a:pt x="1424" y="126"/>
                      <a:pt x="1427" y="130"/>
                      <a:pt x="1433" y="126"/>
                    </a:cubicBezTo>
                    <a:cubicBezTo>
                      <a:pt x="1434" y="123"/>
                      <a:pt x="1432" y="123"/>
                      <a:pt x="1430" y="122"/>
                    </a:cubicBezTo>
                    <a:cubicBezTo>
                      <a:pt x="1431" y="121"/>
                      <a:pt x="1432" y="118"/>
                      <a:pt x="1432" y="115"/>
                    </a:cubicBezTo>
                    <a:cubicBezTo>
                      <a:pt x="1436" y="111"/>
                      <a:pt x="1448" y="113"/>
                      <a:pt x="1450" y="117"/>
                    </a:cubicBezTo>
                    <a:cubicBezTo>
                      <a:pt x="1458" y="117"/>
                      <a:pt x="1466" y="116"/>
                      <a:pt x="1474" y="117"/>
                    </a:cubicBezTo>
                    <a:cubicBezTo>
                      <a:pt x="1477" y="117"/>
                      <a:pt x="1483" y="121"/>
                      <a:pt x="1484" y="117"/>
                    </a:cubicBezTo>
                    <a:cubicBezTo>
                      <a:pt x="1488" y="119"/>
                      <a:pt x="1487" y="121"/>
                      <a:pt x="1493" y="122"/>
                    </a:cubicBezTo>
                    <a:cubicBezTo>
                      <a:pt x="1495" y="123"/>
                      <a:pt x="1496" y="126"/>
                      <a:pt x="1497" y="126"/>
                    </a:cubicBezTo>
                    <a:cubicBezTo>
                      <a:pt x="1498" y="126"/>
                      <a:pt x="1499" y="125"/>
                      <a:pt x="1499" y="124"/>
                    </a:cubicBezTo>
                    <a:cubicBezTo>
                      <a:pt x="1501" y="125"/>
                      <a:pt x="1499" y="127"/>
                      <a:pt x="1500" y="128"/>
                    </a:cubicBezTo>
                    <a:cubicBezTo>
                      <a:pt x="1501" y="129"/>
                      <a:pt x="1504" y="127"/>
                      <a:pt x="1504" y="128"/>
                    </a:cubicBezTo>
                    <a:cubicBezTo>
                      <a:pt x="1505" y="129"/>
                      <a:pt x="1509" y="130"/>
                      <a:pt x="1514" y="132"/>
                    </a:cubicBezTo>
                    <a:cubicBezTo>
                      <a:pt x="1516" y="133"/>
                      <a:pt x="1521" y="134"/>
                      <a:pt x="1525" y="136"/>
                    </a:cubicBezTo>
                    <a:cubicBezTo>
                      <a:pt x="1526" y="136"/>
                      <a:pt x="1526" y="139"/>
                      <a:pt x="1527" y="139"/>
                    </a:cubicBezTo>
                    <a:cubicBezTo>
                      <a:pt x="1527" y="140"/>
                      <a:pt x="1530" y="139"/>
                      <a:pt x="1530" y="139"/>
                    </a:cubicBezTo>
                    <a:cubicBezTo>
                      <a:pt x="1531" y="140"/>
                      <a:pt x="1530" y="142"/>
                      <a:pt x="1530" y="143"/>
                    </a:cubicBezTo>
                    <a:cubicBezTo>
                      <a:pt x="1531" y="144"/>
                      <a:pt x="1534" y="142"/>
                      <a:pt x="1534" y="143"/>
                    </a:cubicBezTo>
                    <a:cubicBezTo>
                      <a:pt x="1535" y="145"/>
                      <a:pt x="1532" y="151"/>
                      <a:pt x="1540" y="149"/>
                    </a:cubicBezTo>
                    <a:cubicBezTo>
                      <a:pt x="1540" y="153"/>
                      <a:pt x="1540" y="157"/>
                      <a:pt x="1540" y="162"/>
                    </a:cubicBezTo>
                    <a:cubicBezTo>
                      <a:pt x="1546" y="161"/>
                      <a:pt x="1551" y="160"/>
                      <a:pt x="1553" y="154"/>
                    </a:cubicBezTo>
                    <a:cubicBezTo>
                      <a:pt x="1558" y="157"/>
                      <a:pt x="1565" y="156"/>
                      <a:pt x="1569" y="158"/>
                    </a:cubicBezTo>
                    <a:cubicBezTo>
                      <a:pt x="1570" y="158"/>
                      <a:pt x="1569" y="161"/>
                      <a:pt x="1569" y="162"/>
                    </a:cubicBezTo>
                    <a:cubicBezTo>
                      <a:pt x="1570" y="163"/>
                      <a:pt x="1574" y="161"/>
                      <a:pt x="1575" y="162"/>
                    </a:cubicBezTo>
                    <a:cubicBezTo>
                      <a:pt x="1574" y="164"/>
                      <a:pt x="1571" y="164"/>
                      <a:pt x="1571" y="167"/>
                    </a:cubicBezTo>
                    <a:cubicBezTo>
                      <a:pt x="1568" y="168"/>
                      <a:pt x="1568" y="165"/>
                      <a:pt x="1566" y="165"/>
                    </a:cubicBezTo>
                    <a:cubicBezTo>
                      <a:pt x="1564" y="167"/>
                      <a:pt x="1564" y="170"/>
                      <a:pt x="1560" y="169"/>
                    </a:cubicBezTo>
                    <a:cubicBezTo>
                      <a:pt x="1561" y="172"/>
                      <a:pt x="1566" y="171"/>
                      <a:pt x="1564" y="177"/>
                    </a:cubicBezTo>
                    <a:cubicBezTo>
                      <a:pt x="1557" y="171"/>
                      <a:pt x="1563" y="179"/>
                      <a:pt x="1558" y="180"/>
                    </a:cubicBezTo>
                    <a:cubicBezTo>
                      <a:pt x="1557" y="181"/>
                      <a:pt x="1555" y="182"/>
                      <a:pt x="1554" y="184"/>
                    </a:cubicBezTo>
                    <a:cubicBezTo>
                      <a:pt x="1552" y="184"/>
                      <a:pt x="1551" y="183"/>
                      <a:pt x="1549" y="182"/>
                    </a:cubicBezTo>
                    <a:cubicBezTo>
                      <a:pt x="1548" y="181"/>
                      <a:pt x="1546" y="179"/>
                      <a:pt x="1545" y="178"/>
                    </a:cubicBezTo>
                    <a:cubicBezTo>
                      <a:pt x="1542" y="177"/>
                      <a:pt x="1540" y="178"/>
                      <a:pt x="1538" y="177"/>
                    </a:cubicBezTo>
                    <a:cubicBezTo>
                      <a:pt x="1536" y="176"/>
                      <a:pt x="1535" y="173"/>
                      <a:pt x="1534" y="173"/>
                    </a:cubicBezTo>
                    <a:cubicBezTo>
                      <a:pt x="1532" y="172"/>
                      <a:pt x="1529" y="173"/>
                      <a:pt x="1527" y="173"/>
                    </a:cubicBezTo>
                    <a:cubicBezTo>
                      <a:pt x="1526" y="173"/>
                      <a:pt x="1526" y="171"/>
                      <a:pt x="1525" y="171"/>
                    </a:cubicBezTo>
                    <a:cubicBezTo>
                      <a:pt x="1522" y="171"/>
                      <a:pt x="1520" y="164"/>
                      <a:pt x="1517" y="169"/>
                    </a:cubicBezTo>
                    <a:cubicBezTo>
                      <a:pt x="1515" y="169"/>
                      <a:pt x="1516" y="166"/>
                      <a:pt x="1515" y="163"/>
                    </a:cubicBezTo>
                    <a:cubicBezTo>
                      <a:pt x="1512" y="163"/>
                      <a:pt x="1508" y="163"/>
                      <a:pt x="1504" y="163"/>
                    </a:cubicBezTo>
                    <a:cubicBezTo>
                      <a:pt x="1500" y="164"/>
                      <a:pt x="1504" y="168"/>
                      <a:pt x="1504" y="167"/>
                    </a:cubicBezTo>
                    <a:cubicBezTo>
                      <a:pt x="1504" y="170"/>
                      <a:pt x="1500" y="170"/>
                      <a:pt x="1500" y="175"/>
                    </a:cubicBezTo>
                    <a:cubicBezTo>
                      <a:pt x="1492" y="174"/>
                      <a:pt x="1491" y="180"/>
                      <a:pt x="1482" y="178"/>
                    </a:cubicBezTo>
                    <a:cubicBezTo>
                      <a:pt x="1480" y="180"/>
                      <a:pt x="1480" y="183"/>
                      <a:pt x="1476" y="182"/>
                    </a:cubicBezTo>
                    <a:cubicBezTo>
                      <a:pt x="1477" y="185"/>
                      <a:pt x="1481" y="184"/>
                      <a:pt x="1484" y="184"/>
                    </a:cubicBezTo>
                    <a:cubicBezTo>
                      <a:pt x="1486" y="185"/>
                      <a:pt x="1487" y="187"/>
                      <a:pt x="1489" y="188"/>
                    </a:cubicBezTo>
                    <a:cubicBezTo>
                      <a:pt x="1488" y="194"/>
                      <a:pt x="1488" y="192"/>
                      <a:pt x="1491" y="195"/>
                    </a:cubicBezTo>
                    <a:cubicBezTo>
                      <a:pt x="1493" y="199"/>
                      <a:pt x="1498" y="200"/>
                      <a:pt x="1500" y="203"/>
                    </a:cubicBezTo>
                    <a:cubicBezTo>
                      <a:pt x="1500" y="203"/>
                      <a:pt x="1495" y="208"/>
                      <a:pt x="1495" y="208"/>
                    </a:cubicBezTo>
                    <a:cubicBezTo>
                      <a:pt x="1490" y="209"/>
                      <a:pt x="1490" y="204"/>
                      <a:pt x="1487" y="204"/>
                    </a:cubicBezTo>
                    <a:cubicBezTo>
                      <a:pt x="1488" y="204"/>
                      <a:pt x="1490" y="208"/>
                      <a:pt x="1487" y="208"/>
                    </a:cubicBezTo>
                    <a:cubicBezTo>
                      <a:pt x="1482" y="209"/>
                      <a:pt x="1473" y="208"/>
                      <a:pt x="1467" y="210"/>
                    </a:cubicBezTo>
                    <a:cubicBezTo>
                      <a:pt x="1464" y="211"/>
                      <a:pt x="1457" y="213"/>
                      <a:pt x="1458" y="218"/>
                    </a:cubicBezTo>
                    <a:cubicBezTo>
                      <a:pt x="1449" y="216"/>
                      <a:pt x="1448" y="222"/>
                      <a:pt x="1443" y="223"/>
                    </a:cubicBezTo>
                    <a:cubicBezTo>
                      <a:pt x="1441" y="225"/>
                      <a:pt x="1441" y="226"/>
                      <a:pt x="1439" y="227"/>
                    </a:cubicBezTo>
                    <a:cubicBezTo>
                      <a:pt x="1438" y="228"/>
                      <a:pt x="1435" y="231"/>
                      <a:pt x="1433" y="231"/>
                    </a:cubicBezTo>
                    <a:cubicBezTo>
                      <a:pt x="1432" y="231"/>
                      <a:pt x="1430" y="233"/>
                      <a:pt x="1430" y="234"/>
                    </a:cubicBezTo>
                    <a:cubicBezTo>
                      <a:pt x="1424" y="233"/>
                      <a:pt x="1414" y="237"/>
                      <a:pt x="1411" y="232"/>
                    </a:cubicBezTo>
                    <a:cubicBezTo>
                      <a:pt x="1409" y="234"/>
                      <a:pt x="1404" y="233"/>
                      <a:pt x="1405" y="238"/>
                    </a:cubicBezTo>
                    <a:cubicBezTo>
                      <a:pt x="1395" y="239"/>
                      <a:pt x="1394" y="239"/>
                      <a:pt x="1383" y="238"/>
                    </a:cubicBezTo>
                    <a:cubicBezTo>
                      <a:pt x="1382" y="238"/>
                      <a:pt x="1381" y="240"/>
                      <a:pt x="1379" y="240"/>
                    </a:cubicBezTo>
                    <a:cubicBezTo>
                      <a:pt x="1378" y="241"/>
                      <a:pt x="1374" y="242"/>
                      <a:pt x="1374" y="246"/>
                    </a:cubicBezTo>
                    <a:cubicBezTo>
                      <a:pt x="1373" y="251"/>
                      <a:pt x="1365" y="248"/>
                      <a:pt x="1366" y="257"/>
                    </a:cubicBezTo>
                    <a:cubicBezTo>
                      <a:pt x="1365" y="263"/>
                      <a:pt x="1371" y="262"/>
                      <a:pt x="1374" y="264"/>
                    </a:cubicBezTo>
                    <a:cubicBezTo>
                      <a:pt x="1373" y="269"/>
                      <a:pt x="1372" y="274"/>
                      <a:pt x="1366" y="273"/>
                    </a:cubicBezTo>
                    <a:cubicBezTo>
                      <a:pt x="1367" y="277"/>
                      <a:pt x="1366" y="279"/>
                      <a:pt x="1363" y="279"/>
                    </a:cubicBezTo>
                    <a:cubicBezTo>
                      <a:pt x="1363" y="282"/>
                      <a:pt x="1363" y="284"/>
                      <a:pt x="1363" y="287"/>
                    </a:cubicBezTo>
                    <a:cubicBezTo>
                      <a:pt x="1363" y="289"/>
                      <a:pt x="1366" y="285"/>
                      <a:pt x="1366" y="288"/>
                    </a:cubicBezTo>
                    <a:cubicBezTo>
                      <a:pt x="1368" y="292"/>
                      <a:pt x="1364" y="291"/>
                      <a:pt x="1363" y="292"/>
                    </a:cubicBezTo>
                    <a:cubicBezTo>
                      <a:pt x="1362" y="293"/>
                      <a:pt x="1361" y="297"/>
                      <a:pt x="1361" y="298"/>
                    </a:cubicBezTo>
                    <a:cubicBezTo>
                      <a:pt x="1359" y="299"/>
                      <a:pt x="1353" y="298"/>
                      <a:pt x="1351" y="300"/>
                    </a:cubicBezTo>
                    <a:cubicBezTo>
                      <a:pt x="1350" y="301"/>
                      <a:pt x="1353" y="306"/>
                      <a:pt x="1351" y="307"/>
                    </a:cubicBezTo>
                    <a:cubicBezTo>
                      <a:pt x="1350" y="308"/>
                      <a:pt x="1350" y="303"/>
                      <a:pt x="1350" y="303"/>
                    </a:cubicBezTo>
                    <a:cubicBezTo>
                      <a:pt x="1348" y="303"/>
                      <a:pt x="1344" y="304"/>
                      <a:pt x="1348" y="313"/>
                    </a:cubicBezTo>
                    <a:cubicBezTo>
                      <a:pt x="1344" y="311"/>
                      <a:pt x="1345" y="315"/>
                      <a:pt x="1344" y="316"/>
                    </a:cubicBezTo>
                    <a:cubicBezTo>
                      <a:pt x="1343" y="317"/>
                      <a:pt x="1341" y="316"/>
                      <a:pt x="1340" y="316"/>
                    </a:cubicBezTo>
                    <a:cubicBezTo>
                      <a:pt x="1339" y="317"/>
                      <a:pt x="1340" y="322"/>
                      <a:pt x="1336" y="320"/>
                    </a:cubicBezTo>
                    <a:cubicBezTo>
                      <a:pt x="1337" y="323"/>
                      <a:pt x="1334" y="324"/>
                      <a:pt x="1335" y="328"/>
                    </a:cubicBezTo>
                    <a:cubicBezTo>
                      <a:pt x="1332" y="328"/>
                      <a:pt x="1327" y="327"/>
                      <a:pt x="1327" y="329"/>
                    </a:cubicBezTo>
                    <a:cubicBezTo>
                      <a:pt x="1325" y="329"/>
                      <a:pt x="1328" y="327"/>
                      <a:pt x="1327" y="324"/>
                    </a:cubicBezTo>
                    <a:cubicBezTo>
                      <a:pt x="1327" y="324"/>
                      <a:pt x="1325" y="323"/>
                      <a:pt x="1325" y="322"/>
                    </a:cubicBezTo>
                    <a:cubicBezTo>
                      <a:pt x="1325" y="321"/>
                      <a:pt x="1325" y="319"/>
                      <a:pt x="1325" y="318"/>
                    </a:cubicBezTo>
                    <a:cubicBezTo>
                      <a:pt x="1324" y="317"/>
                      <a:pt x="1323" y="315"/>
                      <a:pt x="1322" y="314"/>
                    </a:cubicBezTo>
                    <a:cubicBezTo>
                      <a:pt x="1321" y="314"/>
                      <a:pt x="1320" y="312"/>
                      <a:pt x="1318" y="313"/>
                    </a:cubicBezTo>
                    <a:cubicBezTo>
                      <a:pt x="1320" y="310"/>
                      <a:pt x="1320" y="305"/>
                      <a:pt x="1320" y="301"/>
                    </a:cubicBezTo>
                    <a:cubicBezTo>
                      <a:pt x="1320" y="298"/>
                      <a:pt x="1318" y="298"/>
                      <a:pt x="1318" y="296"/>
                    </a:cubicBezTo>
                    <a:cubicBezTo>
                      <a:pt x="1317" y="289"/>
                      <a:pt x="1320" y="281"/>
                      <a:pt x="1318" y="275"/>
                    </a:cubicBezTo>
                    <a:cubicBezTo>
                      <a:pt x="1325" y="281"/>
                      <a:pt x="1319" y="272"/>
                      <a:pt x="1322" y="268"/>
                    </a:cubicBezTo>
                    <a:cubicBezTo>
                      <a:pt x="1322" y="267"/>
                      <a:pt x="1324" y="274"/>
                      <a:pt x="1325" y="270"/>
                    </a:cubicBezTo>
                    <a:cubicBezTo>
                      <a:pt x="1325" y="269"/>
                      <a:pt x="1325" y="267"/>
                      <a:pt x="1325" y="266"/>
                    </a:cubicBezTo>
                    <a:cubicBezTo>
                      <a:pt x="1327" y="263"/>
                      <a:pt x="1335" y="258"/>
                      <a:pt x="1336" y="257"/>
                    </a:cubicBezTo>
                    <a:cubicBezTo>
                      <a:pt x="1336" y="257"/>
                      <a:pt x="1340" y="256"/>
                      <a:pt x="1338" y="255"/>
                    </a:cubicBezTo>
                    <a:cubicBezTo>
                      <a:pt x="1336" y="253"/>
                      <a:pt x="1339" y="253"/>
                      <a:pt x="1342" y="253"/>
                    </a:cubicBezTo>
                    <a:cubicBezTo>
                      <a:pt x="1345" y="251"/>
                      <a:pt x="1346" y="248"/>
                      <a:pt x="1346" y="244"/>
                    </a:cubicBezTo>
                    <a:cubicBezTo>
                      <a:pt x="1346" y="243"/>
                      <a:pt x="1352" y="241"/>
                      <a:pt x="1351" y="240"/>
                    </a:cubicBezTo>
                    <a:cubicBezTo>
                      <a:pt x="1351" y="240"/>
                      <a:pt x="1350" y="240"/>
                      <a:pt x="1350" y="240"/>
                    </a:cubicBezTo>
                    <a:cubicBezTo>
                      <a:pt x="1350" y="240"/>
                      <a:pt x="1351" y="236"/>
                      <a:pt x="1351" y="236"/>
                    </a:cubicBezTo>
                    <a:cubicBezTo>
                      <a:pt x="1353" y="236"/>
                      <a:pt x="1356" y="241"/>
                      <a:pt x="1355" y="232"/>
                    </a:cubicBezTo>
                    <a:cubicBezTo>
                      <a:pt x="1358" y="232"/>
                      <a:pt x="1362" y="232"/>
                      <a:pt x="1364" y="231"/>
                    </a:cubicBezTo>
                    <a:cubicBezTo>
                      <a:pt x="1365" y="230"/>
                      <a:pt x="1366" y="227"/>
                      <a:pt x="1366" y="227"/>
                    </a:cubicBezTo>
                    <a:cubicBezTo>
                      <a:pt x="1367" y="226"/>
                      <a:pt x="1369" y="227"/>
                      <a:pt x="1370" y="227"/>
                    </a:cubicBezTo>
                    <a:cubicBezTo>
                      <a:pt x="1371" y="226"/>
                      <a:pt x="1373" y="224"/>
                      <a:pt x="1374" y="223"/>
                    </a:cubicBezTo>
                    <a:cubicBezTo>
                      <a:pt x="1375" y="222"/>
                      <a:pt x="1375" y="223"/>
                      <a:pt x="1376" y="221"/>
                    </a:cubicBezTo>
                    <a:cubicBezTo>
                      <a:pt x="1376" y="219"/>
                      <a:pt x="1378" y="214"/>
                      <a:pt x="1381" y="218"/>
                    </a:cubicBezTo>
                    <a:cubicBezTo>
                      <a:pt x="1381" y="214"/>
                      <a:pt x="1381" y="211"/>
                      <a:pt x="1381" y="208"/>
                    </a:cubicBezTo>
                    <a:cubicBezTo>
                      <a:pt x="1377" y="208"/>
                      <a:pt x="1374" y="209"/>
                      <a:pt x="1372" y="210"/>
                    </a:cubicBezTo>
                    <a:cubicBezTo>
                      <a:pt x="1371" y="211"/>
                      <a:pt x="1369" y="213"/>
                      <a:pt x="1368" y="214"/>
                    </a:cubicBezTo>
                    <a:cubicBezTo>
                      <a:pt x="1367" y="215"/>
                      <a:pt x="1366" y="214"/>
                      <a:pt x="1366" y="216"/>
                    </a:cubicBezTo>
                    <a:cubicBezTo>
                      <a:pt x="1366" y="219"/>
                      <a:pt x="1359" y="218"/>
                      <a:pt x="1359" y="223"/>
                    </a:cubicBezTo>
                    <a:cubicBezTo>
                      <a:pt x="1355" y="223"/>
                      <a:pt x="1353" y="224"/>
                      <a:pt x="1353" y="227"/>
                    </a:cubicBezTo>
                    <a:cubicBezTo>
                      <a:pt x="1351" y="227"/>
                      <a:pt x="1352" y="224"/>
                      <a:pt x="1351" y="223"/>
                    </a:cubicBezTo>
                    <a:cubicBezTo>
                      <a:pt x="1351" y="223"/>
                      <a:pt x="1348" y="224"/>
                      <a:pt x="1348" y="223"/>
                    </a:cubicBezTo>
                    <a:cubicBezTo>
                      <a:pt x="1347" y="222"/>
                      <a:pt x="1348" y="219"/>
                      <a:pt x="1348" y="218"/>
                    </a:cubicBezTo>
                    <a:cubicBezTo>
                      <a:pt x="1340" y="219"/>
                      <a:pt x="1335" y="216"/>
                      <a:pt x="1329" y="218"/>
                    </a:cubicBezTo>
                    <a:cubicBezTo>
                      <a:pt x="1327" y="218"/>
                      <a:pt x="1329" y="220"/>
                      <a:pt x="1327" y="221"/>
                    </a:cubicBezTo>
                    <a:cubicBezTo>
                      <a:pt x="1325" y="223"/>
                      <a:pt x="1322" y="222"/>
                      <a:pt x="1320" y="223"/>
                    </a:cubicBezTo>
                    <a:cubicBezTo>
                      <a:pt x="1316" y="225"/>
                      <a:pt x="1316" y="226"/>
                      <a:pt x="1314" y="229"/>
                    </a:cubicBezTo>
                    <a:cubicBezTo>
                      <a:pt x="1313" y="230"/>
                      <a:pt x="1312" y="233"/>
                      <a:pt x="1308" y="232"/>
                    </a:cubicBezTo>
                    <a:cubicBezTo>
                      <a:pt x="1307" y="238"/>
                      <a:pt x="1311" y="237"/>
                      <a:pt x="1310" y="242"/>
                    </a:cubicBezTo>
                    <a:cubicBezTo>
                      <a:pt x="1308" y="243"/>
                      <a:pt x="1307" y="244"/>
                      <a:pt x="1307" y="247"/>
                    </a:cubicBezTo>
                    <a:cubicBezTo>
                      <a:pt x="1299" y="246"/>
                      <a:pt x="1297" y="250"/>
                      <a:pt x="1290" y="249"/>
                    </a:cubicBezTo>
                    <a:cubicBezTo>
                      <a:pt x="1288" y="247"/>
                      <a:pt x="1289" y="246"/>
                      <a:pt x="1290" y="244"/>
                    </a:cubicBezTo>
                    <a:cubicBezTo>
                      <a:pt x="1287" y="244"/>
                      <a:pt x="1286" y="242"/>
                      <a:pt x="1286" y="240"/>
                    </a:cubicBezTo>
                    <a:cubicBezTo>
                      <a:pt x="1283" y="240"/>
                      <a:pt x="1279" y="241"/>
                      <a:pt x="1279" y="238"/>
                    </a:cubicBezTo>
                    <a:cubicBezTo>
                      <a:pt x="1270" y="243"/>
                      <a:pt x="1259" y="246"/>
                      <a:pt x="1247" y="247"/>
                    </a:cubicBezTo>
                    <a:cubicBezTo>
                      <a:pt x="1246" y="244"/>
                      <a:pt x="1241" y="246"/>
                      <a:pt x="1243" y="240"/>
                    </a:cubicBezTo>
                    <a:cubicBezTo>
                      <a:pt x="1241" y="240"/>
                      <a:pt x="1238" y="240"/>
                      <a:pt x="1236" y="240"/>
                    </a:cubicBezTo>
                    <a:cubicBezTo>
                      <a:pt x="1228" y="242"/>
                      <a:pt x="1222" y="244"/>
                      <a:pt x="1215" y="247"/>
                    </a:cubicBezTo>
                    <a:cubicBezTo>
                      <a:pt x="1210" y="250"/>
                      <a:pt x="1206" y="255"/>
                      <a:pt x="1200" y="257"/>
                    </a:cubicBezTo>
                    <a:cubicBezTo>
                      <a:pt x="1201" y="260"/>
                      <a:pt x="1200" y="263"/>
                      <a:pt x="1197" y="262"/>
                    </a:cubicBezTo>
                    <a:cubicBezTo>
                      <a:pt x="1198" y="268"/>
                      <a:pt x="1194" y="267"/>
                      <a:pt x="1195" y="272"/>
                    </a:cubicBezTo>
                    <a:cubicBezTo>
                      <a:pt x="1191" y="268"/>
                      <a:pt x="1187" y="279"/>
                      <a:pt x="1185" y="277"/>
                    </a:cubicBezTo>
                    <a:cubicBezTo>
                      <a:pt x="1182" y="274"/>
                      <a:pt x="1185" y="279"/>
                      <a:pt x="1180" y="279"/>
                    </a:cubicBezTo>
                    <a:cubicBezTo>
                      <a:pt x="1177" y="279"/>
                      <a:pt x="1176" y="280"/>
                      <a:pt x="1176" y="283"/>
                    </a:cubicBezTo>
                    <a:cubicBezTo>
                      <a:pt x="1167" y="280"/>
                      <a:pt x="1170" y="289"/>
                      <a:pt x="1163" y="288"/>
                    </a:cubicBezTo>
                    <a:cubicBezTo>
                      <a:pt x="1164" y="290"/>
                      <a:pt x="1169" y="298"/>
                      <a:pt x="1171" y="294"/>
                    </a:cubicBezTo>
                    <a:cubicBezTo>
                      <a:pt x="1173" y="295"/>
                      <a:pt x="1172" y="299"/>
                      <a:pt x="1172" y="301"/>
                    </a:cubicBezTo>
                    <a:cubicBezTo>
                      <a:pt x="1175" y="300"/>
                      <a:pt x="1178" y="303"/>
                      <a:pt x="1178" y="303"/>
                    </a:cubicBezTo>
                    <a:cubicBezTo>
                      <a:pt x="1180" y="303"/>
                      <a:pt x="1182" y="301"/>
                      <a:pt x="1185" y="301"/>
                    </a:cubicBezTo>
                    <a:cubicBezTo>
                      <a:pt x="1186" y="302"/>
                      <a:pt x="1188" y="303"/>
                      <a:pt x="1187" y="303"/>
                    </a:cubicBezTo>
                    <a:cubicBezTo>
                      <a:pt x="1190" y="303"/>
                      <a:pt x="1192" y="298"/>
                      <a:pt x="1193" y="301"/>
                    </a:cubicBezTo>
                    <a:cubicBezTo>
                      <a:pt x="1195" y="301"/>
                      <a:pt x="1194" y="299"/>
                      <a:pt x="1195" y="298"/>
                    </a:cubicBezTo>
                    <a:cubicBezTo>
                      <a:pt x="1198" y="299"/>
                      <a:pt x="1198" y="312"/>
                      <a:pt x="1202" y="305"/>
                    </a:cubicBezTo>
                    <a:cubicBezTo>
                      <a:pt x="1207" y="304"/>
                      <a:pt x="1201" y="314"/>
                      <a:pt x="1208" y="311"/>
                    </a:cubicBezTo>
                    <a:cubicBezTo>
                      <a:pt x="1208" y="313"/>
                      <a:pt x="1205" y="312"/>
                      <a:pt x="1204" y="313"/>
                    </a:cubicBezTo>
                    <a:cubicBezTo>
                      <a:pt x="1204" y="313"/>
                      <a:pt x="1207" y="318"/>
                      <a:pt x="1206" y="320"/>
                    </a:cubicBezTo>
                    <a:cubicBezTo>
                      <a:pt x="1206" y="321"/>
                      <a:pt x="1204" y="320"/>
                      <a:pt x="1204" y="322"/>
                    </a:cubicBezTo>
                    <a:cubicBezTo>
                      <a:pt x="1204" y="323"/>
                      <a:pt x="1202" y="324"/>
                      <a:pt x="1202" y="326"/>
                    </a:cubicBezTo>
                    <a:cubicBezTo>
                      <a:pt x="1201" y="332"/>
                      <a:pt x="1205" y="342"/>
                      <a:pt x="1199" y="337"/>
                    </a:cubicBezTo>
                    <a:cubicBezTo>
                      <a:pt x="1200" y="353"/>
                      <a:pt x="1193" y="361"/>
                      <a:pt x="1189" y="372"/>
                    </a:cubicBezTo>
                    <a:cubicBezTo>
                      <a:pt x="1187" y="374"/>
                      <a:pt x="1186" y="373"/>
                      <a:pt x="1184" y="372"/>
                    </a:cubicBezTo>
                    <a:cubicBezTo>
                      <a:pt x="1183" y="374"/>
                      <a:pt x="1184" y="376"/>
                      <a:pt x="1184" y="378"/>
                    </a:cubicBezTo>
                    <a:cubicBezTo>
                      <a:pt x="1183" y="380"/>
                      <a:pt x="1180" y="378"/>
                      <a:pt x="1178" y="380"/>
                    </a:cubicBezTo>
                    <a:cubicBezTo>
                      <a:pt x="1177" y="380"/>
                      <a:pt x="1179" y="383"/>
                      <a:pt x="1178" y="383"/>
                    </a:cubicBezTo>
                    <a:cubicBezTo>
                      <a:pt x="1177" y="384"/>
                      <a:pt x="1175" y="383"/>
                      <a:pt x="1174" y="383"/>
                    </a:cubicBezTo>
                    <a:cubicBezTo>
                      <a:pt x="1173" y="385"/>
                      <a:pt x="1176" y="386"/>
                      <a:pt x="1176" y="385"/>
                    </a:cubicBezTo>
                    <a:cubicBezTo>
                      <a:pt x="1175" y="387"/>
                      <a:pt x="1172" y="387"/>
                      <a:pt x="1171" y="389"/>
                    </a:cubicBezTo>
                    <a:cubicBezTo>
                      <a:pt x="1170" y="390"/>
                      <a:pt x="1170" y="393"/>
                      <a:pt x="1169" y="395"/>
                    </a:cubicBezTo>
                    <a:cubicBezTo>
                      <a:pt x="1167" y="396"/>
                      <a:pt x="1165" y="395"/>
                      <a:pt x="1163" y="396"/>
                    </a:cubicBezTo>
                    <a:cubicBezTo>
                      <a:pt x="1161" y="398"/>
                      <a:pt x="1163" y="400"/>
                      <a:pt x="1161" y="402"/>
                    </a:cubicBezTo>
                    <a:cubicBezTo>
                      <a:pt x="1161" y="403"/>
                      <a:pt x="1158" y="401"/>
                      <a:pt x="1158" y="402"/>
                    </a:cubicBezTo>
                    <a:cubicBezTo>
                      <a:pt x="1157" y="402"/>
                      <a:pt x="1157" y="407"/>
                      <a:pt x="1156" y="406"/>
                    </a:cubicBezTo>
                    <a:cubicBezTo>
                      <a:pt x="1154" y="404"/>
                      <a:pt x="1152" y="404"/>
                      <a:pt x="1152" y="410"/>
                    </a:cubicBezTo>
                    <a:cubicBezTo>
                      <a:pt x="1143" y="411"/>
                      <a:pt x="1143" y="410"/>
                      <a:pt x="1133" y="410"/>
                    </a:cubicBezTo>
                    <a:cubicBezTo>
                      <a:pt x="1133" y="411"/>
                      <a:pt x="1126" y="414"/>
                      <a:pt x="1130" y="415"/>
                    </a:cubicBezTo>
                    <a:cubicBezTo>
                      <a:pt x="1131" y="419"/>
                      <a:pt x="1117" y="416"/>
                      <a:pt x="1124" y="419"/>
                    </a:cubicBezTo>
                    <a:cubicBezTo>
                      <a:pt x="1123" y="421"/>
                      <a:pt x="1120" y="421"/>
                      <a:pt x="1120" y="419"/>
                    </a:cubicBezTo>
                    <a:cubicBezTo>
                      <a:pt x="1115" y="423"/>
                      <a:pt x="1118" y="427"/>
                      <a:pt x="1118" y="434"/>
                    </a:cubicBezTo>
                    <a:cubicBezTo>
                      <a:pt x="1113" y="435"/>
                      <a:pt x="1115" y="435"/>
                      <a:pt x="1109" y="434"/>
                    </a:cubicBezTo>
                    <a:cubicBezTo>
                      <a:pt x="1111" y="436"/>
                      <a:pt x="1111" y="438"/>
                      <a:pt x="1107" y="438"/>
                    </a:cubicBezTo>
                    <a:cubicBezTo>
                      <a:pt x="1107" y="441"/>
                      <a:pt x="1109" y="457"/>
                      <a:pt x="1111" y="452"/>
                    </a:cubicBezTo>
                    <a:cubicBezTo>
                      <a:pt x="1115" y="452"/>
                      <a:pt x="1111" y="467"/>
                      <a:pt x="1117" y="467"/>
                    </a:cubicBezTo>
                    <a:cubicBezTo>
                      <a:pt x="1121" y="468"/>
                      <a:pt x="1115" y="473"/>
                      <a:pt x="1120" y="475"/>
                    </a:cubicBezTo>
                    <a:cubicBezTo>
                      <a:pt x="1119" y="475"/>
                      <a:pt x="1119" y="478"/>
                      <a:pt x="1118" y="479"/>
                    </a:cubicBezTo>
                    <a:cubicBezTo>
                      <a:pt x="1116" y="479"/>
                      <a:pt x="1114" y="477"/>
                      <a:pt x="1115" y="477"/>
                    </a:cubicBezTo>
                    <a:cubicBezTo>
                      <a:pt x="1113" y="478"/>
                      <a:pt x="1114" y="479"/>
                      <a:pt x="1113" y="480"/>
                    </a:cubicBezTo>
                    <a:cubicBezTo>
                      <a:pt x="1112" y="481"/>
                      <a:pt x="1109" y="480"/>
                      <a:pt x="1107" y="480"/>
                    </a:cubicBezTo>
                    <a:cubicBezTo>
                      <a:pt x="1103" y="482"/>
                      <a:pt x="1098" y="486"/>
                      <a:pt x="1094" y="482"/>
                    </a:cubicBezTo>
                    <a:cubicBezTo>
                      <a:pt x="1093" y="478"/>
                      <a:pt x="1096" y="477"/>
                      <a:pt x="1096" y="475"/>
                    </a:cubicBezTo>
                    <a:cubicBezTo>
                      <a:pt x="1097" y="471"/>
                      <a:pt x="1094" y="465"/>
                      <a:pt x="1098" y="464"/>
                    </a:cubicBezTo>
                    <a:cubicBezTo>
                      <a:pt x="1097" y="461"/>
                      <a:pt x="1092" y="462"/>
                      <a:pt x="1094" y="456"/>
                    </a:cubicBezTo>
                    <a:cubicBezTo>
                      <a:pt x="1090" y="454"/>
                      <a:pt x="1087" y="457"/>
                      <a:pt x="1083" y="452"/>
                    </a:cubicBezTo>
                    <a:cubicBezTo>
                      <a:pt x="1082" y="447"/>
                      <a:pt x="1089" y="450"/>
                      <a:pt x="1087" y="443"/>
                    </a:cubicBezTo>
                    <a:cubicBezTo>
                      <a:pt x="1086" y="441"/>
                      <a:pt x="1085" y="442"/>
                      <a:pt x="1085" y="443"/>
                    </a:cubicBezTo>
                    <a:cubicBezTo>
                      <a:pt x="1082" y="443"/>
                      <a:pt x="1082" y="441"/>
                      <a:pt x="1081" y="439"/>
                    </a:cubicBezTo>
                    <a:cubicBezTo>
                      <a:pt x="1080" y="438"/>
                      <a:pt x="1078" y="438"/>
                      <a:pt x="1077" y="436"/>
                    </a:cubicBezTo>
                    <a:cubicBezTo>
                      <a:pt x="1076" y="437"/>
                      <a:pt x="1074" y="438"/>
                      <a:pt x="1072" y="438"/>
                    </a:cubicBezTo>
                    <a:cubicBezTo>
                      <a:pt x="1070" y="438"/>
                      <a:pt x="1071" y="439"/>
                      <a:pt x="1072" y="439"/>
                    </a:cubicBezTo>
                    <a:cubicBezTo>
                      <a:pt x="1072" y="445"/>
                      <a:pt x="1067" y="435"/>
                      <a:pt x="1068" y="443"/>
                    </a:cubicBezTo>
                    <a:cubicBezTo>
                      <a:pt x="1063" y="439"/>
                      <a:pt x="1063" y="447"/>
                      <a:pt x="1057" y="443"/>
                    </a:cubicBezTo>
                    <a:cubicBezTo>
                      <a:pt x="1062" y="439"/>
                      <a:pt x="1057" y="436"/>
                      <a:pt x="1062" y="432"/>
                    </a:cubicBezTo>
                    <a:cubicBezTo>
                      <a:pt x="1066" y="430"/>
                      <a:pt x="1053" y="431"/>
                      <a:pt x="1053" y="434"/>
                    </a:cubicBezTo>
                    <a:cubicBezTo>
                      <a:pt x="1053" y="438"/>
                      <a:pt x="1050" y="432"/>
                      <a:pt x="1051" y="432"/>
                    </a:cubicBezTo>
                    <a:cubicBezTo>
                      <a:pt x="1048" y="433"/>
                      <a:pt x="1049" y="437"/>
                      <a:pt x="1046" y="438"/>
                    </a:cubicBezTo>
                    <a:cubicBezTo>
                      <a:pt x="1045" y="438"/>
                      <a:pt x="1041" y="440"/>
                      <a:pt x="1040" y="441"/>
                    </a:cubicBezTo>
                    <a:cubicBezTo>
                      <a:pt x="1039" y="442"/>
                      <a:pt x="1038" y="443"/>
                      <a:pt x="1038" y="445"/>
                    </a:cubicBezTo>
                    <a:cubicBezTo>
                      <a:pt x="1031" y="444"/>
                      <a:pt x="1033" y="444"/>
                      <a:pt x="1025" y="445"/>
                    </a:cubicBezTo>
                    <a:cubicBezTo>
                      <a:pt x="1027" y="445"/>
                      <a:pt x="1026" y="450"/>
                      <a:pt x="1027" y="451"/>
                    </a:cubicBezTo>
                    <a:cubicBezTo>
                      <a:pt x="1028" y="451"/>
                      <a:pt x="1031" y="450"/>
                      <a:pt x="1033" y="451"/>
                    </a:cubicBezTo>
                    <a:cubicBezTo>
                      <a:pt x="1033" y="451"/>
                      <a:pt x="1032" y="454"/>
                      <a:pt x="1033" y="454"/>
                    </a:cubicBezTo>
                    <a:cubicBezTo>
                      <a:pt x="1033" y="455"/>
                      <a:pt x="1037" y="454"/>
                      <a:pt x="1038" y="454"/>
                    </a:cubicBezTo>
                    <a:cubicBezTo>
                      <a:pt x="1039" y="455"/>
                      <a:pt x="1038" y="458"/>
                      <a:pt x="1038" y="458"/>
                    </a:cubicBezTo>
                    <a:cubicBezTo>
                      <a:pt x="1040" y="459"/>
                      <a:pt x="1043" y="458"/>
                      <a:pt x="1044" y="460"/>
                    </a:cubicBezTo>
                    <a:cubicBezTo>
                      <a:pt x="1046" y="459"/>
                      <a:pt x="1045" y="456"/>
                      <a:pt x="1048" y="456"/>
                    </a:cubicBezTo>
                    <a:cubicBezTo>
                      <a:pt x="1055" y="455"/>
                      <a:pt x="1061" y="457"/>
                      <a:pt x="1061" y="464"/>
                    </a:cubicBezTo>
                    <a:cubicBezTo>
                      <a:pt x="1058" y="466"/>
                      <a:pt x="1054" y="466"/>
                      <a:pt x="1051" y="464"/>
                    </a:cubicBezTo>
                    <a:cubicBezTo>
                      <a:pt x="1050" y="466"/>
                      <a:pt x="1049" y="469"/>
                      <a:pt x="1049" y="473"/>
                    </a:cubicBezTo>
                    <a:cubicBezTo>
                      <a:pt x="1046" y="472"/>
                      <a:pt x="1046" y="475"/>
                      <a:pt x="1048" y="475"/>
                    </a:cubicBezTo>
                    <a:cubicBezTo>
                      <a:pt x="1047" y="477"/>
                      <a:pt x="1043" y="476"/>
                      <a:pt x="1040" y="477"/>
                    </a:cubicBezTo>
                    <a:cubicBezTo>
                      <a:pt x="1043" y="483"/>
                      <a:pt x="1049" y="486"/>
                      <a:pt x="1049" y="495"/>
                    </a:cubicBezTo>
                    <a:cubicBezTo>
                      <a:pt x="1054" y="490"/>
                      <a:pt x="1051" y="494"/>
                      <a:pt x="1055" y="497"/>
                    </a:cubicBezTo>
                    <a:cubicBezTo>
                      <a:pt x="1054" y="504"/>
                      <a:pt x="1057" y="514"/>
                      <a:pt x="1053" y="518"/>
                    </a:cubicBezTo>
                    <a:cubicBezTo>
                      <a:pt x="1056" y="522"/>
                      <a:pt x="1058" y="528"/>
                      <a:pt x="1057" y="536"/>
                    </a:cubicBezTo>
                    <a:cubicBezTo>
                      <a:pt x="1051" y="532"/>
                      <a:pt x="1054" y="545"/>
                      <a:pt x="1051" y="542"/>
                    </a:cubicBezTo>
                    <a:cubicBezTo>
                      <a:pt x="1049" y="539"/>
                      <a:pt x="1051" y="542"/>
                      <a:pt x="1049" y="544"/>
                    </a:cubicBezTo>
                    <a:cubicBezTo>
                      <a:pt x="1048" y="545"/>
                      <a:pt x="1044" y="545"/>
                      <a:pt x="1046" y="551"/>
                    </a:cubicBezTo>
                    <a:cubicBezTo>
                      <a:pt x="1040" y="549"/>
                      <a:pt x="1044" y="557"/>
                      <a:pt x="1038" y="555"/>
                    </a:cubicBezTo>
                    <a:cubicBezTo>
                      <a:pt x="1043" y="559"/>
                      <a:pt x="1030" y="562"/>
                      <a:pt x="1033" y="564"/>
                    </a:cubicBezTo>
                    <a:cubicBezTo>
                      <a:pt x="1036" y="567"/>
                      <a:pt x="1032" y="565"/>
                      <a:pt x="1029" y="568"/>
                    </a:cubicBezTo>
                    <a:cubicBezTo>
                      <a:pt x="1028" y="569"/>
                      <a:pt x="1028" y="572"/>
                      <a:pt x="1027" y="574"/>
                    </a:cubicBezTo>
                    <a:cubicBezTo>
                      <a:pt x="1027" y="574"/>
                      <a:pt x="1024" y="573"/>
                      <a:pt x="1023" y="574"/>
                    </a:cubicBezTo>
                    <a:cubicBezTo>
                      <a:pt x="1023" y="574"/>
                      <a:pt x="1024" y="577"/>
                      <a:pt x="1023" y="577"/>
                    </a:cubicBezTo>
                    <a:cubicBezTo>
                      <a:pt x="1022" y="579"/>
                      <a:pt x="1016" y="576"/>
                      <a:pt x="1018" y="581"/>
                    </a:cubicBezTo>
                    <a:cubicBezTo>
                      <a:pt x="1006" y="582"/>
                      <a:pt x="1008" y="583"/>
                      <a:pt x="995" y="581"/>
                    </a:cubicBezTo>
                    <a:cubicBezTo>
                      <a:pt x="993" y="581"/>
                      <a:pt x="994" y="584"/>
                      <a:pt x="993" y="587"/>
                    </a:cubicBezTo>
                    <a:cubicBezTo>
                      <a:pt x="989" y="583"/>
                      <a:pt x="983" y="591"/>
                      <a:pt x="982" y="590"/>
                    </a:cubicBezTo>
                    <a:cubicBezTo>
                      <a:pt x="979" y="587"/>
                      <a:pt x="982" y="592"/>
                      <a:pt x="975" y="592"/>
                    </a:cubicBezTo>
                    <a:cubicBezTo>
                      <a:pt x="972" y="593"/>
                      <a:pt x="976" y="595"/>
                      <a:pt x="973" y="596"/>
                    </a:cubicBezTo>
                    <a:cubicBezTo>
                      <a:pt x="969" y="600"/>
                      <a:pt x="967" y="593"/>
                      <a:pt x="962" y="592"/>
                    </a:cubicBezTo>
                    <a:cubicBezTo>
                      <a:pt x="956" y="591"/>
                      <a:pt x="955" y="594"/>
                      <a:pt x="951" y="594"/>
                    </a:cubicBezTo>
                    <a:cubicBezTo>
                      <a:pt x="948" y="595"/>
                      <a:pt x="947" y="598"/>
                      <a:pt x="947" y="602"/>
                    </a:cubicBezTo>
                    <a:cubicBezTo>
                      <a:pt x="941" y="600"/>
                      <a:pt x="941" y="604"/>
                      <a:pt x="938" y="605"/>
                    </a:cubicBezTo>
                    <a:cubicBezTo>
                      <a:pt x="936" y="610"/>
                      <a:pt x="941" y="609"/>
                      <a:pt x="941" y="613"/>
                    </a:cubicBezTo>
                    <a:cubicBezTo>
                      <a:pt x="941" y="615"/>
                      <a:pt x="941" y="616"/>
                      <a:pt x="943" y="616"/>
                    </a:cubicBezTo>
                    <a:cubicBezTo>
                      <a:pt x="946" y="617"/>
                      <a:pt x="944" y="619"/>
                      <a:pt x="945" y="620"/>
                    </a:cubicBezTo>
                    <a:cubicBezTo>
                      <a:pt x="946" y="622"/>
                      <a:pt x="949" y="621"/>
                      <a:pt x="951" y="622"/>
                    </a:cubicBezTo>
                    <a:cubicBezTo>
                      <a:pt x="951" y="622"/>
                      <a:pt x="950" y="625"/>
                      <a:pt x="951" y="626"/>
                    </a:cubicBezTo>
                    <a:cubicBezTo>
                      <a:pt x="951" y="626"/>
                      <a:pt x="954" y="625"/>
                      <a:pt x="954" y="626"/>
                    </a:cubicBezTo>
                    <a:cubicBezTo>
                      <a:pt x="956" y="627"/>
                      <a:pt x="956" y="632"/>
                      <a:pt x="958" y="635"/>
                    </a:cubicBezTo>
                    <a:cubicBezTo>
                      <a:pt x="959" y="637"/>
                      <a:pt x="964" y="641"/>
                      <a:pt x="964" y="641"/>
                    </a:cubicBezTo>
                    <a:cubicBezTo>
                      <a:pt x="964" y="643"/>
                      <a:pt x="963" y="646"/>
                      <a:pt x="964" y="648"/>
                    </a:cubicBezTo>
                    <a:cubicBezTo>
                      <a:pt x="964" y="651"/>
                      <a:pt x="966" y="652"/>
                      <a:pt x="965" y="656"/>
                    </a:cubicBezTo>
                    <a:cubicBezTo>
                      <a:pt x="965" y="659"/>
                      <a:pt x="964" y="659"/>
                      <a:pt x="964" y="661"/>
                    </a:cubicBezTo>
                    <a:cubicBezTo>
                      <a:pt x="963" y="665"/>
                      <a:pt x="965" y="668"/>
                      <a:pt x="960" y="665"/>
                    </a:cubicBezTo>
                    <a:cubicBezTo>
                      <a:pt x="963" y="672"/>
                      <a:pt x="955" y="668"/>
                      <a:pt x="956" y="674"/>
                    </a:cubicBezTo>
                    <a:cubicBezTo>
                      <a:pt x="949" y="672"/>
                      <a:pt x="950" y="678"/>
                      <a:pt x="945" y="678"/>
                    </a:cubicBezTo>
                    <a:cubicBezTo>
                      <a:pt x="943" y="677"/>
                      <a:pt x="944" y="681"/>
                      <a:pt x="943" y="682"/>
                    </a:cubicBezTo>
                    <a:cubicBezTo>
                      <a:pt x="943" y="682"/>
                      <a:pt x="938" y="682"/>
                      <a:pt x="939" y="684"/>
                    </a:cubicBezTo>
                    <a:cubicBezTo>
                      <a:pt x="941" y="685"/>
                      <a:pt x="941" y="684"/>
                      <a:pt x="939" y="685"/>
                    </a:cubicBezTo>
                    <a:cubicBezTo>
                      <a:pt x="938" y="687"/>
                      <a:pt x="937" y="689"/>
                      <a:pt x="934" y="689"/>
                    </a:cubicBezTo>
                    <a:cubicBezTo>
                      <a:pt x="936" y="680"/>
                      <a:pt x="930" y="688"/>
                      <a:pt x="930" y="684"/>
                    </a:cubicBezTo>
                    <a:cubicBezTo>
                      <a:pt x="930" y="682"/>
                      <a:pt x="929" y="678"/>
                      <a:pt x="926" y="676"/>
                    </a:cubicBezTo>
                    <a:cubicBezTo>
                      <a:pt x="926" y="675"/>
                      <a:pt x="923" y="677"/>
                      <a:pt x="923" y="676"/>
                    </a:cubicBezTo>
                    <a:cubicBezTo>
                      <a:pt x="922" y="675"/>
                      <a:pt x="923" y="673"/>
                      <a:pt x="923" y="672"/>
                    </a:cubicBezTo>
                    <a:cubicBezTo>
                      <a:pt x="921" y="671"/>
                      <a:pt x="916" y="672"/>
                      <a:pt x="915" y="670"/>
                    </a:cubicBezTo>
                    <a:cubicBezTo>
                      <a:pt x="915" y="670"/>
                      <a:pt x="916" y="667"/>
                      <a:pt x="915" y="667"/>
                    </a:cubicBezTo>
                    <a:cubicBezTo>
                      <a:pt x="914" y="666"/>
                      <a:pt x="911" y="667"/>
                      <a:pt x="910" y="667"/>
                    </a:cubicBezTo>
                    <a:cubicBezTo>
                      <a:pt x="908" y="667"/>
                      <a:pt x="909" y="662"/>
                      <a:pt x="908" y="661"/>
                    </a:cubicBezTo>
                    <a:cubicBezTo>
                      <a:pt x="907" y="661"/>
                      <a:pt x="905" y="662"/>
                      <a:pt x="906" y="663"/>
                    </a:cubicBezTo>
                    <a:cubicBezTo>
                      <a:pt x="902" y="659"/>
                      <a:pt x="904" y="659"/>
                      <a:pt x="900" y="656"/>
                    </a:cubicBezTo>
                    <a:cubicBezTo>
                      <a:pt x="895" y="653"/>
                      <a:pt x="896" y="662"/>
                      <a:pt x="895" y="665"/>
                    </a:cubicBezTo>
                    <a:cubicBezTo>
                      <a:pt x="894" y="666"/>
                      <a:pt x="891" y="666"/>
                      <a:pt x="891" y="667"/>
                    </a:cubicBezTo>
                    <a:cubicBezTo>
                      <a:pt x="890" y="670"/>
                      <a:pt x="892" y="675"/>
                      <a:pt x="889" y="678"/>
                    </a:cubicBezTo>
                    <a:cubicBezTo>
                      <a:pt x="890" y="679"/>
                      <a:pt x="891" y="681"/>
                      <a:pt x="891" y="684"/>
                    </a:cubicBezTo>
                    <a:cubicBezTo>
                      <a:pt x="892" y="686"/>
                      <a:pt x="894" y="688"/>
                      <a:pt x="895" y="685"/>
                    </a:cubicBezTo>
                    <a:cubicBezTo>
                      <a:pt x="899" y="690"/>
                      <a:pt x="897" y="692"/>
                      <a:pt x="897" y="698"/>
                    </a:cubicBezTo>
                    <a:cubicBezTo>
                      <a:pt x="897" y="700"/>
                      <a:pt x="898" y="700"/>
                      <a:pt x="898" y="702"/>
                    </a:cubicBezTo>
                    <a:cubicBezTo>
                      <a:pt x="900" y="703"/>
                      <a:pt x="901" y="705"/>
                      <a:pt x="902" y="706"/>
                    </a:cubicBezTo>
                    <a:cubicBezTo>
                      <a:pt x="905" y="708"/>
                      <a:pt x="908" y="709"/>
                      <a:pt x="911" y="711"/>
                    </a:cubicBezTo>
                    <a:cubicBezTo>
                      <a:pt x="913" y="712"/>
                      <a:pt x="911" y="713"/>
                      <a:pt x="913" y="713"/>
                    </a:cubicBezTo>
                    <a:cubicBezTo>
                      <a:pt x="915" y="713"/>
                      <a:pt x="915" y="716"/>
                      <a:pt x="915" y="717"/>
                    </a:cubicBezTo>
                    <a:cubicBezTo>
                      <a:pt x="916" y="719"/>
                      <a:pt x="918" y="717"/>
                      <a:pt x="919" y="719"/>
                    </a:cubicBezTo>
                    <a:cubicBezTo>
                      <a:pt x="920" y="721"/>
                      <a:pt x="918" y="724"/>
                      <a:pt x="919" y="726"/>
                    </a:cubicBezTo>
                    <a:cubicBezTo>
                      <a:pt x="919" y="727"/>
                      <a:pt x="923" y="730"/>
                      <a:pt x="923" y="730"/>
                    </a:cubicBezTo>
                    <a:cubicBezTo>
                      <a:pt x="923" y="732"/>
                      <a:pt x="918" y="737"/>
                      <a:pt x="925" y="738"/>
                    </a:cubicBezTo>
                    <a:cubicBezTo>
                      <a:pt x="924" y="742"/>
                      <a:pt x="920" y="740"/>
                      <a:pt x="917" y="739"/>
                    </a:cubicBezTo>
                    <a:cubicBezTo>
                      <a:pt x="914" y="739"/>
                      <a:pt x="909" y="739"/>
                      <a:pt x="908" y="738"/>
                    </a:cubicBezTo>
                    <a:cubicBezTo>
                      <a:pt x="908" y="738"/>
                      <a:pt x="910" y="729"/>
                      <a:pt x="906" y="736"/>
                    </a:cubicBezTo>
                    <a:cubicBezTo>
                      <a:pt x="902" y="734"/>
                      <a:pt x="904" y="729"/>
                      <a:pt x="902" y="726"/>
                    </a:cubicBezTo>
                    <a:cubicBezTo>
                      <a:pt x="901" y="724"/>
                      <a:pt x="899" y="724"/>
                      <a:pt x="897" y="721"/>
                    </a:cubicBezTo>
                    <a:cubicBezTo>
                      <a:pt x="896" y="718"/>
                      <a:pt x="896" y="716"/>
                      <a:pt x="898" y="715"/>
                    </a:cubicBezTo>
                    <a:cubicBezTo>
                      <a:pt x="895" y="712"/>
                      <a:pt x="894" y="706"/>
                      <a:pt x="889" y="704"/>
                    </a:cubicBezTo>
                    <a:cubicBezTo>
                      <a:pt x="889" y="701"/>
                      <a:pt x="886" y="699"/>
                      <a:pt x="889" y="698"/>
                    </a:cubicBezTo>
                    <a:cubicBezTo>
                      <a:pt x="888" y="697"/>
                      <a:pt x="886" y="696"/>
                      <a:pt x="883" y="695"/>
                    </a:cubicBezTo>
                    <a:cubicBezTo>
                      <a:pt x="884" y="692"/>
                      <a:pt x="884" y="689"/>
                      <a:pt x="882" y="689"/>
                    </a:cubicBezTo>
                    <a:cubicBezTo>
                      <a:pt x="881" y="685"/>
                      <a:pt x="883" y="684"/>
                      <a:pt x="883" y="682"/>
                    </a:cubicBezTo>
                    <a:cubicBezTo>
                      <a:pt x="884" y="678"/>
                      <a:pt x="882" y="677"/>
                      <a:pt x="880" y="676"/>
                    </a:cubicBezTo>
                    <a:cubicBezTo>
                      <a:pt x="881" y="674"/>
                      <a:pt x="882" y="673"/>
                      <a:pt x="880" y="672"/>
                    </a:cubicBezTo>
                    <a:cubicBezTo>
                      <a:pt x="880" y="670"/>
                      <a:pt x="884" y="671"/>
                      <a:pt x="887" y="670"/>
                    </a:cubicBezTo>
                    <a:cubicBezTo>
                      <a:pt x="887" y="669"/>
                      <a:pt x="885" y="669"/>
                      <a:pt x="885" y="667"/>
                    </a:cubicBezTo>
                    <a:cubicBezTo>
                      <a:pt x="885" y="665"/>
                      <a:pt x="888" y="665"/>
                      <a:pt x="887" y="663"/>
                    </a:cubicBezTo>
                    <a:cubicBezTo>
                      <a:pt x="887" y="660"/>
                      <a:pt x="884" y="657"/>
                      <a:pt x="883" y="654"/>
                    </a:cubicBezTo>
                    <a:cubicBezTo>
                      <a:pt x="883" y="650"/>
                      <a:pt x="884" y="645"/>
                      <a:pt x="883" y="643"/>
                    </a:cubicBezTo>
                    <a:cubicBezTo>
                      <a:pt x="883" y="640"/>
                      <a:pt x="881" y="640"/>
                      <a:pt x="880" y="639"/>
                    </a:cubicBezTo>
                    <a:cubicBezTo>
                      <a:pt x="879" y="637"/>
                      <a:pt x="879" y="635"/>
                      <a:pt x="878" y="633"/>
                    </a:cubicBezTo>
                    <a:cubicBezTo>
                      <a:pt x="876" y="630"/>
                      <a:pt x="875" y="627"/>
                      <a:pt x="872" y="626"/>
                    </a:cubicBezTo>
                    <a:cubicBezTo>
                      <a:pt x="866" y="625"/>
                      <a:pt x="870" y="632"/>
                      <a:pt x="865" y="628"/>
                    </a:cubicBezTo>
                    <a:cubicBezTo>
                      <a:pt x="862" y="628"/>
                      <a:pt x="864" y="632"/>
                      <a:pt x="863" y="633"/>
                    </a:cubicBezTo>
                    <a:cubicBezTo>
                      <a:pt x="863" y="634"/>
                      <a:pt x="860" y="633"/>
                      <a:pt x="859" y="633"/>
                    </a:cubicBezTo>
                    <a:cubicBezTo>
                      <a:pt x="858" y="634"/>
                      <a:pt x="860" y="637"/>
                      <a:pt x="857" y="637"/>
                    </a:cubicBezTo>
                    <a:cubicBezTo>
                      <a:pt x="853" y="637"/>
                      <a:pt x="853" y="636"/>
                      <a:pt x="852" y="631"/>
                    </a:cubicBezTo>
                    <a:cubicBezTo>
                      <a:pt x="851" y="630"/>
                      <a:pt x="850" y="630"/>
                      <a:pt x="850" y="629"/>
                    </a:cubicBezTo>
                    <a:cubicBezTo>
                      <a:pt x="849" y="627"/>
                      <a:pt x="852" y="627"/>
                      <a:pt x="852" y="626"/>
                    </a:cubicBezTo>
                    <a:cubicBezTo>
                      <a:pt x="852" y="624"/>
                      <a:pt x="847" y="616"/>
                      <a:pt x="852" y="613"/>
                    </a:cubicBezTo>
                    <a:cubicBezTo>
                      <a:pt x="850" y="611"/>
                      <a:pt x="847" y="609"/>
                      <a:pt x="848" y="602"/>
                    </a:cubicBezTo>
                    <a:cubicBezTo>
                      <a:pt x="846" y="602"/>
                      <a:pt x="847" y="604"/>
                      <a:pt x="846" y="605"/>
                    </a:cubicBezTo>
                    <a:cubicBezTo>
                      <a:pt x="843" y="604"/>
                      <a:pt x="845" y="597"/>
                      <a:pt x="843" y="594"/>
                    </a:cubicBezTo>
                    <a:cubicBezTo>
                      <a:pt x="841" y="593"/>
                      <a:pt x="840" y="592"/>
                      <a:pt x="839" y="590"/>
                    </a:cubicBezTo>
                    <a:cubicBezTo>
                      <a:pt x="838" y="589"/>
                      <a:pt x="838" y="587"/>
                      <a:pt x="837" y="587"/>
                    </a:cubicBezTo>
                    <a:cubicBezTo>
                      <a:pt x="835" y="585"/>
                      <a:pt x="830" y="585"/>
                      <a:pt x="831" y="581"/>
                    </a:cubicBezTo>
                    <a:cubicBezTo>
                      <a:pt x="825" y="580"/>
                      <a:pt x="823" y="584"/>
                      <a:pt x="820" y="587"/>
                    </a:cubicBezTo>
                    <a:cubicBezTo>
                      <a:pt x="817" y="586"/>
                      <a:pt x="815" y="586"/>
                      <a:pt x="815" y="588"/>
                    </a:cubicBezTo>
                    <a:cubicBezTo>
                      <a:pt x="810" y="588"/>
                      <a:pt x="806" y="588"/>
                      <a:pt x="801" y="588"/>
                    </a:cubicBezTo>
                    <a:cubicBezTo>
                      <a:pt x="801" y="590"/>
                      <a:pt x="799" y="591"/>
                      <a:pt x="798" y="592"/>
                    </a:cubicBezTo>
                    <a:cubicBezTo>
                      <a:pt x="797" y="593"/>
                      <a:pt x="796" y="592"/>
                      <a:pt x="796" y="594"/>
                    </a:cubicBezTo>
                    <a:cubicBezTo>
                      <a:pt x="796" y="596"/>
                      <a:pt x="791" y="597"/>
                      <a:pt x="790" y="598"/>
                    </a:cubicBezTo>
                    <a:cubicBezTo>
                      <a:pt x="786" y="601"/>
                      <a:pt x="783" y="608"/>
                      <a:pt x="775" y="611"/>
                    </a:cubicBezTo>
                    <a:cubicBezTo>
                      <a:pt x="771" y="614"/>
                      <a:pt x="770" y="621"/>
                      <a:pt x="762" y="622"/>
                    </a:cubicBezTo>
                    <a:cubicBezTo>
                      <a:pt x="765" y="625"/>
                      <a:pt x="764" y="626"/>
                      <a:pt x="759" y="626"/>
                    </a:cubicBezTo>
                    <a:cubicBezTo>
                      <a:pt x="758" y="628"/>
                      <a:pt x="759" y="629"/>
                      <a:pt x="760" y="629"/>
                    </a:cubicBezTo>
                    <a:cubicBezTo>
                      <a:pt x="760" y="632"/>
                      <a:pt x="757" y="631"/>
                      <a:pt x="757" y="629"/>
                    </a:cubicBezTo>
                    <a:cubicBezTo>
                      <a:pt x="754" y="630"/>
                      <a:pt x="755" y="635"/>
                      <a:pt x="749" y="633"/>
                    </a:cubicBezTo>
                    <a:cubicBezTo>
                      <a:pt x="747" y="634"/>
                      <a:pt x="747" y="637"/>
                      <a:pt x="744" y="637"/>
                    </a:cubicBezTo>
                    <a:cubicBezTo>
                      <a:pt x="743" y="640"/>
                      <a:pt x="746" y="640"/>
                      <a:pt x="746" y="643"/>
                    </a:cubicBezTo>
                    <a:cubicBezTo>
                      <a:pt x="745" y="646"/>
                      <a:pt x="743" y="651"/>
                      <a:pt x="742" y="657"/>
                    </a:cubicBezTo>
                    <a:cubicBezTo>
                      <a:pt x="741" y="666"/>
                      <a:pt x="742" y="675"/>
                      <a:pt x="740" y="678"/>
                    </a:cubicBezTo>
                    <a:cubicBezTo>
                      <a:pt x="740" y="678"/>
                      <a:pt x="737" y="677"/>
                      <a:pt x="736" y="678"/>
                    </a:cubicBezTo>
                    <a:cubicBezTo>
                      <a:pt x="735" y="679"/>
                      <a:pt x="736" y="684"/>
                      <a:pt x="734" y="685"/>
                    </a:cubicBezTo>
                    <a:cubicBezTo>
                      <a:pt x="733" y="687"/>
                      <a:pt x="729" y="686"/>
                      <a:pt x="727" y="687"/>
                    </a:cubicBezTo>
                    <a:cubicBezTo>
                      <a:pt x="725" y="688"/>
                      <a:pt x="725" y="692"/>
                      <a:pt x="721" y="691"/>
                    </a:cubicBezTo>
                    <a:cubicBezTo>
                      <a:pt x="717" y="686"/>
                      <a:pt x="714" y="680"/>
                      <a:pt x="712" y="672"/>
                    </a:cubicBezTo>
                    <a:cubicBezTo>
                      <a:pt x="711" y="672"/>
                      <a:pt x="710" y="670"/>
                      <a:pt x="708" y="669"/>
                    </a:cubicBezTo>
                    <a:cubicBezTo>
                      <a:pt x="707" y="668"/>
                      <a:pt x="707" y="666"/>
                      <a:pt x="705" y="667"/>
                    </a:cubicBezTo>
                    <a:cubicBezTo>
                      <a:pt x="703" y="661"/>
                      <a:pt x="707" y="661"/>
                      <a:pt x="708" y="657"/>
                    </a:cubicBezTo>
                    <a:cubicBezTo>
                      <a:pt x="708" y="654"/>
                      <a:pt x="705" y="652"/>
                      <a:pt x="703" y="650"/>
                    </a:cubicBezTo>
                    <a:cubicBezTo>
                      <a:pt x="701" y="648"/>
                      <a:pt x="700" y="645"/>
                      <a:pt x="697" y="644"/>
                    </a:cubicBezTo>
                    <a:cubicBezTo>
                      <a:pt x="696" y="641"/>
                      <a:pt x="696" y="637"/>
                      <a:pt x="693" y="633"/>
                    </a:cubicBezTo>
                    <a:cubicBezTo>
                      <a:pt x="691" y="630"/>
                      <a:pt x="691" y="617"/>
                      <a:pt x="690" y="607"/>
                    </a:cubicBezTo>
                    <a:cubicBezTo>
                      <a:pt x="689" y="603"/>
                      <a:pt x="688" y="592"/>
                      <a:pt x="686" y="585"/>
                    </a:cubicBezTo>
                    <a:cubicBezTo>
                      <a:pt x="683" y="585"/>
                      <a:pt x="678" y="593"/>
                      <a:pt x="682" y="594"/>
                    </a:cubicBezTo>
                    <a:cubicBezTo>
                      <a:pt x="682" y="599"/>
                      <a:pt x="675" y="595"/>
                      <a:pt x="673" y="594"/>
                    </a:cubicBezTo>
                    <a:cubicBezTo>
                      <a:pt x="672" y="594"/>
                      <a:pt x="670" y="595"/>
                      <a:pt x="669" y="594"/>
                    </a:cubicBezTo>
                    <a:cubicBezTo>
                      <a:pt x="667" y="593"/>
                      <a:pt x="665" y="586"/>
                      <a:pt x="662" y="588"/>
                    </a:cubicBezTo>
                    <a:cubicBezTo>
                      <a:pt x="661" y="585"/>
                      <a:pt x="663" y="585"/>
                      <a:pt x="665" y="585"/>
                    </a:cubicBezTo>
                    <a:cubicBezTo>
                      <a:pt x="663" y="582"/>
                      <a:pt x="665" y="582"/>
                      <a:pt x="665" y="579"/>
                    </a:cubicBezTo>
                    <a:cubicBezTo>
                      <a:pt x="665" y="576"/>
                      <a:pt x="660" y="578"/>
                      <a:pt x="658" y="577"/>
                    </a:cubicBezTo>
                    <a:cubicBezTo>
                      <a:pt x="656" y="576"/>
                      <a:pt x="653" y="568"/>
                      <a:pt x="652" y="574"/>
                    </a:cubicBezTo>
                    <a:cubicBezTo>
                      <a:pt x="648" y="573"/>
                      <a:pt x="650" y="567"/>
                      <a:pt x="651" y="568"/>
                    </a:cubicBezTo>
                    <a:cubicBezTo>
                      <a:pt x="650" y="566"/>
                      <a:pt x="646" y="566"/>
                      <a:pt x="647" y="562"/>
                    </a:cubicBezTo>
                    <a:cubicBezTo>
                      <a:pt x="645" y="561"/>
                      <a:pt x="640" y="564"/>
                      <a:pt x="639" y="562"/>
                    </a:cubicBezTo>
                    <a:cubicBezTo>
                      <a:pt x="639" y="562"/>
                      <a:pt x="640" y="559"/>
                      <a:pt x="639" y="559"/>
                    </a:cubicBezTo>
                    <a:cubicBezTo>
                      <a:pt x="635" y="558"/>
                      <a:pt x="632" y="560"/>
                      <a:pt x="628" y="560"/>
                    </a:cubicBezTo>
                    <a:cubicBezTo>
                      <a:pt x="627" y="561"/>
                      <a:pt x="625" y="561"/>
                      <a:pt x="624" y="560"/>
                    </a:cubicBezTo>
                    <a:cubicBezTo>
                      <a:pt x="622" y="560"/>
                      <a:pt x="621" y="558"/>
                      <a:pt x="621" y="562"/>
                    </a:cubicBezTo>
                    <a:cubicBezTo>
                      <a:pt x="603" y="564"/>
                      <a:pt x="589" y="561"/>
                      <a:pt x="576" y="559"/>
                    </a:cubicBezTo>
                    <a:cubicBezTo>
                      <a:pt x="577" y="555"/>
                      <a:pt x="572" y="556"/>
                      <a:pt x="572" y="553"/>
                    </a:cubicBezTo>
                    <a:cubicBezTo>
                      <a:pt x="572" y="549"/>
                      <a:pt x="564" y="557"/>
                      <a:pt x="569" y="549"/>
                    </a:cubicBezTo>
                    <a:cubicBezTo>
                      <a:pt x="566" y="550"/>
                      <a:pt x="565" y="549"/>
                      <a:pt x="565" y="547"/>
                    </a:cubicBezTo>
                    <a:cubicBezTo>
                      <a:pt x="560" y="550"/>
                      <a:pt x="546" y="547"/>
                      <a:pt x="541" y="546"/>
                    </a:cubicBezTo>
                    <a:cubicBezTo>
                      <a:pt x="538" y="545"/>
                      <a:pt x="537" y="545"/>
                      <a:pt x="537" y="542"/>
                    </a:cubicBezTo>
                    <a:cubicBezTo>
                      <a:pt x="529" y="544"/>
                      <a:pt x="531" y="536"/>
                      <a:pt x="524" y="536"/>
                    </a:cubicBezTo>
                    <a:cubicBezTo>
                      <a:pt x="523" y="529"/>
                      <a:pt x="519" y="525"/>
                      <a:pt x="516" y="520"/>
                    </a:cubicBezTo>
                    <a:cubicBezTo>
                      <a:pt x="500" y="517"/>
                      <a:pt x="500" y="525"/>
                      <a:pt x="501" y="534"/>
                    </a:cubicBezTo>
                    <a:cubicBezTo>
                      <a:pt x="502" y="537"/>
                      <a:pt x="509" y="541"/>
                      <a:pt x="514" y="547"/>
                    </a:cubicBezTo>
                    <a:cubicBezTo>
                      <a:pt x="516" y="549"/>
                      <a:pt x="519" y="559"/>
                      <a:pt x="524" y="557"/>
                    </a:cubicBezTo>
                    <a:cubicBezTo>
                      <a:pt x="523" y="561"/>
                      <a:pt x="527" y="561"/>
                      <a:pt x="526" y="566"/>
                    </a:cubicBezTo>
                    <a:cubicBezTo>
                      <a:pt x="530" y="566"/>
                      <a:pt x="540" y="564"/>
                      <a:pt x="535" y="570"/>
                    </a:cubicBezTo>
                    <a:cubicBezTo>
                      <a:pt x="539" y="572"/>
                      <a:pt x="537" y="567"/>
                      <a:pt x="539" y="566"/>
                    </a:cubicBezTo>
                    <a:cubicBezTo>
                      <a:pt x="540" y="565"/>
                      <a:pt x="546" y="566"/>
                      <a:pt x="546" y="562"/>
                    </a:cubicBezTo>
                    <a:cubicBezTo>
                      <a:pt x="546" y="561"/>
                      <a:pt x="548" y="561"/>
                      <a:pt x="550" y="560"/>
                    </a:cubicBezTo>
                    <a:cubicBezTo>
                      <a:pt x="552" y="560"/>
                      <a:pt x="550" y="558"/>
                      <a:pt x="552" y="557"/>
                    </a:cubicBezTo>
                    <a:cubicBezTo>
                      <a:pt x="555" y="555"/>
                      <a:pt x="559" y="556"/>
                      <a:pt x="563" y="555"/>
                    </a:cubicBezTo>
                    <a:cubicBezTo>
                      <a:pt x="563" y="556"/>
                      <a:pt x="560" y="558"/>
                      <a:pt x="561" y="559"/>
                    </a:cubicBezTo>
                    <a:cubicBezTo>
                      <a:pt x="561" y="559"/>
                      <a:pt x="565" y="558"/>
                      <a:pt x="565" y="559"/>
                    </a:cubicBezTo>
                    <a:cubicBezTo>
                      <a:pt x="566" y="562"/>
                      <a:pt x="564" y="564"/>
                      <a:pt x="567" y="566"/>
                    </a:cubicBezTo>
                    <a:cubicBezTo>
                      <a:pt x="566" y="570"/>
                      <a:pt x="572" y="568"/>
                      <a:pt x="572" y="572"/>
                    </a:cubicBezTo>
                    <a:cubicBezTo>
                      <a:pt x="572" y="576"/>
                      <a:pt x="576" y="573"/>
                      <a:pt x="580" y="575"/>
                    </a:cubicBezTo>
                    <a:cubicBezTo>
                      <a:pt x="582" y="577"/>
                      <a:pt x="581" y="580"/>
                      <a:pt x="585" y="581"/>
                    </a:cubicBezTo>
                    <a:cubicBezTo>
                      <a:pt x="581" y="585"/>
                      <a:pt x="586" y="590"/>
                      <a:pt x="585" y="596"/>
                    </a:cubicBezTo>
                    <a:cubicBezTo>
                      <a:pt x="583" y="596"/>
                      <a:pt x="582" y="596"/>
                      <a:pt x="580" y="596"/>
                    </a:cubicBezTo>
                    <a:cubicBezTo>
                      <a:pt x="582" y="603"/>
                      <a:pt x="575" y="601"/>
                      <a:pt x="576" y="607"/>
                    </a:cubicBezTo>
                    <a:cubicBezTo>
                      <a:pt x="572" y="606"/>
                      <a:pt x="570" y="607"/>
                      <a:pt x="570" y="611"/>
                    </a:cubicBezTo>
                    <a:cubicBezTo>
                      <a:pt x="568" y="611"/>
                      <a:pt x="565" y="611"/>
                      <a:pt x="563" y="611"/>
                    </a:cubicBezTo>
                    <a:cubicBezTo>
                      <a:pt x="560" y="611"/>
                      <a:pt x="562" y="615"/>
                      <a:pt x="561" y="616"/>
                    </a:cubicBezTo>
                    <a:cubicBezTo>
                      <a:pt x="561" y="617"/>
                      <a:pt x="558" y="616"/>
                      <a:pt x="557" y="616"/>
                    </a:cubicBezTo>
                    <a:cubicBezTo>
                      <a:pt x="556" y="617"/>
                      <a:pt x="558" y="621"/>
                      <a:pt x="557" y="622"/>
                    </a:cubicBezTo>
                    <a:cubicBezTo>
                      <a:pt x="554" y="621"/>
                      <a:pt x="552" y="622"/>
                      <a:pt x="552" y="626"/>
                    </a:cubicBezTo>
                    <a:cubicBezTo>
                      <a:pt x="548" y="625"/>
                      <a:pt x="546" y="626"/>
                      <a:pt x="544" y="628"/>
                    </a:cubicBezTo>
                    <a:cubicBezTo>
                      <a:pt x="541" y="629"/>
                      <a:pt x="542" y="630"/>
                      <a:pt x="537" y="631"/>
                    </a:cubicBezTo>
                    <a:cubicBezTo>
                      <a:pt x="535" y="632"/>
                      <a:pt x="526" y="635"/>
                      <a:pt x="526" y="641"/>
                    </a:cubicBezTo>
                    <a:cubicBezTo>
                      <a:pt x="523" y="641"/>
                      <a:pt x="520" y="640"/>
                      <a:pt x="518" y="641"/>
                    </a:cubicBezTo>
                    <a:cubicBezTo>
                      <a:pt x="516" y="642"/>
                      <a:pt x="518" y="643"/>
                      <a:pt x="516" y="644"/>
                    </a:cubicBezTo>
                    <a:cubicBezTo>
                      <a:pt x="516" y="645"/>
                      <a:pt x="513" y="644"/>
                      <a:pt x="513" y="644"/>
                    </a:cubicBezTo>
                    <a:cubicBezTo>
                      <a:pt x="513" y="644"/>
                      <a:pt x="507" y="646"/>
                      <a:pt x="507" y="646"/>
                    </a:cubicBezTo>
                    <a:cubicBezTo>
                      <a:pt x="504" y="650"/>
                      <a:pt x="489" y="648"/>
                      <a:pt x="483" y="652"/>
                    </a:cubicBezTo>
                    <a:cubicBezTo>
                      <a:pt x="477" y="653"/>
                      <a:pt x="488" y="655"/>
                      <a:pt x="479" y="656"/>
                    </a:cubicBezTo>
                    <a:cubicBezTo>
                      <a:pt x="478" y="656"/>
                      <a:pt x="476" y="655"/>
                      <a:pt x="475" y="656"/>
                    </a:cubicBezTo>
                    <a:cubicBezTo>
                      <a:pt x="473" y="656"/>
                      <a:pt x="474" y="660"/>
                      <a:pt x="470" y="659"/>
                    </a:cubicBezTo>
                    <a:cubicBezTo>
                      <a:pt x="472" y="655"/>
                      <a:pt x="467" y="657"/>
                      <a:pt x="466" y="656"/>
                    </a:cubicBezTo>
                    <a:cubicBezTo>
                      <a:pt x="465" y="653"/>
                      <a:pt x="467" y="648"/>
                      <a:pt x="462" y="648"/>
                    </a:cubicBezTo>
                    <a:cubicBezTo>
                      <a:pt x="462" y="645"/>
                      <a:pt x="464" y="645"/>
                      <a:pt x="464" y="643"/>
                    </a:cubicBezTo>
                    <a:cubicBezTo>
                      <a:pt x="463" y="641"/>
                      <a:pt x="459" y="640"/>
                      <a:pt x="462" y="639"/>
                    </a:cubicBezTo>
                    <a:cubicBezTo>
                      <a:pt x="461" y="637"/>
                      <a:pt x="460" y="635"/>
                      <a:pt x="457" y="635"/>
                    </a:cubicBezTo>
                    <a:cubicBezTo>
                      <a:pt x="459" y="630"/>
                      <a:pt x="453" y="624"/>
                      <a:pt x="457" y="624"/>
                    </a:cubicBezTo>
                    <a:cubicBezTo>
                      <a:pt x="457" y="622"/>
                      <a:pt x="454" y="623"/>
                      <a:pt x="453" y="622"/>
                    </a:cubicBezTo>
                    <a:cubicBezTo>
                      <a:pt x="451" y="620"/>
                      <a:pt x="452" y="615"/>
                      <a:pt x="453" y="616"/>
                    </a:cubicBezTo>
                    <a:cubicBezTo>
                      <a:pt x="452" y="615"/>
                      <a:pt x="450" y="613"/>
                      <a:pt x="449" y="613"/>
                    </a:cubicBezTo>
                    <a:cubicBezTo>
                      <a:pt x="448" y="612"/>
                      <a:pt x="449" y="611"/>
                      <a:pt x="447" y="611"/>
                    </a:cubicBezTo>
                    <a:cubicBezTo>
                      <a:pt x="446" y="611"/>
                      <a:pt x="444" y="604"/>
                      <a:pt x="444" y="605"/>
                    </a:cubicBezTo>
                    <a:cubicBezTo>
                      <a:pt x="444" y="605"/>
                      <a:pt x="444" y="607"/>
                      <a:pt x="444" y="607"/>
                    </a:cubicBezTo>
                    <a:cubicBezTo>
                      <a:pt x="440" y="604"/>
                      <a:pt x="440" y="598"/>
                      <a:pt x="434" y="598"/>
                    </a:cubicBezTo>
                    <a:cubicBezTo>
                      <a:pt x="439" y="590"/>
                      <a:pt x="430" y="588"/>
                      <a:pt x="431" y="579"/>
                    </a:cubicBezTo>
                    <a:cubicBezTo>
                      <a:pt x="430" y="577"/>
                      <a:pt x="427" y="578"/>
                      <a:pt x="427" y="575"/>
                    </a:cubicBezTo>
                    <a:cubicBezTo>
                      <a:pt x="427" y="572"/>
                      <a:pt x="421" y="574"/>
                      <a:pt x="419" y="572"/>
                    </a:cubicBezTo>
                    <a:cubicBezTo>
                      <a:pt x="421" y="569"/>
                      <a:pt x="421" y="568"/>
                      <a:pt x="418" y="568"/>
                    </a:cubicBezTo>
                    <a:cubicBezTo>
                      <a:pt x="420" y="565"/>
                      <a:pt x="419" y="564"/>
                      <a:pt x="418" y="559"/>
                    </a:cubicBezTo>
                    <a:cubicBezTo>
                      <a:pt x="417" y="558"/>
                      <a:pt x="418" y="555"/>
                      <a:pt x="418" y="555"/>
                    </a:cubicBezTo>
                    <a:cubicBezTo>
                      <a:pt x="417" y="555"/>
                      <a:pt x="416" y="555"/>
                      <a:pt x="416" y="555"/>
                    </a:cubicBezTo>
                    <a:cubicBezTo>
                      <a:pt x="415" y="550"/>
                      <a:pt x="419" y="552"/>
                      <a:pt x="416" y="547"/>
                    </a:cubicBezTo>
                    <a:cubicBezTo>
                      <a:pt x="414" y="545"/>
                      <a:pt x="412" y="557"/>
                      <a:pt x="412" y="547"/>
                    </a:cubicBezTo>
                    <a:cubicBezTo>
                      <a:pt x="412" y="540"/>
                      <a:pt x="406" y="536"/>
                      <a:pt x="399" y="529"/>
                    </a:cubicBezTo>
                    <a:cubicBezTo>
                      <a:pt x="394" y="533"/>
                      <a:pt x="398" y="534"/>
                      <a:pt x="395" y="540"/>
                    </a:cubicBezTo>
                    <a:cubicBezTo>
                      <a:pt x="391" y="541"/>
                      <a:pt x="392" y="536"/>
                      <a:pt x="390" y="536"/>
                    </a:cubicBezTo>
                    <a:cubicBezTo>
                      <a:pt x="387" y="537"/>
                      <a:pt x="386" y="535"/>
                      <a:pt x="384" y="534"/>
                    </a:cubicBezTo>
                    <a:cubicBezTo>
                      <a:pt x="388" y="537"/>
                      <a:pt x="385" y="546"/>
                      <a:pt x="391" y="546"/>
                    </a:cubicBezTo>
                    <a:cubicBezTo>
                      <a:pt x="389" y="550"/>
                      <a:pt x="392" y="555"/>
                      <a:pt x="395" y="562"/>
                    </a:cubicBezTo>
                    <a:cubicBezTo>
                      <a:pt x="395" y="563"/>
                      <a:pt x="395" y="566"/>
                      <a:pt x="395" y="566"/>
                    </a:cubicBezTo>
                    <a:cubicBezTo>
                      <a:pt x="398" y="568"/>
                      <a:pt x="399" y="577"/>
                      <a:pt x="401" y="581"/>
                    </a:cubicBezTo>
                    <a:cubicBezTo>
                      <a:pt x="403" y="581"/>
                      <a:pt x="406" y="581"/>
                      <a:pt x="408" y="581"/>
                    </a:cubicBezTo>
                    <a:cubicBezTo>
                      <a:pt x="407" y="583"/>
                      <a:pt x="406" y="584"/>
                      <a:pt x="406" y="587"/>
                    </a:cubicBezTo>
                    <a:cubicBezTo>
                      <a:pt x="409" y="587"/>
                      <a:pt x="410" y="586"/>
                      <a:pt x="410" y="585"/>
                    </a:cubicBezTo>
                    <a:cubicBezTo>
                      <a:pt x="414" y="587"/>
                      <a:pt x="412" y="590"/>
                      <a:pt x="414" y="594"/>
                    </a:cubicBezTo>
                    <a:cubicBezTo>
                      <a:pt x="414" y="595"/>
                      <a:pt x="417" y="595"/>
                      <a:pt x="418" y="596"/>
                    </a:cubicBezTo>
                    <a:cubicBezTo>
                      <a:pt x="418" y="597"/>
                      <a:pt x="417" y="599"/>
                      <a:pt x="418" y="600"/>
                    </a:cubicBezTo>
                    <a:cubicBezTo>
                      <a:pt x="418" y="600"/>
                      <a:pt x="419" y="599"/>
                      <a:pt x="419" y="600"/>
                    </a:cubicBezTo>
                    <a:cubicBezTo>
                      <a:pt x="420" y="602"/>
                      <a:pt x="418" y="603"/>
                      <a:pt x="418" y="603"/>
                    </a:cubicBezTo>
                    <a:cubicBezTo>
                      <a:pt x="418" y="606"/>
                      <a:pt x="420" y="606"/>
                      <a:pt x="421" y="607"/>
                    </a:cubicBezTo>
                    <a:cubicBezTo>
                      <a:pt x="422" y="608"/>
                      <a:pt x="421" y="610"/>
                      <a:pt x="421" y="611"/>
                    </a:cubicBezTo>
                    <a:cubicBezTo>
                      <a:pt x="421" y="611"/>
                      <a:pt x="423" y="611"/>
                      <a:pt x="423" y="611"/>
                    </a:cubicBezTo>
                    <a:cubicBezTo>
                      <a:pt x="424" y="613"/>
                      <a:pt x="421" y="620"/>
                      <a:pt x="427" y="618"/>
                    </a:cubicBezTo>
                    <a:cubicBezTo>
                      <a:pt x="427" y="622"/>
                      <a:pt x="427" y="626"/>
                      <a:pt x="429" y="629"/>
                    </a:cubicBezTo>
                    <a:cubicBezTo>
                      <a:pt x="429" y="631"/>
                      <a:pt x="432" y="632"/>
                      <a:pt x="432" y="633"/>
                    </a:cubicBezTo>
                    <a:cubicBezTo>
                      <a:pt x="433" y="635"/>
                      <a:pt x="433" y="637"/>
                      <a:pt x="434" y="639"/>
                    </a:cubicBezTo>
                    <a:cubicBezTo>
                      <a:pt x="435" y="640"/>
                      <a:pt x="437" y="640"/>
                      <a:pt x="438" y="641"/>
                    </a:cubicBezTo>
                    <a:cubicBezTo>
                      <a:pt x="440" y="643"/>
                      <a:pt x="436" y="646"/>
                      <a:pt x="440" y="646"/>
                    </a:cubicBezTo>
                    <a:cubicBezTo>
                      <a:pt x="442" y="646"/>
                      <a:pt x="441" y="651"/>
                      <a:pt x="442" y="654"/>
                    </a:cubicBezTo>
                    <a:cubicBezTo>
                      <a:pt x="449" y="650"/>
                      <a:pt x="447" y="657"/>
                      <a:pt x="457" y="656"/>
                    </a:cubicBezTo>
                    <a:cubicBezTo>
                      <a:pt x="457" y="661"/>
                      <a:pt x="460" y="663"/>
                      <a:pt x="460" y="669"/>
                    </a:cubicBezTo>
                    <a:cubicBezTo>
                      <a:pt x="467" y="679"/>
                      <a:pt x="489" y="676"/>
                      <a:pt x="503" y="674"/>
                    </a:cubicBezTo>
                    <a:cubicBezTo>
                      <a:pt x="505" y="675"/>
                      <a:pt x="504" y="671"/>
                      <a:pt x="505" y="670"/>
                    </a:cubicBezTo>
                    <a:cubicBezTo>
                      <a:pt x="509" y="669"/>
                      <a:pt x="518" y="674"/>
                      <a:pt x="516" y="667"/>
                    </a:cubicBezTo>
                    <a:cubicBezTo>
                      <a:pt x="520" y="669"/>
                      <a:pt x="520" y="672"/>
                      <a:pt x="518" y="676"/>
                    </a:cubicBezTo>
                    <a:cubicBezTo>
                      <a:pt x="518" y="677"/>
                      <a:pt x="516" y="678"/>
                      <a:pt x="516" y="678"/>
                    </a:cubicBezTo>
                    <a:cubicBezTo>
                      <a:pt x="516" y="681"/>
                      <a:pt x="517" y="686"/>
                      <a:pt x="516" y="689"/>
                    </a:cubicBezTo>
                    <a:cubicBezTo>
                      <a:pt x="516" y="690"/>
                      <a:pt x="513" y="689"/>
                      <a:pt x="513" y="689"/>
                    </a:cubicBezTo>
                    <a:cubicBezTo>
                      <a:pt x="512" y="690"/>
                      <a:pt x="512" y="698"/>
                      <a:pt x="511" y="700"/>
                    </a:cubicBezTo>
                    <a:cubicBezTo>
                      <a:pt x="510" y="702"/>
                      <a:pt x="505" y="703"/>
                      <a:pt x="507" y="710"/>
                    </a:cubicBezTo>
                    <a:cubicBezTo>
                      <a:pt x="501" y="710"/>
                      <a:pt x="505" y="720"/>
                      <a:pt x="498" y="719"/>
                    </a:cubicBezTo>
                    <a:cubicBezTo>
                      <a:pt x="499" y="725"/>
                      <a:pt x="496" y="726"/>
                      <a:pt x="496" y="730"/>
                    </a:cubicBezTo>
                    <a:cubicBezTo>
                      <a:pt x="489" y="728"/>
                      <a:pt x="493" y="737"/>
                      <a:pt x="486" y="736"/>
                    </a:cubicBezTo>
                    <a:cubicBezTo>
                      <a:pt x="486" y="738"/>
                      <a:pt x="486" y="739"/>
                      <a:pt x="486" y="741"/>
                    </a:cubicBezTo>
                    <a:cubicBezTo>
                      <a:pt x="485" y="741"/>
                      <a:pt x="484" y="739"/>
                      <a:pt x="483" y="739"/>
                    </a:cubicBezTo>
                    <a:cubicBezTo>
                      <a:pt x="479" y="741"/>
                      <a:pt x="481" y="743"/>
                      <a:pt x="475" y="745"/>
                    </a:cubicBezTo>
                    <a:cubicBezTo>
                      <a:pt x="475" y="745"/>
                      <a:pt x="470" y="747"/>
                      <a:pt x="470" y="747"/>
                    </a:cubicBezTo>
                    <a:cubicBezTo>
                      <a:pt x="470" y="747"/>
                      <a:pt x="470" y="749"/>
                      <a:pt x="470" y="749"/>
                    </a:cubicBezTo>
                    <a:cubicBezTo>
                      <a:pt x="468" y="750"/>
                      <a:pt x="464" y="751"/>
                      <a:pt x="462" y="753"/>
                    </a:cubicBezTo>
                    <a:cubicBezTo>
                      <a:pt x="458" y="756"/>
                      <a:pt x="456" y="762"/>
                      <a:pt x="449" y="762"/>
                    </a:cubicBezTo>
                    <a:cubicBezTo>
                      <a:pt x="451" y="767"/>
                      <a:pt x="447" y="767"/>
                      <a:pt x="447" y="771"/>
                    </a:cubicBezTo>
                    <a:cubicBezTo>
                      <a:pt x="445" y="773"/>
                      <a:pt x="444" y="772"/>
                      <a:pt x="442" y="771"/>
                    </a:cubicBezTo>
                    <a:cubicBezTo>
                      <a:pt x="443" y="773"/>
                      <a:pt x="439" y="776"/>
                      <a:pt x="440" y="777"/>
                    </a:cubicBezTo>
                    <a:cubicBezTo>
                      <a:pt x="444" y="780"/>
                      <a:pt x="438" y="777"/>
                      <a:pt x="438" y="782"/>
                    </a:cubicBezTo>
                    <a:cubicBezTo>
                      <a:pt x="438" y="785"/>
                      <a:pt x="435" y="783"/>
                      <a:pt x="434" y="784"/>
                    </a:cubicBezTo>
                    <a:cubicBezTo>
                      <a:pt x="434" y="785"/>
                      <a:pt x="435" y="787"/>
                      <a:pt x="434" y="788"/>
                    </a:cubicBezTo>
                    <a:cubicBezTo>
                      <a:pt x="434" y="790"/>
                      <a:pt x="430" y="804"/>
                      <a:pt x="431" y="808"/>
                    </a:cubicBezTo>
                    <a:cubicBezTo>
                      <a:pt x="431" y="812"/>
                      <a:pt x="432" y="813"/>
                      <a:pt x="434" y="816"/>
                    </a:cubicBezTo>
                    <a:cubicBezTo>
                      <a:pt x="435" y="821"/>
                      <a:pt x="434" y="823"/>
                      <a:pt x="434" y="827"/>
                    </a:cubicBezTo>
                    <a:cubicBezTo>
                      <a:pt x="434" y="828"/>
                      <a:pt x="436" y="834"/>
                      <a:pt x="438" y="835"/>
                    </a:cubicBezTo>
                    <a:cubicBezTo>
                      <a:pt x="443" y="835"/>
                      <a:pt x="432" y="843"/>
                      <a:pt x="442" y="844"/>
                    </a:cubicBezTo>
                    <a:cubicBezTo>
                      <a:pt x="441" y="853"/>
                      <a:pt x="443" y="860"/>
                      <a:pt x="442" y="868"/>
                    </a:cubicBezTo>
                    <a:cubicBezTo>
                      <a:pt x="441" y="873"/>
                      <a:pt x="436" y="878"/>
                      <a:pt x="436" y="883"/>
                    </a:cubicBezTo>
                    <a:cubicBezTo>
                      <a:pt x="432" y="883"/>
                      <a:pt x="425" y="888"/>
                      <a:pt x="423" y="890"/>
                    </a:cubicBezTo>
                    <a:cubicBezTo>
                      <a:pt x="422" y="892"/>
                      <a:pt x="421" y="892"/>
                      <a:pt x="423" y="892"/>
                    </a:cubicBezTo>
                    <a:cubicBezTo>
                      <a:pt x="423" y="895"/>
                      <a:pt x="419" y="893"/>
                      <a:pt x="418" y="894"/>
                    </a:cubicBezTo>
                    <a:cubicBezTo>
                      <a:pt x="416" y="895"/>
                      <a:pt x="417" y="897"/>
                      <a:pt x="416" y="898"/>
                    </a:cubicBezTo>
                    <a:cubicBezTo>
                      <a:pt x="415" y="898"/>
                      <a:pt x="412" y="894"/>
                      <a:pt x="412" y="898"/>
                    </a:cubicBezTo>
                    <a:cubicBezTo>
                      <a:pt x="412" y="900"/>
                      <a:pt x="410" y="899"/>
                      <a:pt x="408" y="900"/>
                    </a:cubicBezTo>
                    <a:cubicBezTo>
                      <a:pt x="406" y="901"/>
                      <a:pt x="406" y="906"/>
                      <a:pt x="401" y="905"/>
                    </a:cubicBezTo>
                    <a:cubicBezTo>
                      <a:pt x="398" y="916"/>
                      <a:pt x="401" y="931"/>
                      <a:pt x="403" y="946"/>
                    </a:cubicBezTo>
                    <a:cubicBezTo>
                      <a:pt x="401" y="948"/>
                      <a:pt x="399" y="949"/>
                      <a:pt x="399" y="946"/>
                    </a:cubicBezTo>
                    <a:cubicBezTo>
                      <a:pt x="397" y="946"/>
                      <a:pt x="398" y="949"/>
                      <a:pt x="397" y="950"/>
                    </a:cubicBezTo>
                    <a:cubicBezTo>
                      <a:pt x="395" y="952"/>
                      <a:pt x="392" y="949"/>
                      <a:pt x="391" y="952"/>
                    </a:cubicBezTo>
                    <a:cubicBezTo>
                      <a:pt x="391" y="955"/>
                      <a:pt x="384" y="954"/>
                      <a:pt x="382" y="958"/>
                    </a:cubicBezTo>
                    <a:cubicBezTo>
                      <a:pt x="382" y="961"/>
                      <a:pt x="382" y="965"/>
                      <a:pt x="382" y="969"/>
                    </a:cubicBezTo>
                    <a:cubicBezTo>
                      <a:pt x="378" y="969"/>
                      <a:pt x="380" y="975"/>
                      <a:pt x="378" y="978"/>
                    </a:cubicBezTo>
                    <a:cubicBezTo>
                      <a:pt x="378" y="979"/>
                      <a:pt x="375" y="979"/>
                      <a:pt x="375" y="980"/>
                    </a:cubicBezTo>
                    <a:cubicBezTo>
                      <a:pt x="373" y="983"/>
                      <a:pt x="374" y="987"/>
                      <a:pt x="371" y="989"/>
                    </a:cubicBezTo>
                    <a:cubicBezTo>
                      <a:pt x="370" y="990"/>
                      <a:pt x="371" y="992"/>
                      <a:pt x="371" y="993"/>
                    </a:cubicBezTo>
                    <a:cubicBezTo>
                      <a:pt x="371" y="993"/>
                      <a:pt x="368" y="992"/>
                      <a:pt x="367" y="993"/>
                    </a:cubicBezTo>
                    <a:cubicBezTo>
                      <a:pt x="367" y="994"/>
                      <a:pt x="368" y="997"/>
                      <a:pt x="367" y="999"/>
                    </a:cubicBezTo>
                    <a:cubicBezTo>
                      <a:pt x="367" y="999"/>
                      <a:pt x="364" y="998"/>
                      <a:pt x="363" y="999"/>
                    </a:cubicBezTo>
                    <a:cubicBezTo>
                      <a:pt x="363" y="999"/>
                      <a:pt x="364" y="1002"/>
                      <a:pt x="363" y="1002"/>
                    </a:cubicBezTo>
                    <a:cubicBezTo>
                      <a:pt x="363" y="1003"/>
                      <a:pt x="360" y="1002"/>
                      <a:pt x="360" y="1002"/>
                    </a:cubicBezTo>
                    <a:cubicBezTo>
                      <a:pt x="359" y="1003"/>
                      <a:pt x="356" y="1006"/>
                      <a:pt x="356" y="1008"/>
                    </a:cubicBezTo>
                    <a:cubicBezTo>
                      <a:pt x="356" y="1010"/>
                      <a:pt x="354" y="1009"/>
                      <a:pt x="352" y="1010"/>
                    </a:cubicBezTo>
                    <a:cubicBezTo>
                      <a:pt x="352" y="1010"/>
                      <a:pt x="353" y="1013"/>
                      <a:pt x="352" y="1013"/>
                    </a:cubicBezTo>
                    <a:cubicBezTo>
                      <a:pt x="352" y="1014"/>
                      <a:pt x="349" y="1013"/>
                      <a:pt x="349" y="1013"/>
                    </a:cubicBezTo>
                    <a:cubicBezTo>
                      <a:pt x="347" y="1015"/>
                      <a:pt x="346" y="1016"/>
                      <a:pt x="345" y="1017"/>
                    </a:cubicBezTo>
                    <a:cubicBezTo>
                      <a:pt x="344" y="1018"/>
                      <a:pt x="342" y="1021"/>
                      <a:pt x="341" y="1021"/>
                    </a:cubicBezTo>
                    <a:cubicBezTo>
                      <a:pt x="340" y="1021"/>
                      <a:pt x="335" y="1023"/>
                      <a:pt x="335" y="1023"/>
                    </a:cubicBezTo>
                    <a:cubicBezTo>
                      <a:pt x="334" y="1022"/>
                      <a:pt x="334" y="1021"/>
                      <a:pt x="332" y="1023"/>
                    </a:cubicBezTo>
                    <a:cubicBezTo>
                      <a:pt x="329" y="1024"/>
                      <a:pt x="328" y="1024"/>
                      <a:pt x="324" y="1025"/>
                    </a:cubicBezTo>
                    <a:cubicBezTo>
                      <a:pt x="323" y="1025"/>
                      <a:pt x="311" y="1030"/>
                      <a:pt x="308" y="1025"/>
                    </a:cubicBezTo>
                    <a:cubicBezTo>
                      <a:pt x="305" y="1025"/>
                      <a:pt x="307" y="1027"/>
                      <a:pt x="308" y="1027"/>
                    </a:cubicBezTo>
                    <a:cubicBezTo>
                      <a:pt x="305" y="1031"/>
                      <a:pt x="301" y="1027"/>
                      <a:pt x="295" y="1028"/>
                    </a:cubicBezTo>
                    <a:cubicBezTo>
                      <a:pt x="292" y="1029"/>
                      <a:pt x="293" y="1030"/>
                      <a:pt x="295" y="1030"/>
                    </a:cubicBezTo>
                    <a:cubicBezTo>
                      <a:pt x="293" y="1033"/>
                      <a:pt x="283" y="1028"/>
                      <a:pt x="278" y="1028"/>
                    </a:cubicBezTo>
                    <a:cubicBezTo>
                      <a:pt x="278" y="1019"/>
                      <a:pt x="269" y="1014"/>
                      <a:pt x="274" y="1006"/>
                    </a:cubicBezTo>
                    <a:cubicBezTo>
                      <a:pt x="270" y="1003"/>
                      <a:pt x="265" y="1000"/>
                      <a:pt x="267" y="991"/>
                    </a:cubicBezTo>
                    <a:cubicBezTo>
                      <a:pt x="261" y="997"/>
                      <a:pt x="265" y="994"/>
                      <a:pt x="263" y="985"/>
                    </a:cubicBezTo>
                    <a:cubicBezTo>
                      <a:pt x="260" y="977"/>
                      <a:pt x="249" y="970"/>
                      <a:pt x="252" y="959"/>
                    </a:cubicBezTo>
                    <a:cubicBezTo>
                      <a:pt x="250" y="958"/>
                      <a:pt x="250" y="963"/>
                      <a:pt x="250" y="963"/>
                    </a:cubicBezTo>
                    <a:cubicBezTo>
                      <a:pt x="246" y="962"/>
                      <a:pt x="250" y="950"/>
                      <a:pt x="246" y="956"/>
                    </a:cubicBezTo>
                    <a:cubicBezTo>
                      <a:pt x="243" y="953"/>
                      <a:pt x="244" y="947"/>
                      <a:pt x="244" y="943"/>
                    </a:cubicBezTo>
                    <a:cubicBezTo>
                      <a:pt x="245" y="937"/>
                      <a:pt x="245" y="933"/>
                      <a:pt x="242" y="926"/>
                    </a:cubicBezTo>
                    <a:cubicBezTo>
                      <a:pt x="243" y="923"/>
                      <a:pt x="238" y="925"/>
                      <a:pt x="237" y="924"/>
                    </a:cubicBezTo>
                    <a:cubicBezTo>
                      <a:pt x="236" y="923"/>
                      <a:pt x="242" y="919"/>
                      <a:pt x="233" y="920"/>
                    </a:cubicBezTo>
                    <a:cubicBezTo>
                      <a:pt x="232" y="919"/>
                      <a:pt x="234" y="915"/>
                      <a:pt x="233" y="915"/>
                    </a:cubicBezTo>
                    <a:cubicBezTo>
                      <a:pt x="233" y="914"/>
                      <a:pt x="229" y="915"/>
                      <a:pt x="229" y="915"/>
                    </a:cubicBezTo>
                    <a:cubicBezTo>
                      <a:pt x="229" y="914"/>
                      <a:pt x="235" y="907"/>
                      <a:pt x="227" y="909"/>
                    </a:cubicBezTo>
                    <a:cubicBezTo>
                      <a:pt x="227" y="906"/>
                      <a:pt x="230" y="905"/>
                      <a:pt x="229" y="902"/>
                    </a:cubicBezTo>
                    <a:cubicBezTo>
                      <a:pt x="226" y="900"/>
                      <a:pt x="230" y="892"/>
                      <a:pt x="224" y="894"/>
                    </a:cubicBezTo>
                    <a:cubicBezTo>
                      <a:pt x="223" y="877"/>
                      <a:pt x="225" y="871"/>
                      <a:pt x="233" y="861"/>
                    </a:cubicBezTo>
                    <a:cubicBezTo>
                      <a:pt x="232" y="858"/>
                      <a:pt x="235" y="851"/>
                      <a:pt x="231" y="851"/>
                    </a:cubicBezTo>
                    <a:cubicBezTo>
                      <a:pt x="231" y="848"/>
                      <a:pt x="235" y="851"/>
                      <a:pt x="237" y="849"/>
                    </a:cubicBezTo>
                    <a:cubicBezTo>
                      <a:pt x="238" y="849"/>
                      <a:pt x="236" y="845"/>
                      <a:pt x="239" y="846"/>
                    </a:cubicBezTo>
                    <a:cubicBezTo>
                      <a:pt x="238" y="843"/>
                      <a:pt x="237" y="826"/>
                      <a:pt x="235" y="831"/>
                    </a:cubicBezTo>
                    <a:cubicBezTo>
                      <a:pt x="231" y="827"/>
                      <a:pt x="233" y="823"/>
                      <a:pt x="233" y="820"/>
                    </a:cubicBezTo>
                    <a:cubicBezTo>
                      <a:pt x="233" y="815"/>
                      <a:pt x="234" y="810"/>
                      <a:pt x="233" y="807"/>
                    </a:cubicBezTo>
                    <a:cubicBezTo>
                      <a:pt x="233" y="804"/>
                      <a:pt x="230" y="806"/>
                      <a:pt x="229" y="805"/>
                    </a:cubicBezTo>
                    <a:cubicBezTo>
                      <a:pt x="229" y="804"/>
                      <a:pt x="231" y="802"/>
                      <a:pt x="231" y="801"/>
                    </a:cubicBezTo>
                    <a:cubicBezTo>
                      <a:pt x="231" y="801"/>
                      <a:pt x="229" y="800"/>
                      <a:pt x="229" y="799"/>
                    </a:cubicBezTo>
                    <a:cubicBezTo>
                      <a:pt x="229" y="795"/>
                      <a:pt x="227" y="796"/>
                      <a:pt x="226" y="794"/>
                    </a:cubicBezTo>
                    <a:cubicBezTo>
                      <a:pt x="225" y="793"/>
                      <a:pt x="226" y="790"/>
                      <a:pt x="226" y="790"/>
                    </a:cubicBezTo>
                    <a:cubicBezTo>
                      <a:pt x="225" y="790"/>
                      <a:pt x="220" y="789"/>
                      <a:pt x="222" y="788"/>
                    </a:cubicBezTo>
                    <a:cubicBezTo>
                      <a:pt x="222" y="788"/>
                      <a:pt x="224" y="788"/>
                      <a:pt x="224" y="788"/>
                    </a:cubicBezTo>
                    <a:cubicBezTo>
                      <a:pt x="221" y="784"/>
                      <a:pt x="219" y="783"/>
                      <a:pt x="214" y="780"/>
                    </a:cubicBezTo>
                    <a:cubicBezTo>
                      <a:pt x="213" y="780"/>
                      <a:pt x="215" y="779"/>
                      <a:pt x="213" y="779"/>
                    </a:cubicBezTo>
                    <a:cubicBezTo>
                      <a:pt x="211" y="779"/>
                      <a:pt x="211" y="773"/>
                      <a:pt x="207" y="775"/>
                    </a:cubicBezTo>
                    <a:cubicBezTo>
                      <a:pt x="203" y="759"/>
                      <a:pt x="207" y="746"/>
                      <a:pt x="207" y="728"/>
                    </a:cubicBezTo>
                    <a:cubicBezTo>
                      <a:pt x="206" y="725"/>
                      <a:pt x="202" y="731"/>
                      <a:pt x="203" y="723"/>
                    </a:cubicBezTo>
                    <a:cubicBezTo>
                      <a:pt x="192" y="724"/>
                      <a:pt x="184" y="722"/>
                      <a:pt x="177" y="719"/>
                    </a:cubicBezTo>
                    <a:cubicBezTo>
                      <a:pt x="179" y="709"/>
                      <a:pt x="172" y="720"/>
                      <a:pt x="173" y="710"/>
                    </a:cubicBezTo>
                    <a:cubicBezTo>
                      <a:pt x="165" y="707"/>
                      <a:pt x="163" y="705"/>
                      <a:pt x="153" y="708"/>
                    </a:cubicBezTo>
                    <a:cubicBezTo>
                      <a:pt x="151" y="708"/>
                      <a:pt x="148" y="709"/>
                      <a:pt x="145" y="710"/>
                    </a:cubicBezTo>
                    <a:cubicBezTo>
                      <a:pt x="144" y="710"/>
                      <a:pt x="140" y="713"/>
                      <a:pt x="134" y="711"/>
                    </a:cubicBezTo>
                    <a:cubicBezTo>
                      <a:pt x="137" y="716"/>
                      <a:pt x="140" y="713"/>
                      <a:pt x="130" y="715"/>
                    </a:cubicBezTo>
                    <a:cubicBezTo>
                      <a:pt x="124" y="717"/>
                      <a:pt x="120" y="718"/>
                      <a:pt x="110" y="719"/>
                    </a:cubicBezTo>
                    <a:cubicBezTo>
                      <a:pt x="107" y="719"/>
                      <a:pt x="107" y="717"/>
                      <a:pt x="104" y="717"/>
                    </a:cubicBezTo>
                    <a:cubicBezTo>
                      <a:pt x="92" y="716"/>
                      <a:pt x="79" y="723"/>
                      <a:pt x="69" y="721"/>
                    </a:cubicBezTo>
                    <a:cubicBezTo>
                      <a:pt x="70" y="714"/>
                      <a:pt x="62" y="716"/>
                      <a:pt x="60" y="715"/>
                    </a:cubicBezTo>
                    <a:cubicBezTo>
                      <a:pt x="59" y="715"/>
                      <a:pt x="60" y="712"/>
                      <a:pt x="60" y="711"/>
                    </a:cubicBezTo>
                    <a:cubicBezTo>
                      <a:pt x="59" y="711"/>
                      <a:pt x="55" y="712"/>
                      <a:pt x="54" y="711"/>
                    </a:cubicBezTo>
                    <a:cubicBezTo>
                      <a:pt x="53" y="711"/>
                      <a:pt x="55" y="708"/>
                      <a:pt x="54" y="708"/>
                    </a:cubicBezTo>
                    <a:cubicBezTo>
                      <a:pt x="53" y="707"/>
                      <a:pt x="50" y="709"/>
                      <a:pt x="50" y="706"/>
                    </a:cubicBezTo>
                    <a:cubicBezTo>
                      <a:pt x="50" y="705"/>
                      <a:pt x="47" y="702"/>
                      <a:pt x="47" y="702"/>
                    </a:cubicBezTo>
                    <a:cubicBezTo>
                      <a:pt x="46" y="701"/>
                      <a:pt x="47" y="700"/>
                      <a:pt x="45" y="700"/>
                    </a:cubicBezTo>
                    <a:cubicBezTo>
                      <a:pt x="43" y="700"/>
                      <a:pt x="43" y="698"/>
                      <a:pt x="43" y="697"/>
                    </a:cubicBezTo>
                    <a:cubicBezTo>
                      <a:pt x="42" y="694"/>
                      <a:pt x="40" y="696"/>
                      <a:pt x="39" y="695"/>
                    </a:cubicBezTo>
                    <a:cubicBezTo>
                      <a:pt x="39" y="694"/>
                      <a:pt x="40" y="692"/>
                      <a:pt x="39" y="691"/>
                    </a:cubicBezTo>
                    <a:cubicBezTo>
                      <a:pt x="38" y="689"/>
                      <a:pt x="35" y="692"/>
                      <a:pt x="35" y="689"/>
                    </a:cubicBezTo>
                    <a:cubicBezTo>
                      <a:pt x="35" y="688"/>
                      <a:pt x="37" y="686"/>
                      <a:pt x="37" y="687"/>
                    </a:cubicBezTo>
                    <a:cubicBezTo>
                      <a:pt x="35" y="681"/>
                      <a:pt x="26" y="682"/>
                      <a:pt x="28" y="676"/>
                    </a:cubicBezTo>
                    <a:cubicBezTo>
                      <a:pt x="19" y="679"/>
                      <a:pt x="23" y="668"/>
                      <a:pt x="15" y="670"/>
                    </a:cubicBezTo>
                    <a:cubicBezTo>
                      <a:pt x="16" y="669"/>
                      <a:pt x="17" y="667"/>
                      <a:pt x="17" y="665"/>
                    </a:cubicBezTo>
                    <a:cubicBezTo>
                      <a:pt x="16" y="662"/>
                      <a:pt x="12" y="663"/>
                      <a:pt x="9" y="663"/>
                    </a:cubicBezTo>
                    <a:cubicBezTo>
                      <a:pt x="11" y="660"/>
                      <a:pt x="6" y="659"/>
                      <a:pt x="6" y="657"/>
                    </a:cubicBezTo>
                    <a:cubicBezTo>
                      <a:pt x="5" y="654"/>
                      <a:pt x="9" y="655"/>
                      <a:pt x="6" y="650"/>
                    </a:cubicBezTo>
                    <a:cubicBezTo>
                      <a:pt x="5" y="649"/>
                      <a:pt x="4" y="650"/>
                      <a:pt x="4" y="648"/>
                    </a:cubicBezTo>
                    <a:cubicBezTo>
                      <a:pt x="4" y="647"/>
                      <a:pt x="2" y="642"/>
                      <a:pt x="0" y="641"/>
                    </a:cubicBezTo>
                    <a:cubicBezTo>
                      <a:pt x="0" y="638"/>
                      <a:pt x="4" y="640"/>
                      <a:pt x="6" y="639"/>
                    </a:cubicBezTo>
                    <a:cubicBezTo>
                      <a:pt x="7" y="638"/>
                      <a:pt x="6" y="632"/>
                      <a:pt x="9" y="633"/>
                    </a:cubicBezTo>
                    <a:cubicBezTo>
                      <a:pt x="9" y="623"/>
                      <a:pt x="9" y="612"/>
                      <a:pt x="9" y="602"/>
                    </a:cubicBezTo>
                    <a:cubicBezTo>
                      <a:pt x="10" y="599"/>
                      <a:pt x="6" y="601"/>
                      <a:pt x="6" y="600"/>
                    </a:cubicBezTo>
                    <a:cubicBezTo>
                      <a:pt x="5" y="599"/>
                      <a:pt x="7" y="597"/>
                      <a:pt x="7" y="596"/>
                    </a:cubicBezTo>
                    <a:cubicBezTo>
                      <a:pt x="8" y="593"/>
                      <a:pt x="5" y="592"/>
                      <a:pt x="6" y="588"/>
                    </a:cubicBezTo>
                    <a:cubicBezTo>
                      <a:pt x="13" y="596"/>
                      <a:pt x="6" y="575"/>
                      <a:pt x="13" y="583"/>
                    </a:cubicBezTo>
                    <a:cubicBezTo>
                      <a:pt x="14" y="581"/>
                      <a:pt x="13" y="574"/>
                      <a:pt x="15" y="572"/>
                    </a:cubicBezTo>
                    <a:cubicBezTo>
                      <a:pt x="15" y="571"/>
                      <a:pt x="19" y="572"/>
                      <a:pt x="19" y="572"/>
                    </a:cubicBezTo>
                    <a:cubicBezTo>
                      <a:pt x="19" y="571"/>
                      <a:pt x="16" y="568"/>
                      <a:pt x="17" y="566"/>
                    </a:cubicBezTo>
                    <a:cubicBezTo>
                      <a:pt x="24" y="564"/>
                      <a:pt x="23" y="554"/>
                      <a:pt x="30" y="553"/>
                    </a:cubicBezTo>
                    <a:cubicBezTo>
                      <a:pt x="30" y="547"/>
                      <a:pt x="36" y="547"/>
                      <a:pt x="35" y="540"/>
                    </a:cubicBezTo>
                    <a:cubicBezTo>
                      <a:pt x="39" y="541"/>
                      <a:pt x="39" y="539"/>
                      <a:pt x="39" y="536"/>
                    </a:cubicBezTo>
                    <a:cubicBezTo>
                      <a:pt x="50" y="535"/>
                      <a:pt x="59" y="531"/>
                      <a:pt x="58" y="518"/>
                    </a:cubicBezTo>
                    <a:cubicBezTo>
                      <a:pt x="65" y="519"/>
                      <a:pt x="59" y="507"/>
                      <a:pt x="65" y="508"/>
                    </a:cubicBezTo>
                    <a:cubicBezTo>
                      <a:pt x="65" y="505"/>
                      <a:pt x="65" y="501"/>
                      <a:pt x="65" y="497"/>
                    </a:cubicBezTo>
                    <a:cubicBezTo>
                      <a:pt x="69" y="497"/>
                      <a:pt x="69" y="495"/>
                      <a:pt x="73" y="495"/>
                    </a:cubicBezTo>
                    <a:cubicBezTo>
                      <a:pt x="76" y="492"/>
                      <a:pt x="79" y="489"/>
                      <a:pt x="82" y="484"/>
                    </a:cubicBezTo>
                    <a:cubicBezTo>
                      <a:pt x="83" y="483"/>
                      <a:pt x="84" y="484"/>
                      <a:pt x="84" y="482"/>
                    </a:cubicBezTo>
                    <a:cubicBezTo>
                      <a:pt x="84" y="480"/>
                      <a:pt x="89" y="480"/>
                      <a:pt x="88" y="477"/>
                    </a:cubicBezTo>
                    <a:cubicBezTo>
                      <a:pt x="96" y="478"/>
                      <a:pt x="97" y="472"/>
                      <a:pt x="104" y="473"/>
                    </a:cubicBezTo>
                    <a:cubicBezTo>
                      <a:pt x="102" y="480"/>
                      <a:pt x="113" y="473"/>
                      <a:pt x="110" y="480"/>
                    </a:cubicBezTo>
                    <a:cubicBezTo>
                      <a:pt x="114" y="476"/>
                      <a:pt x="129" y="483"/>
                      <a:pt x="129" y="475"/>
                    </a:cubicBezTo>
                    <a:cubicBezTo>
                      <a:pt x="137" y="474"/>
                      <a:pt x="145" y="471"/>
                      <a:pt x="149" y="465"/>
                    </a:cubicBezTo>
                    <a:cubicBezTo>
                      <a:pt x="152" y="466"/>
                      <a:pt x="154" y="466"/>
                      <a:pt x="155" y="464"/>
                    </a:cubicBezTo>
                    <a:cubicBezTo>
                      <a:pt x="158" y="464"/>
                      <a:pt x="159" y="465"/>
                      <a:pt x="162" y="465"/>
                    </a:cubicBezTo>
                    <a:cubicBezTo>
                      <a:pt x="166" y="466"/>
                      <a:pt x="170" y="463"/>
                      <a:pt x="173" y="464"/>
                    </a:cubicBezTo>
                    <a:cubicBezTo>
                      <a:pt x="173" y="464"/>
                      <a:pt x="174" y="465"/>
                      <a:pt x="175" y="465"/>
                    </a:cubicBezTo>
                    <a:cubicBezTo>
                      <a:pt x="179" y="466"/>
                      <a:pt x="187" y="469"/>
                      <a:pt x="196" y="467"/>
                    </a:cubicBezTo>
                    <a:cubicBezTo>
                      <a:pt x="199" y="467"/>
                      <a:pt x="205" y="461"/>
                      <a:pt x="209" y="465"/>
                    </a:cubicBezTo>
                    <a:cubicBezTo>
                      <a:pt x="212" y="468"/>
                      <a:pt x="211" y="466"/>
                      <a:pt x="216" y="465"/>
                    </a:cubicBezTo>
                    <a:cubicBezTo>
                      <a:pt x="216" y="467"/>
                      <a:pt x="219" y="467"/>
                      <a:pt x="218" y="469"/>
                    </a:cubicBezTo>
                    <a:cubicBezTo>
                      <a:pt x="218" y="470"/>
                      <a:pt x="214" y="471"/>
                      <a:pt x="214" y="471"/>
                    </a:cubicBezTo>
                    <a:cubicBezTo>
                      <a:pt x="214" y="473"/>
                      <a:pt x="216" y="472"/>
                      <a:pt x="216" y="473"/>
                    </a:cubicBezTo>
                    <a:cubicBezTo>
                      <a:pt x="217" y="475"/>
                      <a:pt x="214" y="475"/>
                      <a:pt x="214" y="475"/>
                    </a:cubicBezTo>
                    <a:cubicBezTo>
                      <a:pt x="215" y="476"/>
                      <a:pt x="216" y="477"/>
                      <a:pt x="216" y="479"/>
                    </a:cubicBezTo>
                    <a:cubicBezTo>
                      <a:pt x="216" y="484"/>
                      <a:pt x="213" y="486"/>
                      <a:pt x="218" y="493"/>
                    </a:cubicBezTo>
                    <a:cubicBezTo>
                      <a:pt x="219" y="498"/>
                      <a:pt x="221" y="491"/>
                      <a:pt x="224" y="495"/>
                    </a:cubicBezTo>
                    <a:cubicBezTo>
                      <a:pt x="223" y="498"/>
                      <a:pt x="227" y="496"/>
                      <a:pt x="227" y="497"/>
                    </a:cubicBezTo>
                    <a:cubicBezTo>
                      <a:pt x="228" y="498"/>
                      <a:pt x="227" y="500"/>
                      <a:pt x="227" y="501"/>
                    </a:cubicBezTo>
                    <a:cubicBezTo>
                      <a:pt x="229" y="502"/>
                      <a:pt x="233" y="500"/>
                      <a:pt x="233" y="503"/>
                    </a:cubicBezTo>
                    <a:cubicBezTo>
                      <a:pt x="239" y="500"/>
                      <a:pt x="243" y="508"/>
                      <a:pt x="246" y="503"/>
                    </a:cubicBezTo>
                    <a:cubicBezTo>
                      <a:pt x="248" y="502"/>
                      <a:pt x="247" y="506"/>
                      <a:pt x="248" y="506"/>
                    </a:cubicBezTo>
                    <a:cubicBezTo>
                      <a:pt x="251" y="508"/>
                      <a:pt x="253" y="506"/>
                      <a:pt x="257" y="508"/>
                    </a:cubicBezTo>
                    <a:cubicBezTo>
                      <a:pt x="258" y="509"/>
                      <a:pt x="258" y="511"/>
                      <a:pt x="259" y="512"/>
                    </a:cubicBezTo>
                    <a:cubicBezTo>
                      <a:pt x="260" y="513"/>
                      <a:pt x="262" y="511"/>
                      <a:pt x="263" y="512"/>
                    </a:cubicBezTo>
                    <a:cubicBezTo>
                      <a:pt x="265" y="514"/>
                      <a:pt x="266" y="513"/>
                      <a:pt x="268" y="514"/>
                    </a:cubicBezTo>
                    <a:cubicBezTo>
                      <a:pt x="269" y="514"/>
                      <a:pt x="270" y="518"/>
                      <a:pt x="270" y="518"/>
                    </a:cubicBezTo>
                    <a:cubicBezTo>
                      <a:pt x="271" y="518"/>
                      <a:pt x="274" y="516"/>
                      <a:pt x="276" y="516"/>
                    </a:cubicBezTo>
                    <a:cubicBezTo>
                      <a:pt x="275" y="516"/>
                      <a:pt x="277" y="517"/>
                      <a:pt x="278" y="518"/>
                    </a:cubicBezTo>
                    <a:cubicBezTo>
                      <a:pt x="279" y="518"/>
                      <a:pt x="280" y="517"/>
                      <a:pt x="281" y="518"/>
                    </a:cubicBezTo>
                    <a:cubicBezTo>
                      <a:pt x="282" y="516"/>
                      <a:pt x="284" y="515"/>
                      <a:pt x="285" y="514"/>
                    </a:cubicBezTo>
                    <a:cubicBezTo>
                      <a:pt x="285" y="514"/>
                      <a:pt x="288" y="513"/>
                      <a:pt x="287" y="512"/>
                    </a:cubicBezTo>
                    <a:cubicBezTo>
                      <a:pt x="282" y="508"/>
                      <a:pt x="292" y="509"/>
                      <a:pt x="293" y="503"/>
                    </a:cubicBezTo>
                    <a:cubicBezTo>
                      <a:pt x="298" y="504"/>
                      <a:pt x="298" y="499"/>
                      <a:pt x="304" y="501"/>
                    </a:cubicBezTo>
                    <a:cubicBezTo>
                      <a:pt x="305" y="501"/>
                      <a:pt x="305" y="503"/>
                      <a:pt x="306" y="503"/>
                    </a:cubicBezTo>
                    <a:cubicBezTo>
                      <a:pt x="308" y="503"/>
                      <a:pt x="311" y="502"/>
                      <a:pt x="313" y="503"/>
                    </a:cubicBezTo>
                    <a:cubicBezTo>
                      <a:pt x="314" y="503"/>
                      <a:pt x="317" y="506"/>
                      <a:pt x="317" y="506"/>
                    </a:cubicBezTo>
                    <a:cubicBezTo>
                      <a:pt x="318" y="507"/>
                      <a:pt x="320" y="504"/>
                      <a:pt x="322" y="505"/>
                    </a:cubicBezTo>
                    <a:cubicBezTo>
                      <a:pt x="323" y="505"/>
                      <a:pt x="322" y="508"/>
                      <a:pt x="322" y="508"/>
                    </a:cubicBezTo>
                    <a:cubicBezTo>
                      <a:pt x="324" y="509"/>
                      <a:pt x="327" y="505"/>
                      <a:pt x="330" y="506"/>
                    </a:cubicBezTo>
                    <a:cubicBezTo>
                      <a:pt x="331" y="508"/>
                      <a:pt x="326" y="508"/>
                      <a:pt x="326" y="508"/>
                    </a:cubicBezTo>
                    <a:cubicBezTo>
                      <a:pt x="327" y="512"/>
                      <a:pt x="339" y="512"/>
                      <a:pt x="345" y="512"/>
                    </a:cubicBezTo>
                    <a:cubicBezTo>
                      <a:pt x="344" y="519"/>
                      <a:pt x="360" y="517"/>
                      <a:pt x="363" y="512"/>
                    </a:cubicBezTo>
                    <a:cubicBezTo>
                      <a:pt x="365" y="514"/>
                      <a:pt x="373" y="510"/>
                      <a:pt x="375" y="512"/>
                    </a:cubicBezTo>
                    <a:cubicBezTo>
                      <a:pt x="377" y="514"/>
                      <a:pt x="375" y="512"/>
                      <a:pt x="378" y="512"/>
                    </a:cubicBezTo>
                    <a:cubicBezTo>
                      <a:pt x="382" y="512"/>
                      <a:pt x="384" y="514"/>
                      <a:pt x="388" y="514"/>
                    </a:cubicBezTo>
                    <a:cubicBezTo>
                      <a:pt x="391" y="513"/>
                      <a:pt x="393" y="511"/>
                      <a:pt x="397" y="510"/>
                    </a:cubicBezTo>
                    <a:cubicBezTo>
                      <a:pt x="398" y="506"/>
                      <a:pt x="398" y="500"/>
                      <a:pt x="403" y="499"/>
                    </a:cubicBezTo>
                    <a:cubicBezTo>
                      <a:pt x="403" y="496"/>
                      <a:pt x="400" y="495"/>
                      <a:pt x="401" y="492"/>
                    </a:cubicBezTo>
                    <a:cubicBezTo>
                      <a:pt x="407" y="492"/>
                      <a:pt x="406" y="480"/>
                      <a:pt x="412" y="486"/>
                    </a:cubicBezTo>
                    <a:cubicBezTo>
                      <a:pt x="413" y="479"/>
                      <a:pt x="410" y="477"/>
                      <a:pt x="404" y="477"/>
                    </a:cubicBezTo>
                    <a:cubicBezTo>
                      <a:pt x="406" y="475"/>
                      <a:pt x="406" y="472"/>
                      <a:pt x="406" y="469"/>
                    </a:cubicBezTo>
                    <a:cubicBezTo>
                      <a:pt x="404" y="464"/>
                      <a:pt x="393" y="467"/>
                      <a:pt x="391" y="462"/>
                    </a:cubicBezTo>
                    <a:cubicBezTo>
                      <a:pt x="388" y="464"/>
                      <a:pt x="382" y="463"/>
                      <a:pt x="380" y="467"/>
                    </a:cubicBezTo>
                    <a:cubicBezTo>
                      <a:pt x="378" y="468"/>
                      <a:pt x="379" y="464"/>
                      <a:pt x="378" y="464"/>
                    </a:cubicBezTo>
                    <a:cubicBezTo>
                      <a:pt x="375" y="462"/>
                      <a:pt x="369" y="465"/>
                      <a:pt x="365" y="464"/>
                    </a:cubicBezTo>
                    <a:cubicBezTo>
                      <a:pt x="363" y="465"/>
                      <a:pt x="363" y="468"/>
                      <a:pt x="360" y="467"/>
                    </a:cubicBezTo>
                    <a:cubicBezTo>
                      <a:pt x="354" y="468"/>
                      <a:pt x="356" y="460"/>
                      <a:pt x="347" y="462"/>
                    </a:cubicBezTo>
                    <a:cubicBezTo>
                      <a:pt x="347" y="458"/>
                      <a:pt x="344" y="458"/>
                      <a:pt x="345" y="454"/>
                    </a:cubicBezTo>
                    <a:cubicBezTo>
                      <a:pt x="343" y="455"/>
                      <a:pt x="342" y="454"/>
                      <a:pt x="341" y="452"/>
                    </a:cubicBezTo>
                    <a:cubicBezTo>
                      <a:pt x="340" y="450"/>
                      <a:pt x="337" y="449"/>
                      <a:pt x="334" y="449"/>
                    </a:cubicBezTo>
                    <a:cubicBezTo>
                      <a:pt x="337" y="444"/>
                      <a:pt x="335" y="433"/>
                      <a:pt x="334" y="428"/>
                    </a:cubicBezTo>
                    <a:cubicBezTo>
                      <a:pt x="329" y="431"/>
                      <a:pt x="323" y="425"/>
                      <a:pt x="322" y="434"/>
                    </a:cubicBezTo>
                    <a:cubicBezTo>
                      <a:pt x="317" y="431"/>
                      <a:pt x="316" y="435"/>
                      <a:pt x="311" y="432"/>
                    </a:cubicBezTo>
                    <a:cubicBezTo>
                      <a:pt x="312" y="434"/>
                      <a:pt x="311" y="435"/>
                      <a:pt x="309" y="436"/>
                    </a:cubicBezTo>
                    <a:cubicBezTo>
                      <a:pt x="311" y="437"/>
                      <a:pt x="312" y="438"/>
                      <a:pt x="313" y="439"/>
                    </a:cubicBezTo>
                    <a:cubicBezTo>
                      <a:pt x="314" y="441"/>
                      <a:pt x="313" y="444"/>
                      <a:pt x="317" y="443"/>
                    </a:cubicBezTo>
                    <a:cubicBezTo>
                      <a:pt x="315" y="449"/>
                      <a:pt x="315" y="447"/>
                      <a:pt x="319" y="451"/>
                    </a:cubicBezTo>
                    <a:cubicBezTo>
                      <a:pt x="320" y="455"/>
                      <a:pt x="316" y="453"/>
                      <a:pt x="315" y="454"/>
                    </a:cubicBezTo>
                    <a:cubicBezTo>
                      <a:pt x="315" y="455"/>
                      <a:pt x="312" y="461"/>
                      <a:pt x="311" y="460"/>
                    </a:cubicBezTo>
                    <a:cubicBezTo>
                      <a:pt x="307" y="456"/>
                      <a:pt x="311" y="465"/>
                      <a:pt x="304" y="464"/>
                    </a:cubicBezTo>
                    <a:cubicBezTo>
                      <a:pt x="303" y="462"/>
                      <a:pt x="302" y="460"/>
                      <a:pt x="300" y="460"/>
                    </a:cubicBezTo>
                    <a:cubicBezTo>
                      <a:pt x="299" y="457"/>
                      <a:pt x="302" y="456"/>
                      <a:pt x="304" y="456"/>
                    </a:cubicBezTo>
                    <a:cubicBezTo>
                      <a:pt x="301" y="453"/>
                      <a:pt x="295" y="451"/>
                      <a:pt x="300" y="447"/>
                    </a:cubicBezTo>
                    <a:cubicBezTo>
                      <a:pt x="298" y="446"/>
                      <a:pt x="294" y="448"/>
                      <a:pt x="293" y="447"/>
                    </a:cubicBezTo>
                    <a:cubicBezTo>
                      <a:pt x="291" y="446"/>
                      <a:pt x="296" y="445"/>
                      <a:pt x="296" y="445"/>
                    </a:cubicBezTo>
                    <a:cubicBezTo>
                      <a:pt x="296" y="445"/>
                      <a:pt x="292" y="440"/>
                      <a:pt x="287" y="438"/>
                    </a:cubicBezTo>
                    <a:cubicBezTo>
                      <a:pt x="288" y="429"/>
                      <a:pt x="283" y="427"/>
                      <a:pt x="283" y="419"/>
                    </a:cubicBezTo>
                    <a:cubicBezTo>
                      <a:pt x="284" y="416"/>
                      <a:pt x="279" y="418"/>
                      <a:pt x="278" y="417"/>
                    </a:cubicBezTo>
                    <a:cubicBezTo>
                      <a:pt x="277" y="416"/>
                      <a:pt x="281" y="414"/>
                      <a:pt x="280" y="413"/>
                    </a:cubicBezTo>
                    <a:cubicBezTo>
                      <a:pt x="276" y="410"/>
                      <a:pt x="275" y="414"/>
                      <a:pt x="272" y="411"/>
                    </a:cubicBezTo>
                    <a:cubicBezTo>
                      <a:pt x="272" y="411"/>
                      <a:pt x="274" y="409"/>
                      <a:pt x="274" y="408"/>
                    </a:cubicBezTo>
                    <a:cubicBezTo>
                      <a:pt x="273" y="406"/>
                      <a:pt x="272" y="410"/>
                      <a:pt x="272" y="410"/>
                    </a:cubicBezTo>
                    <a:cubicBezTo>
                      <a:pt x="270" y="410"/>
                      <a:pt x="271" y="407"/>
                      <a:pt x="270" y="406"/>
                    </a:cubicBezTo>
                    <a:cubicBezTo>
                      <a:pt x="263" y="407"/>
                      <a:pt x="263" y="401"/>
                      <a:pt x="255" y="402"/>
                    </a:cubicBezTo>
                    <a:cubicBezTo>
                      <a:pt x="255" y="400"/>
                      <a:pt x="253" y="400"/>
                      <a:pt x="252" y="398"/>
                    </a:cubicBezTo>
                    <a:cubicBezTo>
                      <a:pt x="251" y="398"/>
                      <a:pt x="252" y="395"/>
                      <a:pt x="252" y="395"/>
                    </a:cubicBezTo>
                    <a:cubicBezTo>
                      <a:pt x="251" y="394"/>
                      <a:pt x="248" y="395"/>
                      <a:pt x="248" y="395"/>
                    </a:cubicBezTo>
                    <a:cubicBezTo>
                      <a:pt x="248" y="394"/>
                      <a:pt x="248" y="387"/>
                      <a:pt x="246" y="389"/>
                    </a:cubicBezTo>
                    <a:cubicBezTo>
                      <a:pt x="245" y="391"/>
                      <a:pt x="244" y="389"/>
                      <a:pt x="242" y="387"/>
                    </a:cubicBezTo>
                    <a:cubicBezTo>
                      <a:pt x="242" y="386"/>
                      <a:pt x="240" y="386"/>
                      <a:pt x="240" y="383"/>
                    </a:cubicBezTo>
                    <a:cubicBezTo>
                      <a:pt x="234" y="384"/>
                      <a:pt x="235" y="386"/>
                      <a:pt x="229" y="383"/>
                    </a:cubicBezTo>
                    <a:cubicBezTo>
                      <a:pt x="227" y="384"/>
                      <a:pt x="228" y="387"/>
                      <a:pt x="226" y="387"/>
                    </a:cubicBezTo>
                    <a:cubicBezTo>
                      <a:pt x="224" y="392"/>
                      <a:pt x="229" y="391"/>
                      <a:pt x="229" y="395"/>
                    </a:cubicBezTo>
                    <a:cubicBezTo>
                      <a:pt x="229" y="396"/>
                      <a:pt x="232" y="399"/>
                      <a:pt x="233" y="400"/>
                    </a:cubicBezTo>
                    <a:cubicBezTo>
                      <a:pt x="234" y="401"/>
                      <a:pt x="235" y="402"/>
                      <a:pt x="237" y="402"/>
                    </a:cubicBezTo>
                    <a:cubicBezTo>
                      <a:pt x="234" y="408"/>
                      <a:pt x="240" y="407"/>
                      <a:pt x="242" y="410"/>
                    </a:cubicBezTo>
                    <a:cubicBezTo>
                      <a:pt x="243" y="410"/>
                      <a:pt x="244" y="417"/>
                      <a:pt x="246" y="415"/>
                    </a:cubicBezTo>
                    <a:cubicBezTo>
                      <a:pt x="249" y="412"/>
                      <a:pt x="246" y="416"/>
                      <a:pt x="248" y="417"/>
                    </a:cubicBezTo>
                    <a:cubicBezTo>
                      <a:pt x="250" y="419"/>
                      <a:pt x="254" y="418"/>
                      <a:pt x="255" y="423"/>
                    </a:cubicBezTo>
                    <a:cubicBezTo>
                      <a:pt x="258" y="421"/>
                      <a:pt x="259" y="424"/>
                      <a:pt x="259" y="424"/>
                    </a:cubicBezTo>
                    <a:cubicBezTo>
                      <a:pt x="260" y="425"/>
                      <a:pt x="262" y="423"/>
                      <a:pt x="261" y="423"/>
                    </a:cubicBezTo>
                    <a:cubicBezTo>
                      <a:pt x="263" y="423"/>
                      <a:pt x="264" y="428"/>
                      <a:pt x="265" y="424"/>
                    </a:cubicBezTo>
                    <a:cubicBezTo>
                      <a:pt x="269" y="424"/>
                      <a:pt x="264" y="433"/>
                      <a:pt x="270" y="430"/>
                    </a:cubicBezTo>
                    <a:cubicBezTo>
                      <a:pt x="270" y="434"/>
                      <a:pt x="262" y="431"/>
                      <a:pt x="259" y="432"/>
                    </a:cubicBezTo>
                    <a:cubicBezTo>
                      <a:pt x="260" y="434"/>
                      <a:pt x="262" y="433"/>
                      <a:pt x="263" y="436"/>
                    </a:cubicBezTo>
                    <a:cubicBezTo>
                      <a:pt x="264" y="439"/>
                      <a:pt x="260" y="445"/>
                      <a:pt x="263" y="445"/>
                    </a:cubicBezTo>
                    <a:cubicBezTo>
                      <a:pt x="261" y="448"/>
                      <a:pt x="257" y="448"/>
                      <a:pt x="253" y="449"/>
                    </a:cubicBezTo>
                    <a:cubicBezTo>
                      <a:pt x="256" y="448"/>
                      <a:pt x="254" y="441"/>
                      <a:pt x="257" y="441"/>
                    </a:cubicBezTo>
                    <a:cubicBezTo>
                      <a:pt x="256" y="440"/>
                      <a:pt x="256" y="436"/>
                      <a:pt x="253" y="436"/>
                    </a:cubicBezTo>
                    <a:cubicBezTo>
                      <a:pt x="251" y="435"/>
                      <a:pt x="255" y="433"/>
                      <a:pt x="250" y="430"/>
                    </a:cubicBezTo>
                    <a:cubicBezTo>
                      <a:pt x="248" y="429"/>
                      <a:pt x="244" y="429"/>
                      <a:pt x="244" y="424"/>
                    </a:cubicBezTo>
                    <a:cubicBezTo>
                      <a:pt x="236" y="426"/>
                      <a:pt x="235" y="421"/>
                      <a:pt x="229" y="421"/>
                    </a:cubicBezTo>
                    <a:cubicBezTo>
                      <a:pt x="228" y="416"/>
                      <a:pt x="225" y="414"/>
                      <a:pt x="222" y="410"/>
                    </a:cubicBezTo>
                    <a:cubicBezTo>
                      <a:pt x="221" y="408"/>
                      <a:pt x="220" y="410"/>
                      <a:pt x="220" y="408"/>
                    </a:cubicBezTo>
                    <a:cubicBezTo>
                      <a:pt x="220" y="405"/>
                      <a:pt x="217" y="407"/>
                      <a:pt x="216" y="406"/>
                    </a:cubicBezTo>
                    <a:cubicBezTo>
                      <a:pt x="216" y="405"/>
                      <a:pt x="217" y="402"/>
                      <a:pt x="216" y="402"/>
                    </a:cubicBezTo>
                    <a:cubicBezTo>
                      <a:pt x="214" y="401"/>
                      <a:pt x="211" y="403"/>
                      <a:pt x="209" y="402"/>
                    </a:cubicBezTo>
                    <a:cubicBezTo>
                      <a:pt x="208" y="401"/>
                      <a:pt x="212" y="400"/>
                      <a:pt x="213" y="400"/>
                    </a:cubicBezTo>
                    <a:cubicBezTo>
                      <a:pt x="210" y="396"/>
                      <a:pt x="199" y="396"/>
                      <a:pt x="194" y="398"/>
                    </a:cubicBezTo>
                    <a:cubicBezTo>
                      <a:pt x="193" y="400"/>
                      <a:pt x="197" y="401"/>
                      <a:pt x="198" y="400"/>
                    </a:cubicBezTo>
                    <a:cubicBezTo>
                      <a:pt x="196" y="403"/>
                      <a:pt x="195" y="401"/>
                      <a:pt x="192" y="402"/>
                    </a:cubicBezTo>
                    <a:cubicBezTo>
                      <a:pt x="188" y="404"/>
                      <a:pt x="188" y="410"/>
                      <a:pt x="185" y="410"/>
                    </a:cubicBezTo>
                    <a:cubicBezTo>
                      <a:pt x="177" y="409"/>
                      <a:pt x="175" y="403"/>
                      <a:pt x="166" y="404"/>
                    </a:cubicBezTo>
                    <a:cubicBezTo>
                      <a:pt x="163" y="405"/>
                      <a:pt x="164" y="410"/>
                      <a:pt x="158" y="408"/>
                    </a:cubicBezTo>
                    <a:cubicBezTo>
                      <a:pt x="158" y="412"/>
                      <a:pt x="158" y="416"/>
                      <a:pt x="158" y="421"/>
                    </a:cubicBezTo>
                    <a:cubicBezTo>
                      <a:pt x="153" y="423"/>
                      <a:pt x="141" y="421"/>
                      <a:pt x="144" y="432"/>
                    </a:cubicBezTo>
                    <a:cubicBezTo>
                      <a:pt x="131" y="429"/>
                      <a:pt x="141" y="439"/>
                      <a:pt x="130" y="439"/>
                    </a:cubicBezTo>
                    <a:cubicBezTo>
                      <a:pt x="130" y="442"/>
                      <a:pt x="137" y="446"/>
                      <a:pt x="132" y="447"/>
                    </a:cubicBezTo>
                    <a:cubicBezTo>
                      <a:pt x="132" y="453"/>
                      <a:pt x="129" y="447"/>
                      <a:pt x="125" y="452"/>
                    </a:cubicBezTo>
                    <a:cubicBezTo>
                      <a:pt x="125" y="455"/>
                      <a:pt x="125" y="456"/>
                      <a:pt x="127" y="456"/>
                    </a:cubicBezTo>
                    <a:cubicBezTo>
                      <a:pt x="127" y="460"/>
                      <a:pt x="120" y="457"/>
                      <a:pt x="117" y="458"/>
                    </a:cubicBezTo>
                    <a:cubicBezTo>
                      <a:pt x="115" y="458"/>
                      <a:pt x="115" y="463"/>
                      <a:pt x="114" y="464"/>
                    </a:cubicBezTo>
                    <a:cubicBezTo>
                      <a:pt x="108" y="466"/>
                      <a:pt x="98" y="462"/>
                      <a:pt x="93" y="469"/>
                    </a:cubicBezTo>
                    <a:cubicBezTo>
                      <a:pt x="91" y="467"/>
                      <a:pt x="89" y="464"/>
                      <a:pt x="88" y="462"/>
                    </a:cubicBezTo>
                    <a:cubicBezTo>
                      <a:pt x="79" y="460"/>
                      <a:pt x="70" y="464"/>
                      <a:pt x="67" y="462"/>
                    </a:cubicBezTo>
                    <a:cubicBezTo>
                      <a:pt x="68" y="455"/>
                      <a:pt x="71" y="447"/>
                      <a:pt x="65" y="443"/>
                    </a:cubicBezTo>
                    <a:cubicBezTo>
                      <a:pt x="64" y="440"/>
                      <a:pt x="68" y="439"/>
                      <a:pt x="69" y="436"/>
                    </a:cubicBezTo>
                    <a:cubicBezTo>
                      <a:pt x="70" y="430"/>
                      <a:pt x="67" y="425"/>
                      <a:pt x="71" y="421"/>
                    </a:cubicBezTo>
                    <a:cubicBezTo>
                      <a:pt x="69" y="417"/>
                      <a:pt x="70" y="411"/>
                      <a:pt x="65" y="410"/>
                    </a:cubicBezTo>
                    <a:cubicBezTo>
                      <a:pt x="66" y="408"/>
                      <a:pt x="70" y="408"/>
                      <a:pt x="69" y="404"/>
                    </a:cubicBezTo>
                    <a:cubicBezTo>
                      <a:pt x="74" y="405"/>
                      <a:pt x="85" y="400"/>
                      <a:pt x="84" y="408"/>
                    </a:cubicBezTo>
                    <a:cubicBezTo>
                      <a:pt x="88" y="404"/>
                      <a:pt x="106" y="412"/>
                      <a:pt x="110" y="408"/>
                    </a:cubicBezTo>
                    <a:cubicBezTo>
                      <a:pt x="112" y="406"/>
                      <a:pt x="111" y="407"/>
                      <a:pt x="114" y="408"/>
                    </a:cubicBezTo>
                    <a:cubicBezTo>
                      <a:pt x="113" y="408"/>
                      <a:pt x="115" y="405"/>
                      <a:pt x="116" y="406"/>
                    </a:cubicBezTo>
                    <a:cubicBezTo>
                      <a:pt x="116" y="406"/>
                      <a:pt x="116" y="408"/>
                      <a:pt x="116" y="408"/>
                    </a:cubicBezTo>
                    <a:cubicBezTo>
                      <a:pt x="121" y="406"/>
                      <a:pt x="124" y="404"/>
                      <a:pt x="125" y="398"/>
                    </a:cubicBezTo>
                    <a:cubicBezTo>
                      <a:pt x="125" y="396"/>
                      <a:pt x="130" y="386"/>
                      <a:pt x="125" y="382"/>
                    </a:cubicBezTo>
                    <a:cubicBezTo>
                      <a:pt x="122" y="379"/>
                      <a:pt x="126" y="379"/>
                      <a:pt x="123" y="374"/>
                    </a:cubicBezTo>
                    <a:cubicBezTo>
                      <a:pt x="123" y="372"/>
                      <a:pt x="120" y="373"/>
                      <a:pt x="117" y="372"/>
                    </a:cubicBezTo>
                    <a:cubicBezTo>
                      <a:pt x="118" y="371"/>
                      <a:pt x="119" y="369"/>
                      <a:pt x="119" y="367"/>
                    </a:cubicBezTo>
                    <a:cubicBezTo>
                      <a:pt x="117" y="365"/>
                      <a:pt x="116" y="369"/>
                      <a:pt x="116" y="369"/>
                    </a:cubicBezTo>
                    <a:cubicBezTo>
                      <a:pt x="113" y="368"/>
                      <a:pt x="115" y="366"/>
                      <a:pt x="114" y="365"/>
                    </a:cubicBezTo>
                    <a:cubicBezTo>
                      <a:pt x="112" y="364"/>
                      <a:pt x="107" y="364"/>
                      <a:pt x="104" y="363"/>
                    </a:cubicBezTo>
                    <a:cubicBezTo>
                      <a:pt x="104" y="363"/>
                      <a:pt x="104" y="361"/>
                      <a:pt x="102" y="361"/>
                    </a:cubicBezTo>
                    <a:cubicBezTo>
                      <a:pt x="100" y="361"/>
                      <a:pt x="99" y="361"/>
                      <a:pt x="99" y="359"/>
                    </a:cubicBezTo>
                    <a:cubicBezTo>
                      <a:pt x="97" y="354"/>
                      <a:pt x="103" y="357"/>
                      <a:pt x="102" y="357"/>
                    </a:cubicBezTo>
                    <a:cubicBezTo>
                      <a:pt x="108" y="356"/>
                      <a:pt x="112" y="352"/>
                      <a:pt x="123" y="354"/>
                    </a:cubicBezTo>
                    <a:cubicBezTo>
                      <a:pt x="124" y="350"/>
                      <a:pt x="122" y="350"/>
                      <a:pt x="119" y="350"/>
                    </a:cubicBezTo>
                    <a:cubicBezTo>
                      <a:pt x="121" y="345"/>
                      <a:pt x="127" y="350"/>
                      <a:pt x="130" y="350"/>
                    </a:cubicBezTo>
                    <a:cubicBezTo>
                      <a:pt x="132" y="350"/>
                      <a:pt x="136" y="346"/>
                      <a:pt x="136" y="350"/>
                    </a:cubicBezTo>
                    <a:cubicBezTo>
                      <a:pt x="140" y="347"/>
                      <a:pt x="140" y="341"/>
                      <a:pt x="147" y="341"/>
                    </a:cubicBezTo>
                    <a:cubicBezTo>
                      <a:pt x="145" y="334"/>
                      <a:pt x="152" y="337"/>
                      <a:pt x="151" y="331"/>
                    </a:cubicBezTo>
                    <a:cubicBezTo>
                      <a:pt x="155" y="331"/>
                      <a:pt x="158" y="331"/>
                      <a:pt x="162" y="331"/>
                    </a:cubicBezTo>
                    <a:cubicBezTo>
                      <a:pt x="162" y="329"/>
                      <a:pt x="160" y="330"/>
                      <a:pt x="158" y="329"/>
                    </a:cubicBezTo>
                    <a:cubicBezTo>
                      <a:pt x="159" y="326"/>
                      <a:pt x="164" y="328"/>
                      <a:pt x="162" y="322"/>
                    </a:cubicBezTo>
                    <a:cubicBezTo>
                      <a:pt x="167" y="322"/>
                      <a:pt x="166" y="325"/>
                      <a:pt x="170" y="322"/>
                    </a:cubicBezTo>
                    <a:cubicBezTo>
                      <a:pt x="165" y="312"/>
                      <a:pt x="173" y="316"/>
                      <a:pt x="173" y="307"/>
                    </a:cubicBezTo>
                    <a:cubicBezTo>
                      <a:pt x="176" y="307"/>
                      <a:pt x="178" y="308"/>
                      <a:pt x="181" y="307"/>
                    </a:cubicBezTo>
                    <a:cubicBezTo>
                      <a:pt x="183" y="306"/>
                      <a:pt x="183" y="304"/>
                      <a:pt x="185" y="303"/>
                    </a:cubicBezTo>
                    <a:cubicBezTo>
                      <a:pt x="187" y="302"/>
                      <a:pt x="186" y="305"/>
                      <a:pt x="186" y="305"/>
                    </a:cubicBezTo>
                    <a:cubicBezTo>
                      <a:pt x="189" y="306"/>
                      <a:pt x="188" y="303"/>
                      <a:pt x="188" y="303"/>
                    </a:cubicBezTo>
                    <a:cubicBezTo>
                      <a:pt x="190" y="303"/>
                      <a:pt x="194" y="304"/>
                      <a:pt x="196" y="303"/>
                    </a:cubicBezTo>
                    <a:cubicBezTo>
                      <a:pt x="198" y="303"/>
                      <a:pt x="199" y="297"/>
                      <a:pt x="203" y="300"/>
                    </a:cubicBezTo>
                    <a:cubicBezTo>
                      <a:pt x="203" y="295"/>
                      <a:pt x="197" y="296"/>
                      <a:pt x="198" y="290"/>
                    </a:cubicBezTo>
                    <a:cubicBezTo>
                      <a:pt x="203" y="289"/>
                      <a:pt x="200" y="288"/>
                      <a:pt x="199" y="281"/>
                    </a:cubicBezTo>
                    <a:cubicBezTo>
                      <a:pt x="199" y="276"/>
                      <a:pt x="202" y="273"/>
                      <a:pt x="201" y="268"/>
                    </a:cubicBezTo>
                    <a:cubicBezTo>
                      <a:pt x="204" y="268"/>
                      <a:pt x="206" y="268"/>
                      <a:pt x="209" y="268"/>
                    </a:cubicBezTo>
                    <a:cubicBezTo>
                      <a:pt x="214" y="268"/>
                      <a:pt x="204" y="263"/>
                      <a:pt x="213" y="264"/>
                    </a:cubicBezTo>
                    <a:cubicBezTo>
                      <a:pt x="213" y="266"/>
                      <a:pt x="215" y="266"/>
                      <a:pt x="216" y="266"/>
                    </a:cubicBezTo>
                    <a:cubicBezTo>
                      <a:pt x="213" y="270"/>
                      <a:pt x="213" y="266"/>
                      <a:pt x="214" y="272"/>
                    </a:cubicBezTo>
                    <a:cubicBezTo>
                      <a:pt x="215" y="275"/>
                      <a:pt x="214" y="278"/>
                      <a:pt x="218" y="277"/>
                    </a:cubicBezTo>
                    <a:cubicBezTo>
                      <a:pt x="218" y="280"/>
                      <a:pt x="218" y="282"/>
                      <a:pt x="216" y="283"/>
                    </a:cubicBezTo>
                    <a:cubicBezTo>
                      <a:pt x="216" y="286"/>
                      <a:pt x="224" y="280"/>
                      <a:pt x="227" y="285"/>
                    </a:cubicBezTo>
                    <a:cubicBezTo>
                      <a:pt x="226" y="290"/>
                      <a:pt x="215" y="286"/>
                      <a:pt x="214" y="292"/>
                    </a:cubicBezTo>
                    <a:cubicBezTo>
                      <a:pt x="213" y="296"/>
                      <a:pt x="219" y="297"/>
                      <a:pt x="220" y="298"/>
                    </a:cubicBezTo>
                    <a:cubicBezTo>
                      <a:pt x="222" y="299"/>
                      <a:pt x="222" y="302"/>
                      <a:pt x="226" y="301"/>
                    </a:cubicBezTo>
                    <a:cubicBezTo>
                      <a:pt x="224" y="298"/>
                      <a:pt x="219" y="298"/>
                      <a:pt x="227" y="298"/>
                    </a:cubicBezTo>
                    <a:cubicBezTo>
                      <a:pt x="230" y="298"/>
                      <a:pt x="233" y="297"/>
                      <a:pt x="235" y="298"/>
                    </a:cubicBezTo>
                    <a:cubicBezTo>
                      <a:pt x="238" y="298"/>
                      <a:pt x="239" y="300"/>
                      <a:pt x="242" y="300"/>
                    </a:cubicBezTo>
                    <a:cubicBezTo>
                      <a:pt x="247" y="300"/>
                      <a:pt x="248" y="296"/>
                      <a:pt x="253" y="298"/>
                    </a:cubicBezTo>
                    <a:cubicBezTo>
                      <a:pt x="254" y="298"/>
                      <a:pt x="260" y="301"/>
                      <a:pt x="263" y="298"/>
                    </a:cubicBezTo>
                    <a:cubicBezTo>
                      <a:pt x="263" y="298"/>
                      <a:pt x="263" y="296"/>
                      <a:pt x="263" y="296"/>
                    </a:cubicBezTo>
                    <a:cubicBezTo>
                      <a:pt x="268" y="294"/>
                      <a:pt x="274" y="296"/>
                      <a:pt x="276" y="292"/>
                    </a:cubicBezTo>
                    <a:cubicBezTo>
                      <a:pt x="283" y="300"/>
                      <a:pt x="288" y="286"/>
                      <a:pt x="293" y="290"/>
                    </a:cubicBezTo>
                    <a:cubicBezTo>
                      <a:pt x="293" y="288"/>
                      <a:pt x="293" y="285"/>
                      <a:pt x="293" y="283"/>
                    </a:cubicBezTo>
                    <a:cubicBezTo>
                      <a:pt x="296" y="284"/>
                      <a:pt x="296" y="281"/>
                      <a:pt x="296" y="279"/>
                    </a:cubicBezTo>
                    <a:cubicBezTo>
                      <a:pt x="296" y="279"/>
                      <a:pt x="298" y="274"/>
                      <a:pt x="298" y="273"/>
                    </a:cubicBezTo>
                    <a:cubicBezTo>
                      <a:pt x="300" y="272"/>
                      <a:pt x="298" y="272"/>
                      <a:pt x="298" y="268"/>
                    </a:cubicBezTo>
                    <a:cubicBezTo>
                      <a:pt x="302" y="268"/>
                      <a:pt x="305" y="267"/>
                      <a:pt x="306" y="264"/>
                    </a:cubicBezTo>
                    <a:cubicBezTo>
                      <a:pt x="308" y="264"/>
                      <a:pt x="307" y="266"/>
                      <a:pt x="308" y="268"/>
                    </a:cubicBezTo>
                    <a:cubicBezTo>
                      <a:pt x="309" y="266"/>
                      <a:pt x="312" y="266"/>
                      <a:pt x="315" y="266"/>
                    </a:cubicBezTo>
                    <a:cubicBezTo>
                      <a:pt x="317" y="266"/>
                      <a:pt x="316" y="262"/>
                      <a:pt x="319" y="262"/>
                    </a:cubicBezTo>
                    <a:cubicBezTo>
                      <a:pt x="319" y="258"/>
                      <a:pt x="318" y="255"/>
                      <a:pt x="315" y="255"/>
                    </a:cubicBezTo>
                    <a:cubicBezTo>
                      <a:pt x="316" y="253"/>
                      <a:pt x="317" y="251"/>
                      <a:pt x="317" y="247"/>
                    </a:cubicBezTo>
                    <a:cubicBezTo>
                      <a:pt x="321" y="248"/>
                      <a:pt x="323" y="247"/>
                      <a:pt x="322" y="244"/>
                    </a:cubicBezTo>
                    <a:cubicBezTo>
                      <a:pt x="327" y="248"/>
                      <a:pt x="328" y="241"/>
                      <a:pt x="335" y="244"/>
                    </a:cubicBezTo>
                    <a:cubicBezTo>
                      <a:pt x="336" y="244"/>
                      <a:pt x="338" y="246"/>
                      <a:pt x="337" y="246"/>
                    </a:cubicBezTo>
                    <a:cubicBezTo>
                      <a:pt x="339" y="246"/>
                      <a:pt x="339" y="244"/>
                      <a:pt x="341" y="244"/>
                    </a:cubicBezTo>
                    <a:cubicBezTo>
                      <a:pt x="343" y="243"/>
                      <a:pt x="345" y="245"/>
                      <a:pt x="345" y="246"/>
                    </a:cubicBezTo>
                    <a:cubicBezTo>
                      <a:pt x="347" y="245"/>
                      <a:pt x="345" y="243"/>
                      <a:pt x="347" y="242"/>
                    </a:cubicBezTo>
                    <a:cubicBezTo>
                      <a:pt x="348" y="241"/>
                      <a:pt x="350" y="242"/>
                      <a:pt x="350" y="242"/>
                    </a:cubicBezTo>
                    <a:cubicBezTo>
                      <a:pt x="353" y="240"/>
                      <a:pt x="353" y="236"/>
                      <a:pt x="358" y="238"/>
                    </a:cubicBezTo>
                    <a:cubicBezTo>
                      <a:pt x="355" y="236"/>
                      <a:pt x="357" y="229"/>
                      <a:pt x="352" y="229"/>
                    </a:cubicBezTo>
                    <a:cubicBezTo>
                      <a:pt x="349" y="226"/>
                      <a:pt x="349" y="232"/>
                      <a:pt x="349" y="232"/>
                    </a:cubicBezTo>
                    <a:cubicBezTo>
                      <a:pt x="347" y="233"/>
                      <a:pt x="346" y="230"/>
                      <a:pt x="345" y="231"/>
                    </a:cubicBezTo>
                    <a:cubicBezTo>
                      <a:pt x="344" y="231"/>
                      <a:pt x="342" y="232"/>
                      <a:pt x="343" y="232"/>
                    </a:cubicBezTo>
                    <a:cubicBezTo>
                      <a:pt x="341" y="232"/>
                      <a:pt x="341" y="230"/>
                      <a:pt x="339" y="231"/>
                    </a:cubicBezTo>
                    <a:cubicBezTo>
                      <a:pt x="336" y="231"/>
                      <a:pt x="334" y="234"/>
                      <a:pt x="330" y="232"/>
                    </a:cubicBezTo>
                    <a:cubicBezTo>
                      <a:pt x="328" y="232"/>
                      <a:pt x="328" y="235"/>
                      <a:pt x="328" y="236"/>
                    </a:cubicBezTo>
                    <a:cubicBezTo>
                      <a:pt x="320" y="235"/>
                      <a:pt x="312" y="237"/>
                      <a:pt x="306" y="234"/>
                    </a:cubicBezTo>
                    <a:cubicBezTo>
                      <a:pt x="305" y="234"/>
                      <a:pt x="306" y="231"/>
                      <a:pt x="306" y="231"/>
                    </a:cubicBezTo>
                    <a:cubicBezTo>
                      <a:pt x="304" y="229"/>
                      <a:pt x="299" y="231"/>
                      <a:pt x="298" y="229"/>
                    </a:cubicBezTo>
                    <a:cubicBezTo>
                      <a:pt x="303" y="218"/>
                      <a:pt x="300" y="213"/>
                      <a:pt x="298" y="201"/>
                    </a:cubicBezTo>
                    <a:cubicBezTo>
                      <a:pt x="303" y="200"/>
                      <a:pt x="311" y="193"/>
                      <a:pt x="313" y="197"/>
                    </a:cubicBezTo>
                    <a:cubicBezTo>
                      <a:pt x="316" y="195"/>
                      <a:pt x="313" y="194"/>
                      <a:pt x="315" y="190"/>
                    </a:cubicBezTo>
                    <a:cubicBezTo>
                      <a:pt x="321" y="190"/>
                      <a:pt x="321" y="179"/>
                      <a:pt x="322" y="177"/>
                    </a:cubicBezTo>
                    <a:cubicBezTo>
                      <a:pt x="323" y="176"/>
                      <a:pt x="326" y="177"/>
                      <a:pt x="326" y="177"/>
                    </a:cubicBezTo>
                    <a:cubicBezTo>
                      <a:pt x="326" y="173"/>
                      <a:pt x="319" y="171"/>
                      <a:pt x="322" y="167"/>
                    </a:cubicBezTo>
                    <a:cubicBezTo>
                      <a:pt x="320" y="169"/>
                      <a:pt x="315" y="167"/>
                      <a:pt x="311" y="167"/>
                    </a:cubicBezTo>
                    <a:cubicBezTo>
                      <a:pt x="307" y="168"/>
                      <a:pt x="303" y="172"/>
                      <a:pt x="298" y="171"/>
                    </a:cubicBezTo>
                    <a:cubicBezTo>
                      <a:pt x="295" y="168"/>
                      <a:pt x="295" y="182"/>
                      <a:pt x="296" y="178"/>
                    </a:cubicBezTo>
                    <a:cubicBezTo>
                      <a:pt x="295" y="182"/>
                      <a:pt x="294" y="177"/>
                      <a:pt x="293" y="178"/>
                    </a:cubicBezTo>
                    <a:cubicBezTo>
                      <a:pt x="291" y="180"/>
                      <a:pt x="294" y="184"/>
                      <a:pt x="293" y="186"/>
                    </a:cubicBezTo>
                    <a:cubicBezTo>
                      <a:pt x="292" y="187"/>
                      <a:pt x="288" y="191"/>
                      <a:pt x="285" y="193"/>
                    </a:cubicBezTo>
                    <a:cubicBezTo>
                      <a:pt x="280" y="199"/>
                      <a:pt x="280" y="203"/>
                      <a:pt x="272" y="203"/>
                    </a:cubicBezTo>
                    <a:cubicBezTo>
                      <a:pt x="272" y="205"/>
                      <a:pt x="275" y="208"/>
                      <a:pt x="272" y="208"/>
                    </a:cubicBezTo>
                    <a:cubicBezTo>
                      <a:pt x="270" y="208"/>
                      <a:pt x="272" y="211"/>
                      <a:pt x="270" y="212"/>
                    </a:cubicBezTo>
                    <a:cubicBezTo>
                      <a:pt x="270" y="212"/>
                      <a:pt x="267" y="211"/>
                      <a:pt x="267" y="212"/>
                    </a:cubicBezTo>
                    <a:cubicBezTo>
                      <a:pt x="266" y="213"/>
                      <a:pt x="267" y="215"/>
                      <a:pt x="267" y="216"/>
                    </a:cubicBezTo>
                    <a:cubicBezTo>
                      <a:pt x="266" y="216"/>
                      <a:pt x="265" y="215"/>
                      <a:pt x="265" y="216"/>
                    </a:cubicBezTo>
                    <a:cubicBezTo>
                      <a:pt x="264" y="218"/>
                      <a:pt x="266" y="223"/>
                      <a:pt x="263" y="223"/>
                    </a:cubicBezTo>
                    <a:cubicBezTo>
                      <a:pt x="264" y="225"/>
                      <a:pt x="268" y="226"/>
                      <a:pt x="265" y="227"/>
                    </a:cubicBezTo>
                    <a:cubicBezTo>
                      <a:pt x="267" y="229"/>
                      <a:pt x="269" y="232"/>
                      <a:pt x="274" y="232"/>
                    </a:cubicBezTo>
                    <a:cubicBezTo>
                      <a:pt x="274" y="236"/>
                      <a:pt x="275" y="237"/>
                      <a:pt x="278" y="238"/>
                    </a:cubicBezTo>
                    <a:cubicBezTo>
                      <a:pt x="276" y="240"/>
                      <a:pt x="275" y="240"/>
                      <a:pt x="274" y="242"/>
                    </a:cubicBezTo>
                    <a:cubicBezTo>
                      <a:pt x="273" y="244"/>
                      <a:pt x="274" y="246"/>
                      <a:pt x="272" y="247"/>
                    </a:cubicBezTo>
                    <a:cubicBezTo>
                      <a:pt x="270" y="249"/>
                      <a:pt x="268" y="249"/>
                      <a:pt x="265" y="249"/>
                    </a:cubicBezTo>
                    <a:cubicBezTo>
                      <a:pt x="264" y="257"/>
                      <a:pt x="257" y="259"/>
                      <a:pt x="259" y="270"/>
                    </a:cubicBezTo>
                    <a:cubicBezTo>
                      <a:pt x="252" y="267"/>
                      <a:pt x="253" y="279"/>
                      <a:pt x="248" y="279"/>
                    </a:cubicBezTo>
                    <a:cubicBezTo>
                      <a:pt x="247" y="279"/>
                      <a:pt x="247" y="279"/>
                      <a:pt x="246" y="279"/>
                    </a:cubicBezTo>
                    <a:cubicBezTo>
                      <a:pt x="244" y="280"/>
                      <a:pt x="245" y="282"/>
                      <a:pt x="244" y="283"/>
                    </a:cubicBezTo>
                    <a:cubicBezTo>
                      <a:pt x="241" y="284"/>
                      <a:pt x="237" y="280"/>
                      <a:pt x="235" y="285"/>
                    </a:cubicBezTo>
                    <a:cubicBezTo>
                      <a:pt x="231" y="284"/>
                      <a:pt x="234" y="277"/>
                      <a:pt x="233" y="273"/>
                    </a:cubicBezTo>
                    <a:cubicBezTo>
                      <a:pt x="231" y="272"/>
                      <a:pt x="232" y="268"/>
                      <a:pt x="229" y="268"/>
                    </a:cubicBezTo>
                    <a:cubicBezTo>
                      <a:pt x="224" y="268"/>
                      <a:pt x="231" y="262"/>
                      <a:pt x="224" y="262"/>
                    </a:cubicBezTo>
                    <a:cubicBezTo>
                      <a:pt x="227" y="258"/>
                      <a:pt x="220" y="257"/>
                      <a:pt x="220" y="255"/>
                    </a:cubicBezTo>
                    <a:cubicBezTo>
                      <a:pt x="220" y="254"/>
                      <a:pt x="222" y="253"/>
                      <a:pt x="222" y="251"/>
                    </a:cubicBezTo>
                    <a:cubicBezTo>
                      <a:pt x="221" y="246"/>
                      <a:pt x="217" y="243"/>
                      <a:pt x="213" y="240"/>
                    </a:cubicBezTo>
                    <a:cubicBezTo>
                      <a:pt x="207" y="242"/>
                      <a:pt x="209" y="251"/>
                      <a:pt x="199" y="249"/>
                    </a:cubicBezTo>
                    <a:cubicBezTo>
                      <a:pt x="200" y="251"/>
                      <a:pt x="202" y="251"/>
                      <a:pt x="203" y="251"/>
                    </a:cubicBezTo>
                    <a:cubicBezTo>
                      <a:pt x="203" y="253"/>
                      <a:pt x="201" y="253"/>
                      <a:pt x="199" y="253"/>
                    </a:cubicBezTo>
                    <a:cubicBezTo>
                      <a:pt x="196" y="253"/>
                      <a:pt x="198" y="259"/>
                      <a:pt x="194" y="259"/>
                    </a:cubicBezTo>
                    <a:cubicBezTo>
                      <a:pt x="185" y="260"/>
                      <a:pt x="188" y="251"/>
                      <a:pt x="179" y="253"/>
                    </a:cubicBezTo>
                    <a:cubicBezTo>
                      <a:pt x="179" y="251"/>
                      <a:pt x="181" y="252"/>
                      <a:pt x="183" y="251"/>
                    </a:cubicBezTo>
                    <a:cubicBezTo>
                      <a:pt x="185" y="246"/>
                      <a:pt x="178" y="242"/>
                      <a:pt x="183" y="240"/>
                    </a:cubicBezTo>
                    <a:cubicBezTo>
                      <a:pt x="181" y="238"/>
                      <a:pt x="179" y="237"/>
                      <a:pt x="177" y="236"/>
                    </a:cubicBezTo>
                    <a:cubicBezTo>
                      <a:pt x="176" y="234"/>
                      <a:pt x="179" y="233"/>
                      <a:pt x="179" y="232"/>
                    </a:cubicBezTo>
                    <a:cubicBezTo>
                      <a:pt x="179" y="231"/>
                      <a:pt x="175" y="229"/>
                      <a:pt x="175" y="229"/>
                    </a:cubicBezTo>
                    <a:cubicBezTo>
                      <a:pt x="175" y="227"/>
                      <a:pt x="178" y="216"/>
                      <a:pt x="175" y="223"/>
                    </a:cubicBezTo>
                    <a:cubicBezTo>
                      <a:pt x="172" y="222"/>
                      <a:pt x="174" y="219"/>
                      <a:pt x="177" y="219"/>
                    </a:cubicBezTo>
                    <a:cubicBezTo>
                      <a:pt x="173" y="213"/>
                      <a:pt x="183" y="211"/>
                      <a:pt x="179" y="210"/>
                    </a:cubicBezTo>
                    <a:cubicBezTo>
                      <a:pt x="179" y="207"/>
                      <a:pt x="184" y="209"/>
                      <a:pt x="185" y="206"/>
                    </a:cubicBezTo>
                    <a:cubicBezTo>
                      <a:pt x="185" y="204"/>
                      <a:pt x="187" y="206"/>
                      <a:pt x="186" y="206"/>
                    </a:cubicBezTo>
                    <a:cubicBezTo>
                      <a:pt x="188" y="205"/>
                      <a:pt x="188" y="203"/>
                      <a:pt x="190" y="203"/>
                    </a:cubicBezTo>
                    <a:cubicBezTo>
                      <a:pt x="192" y="202"/>
                      <a:pt x="192" y="199"/>
                      <a:pt x="192" y="197"/>
                    </a:cubicBezTo>
                    <a:cubicBezTo>
                      <a:pt x="196" y="198"/>
                      <a:pt x="198" y="197"/>
                      <a:pt x="198" y="193"/>
                    </a:cubicBezTo>
                    <a:cubicBezTo>
                      <a:pt x="203" y="192"/>
                      <a:pt x="200" y="200"/>
                      <a:pt x="207" y="197"/>
                    </a:cubicBezTo>
                    <a:cubicBezTo>
                      <a:pt x="207" y="195"/>
                      <a:pt x="205" y="196"/>
                      <a:pt x="203" y="195"/>
                    </a:cubicBezTo>
                    <a:cubicBezTo>
                      <a:pt x="208" y="191"/>
                      <a:pt x="214" y="193"/>
                      <a:pt x="218" y="188"/>
                    </a:cubicBezTo>
                    <a:cubicBezTo>
                      <a:pt x="219" y="187"/>
                      <a:pt x="217" y="185"/>
                      <a:pt x="218" y="184"/>
                    </a:cubicBezTo>
                    <a:cubicBezTo>
                      <a:pt x="219" y="183"/>
                      <a:pt x="221" y="185"/>
                      <a:pt x="222" y="184"/>
                    </a:cubicBezTo>
                    <a:cubicBezTo>
                      <a:pt x="223" y="183"/>
                      <a:pt x="221" y="180"/>
                      <a:pt x="222" y="178"/>
                    </a:cubicBezTo>
                    <a:cubicBezTo>
                      <a:pt x="222" y="177"/>
                      <a:pt x="227" y="176"/>
                      <a:pt x="227" y="175"/>
                    </a:cubicBezTo>
                    <a:cubicBezTo>
                      <a:pt x="228" y="173"/>
                      <a:pt x="226" y="169"/>
                      <a:pt x="227" y="167"/>
                    </a:cubicBezTo>
                    <a:cubicBezTo>
                      <a:pt x="228" y="167"/>
                      <a:pt x="230" y="170"/>
                      <a:pt x="231" y="169"/>
                    </a:cubicBezTo>
                    <a:cubicBezTo>
                      <a:pt x="229" y="170"/>
                      <a:pt x="234" y="160"/>
                      <a:pt x="233" y="160"/>
                    </a:cubicBezTo>
                    <a:cubicBezTo>
                      <a:pt x="237" y="164"/>
                      <a:pt x="238" y="157"/>
                      <a:pt x="242" y="156"/>
                    </a:cubicBezTo>
                    <a:cubicBezTo>
                      <a:pt x="242" y="153"/>
                      <a:pt x="245" y="151"/>
                      <a:pt x="242" y="150"/>
                    </a:cubicBezTo>
                    <a:cubicBezTo>
                      <a:pt x="243" y="147"/>
                      <a:pt x="248" y="150"/>
                      <a:pt x="248" y="145"/>
                    </a:cubicBezTo>
                    <a:cubicBezTo>
                      <a:pt x="248" y="143"/>
                      <a:pt x="251" y="143"/>
                      <a:pt x="253" y="143"/>
                    </a:cubicBezTo>
                    <a:cubicBezTo>
                      <a:pt x="254" y="141"/>
                      <a:pt x="253" y="140"/>
                      <a:pt x="252" y="139"/>
                    </a:cubicBezTo>
                    <a:cubicBezTo>
                      <a:pt x="257" y="135"/>
                      <a:pt x="260" y="135"/>
                      <a:pt x="265" y="134"/>
                    </a:cubicBezTo>
                    <a:cubicBezTo>
                      <a:pt x="267" y="132"/>
                      <a:pt x="264" y="131"/>
                      <a:pt x="267" y="126"/>
                    </a:cubicBezTo>
                    <a:cubicBezTo>
                      <a:pt x="268" y="125"/>
                      <a:pt x="272" y="124"/>
                      <a:pt x="272" y="121"/>
                    </a:cubicBezTo>
                    <a:cubicBezTo>
                      <a:pt x="272" y="116"/>
                      <a:pt x="278" y="123"/>
                      <a:pt x="278" y="115"/>
                    </a:cubicBezTo>
                    <a:cubicBezTo>
                      <a:pt x="285" y="112"/>
                      <a:pt x="292" y="119"/>
                      <a:pt x="293" y="108"/>
                    </a:cubicBezTo>
                    <a:cubicBezTo>
                      <a:pt x="296" y="110"/>
                      <a:pt x="304" y="106"/>
                      <a:pt x="309" y="109"/>
                    </a:cubicBezTo>
                    <a:cubicBezTo>
                      <a:pt x="311" y="108"/>
                      <a:pt x="312" y="106"/>
                      <a:pt x="313" y="104"/>
                    </a:cubicBezTo>
                    <a:cubicBezTo>
                      <a:pt x="318" y="101"/>
                      <a:pt x="323" y="110"/>
                      <a:pt x="322" y="102"/>
                    </a:cubicBezTo>
                    <a:cubicBezTo>
                      <a:pt x="326" y="103"/>
                      <a:pt x="326" y="107"/>
                      <a:pt x="330" y="108"/>
                    </a:cubicBezTo>
                    <a:cubicBezTo>
                      <a:pt x="333" y="107"/>
                      <a:pt x="332" y="102"/>
                      <a:pt x="337" y="104"/>
                    </a:cubicBezTo>
                    <a:cubicBezTo>
                      <a:pt x="338" y="107"/>
                      <a:pt x="336" y="107"/>
                      <a:pt x="335" y="109"/>
                    </a:cubicBezTo>
                    <a:cubicBezTo>
                      <a:pt x="337" y="110"/>
                      <a:pt x="346" y="101"/>
                      <a:pt x="350" y="106"/>
                    </a:cubicBezTo>
                    <a:cubicBezTo>
                      <a:pt x="353" y="108"/>
                      <a:pt x="351" y="105"/>
                      <a:pt x="354" y="106"/>
                    </a:cubicBezTo>
                    <a:cubicBezTo>
                      <a:pt x="358" y="106"/>
                      <a:pt x="362" y="109"/>
                      <a:pt x="367" y="108"/>
                    </a:cubicBezTo>
                    <a:cubicBezTo>
                      <a:pt x="366" y="109"/>
                      <a:pt x="368" y="112"/>
                      <a:pt x="367" y="113"/>
                    </a:cubicBezTo>
                    <a:cubicBezTo>
                      <a:pt x="367" y="114"/>
                      <a:pt x="364" y="113"/>
                      <a:pt x="363" y="113"/>
                    </a:cubicBezTo>
                    <a:cubicBezTo>
                      <a:pt x="362" y="115"/>
                      <a:pt x="364" y="118"/>
                      <a:pt x="360" y="117"/>
                    </a:cubicBezTo>
                    <a:cubicBezTo>
                      <a:pt x="363" y="121"/>
                      <a:pt x="374" y="118"/>
                      <a:pt x="378" y="117"/>
                    </a:cubicBezTo>
                    <a:cubicBezTo>
                      <a:pt x="382" y="115"/>
                      <a:pt x="381" y="120"/>
                      <a:pt x="382" y="121"/>
                    </a:cubicBezTo>
                    <a:cubicBezTo>
                      <a:pt x="384" y="122"/>
                      <a:pt x="388" y="119"/>
                      <a:pt x="388" y="122"/>
                    </a:cubicBezTo>
                    <a:cubicBezTo>
                      <a:pt x="401" y="119"/>
                      <a:pt x="404" y="130"/>
                      <a:pt x="412" y="126"/>
                    </a:cubicBezTo>
                    <a:cubicBezTo>
                      <a:pt x="410" y="132"/>
                      <a:pt x="418" y="129"/>
                      <a:pt x="418" y="134"/>
                    </a:cubicBezTo>
                    <a:cubicBezTo>
                      <a:pt x="422" y="134"/>
                      <a:pt x="430" y="133"/>
                      <a:pt x="425" y="137"/>
                    </a:cubicBezTo>
                    <a:cubicBezTo>
                      <a:pt x="429" y="139"/>
                      <a:pt x="433" y="138"/>
                      <a:pt x="436" y="139"/>
                    </a:cubicBezTo>
                    <a:cubicBezTo>
                      <a:pt x="437" y="139"/>
                      <a:pt x="436" y="143"/>
                      <a:pt x="436" y="143"/>
                    </a:cubicBezTo>
                    <a:cubicBezTo>
                      <a:pt x="437" y="144"/>
                      <a:pt x="441" y="142"/>
                      <a:pt x="442" y="143"/>
                    </a:cubicBezTo>
                    <a:cubicBezTo>
                      <a:pt x="443" y="150"/>
                      <a:pt x="443" y="152"/>
                      <a:pt x="442" y="160"/>
                    </a:cubicBezTo>
                    <a:cubicBezTo>
                      <a:pt x="439" y="155"/>
                      <a:pt x="435" y="161"/>
                      <a:pt x="431" y="162"/>
                    </a:cubicBezTo>
                    <a:cubicBezTo>
                      <a:pt x="425" y="162"/>
                      <a:pt x="419" y="156"/>
                      <a:pt x="414" y="162"/>
                    </a:cubicBezTo>
                    <a:cubicBezTo>
                      <a:pt x="412" y="162"/>
                      <a:pt x="413" y="158"/>
                      <a:pt x="412" y="158"/>
                    </a:cubicBezTo>
                    <a:cubicBezTo>
                      <a:pt x="409" y="157"/>
                      <a:pt x="409" y="160"/>
                      <a:pt x="408" y="160"/>
                    </a:cubicBezTo>
                    <a:cubicBezTo>
                      <a:pt x="406" y="160"/>
                      <a:pt x="405" y="156"/>
                      <a:pt x="404" y="156"/>
                    </a:cubicBezTo>
                    <a:cubicBezTo>
                      <a:pt x="401" y="156"/>
                      <a:pt x="396" y="161"/>
                      <a:pt x="397" y="154"/>
                    </a:cubicBezTo>
                    <a:cubicBezTo>
                      <a:pt x="391" y="156"/>
                      <a:pt x="393" y="154"/>
                      <a:pt x="386" y="154"/>
                    </a:cubicBezTo>
                    <a:cubicBezTo>
                      <a:pt x="385" y="157"/>
                      <a:pt x="387" y="158"/>
                      <a:pt x="390" y="158"/>
                    </a:cubicBezTo>
                    <a:cubicBezTo>
                      <a:pt x="393" y="157"/>
                      <a:pt x="393" y="160"/>
                      <a:pt x="395" y="160"/>
                    </a:cubicBezTo>
                    <a:cubicBezTo>
                      <a:pt x="392" y="163"/>
                      <a:pt x="395" y="162"/>
                      <a:pt x="397" y="163"/>
                    </a:cubicBezTo>
                    <a:cubicBezTo>
                      <a:pt x="398" y="164"/>
                      <a:pt x="397" y="166"/>
                      <a:pt x="397" y="167"/>
                    </a:cubicBezTo>
                    <a:cubicBezTo>
                      <a:pt x="398" y="169"/>
                      <a:pt x="401" y="169"/>
                      <a:pt x="401" y="171"/>
                    </a:cubicBezTo>
                    <a:cubicBezTo>
                      <a:pt x="401" y="173"/>
                      <a:pt x="405" y="178"/>
                      <a:pt x="404" y="184"/>
                    </a:cubicBezTo>
                    <a:cubicBezTo>
                      <a:pt x="405" y="190"/>
                      <a:pt x="416" y="186"/>
                      <a:pt x="418" y="191"/>
                    </a:cubicBezTo>
                    <a:cubicBezTo>
                      <a:pt x="419" y="190"/>
                      <a:pt x="419" y="187"/>
                      <a:pt x="423" y="188"/>
                    </a:cubicBezTo>
                    <a:cubicBezTo>
                      <a:pt x="422" y="182"/>
                      <a:pt x="414" y="184"/>
                      <a:pt x="412" y="180"/>
                    </a:cubicBezTo>
                    <a:cubicBezTo>
                      <a:pt x="411" y="173"/>
                      <a:pt x="422" y="178"/>
                      <a:pt x="427" y="177"/>
                    </a:cubicBezTo>
                    <a:cubicBezTo>
                      <a:pt x="426" y="181"/>
                      <a:pt x="435" y="176"/>
                      <a:pt x="432" y="182"/>
                    </a:cubicBezTo>
                    <a:cubicBezTo>
                      <a:pt x="437" y="184"/>
                      <a:pt x="440" y="176"/>
                      <a:pt x="440" y="184"/>
                    </a:cubicBezTo>
                    <a:cubicBezTo>
                      <a:pt x="445" y="181"/>
                      <a:pt x="440" y="174"/>
                      <a:pt x="436" y="175"/>
                    </a:cubicBezTo>
                    <a:cubicBezTo>
                      <a:pt x="437" y="171"/>
                      <a:pt x="441" y="170"/>
                      <a:pt x="445" y="169"/>
                    </a:cubicBezTo>
                    <a:cubicBezTo>
                      <a:pt x="448" y="167"/>
                      <a:pt x="448" y="162"/>
                      <a:pt x="451" y="160"/>
                    </a:cubicBezTo>
                    <a:cubicBezTo>
                      <a:pt x="459" y="159"/>
                      <a:pt x="463" y="162"/>
                      <a:pt x="468" y="163"/>
                    </a:cubicBezTo>
                    <a:cubicBezTo>
                      <a:pt x="470" y="163"/>
                      <a:pt x="469" y="160"/>
                      <a:pt x="472" y="160"/>
                    </a:cubicBezTo>
                    <a:cubicBezTo>
                      <a:pt x="472" y="157"/>
                      <a:pt x="470" y="155"/>
                      <a:pt x="468" y="154"/>
                    </a:cubicBezTo>
                    <a:cubicBezTo>
                      <a:pt x="471" y="147"/>
                      <a:pt x="471" y="140"/>
                      <a:pt x="470" y="134"/>
                    </a:cubicBezTo>
                    <a:cubicBezTo>
                      <a:pt x="476" y="134"/>
                      <a:pt x="481" y="133"/>
                      <a:pt x="485" y="136"/>
                    </a:cubicBezTo>
                    <a:cubicBezTo>
                      <a:pt x="486" y="136"/>
                      <a:pt x="491" y="136"/>
                      <a:pt x="490" y="141"/>
                    </a:cubicBezTo>
                    <a:cubicBezTo>
                      <a:pt x="486" y="141"/>
                      <a:pt x="483" y="141"/>
                      <a:pt x="479" y="141"/>
                    </a:cubicBezTo>
                    <a:cubicBezTo>
                      <a:pt x="479" y="143"/>
                      <a:pt x="479" y="145"/>
                      <a:pt x="479" y="147"/>
                    </a:cubicBezTo>
                    <a:cubicBezTo>
                      <a:pt x="483" y="152"/>
                      <a:pt x="485" y="146"/>
                      <a:pt x="488" y="149"/>
                    </a:cubicBezTo>
                    <a:cubicBezTo>
                      <a:pt x="490" y="150"/>
                      <a:pt x="483" y="151"/>
                      <a:pt x="483" y="150"/>
                    </a:cubicBezTo>
                    <a:cubicBezTo>
                      <a:pt x="481" y="154"/>
                      <a:pt x="488" y="150"/>
                      <a:pt x="490" y="154"/>
                    </a:cubicBezTo>
                    <a:cubicBezTo>
                      <a:pt x="493" y="152"/>
                      <a:pt x="497" y="150"/>
                      <a:pt x="500" y="147"/>
                    </a:cubicBezTo>
                    <a:cubicBezTo>
                      <a:pt x="500" y="146"/>
                      <a:pt x="502" y="145"/>
                      <a:pt x="501" y="143"/>
                    </a:cubicBezTo>
                    <a:cubicBezTo>
                      <a:pt x="510" y="145"/>
                      <a:pt x="509" y="138"/>
                      <a:pt x="516" y="139"/>
                    </a:cubicBezTo>
                    <a:cubicBezTo>
                      <a:pt x="519" y="138"/>
                      <a:pt x="520" y="137"/>
                      <a:pt x="520" y="134"/>
                    </a:cubicBezTo>
                    <a:cubicBezTo>
                      <a:pt x="523" y="134"/>
                      <a:pt x="525" y="132"/>
                      <a:pt x="526" y="130"/>
                    </a:cubicBezTo>
                    <a:cubicBezTo>
                      <a:pt x="533" y="136"/>
                      <a:pt x="539" y="127"/>
                      <a:pt x="546" y="126"/>
                    </a:cubicBezTo>
                    <a:cubicBezTo>
                      <a:pt x="546" y="129"/>
                      <a:pt x="546" y="131"/>
                      <a:pt x="546" y="134"/>
                    </a:cubicBezTo>
                    <a:cubicBezTo>
                      <a:pt x="553" y="134"/>
                      <a:pt x="559" y="134"/>
                      <a:pt x="563" y="132"/>
                    </a:cubicBezTo>
                    <a:cubicBezTo>
                      <a:pt x="564" y="132"/>
                      <a:pt x="566" y="132"/>
                      <a:pt x="567" y="132"/>
                    </a:cubicBezTo>
                    <a:cubicBezTo>
                      <a:pt x="567" y="132"/>
                      <a:pt x="566" y="130"/>
                      <a:pt x="567" y="130"/>
                    </a:cubicBezTo>
                    <a:cubicBezTo>
                      <a:pt x="570" y="129"/>
                      <a:pt x="576" y="130"/>
                      <a:pt x="576" y="124"/>
                    </a:cubicBezTo>
                    <a:cubicBezTo>
                      <a:pt x="581" y="127"/>
                      <a:pt x="588" y="127"/>
                      <a:pt x="591" y="132"/>
                    </a:cubicBezTo>
                    <a:cubicBezTo>
                      <a:pt x="594" y="131"/>
                      <a:pt x="595" y="129"/>
                      <a:pt x="596" y="126"/>
                    </a:cubicBezTo>
                    <a:cubicBezTo>
                      <a:pt x="597" y="124"/>
                      <a:pt x="588" y="122"/>
                      <a:pt x="595" y="121"/>
                    </a:cubicBezTo>
                    <a:cubicBezTo>
                      <a:pt x="592" y="116"/>
                      <a:pt x="583" y="118"/>
                      <a:pt x="585" y="108"/>
                    </a:cubicBezTo>
                    <a:cubicBezTo>
                      <a:pt x="588" y="109"/>
                      <a:pt x="589" y="112"/>
                      <a:pt x="595" y="113"/>
                    </a:cubicBezTo>
                    <a:cubicBezTo>
                      <a:pt x="597" y="114"/>
                      <a:pt x="600" y="118"/>
                      <a:pt x="606" y="117"/>
                    </a:cubicBezTo>
                    <a:cubicBezTo>
                      <a:pt x="607" y="117"/>
                      <a:pt x="608" y="115"/>
                      <a:pt x="608" y="115"/>
                    </a:cubicBezTo>
                    <a:cubicBezTo>
                      <a:pt x="609" y="115"/>
                      <a:pt x="611" y="118"/>
                      <a:pt x="611" y="115"/>
                    </a:cubicBezTo>
                    <a:cubicBezTo>
                      <a:pt x="614" y="115"/>
                      <a:pt x="614" y="118"/>
                      <a:pt x="615" y="119"/>
                    </a:cubicBezTo>
                    <a:cubicBezTo>
                      <a:pt x="618" y="120"/>
                      <a:pt x="621" y="118"/>
                      <a:pt x="621" y="122"/>
                    </a:cubicBezTo>
                    <a:cubicBezTo>
                      <a:pt x="627" y="120"/>
                      <a:pt x="629" y="124"/>
                      <a:pt x="636" y="121"/>
                    </a:cubicBezTo>
                    <a:cubicBezTo>
                      <a:pt x="633" y="127"/>
                      <a:pt x="642" y="122"/>
                      <a:pt x="639" y="128"/>
                    </a:cubicBezTo>
                    <a:cubicBezTo>
                      <a:pt x="643" y="128"/>
                      <a:pt x="644" y="129"/>
                      <a:pt x="645" y="132"/>
                    </a:cubicBezTo>
                    <a:cubicBezTo>
                      <a:pt x="651" y="131"/>
                      <a:pt x="652" y="135"/>
                      <a:pt x="658" y="134"/>
                    </a:cubicBezTo>
                    <a:cubicBezTo>
                      <a:pt x="661" y="122"/>
                      <a:pt x="647" y="128"/>
                      <a:pt x="651" y="117"/>
                    </a:cubicBezTo>
                    <a:cubicBezTo>
                      <a:pt x="650" y="114"/>
                      <a:pt x="648" y="118"/>
                      <a:pt x="645" y="117"/>
                    </a:cubicBezTo>
                    <a:cubicBezTo>
                      <a:pt x="645" y="113"/>
                      <a:pt x="648" y="111"/>
                      <a:pt x="647" y="106"/>
                    </a:cubicBezTo>
                    <a:cubicBezTo>
                      <a:pt x="647" y="103"/>
                      <a:pt x="644" y="105"/>
                      <a:pt x="643" y="104"/>
                    </a:cubicBezTo>
                    <a:cubicBezTo>
                      <a:pt x="643" y="103"/>
                      <a:pt x="647" y="100"/>
                      <a:pt x="643" y="100"/>
                    </a:cubicBezTo>
                    <a:cubicBezTo>
                      <a:pt x="643" y="96"/>
                      <a:pt x="648" y="98"/>
                      <a:pt x="647" y="93"/>
                    </a:cubicBezTo>
                    <a:cubicBezTo>
                      <a:pt x="651" y="93"/>
                      <a:pt x="649" y="88"/>
                      <a:pt x="654" y="89"/>
                    </a:cubicBezTo>
                    <a:cubicBezTo>
                      <a:pt x="654" y="85"/>
                      <a:pt x="656" y="83"/>
                      <a:pt x="660" y="83"/>
                    </a:cubicBezTo>
                    <a:cubicBezTo>
                      <a:pt x="658" y="75"/>
                      <a:pt x="666" y="77"/>
                      <a:pt x="665" y="70"/>
                    </a:cubicBezTo>
                    <a:cubicBezTo>
                      <a:pt x="674" y="69"/>
                      <a:pt x="678" y="73"/>
                      <a:pt x="684" y="74"/>
                    </a:cubicBezTo>
                    <a:cubicBezTo>
                      <a:pt x="684" y="77"/>
                      <a:pt x="684" y="79"/>
                      <a:pt x="686" y="80"/>
                    </a:cubicBezTo>
                    <a:cubicBezTo>
                      <a:pt x="686" y="82"/>
                      <a:pt x="682" y="81"/>
                      <a:pt x="680" y="81"/>
                    </a:cubicBezTo>
                    <a:cubicBezTo>
                      <a:pt x="680" y="89"/>
                      <a:pt x="684" y="92"/>
                      <a:pt x="680" y="98"/>
                    </a:cubicBezTo>
                    <a:cubicBezTo>
                      <a:pt x="682" y="99"/>
                      <a:pt x="683" y="101"/>
                      <a:pt x="684" y="102"/>
                    </a:cubicBezTo>
                    <a:cubicBezTo>
                      <a:pt x="685" y="103"/>
                      <a:pt x="686" y="104"/>
                      <a:pt x="688" y="104"/>
                    </a:cubicBezTo>
                    <a:cubicBezTo>
                      <a:pt x="685" y="108"/>
                      <a:pt x="687" y="118"/>
                      <a:pt x="684" y="122"/>
                    </a:cubicBezTo>
                    <a:cubicBezTo>
                      <a:pt x="682" y="128"/>
                      <a:pt x="689" y="126"/>
                      <a:pt x="690" y="130"/>
                    </a:cubicBezTo>
                    <a:cubicBezTo>
                      <a:pt x="688" y="145"/>
                      <a:pt x="682" y="154"/>
                      <a:pt x="669" y="158"/>
                    </a:cubicBezTo>
                    <a:cubicBezTo>
                      <a:pt x="670" y="162"/>
                      <a:pt x="677" y="158"/>
                      <a:pt x="678" y="162"/>
                    </a:cubicBezTo>
                    <a:cubicBezTo>
                      <a:pt x="683" y="161"/>
                      <a:pt x="682" y="155"/>
                      <a:pt x="688" y="156"/>
                    </a:cubicBezTo>
                    <a:cubicBezTo>
                      <a:pt x="687" y="158"/>
                      <a:pt x="686" y="159"/>
                      <a:pt x="686" y="162"/>
                    </a:cubicBezTo>
                    <a:cubicBezTo>
                      <a:pt x="688" y="161"/>
                      <a:pt x="687" y="158"/>
                      <a:pt x="690" y="158"/>
                    </a:cubicBezTo>
                    <a:cubicBezTo>
                      <a:pt x="692" y="158"/>
                      <a:pt x="691" y="155"/>
                      <a:pt x="692" y="154"/>
                    </a:cubicBezTo>
                    <a:cubicBezTo>
                      <a:pt x="692" y="154"/>
                      <a:pt x="695" y="155"/>
                      <a:pt x="695" y="154"/>
                    </a:cubicBezTo>
                    <a:cubicBezTo>
                      <a:pt x="696" y="153"/>
                      <a:pt x="695" y="150"/>
                      <a:pt x="695" y="149"/>
                    </a:cubicBezTo>
                    <a:cubicBezTo>
                      <a:pt x="697" y="149"/>
                      <a:pt x="699" y="149"/>
                      <a:pt x="701" y="149"/>
                    </a:cubicBezTo>
                    <a:cubicBezTo>
                      <a:pt x="699" y="143"/>
                      <a:pt x="707" y="137"/>
                      <a:pt x="701" y="134"/>
                    </a:cubicBezTo>
                    <a:cubicBezTo>
                      <a:pt x="701" y="132"/>
                      <a:pt x="705" y="132"/>
                      <a:pt x="705" y="130"/>
                    </a:cubicBezTo>
                    <a:cubicBezTo>
                      <a:pt x="705" y="128"/>
                      <a:pt x="702" y="128"/>
                      <a:pt x="701" y="128"/>
                    </a:cubicBezTo>
                    <a:cubicBezTo>
                      <a:pt x="701" y="124"/>
                      <a:pt x="707" y="127"/>
                      <a:pt x="710" y="126"/>
                    </a:cubicBezTo>
                    <a:cubicBezTo>
                      <a:pt x="708" y="124"/>
                      <a:pt x="710" y="119"/>
                      <a:pt x="705" y="121"/>
                    </a:cubicBezTo>
                    <a:cubicBezTo>
                      <a:pt x="700" y="123"/>
                      <a:pt x="698" y="116"/>
                      <a:pt x="697" y="121"/>
                    </a:cubicBezTo>
                    <a:cubicBezTo>
                      <a:pt x="694" y="117"/>
                      <a:pt x="694" y="113"/>
                      <a:pt x="695" y="109"/>
                    </a:cubicBezTo>
                    <a:cubicBezTo>
                      <a:pt x="695" y="109"/>
                      <a:pt x="699" y="110"/>
                      <a:pt x="699" y="109"/>
                    </a:cubicBezTo>
                    <a:cubicBezTo>
                      <a:pt x="701" y="108"/>
                      <a:pt x="698" y="102"/>
                      <a:pt x="699" y="100"/>
                    </a:cubicBezTo>
                    <a:cubicBezTo>
                      <a:pt x="699" y="97"/>
                      <a:pt x="697" y="100"/>
                      <a:pt x="697" y="100"/>
                    </a:cubicBezTo>
                    <a:cubicBezTo>
                      <a:pt x="693" y="97"/>
                      <a:pt x="696" y="93"/>
                      <a:pt x="693" y="89"/>
                    </a:cubicBezTo>
                    <a:cubicBezTo>
                      <a:pt x="701" y="91"/>
                      <a:pt x="698" y="84"/>
                      <a:pt x="703" y="83"/>
                    </a:cubicBezTo>
                    <a:cubicBezTo>
                      <a:pt x="703" y="80"/>
                      <a:pt x="703" y="77"/>
                      <a:pt x="703" y="74"/>
                    </a:cubicBezTo>
                    <a:cubicBezTo>
                      <a:pt x="709" y="72"/>
                      <a:pt x="706" y="80"/>
                      <a:pt x="706" y="83"/>
                    </a:cubicBezTo>
                    <a:cubicBezTo>
                      <a:pt x="707" y="86"/>
                      <a:pt x="710" y="82"/>
                      <a:pt x="710" y="85"/>
                    </a:cubicBezTo>
                    <a:cubicBezTo>
                      <a:pt x="710" y="86"/>
                      <a:pt x="708" y="88"/>
                      <a:pt x="708" y="87"/>
                    </a:cubicBezTo>
                    <a:cubicBezTo>
                      <a:pt x="710" y="92"/>
                      <a:pt x="714" y="93"/>
                      <a:pt x="719" y="96"/>
                    </a:cubicBezTo>
                    <a:cubicBezTo>
                      <a:pt x="723" y="97"/>
                      <a:pt x="719" y="91"/>
                      <a:pt x="718" y="91"/>
                    </a:cubicBezTo>
                    <a:cubicBezTo>
                      <a:pt x="720" y="88"/>
                      <a:pt x="726" y="88"/>
                      <a:pt x="731" y="87"/>
                    </a:cubicBezTo>
                    <a:cubicBezTo>
                      <a:pt x="730" y="85"/>
                      <a:pt x="727" y="85"/>
                      <a:pt x="725" y="85"/>
                    </a:cubicBezTo>
                    <a:cubicBezTo>
                      <a:pt x="727" y="80"/>
                      <a:pt x="722" y="80"/>
                      <a:pt x="723" y="76"/>
                    </a:cubicBezTo>
                    <a:cubicBezTo>
                      <a:pt x="725" y="80"/>
                      <a:pt x="736" y="74"/>
                      <a:pt x="734" y="81"/>
                    </a:cubicBezTo>
                    <a:cubicBezTo>
                      <a:pt x="736" y="83"/>
                      <a:pt x="738" y="80"/>
                      <a:pt x="738" y="80"/>
                    </a:cubicBezTo>
                    <a:cubicBezTo>
                      <a:pt x="741" y="80"/>
                      <a:pt x="739" y="82"/>
                      <a:pt x="740" y="83"/>
                    </a:cubicBezTo>
                    <a:cubicBezTo>
                      <a:pt x="741" y="84"/>
                      <a:pt x="743" y="83"/>
                      <a:pt x="744" y="83"/>
                    </a:cubicBezTo>
                    <a:cubicBezTo>
                      <a:pt x="747" y="87"/>
                      <a:pt x="754" y="83"/>
                      <a:pt x="749" y="89"/>
                    </a:cubicBezTo>
                    <a:cubicBezTo>
                      <a:pt x="752" y="89"/>
                      <a:pt x="756" y="89"/>
                      <a:pt x="759" y="89"/>
                    </a:cubicBezTo>
                    <a:cubicBezTo>
                      <a:pt x="759" y="87"/>
                      <a:pt x="751" y="85"/>
                      <a:pt x="757" y="83"/>
                    </a:cubicBezTo>
                    <a:cubicBezTo>
                      <a:pt x="755" y="82"/>
                      <a:pt x="753" y="81"/>
                      <a:pt x="751" y="80"/>
                    </a:cubicBezTo>
                    <a:cubicBezTo>
                      <a:pt x="750" y="70"/>
                      <a:pt x="751" y="70"/>
                      <a:pt x="751" y="59"/>
                    </a:cubicBezTo>
                    <a:cubicBezTo>
                      <a:pt x="761" y="58"/>
                      <a:pt x="775" y="61"/>
                      <a:pt x="783" y="59"/>
                    </a:cubicBezTo>
                    <a:cubicBezTo>
                      <a:pt x="786" y="58"/>
                      <a:pt x="784" y="53"/>
                      <a:pt x="788" y="57"/>
                    </a:cubicBezTo>
                    <a:cubicBezTo>
                      <a:pt x="794" y="53"/>
                      <a:pt x="790" y="50"/>
                      <a:pt x="792" y="44"/>
                    </a:cubicBezTo>
                    <a:cubicBezTo>
                      <a:pt x="797" y="45"/>
                      <a:pt x="799" y="44"/>
                      <a:pt x="801" y="42"/>
                    </a:cubicBezTo>
                    <a:cubicBezTo>
                      <a:pt x="804" y="38"/>
                      <a:pt x="809" y="37"/>
                      <a:pt x="813" y="33"/>
                    </a:cubicBezTo>
                    <a:cubicBezTo>
                      <a:pt x="832" y="30"/>
                      <a:pt x="851" y="28"/>
                      <a:pt x="867" y="22"/>
                    </a:cubicBezTo>
                    <a:cubicBezTo>
                      <a:pt x="870" y="19"/>
                      <a:pt x="870" y="26"/>
                      <a:pt x="870" y="26"/>
                    </a:cubicBezTo>
                    <a:cubicBezTo>
                      <a:pt x="871" y="25"/>
                      <a:pt x="874" y="21"/>
                      <a:pt x="872" y="20"/>
                    </a:cubicBezTo>
                    <a:cubicBezTo>
                      <a:pt x="875" y="21"/>
                      <a:pt x="872" y="23"/>
                      <a:pt x="874" y="26"/>
                    </a:cubicBezTo>
                    <a:cubicBezTo>
                      <a:pt x="875" y="26"/>
                      <a:pt x="879" y="25"/>
                      <a:pt x="878" y="27"/>
                    </a:cubicBezTo>
                    <a:cubicBezTo>
                      <a:pt x="881" y="26"/>
                      <a:pt x="876" y="25"/>
                      <a:pt x="880" y="24"/>
                    </a:cubicBezTo>
                    <a:cubicBezTo>
                      <a:pt x="883" y="23"/>
                      <a:pt x="889" y="24"/>
                      <a:pt x="889" y="18"/>
                    </a:cubicBezTo>
                    <a:cubicBezTo>
                      <a:pt x="893" y="19"/>
                      <a:pt x="895" y="18"/>
                      <a:pt x="895" y="14"/>
                    </a:cubicBezTo>
                    <a:cubicBezTo>
                      <a:pt x="897" y="15"/>
                      <a:pt x="898" y="18"/>
                      <a:pt x="900" y="18"/>
                    </a:cubicBezTo>
                    <a:cubicBezTo>
                      <a:pt x="905" y="18"/>
                      <a:pt x="904" y="12"/>
                      <a:pt x="904" y="7"/>
                    </a:cubicBezTo>
                    <a:cubicBezTo>
                      <a:pt x="913" y="4"/>
                      <a:pt x="922" y="0"/>
                      <a:pt x="936" y="1"/>
                    </a:cubicBezTo>
                    <a:cubicBezTo>
                      <a:pt x="934" y="3"/>
                      <a:pt x="934" y="6"/>
                      <a:pt x="934" y="9"/>
                    </a:cubicBezTo>
                    <a:cubicBezTo>
                      <a:pt x="937" y="13"/>
                      <a:pt x="945" y="13"/>
                      <a:pt x="949" y="9"/>
                    </a:cubicBezTo>
                    <a:cubicBezTo>
                      <a:pt x="951" y="9"/>
                      <a:pt x="950" y="11"/>
                      <a:pt x="949" y="11"/>
                    </a:cubicBezTo>
                    <a:close/>
                    <a:moveTo>
                      <a:pt x="1396" y="238"/>
                    </a:moveTo>
                    <a:cubicBezTo>
                      <a:pt x="1396" y="236"/>
                      <a:pt x="1393" y="236"/>
                      <a:pt x="1392" y="234"/>
                    </a:cubicBezTo>
                    <a:cubicBezTo>
                      <a:pt x="1386" y="233"/>
                      <a:pt x="1386" y="238"/>
                      <a:pt x="1392" y="236"/>
                    </a:cubicBezTo>
                    <a:cubicBezTo>
                      <a:pt x="1393" y="238"/>
                      <a:pt x="1394" y="238"/>
                      <a:pt x="1396" y="238"/>
                    </a:cubicBezTo>
                    <a:close/>
                    <a:moveTo>
                      <a:pt x="403" y="378"/>
                    </a:moveTo>
                    <a:cubicBezTo>
                      <a:pt x="401" y="384"/>
                      <a:pt x="409" y="380"/>
                      <a:pt x="406" y="387"/>
                    </a:cubicBezTo>
                    <a:cubicBezTo>
                      <a:pt x="410" y="388"/>
                      <a:pt x="411" y="384"/>
                      <a:pt x="412" y="387"/>
                    </a:cubicBezTo>
                    <a:cubicBezTo>
                      <a:pt x="412" y="389"/>
                      <a:pt x="411" y="389"/>
                      <a:pt x="410" y="389"/>
                    </a:cubicBezTo>
                    <a:cubicBezTo>
                      <a:pt x="407" y="390"/>
                      <a:pt x="399" y="393"/>
                      <a:pt x="397" y="393"/>
                    </a:cubicBezTo>
                    <a:cubicBezTo>
                      <a:pt x="392" y="392"/>
                      <a:pt x="391" y="388"/>
                      <a:pt x="388" y="385"/>
                    </a:cubicBezTo>
                    <a:cubicBezTo>
                      <a:pt x="388" y="382"/>
                      <a:pt x="393" y="384"/>
                      <a:pt x="393" y="382"/>
                    </a:cubicBezTo>
                    <a:cubicBezTo>
                      <a:pt x="389" y="378"/>
                      <a:pt x="388" y="377"/>
                      <a:pt x="382" y="380"/>
                    </a:cubicBezTo>
                    <a:cubicBezTo>
                      <a:pt x="380" y="376"/>
                      <a:pt x="379" y="373"/>
                      <a:pt x="373" y="374"/>
                    </a:cubicBezTo>
                    <a:cubicBezTo>
                      <a:pt x="370" y="374"/>
                      <a:pt x="372" y="377"/>
                      <a:pt x="371" y="378"/>
                    </a:cubicBezTo>
                    <a:cubicBezTo>
                      <a:pt x="370" y="379"/>
                      <a:pt x="367" y="379"/>
                      <a:pt x="365" y="380"/>
                    </a:cubicBezTo>
                    <a:cubicBezTo>
                      <a:pt x="363" y="381"/>
                      <a:pt x="362" y="387"/>
                      <a:pt x="358" y="385"/>
                    </a:cubicBezTo>
                    <a:cubicBezTo>
                      <a:pt x="360" y="392"/>
                      <a:pt x="354" y="394"/>
                      <a:pt x="354" y="395"/>
                    </a:cubicBezTo>
                    <a:cubicBezTo>
                      <a:pt x="353" y="399"/>
                      <a:pt x="354" y="403"/>
                      <a:pt x="352" y="408"/>
                    </a:cubicBezTo>
                    <a:cubicBezTo>
                      <a:pt x="350" y="408"/>
                      <a:pt x="350" y="406"/>
                      <a:pt x="349" y="406"/>
                    </a:cubicBezTo>
                    <a:cubicBezTo>
                      <a:pt x="347" y="412"/>
                      <a:pt x="353" y="415"/>
                      <a:pt x="349" y="419"/>
                    </a:cubicBezTo>
                    <a:cubicBezTo>
                      <a:pt x="352" y="417"/>
                      <a:pt x="351" y="422"/>
                      <a:pt x="352" y="423"/>
                    </a:cubicBezTo>
                    <a:cubicBezTo>
                      <a:pt x="353" y="423"/>
                      <a:pt x="355" y="422"/>
                      <a:pt x="356" y="423"/>
                    </a:cubicBezTo>
                    <a:cubicBezTo>
                      <a:pt x="360" y="424"/>
                      <a:pt x="361" y="427"/>
                      <a:pt x="363" y="424"/>
                    </a:cubicBezTo>
                    <a:cubicBezTo>
                      <a:pt x="364" y="424"/>
                      <a:pt x="367" y="425"/>
                      <a:pt x="367" y="424"/>
                    </a:cubicBezTo>
                    <a:cubicBezTo>
                      <a:pt x="374" y="424"/>
                      <a:pt x="372" y="423"/>
                      <a:pt x="375" y="421"/>
                    </a:cubicBezTo>
                    <a:cubicBezTo>
                      <a:pt x="378" y="420"/>
                      <a:pt x="379" y="423"/>
                      <a:pt x="382" y="423"/>
                    </a:cubicBezTo>
                    <a:cubicBezTo>
                      <a:pt x="382" y="421"/>
                      <a:pt x="382" y="419"/>
                      <a:pt x="384" y="419"/>
                    </a:cubicBezTo>
                    <a:cubicBezTo>
                      <a:pt x="388" y="418"/>
                      <a:pt x="397" y="418"/>
                      <a:pt x="401" y="419"/>
                    </a:cubicBezTo>
                    <a:cubicBezTo>
                      <a:pt x="404" y="420"/>
                      <a:pt x="405" y="422"/>
                      <a:pt x="408" y="423"/>
                    </a:cubicBezTo>
                    <a:cubicBezTo>
                      <a:pt x="410" y="423"/>
                      <a:pt x="410" y="421"/>
                      <a:pt x="412" y="421"/>
                    </a:cubicBezTo>
                    <a:cubicBezTo>
                      <a:pt x="411" y="421"/>
                      <a:pt x="413" y="422"/>
                      <a:pt x="414" y="423"/>
                    </a:cubicBezTo>
                    <a:cubicBezTo>
                      <a:pt x="419" y="424"/>
                      <a:pt x="419" y="424"/>
                      <a:pt x="423" y="424"/>
                    </a:cubicBezTo>
                    <a:cubicBezTo>
                      <a:pt x="431" y="425"/>
                      <a:pt x="441" y="423"/>
                      <a:pt x="449" y="424"/>
                    </a:cubicBezTo>
                    <a:cubicBezTo>
                      <a:pt x="449" y="420"/>
                      <a:pt x="449" y="417"/>
                      <a:pt x="451" y="415"/>
                    </a:cubicBezTo>
                    <a:cubicBezTo>
                      <a:pt x="445" y="407"/>
                      <a:pt x="439" y="398"/>
                      <a:pt x="427" y="396"/>
                    </a:cubicBezTo>
                    <a:cubicBezTo>
                      <a:pt x="427" y="393"/>
                      <a:pt x="424" y="393"/>
                      <a:pt x="423" y="391"/>
                    </a:cubicBezTo>
                    <a:cubicBezTo>
                      <a:pt x="423" y="388"/>
                      <a:pt x="422" y="387"/>
                      <a:pt x="421" y="385"/>
                    </a:cubicBezTo>
                    <a:cubicBezTo>
                      <a:pt x="422" y="380"/>
                      <a:pt x="428" y="379"/>
                      <a:pt x="427" y="372"/>
                    </a:cubicBezTo>
                    <a:cubicBezTo>
                      <a:pt x="416" y="371"/>
                      <a:pt x="411" y="376"/>
                      <a:pt x="403" y="378"/>
                    </a:cubicBezTo>
                    <a:close/>
                    <a:moveTo>
                      <a:pt x="531" y="464"/>
                    </a:moveTo>
                    <a:cubicBezTo>
                      <a:pt x="529" y="464"/>
                      <a:pt x="526" y="464"/>
                      <a:pt x="529" y="465"/>
                    </a:cubicBezTo>
                    <a:cubicBezTo>
                      <a:pt x="532" y="463"/>
                      <a:pt x="539" y="463"/>
                      <a:pt x="542" y="462"/>
                    </a:cubicBezTo>
                    <a:cubicBezTo>
                      <a:pt x="543" y="462"/>
                      <a:pt x="542" y="458"/>
                      <a:pt x="542" y="458"/>
                    </a:cubicBezTo>
                    <a:cubicBezTo>
                      <a:pt x="543" y="457"/>
                      <a:pt x="545" y="460"/>
                      <a:pt x="546" y="460"/>
                    </a:cubicBezTo>
                    <a:cubicBezTo>
                      <a:pt x="546" y="456"/>
                      <a:pt x="546" y="451"/>
                      <a:pt x="546" y="447"/>
                    </a:cubicBezTo>
                    <a:cubicBezTo>
                      <a:pt x="544" y="444"/>
                      <a:pt x="542" y="443"/>
                      <a:pt x="541" y="441"/>
                    </a:cubicBezTo>
                    <a:cubicBezTo>
                      <a:pt x="540" y="440"/>
                      <a:pt x="541" y="438"/>
                      <a:pt x="541" y="438"/>
                    </a:cubicBezTo>
                    <a:cubicBezTo>
                      <a:pt x="540" y="435"/>
                      <a:pt x="534" y="433"/>
                      <a:pt x="539" y="432"/>
                    </a:cubicBezTo>
                    <a:cubicBezTo>
                      <a:pt x="542" y="432"/>
                      <a:pt x="546" y="432"/>
                      <a:pt x="550" y="432"/>
                    </a:cubicBezTo>
                    <a:cubicBezTo>
                      <a:pt x="551" y="425"/>
                      <a:pt x="546" y="425"/>
                      <a:pt x="546" y="423"/>
                    </a:cubicBezTo>
                    <a:cubicBezTo>
                      <a:pt x="546" y="419"/>
                      <a:pt x="542" y="419"/>
                      <a:pt x="541" y="417"/>
                    </a:cubicBezTo>
                    <a:cubicBezTo>
                      <a:pt x="541" y="417"/>
                      <a:pt x="544" y="415"/>
                      <a:pt x="542" y="413"/>
                    </a:cubicBezTo>
                    <a:cubicBezTo>
                      <a:pt x="537" y="415"/>
                      <a:pt x="536" y="411"/>
                      <a:pt x="531" y="411"/>
                    </a:cubicBezTo>
                    <a:cubicBezTo>
                      <a:pt x="533" y="401"/>
                      <a:pt x="520" y="404"/>
                      <a:pt x="520" y="395"/>
                    </a:cubicBezTo>
                    <a:cubicBezTo>
                      <a:pt x="525" y="391"/>
                      <a:pt x="528" y="385"/>
                      <a:pt x="539" y="387"/>
                    </a:cubicBezTo>
                    <a:cubicBezTo>
                      <a:pt x="539" y="386"/>
                      <a:pt x="539" y="384"/>
                      <a:pt x="541" y="383"/>
                    </a:cubicBezTo>
                    <a:cubicBezTo>
                      <a:pt x="541" y="378"/>
                      <a:pt x="535" y="379"/>
                      <a:pt x="535" y="374"/>
                    </a:cubicBezTo>
                    <a:cubicBezTo>
                      <a:pt x="526" y="373"/>
                      <a:pt x="522" y="377"/>
                      <a:pt x="516" y="374"/>
                    </a:cubicBezTo>
                    <a:cubicBezTo>
                      <a:pt x="516" y="377"/>
                      <a:pt x="516" y="378"/>
                      <a:pt x="514" y="376"/>
                    </a:cubicBezTo>
                    <a:cubicBezTo>
                      <a:pt x="513" y="375"/>
                      <a:pt x="512" y="378"/>
                      <a:pt x="513" y="378"/>
                    </a:cubicBezTo>
                    <a:cubicBezTo>
                      <a:pt x="508" y="380"/>
                      <a:pt x="502" y="383"/>
                      <a:pt x="500" y="383"/>
                    </a:cubicBezTo>
                    <a:cubicBezTo>
                      <a:pt x="494" y="385"/>
                      <a:pt x="496" y="386"/>
                      <a:pt x="494" y="389"/>
                    </a:cubicBezTo>
                    <a:cubicBezTo>
                      <a:pt x="493" y="390"/>
                      <a:pt x="491" y="388"/>
                      <a:pt x="490" y="389"/>
                    </a:cubicBezTo>
                    <a:cubicBezTo>
                      <a:pt x="489" y="390"/>
                      <a:pt x="491" y="394"/>
                      <a:pt x="490" y="395"/>
                    </a:cubicBezTo>
                    <a:cubicBezTo>
                      <a:pt x="491" y="399"/>
                      <a:pt x="495" y="392"/>
                      <a:pt x="496" y="398"/>
                    </a:cubicBezTo>
                    <a:cubicBezTo>
                      <a:pt x="496" y="400"/>
                      <a:pt x="497" y="401"/>
                      <a:pt x="498" y="402"/>
                    </a:cubicBezTo>
                    <a:cubicBezTo>
                      <a:pt x="496" y="408"/>
                      <a:pt x="499" y="412"/>
                      <a:pt x="500" y="413"/>
                    </a:cubicBezTo>
                    <a:cubicBezTo>
                      <a:pt x="500" y="416"/>
                      <a:pt x="500" y="416"/>
                      <a:pt x="501" y="417"/>
                    </a:cubicBezTo>
                    <a:cubicBezTo>
                      <a:pt x="502" y="417"/>
                      <a:pt x="503" y="423"/>
                      <a:pt x="503" y="423"/>
                    </a:cubicBezTo>
                    <a:cubicBezTo>
                      <a:pt x="505" y="428"/>
                      <a:pt x="505" y="427"/>
                      <a:pt x="507" y="430"/>
                    </a:cubicBezTo>
                    <a:cubicBezTo>
                      <a:pt x="508" y="432"/>
                      <a:pt x="506" y="434"/>
                      <a:pt x="507" y="436"/>
                    </a:cubicBezTo>
                    <a:cubicBezTo>
                      <a:pt x="508" y="437"/>
                      <a:pt x="512" y="438"/>
                      <a:pt x="511" y="441"/>
                    </a:cubicBezTo>
                    <a:cubicBezTo>
                      <a:pt x="504" y="439"/>
                      <a:pt x="509" y="449"/>
                      <a:pt x="505" y="451"/>
                    </a:cubicBezTo>
                    <a:cubicBezTo>
                      <a:pt x="513" y="452"/>
                      <a:pt x="513" y="463"/>
                      <a:pt x="522" y="458"/>
                    </a:cubicBezTo>
                    <a:cubicBezTo>
                      <a:pt x="515" y="465"/>
                      <a:pt x="531" y="459"/>
                      <a:pt x="531" y="464"/>
                    </a:cubicBezTo>
                    <a:close/>
                    <a:moveTo>
                      <a:pt x="587" y="378"/>
                    </a:moveTo>
                    <a:cubicBezTo>
                      <a:pt x="586" y="379"/>
                      <a:pt x="587" y="382"/>
                      <a:pt x="585" y="383"/>
                    </a:cubicBezTo>
                    <a:cubicBezTo>
                      <a:pt x="584" y="385"/>
                      <a:pt x="580" y="385"/>
                      <a:pt x="580" y="387"/>
                    </a:cubicBezTo>
                    <a:cubicBezTo>
                      <a:pt x="581" y="389"/>
                      <a:pt x="585" y="392"/>
                      <a:pt x="585" y="395"/>
                    </a:cubicBezTo>
                    <a:cubicBezTo>
                      <a:pt x="585" y="395"/>
                      <a:pt x="582" y="395"/>
                      <a:pt x="583" y="396"/>
                    </a:cubicBezTo>
                    <a:cubicBezTo>
                      <a:pt x="585" y="398"/>
                      <a:pt x="589" y="397"/>
                      <a:pt x="591" y="400"/>
                    </a:cubicBezTo>
                    <a:cubicBezTo>
                      <a:pt x="591" y="398"/>
                      <a:pt x="593" y="397"/>
                      <a:pt x="595" y="396"/>
                    </a:cubicBezTo>
                    <a:cubicBezTo>
                      <a:pt x="596" y="391"/>
                      <a:pt x="592" y="391"/>
                      <a:pt x="591" y="387"/>
                    </a:cubicBezTo>
                    <a:cubicBezTo>
                      <a:pt x="594" y="386"/>
                      <a:pt x="597" y="384"/>
                      <a:pt x="596" y="380"/>
                    </a:cubicBezTo>
                    <a:cubicBezTo>
                      <a:pt x="593" y="380"/>
                      <a:pt x="592" y="378"/>
                      <a:pt x="595" y="376"/>
                    </a:cubicBezTo>
                    <a:cubicBezTo>
                      <a:pt x="592" y="377"/>
                      <a:pt x="589" y="376"/>
                      <a:pt x="587" y="378"/>
                    </a:cubicBezTo>
                    <a:close/>
                    <a:moveTo>
                      <a:pt x="343" y="428"/>
                    </a:moveTo>
                    <a:cubicBezTo>
                      <a:pt x="342" y="436"/>
                      <a:pt x="356" y="431"/>
                      <a:pt x="356" y="428"/>
                    </a:cubicBezTo>
                    <a:cubicBezTo>
                      <a:pt x="351" y="426"/>
                      <a:pt x="348" y="426"/>
                      <a:pt x="343" y="428"/>
                    </a:cubicBezTo>
                    <a:close/>
                    <a:moveTo>
                      <a:pt x="386" y="775"/>
                    </a:moveTo>
                    <a:cubicBezTo>
                      <a:pt x="388" y="768"/>
                      <a:pt x="399" y="768"/>
                      <a:pt x="397" y="756"/>
                    </a:cubicBezTo>
                    <a:cubicBezTo>
                      <a:pt x="392" y="761"/>
                      <a:pt x="382" y="752"/>
                      <a:pt x="377" y="758"/>
                    </a:cubicBezTo>
                    <a:cubicBezTo>
                      <a:pt x="385" y="759"/>
                      <a:pt x="375" y="760"/>
                      <a:pt x="375" y="762"/>
                    </a:cubicBezTo>
                    <a:cubicBezTo>
                      <a:pt x="375" y="760"/>
                      <a:pt x="377" y="766"/>
                      <a:pt x="377" y="767"/>
                    </a:cubicBezTo>
                    <a:cubicBezTo>
                      <a:pt x="377" y="770"/>
                      <a:pt x="377" y="773"/>
                      <a:pt x="375" y="773"/>
                    </a:cubicBezTo>
                    <a:cubicBezTo>
                      <a:pt x="375" y="772"/>
                      <a:pt x="373" y="771"/>
                      <a:pt x="373" y="773"/>
                    </a:cubicBezTo>
                    <a:cubicBezTo>
                      <a:pt x="375" y="776"/>
                      <a:pt x="381" y="775"/>
                      <a:pt x="386" y="7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67" name="îṡľiḑe">
                <a:extLst>
                  <a:ext uri="{FF2B5EF4-FFF2-40B4-BE49-F238E27FC236}">
                    <a16:creationId xmlns:a16="http://schemas.microsoft.com/office/drawing/2014/main" id="{6EF3A7D8-ECFB-4499-8DDD-106564355899}"/>
                  </a:ext>
                </a:extLst>
              </p:cNvPr>
              <p:cNvSpPr/>
              <p:nvPr/>
            </p:nvSpPr>
            <p:spPr bwMode="auto">
              <a:xfrm>
                <a:off x="4137528" y="707649"/>
                <a:ext cx="47627" cy="25214"/>
              </a:xfrm>
              <a:custGeom>
                <a:avLst/>
                <a:gdLst>
                  <a:gd name="T0" fmla="*/ 16 w 23"/>
                  <a:gd name="T1" fmla="*/ 0 h 12"/>
                  <a:gd name="T2" fmla="*/ 20 w 23"/>
                  <a:gd name="T3" fmla="*/ 11 h 12"/>
                  <a:gd name="T4" fmla="*/ 0 w 23"/>
                  <a:gd name="T5" fmla="*/ 6 h 12"/>
                  <a:gd name="T6" fmla="*/ 16 w 23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12">
                    <a:moveTo>
                      <a:pt x="16" y="0"/>
                    </a:moveTo>
                    <a:cubicBezTo>
                      <a:pt x="16" y="5"/>
                      <a:pt x="23" y="4"/>
                      <a:pt x="20" y="11"/>
                    </a:cubicBezTo>
                    <a:cubicBezTo>
                      <a:pt x="10" y="12"/>
                      <a:pt x="4" y="10"/>
                      <a:pt x="0" y="6"/>
                    </a:cubicBezTo>
                    <a:cubicBezTo>
                      <a:pt x="3" y="1"/>
                      <a:pt x="10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68" name="ïŝliďe">
                <a:extLst>
                  <a:ext uri="{FF2B5EF4-FFF2-40B4-BE49-F238E27FC236}">
                    <a16:creationId xmlns:a16="http://schemas.microsoft.com/office/drawing/2014/main" id="{E5A021D3-6AFC-4374-ABC4-CD0C29AF4DC8}"/>
                  </a:ext>
                </a:extLst>
              </p:cNvPr>
              <p:cNvSpPr/>
              <p:nvPr/>
            </p:nvSpPr>
            <p:spPr bwMode="auto">
              <a:xfrm>
                <a:off x="4234180" y="755276"/>
                <a:ext cx="466461" cy="326383"/>
              </a:xfrm>
              <a:custGeom>
                <a:avLst/>
                <a:gdLst>
                  <a:gd name="T0" fmla="*/ 22 w 224"/>
                  <a:gd name="T1" fmla="*/ 9 h 157"/>
                  <a:gd name="T2" fmla="*/ 29 w 224"/>
                  <a:gd name="T3" fmla="*/ 7 h 157"/>
                  <a:gd name="T4" fmla="*/ 29 w 224"/>
                  <a:gd name="T5" fmla="*/ 11 h 157"/>
                  <a:gd name="T6" fmla="*/ 29 w 224"/>
                  <a:gd name="T7" fmla="*/ 18 h 157"/>
                  <a:gd name="T8" fmla="*/ 35 w 224"/>
                  <a:gd name="T9" fmla="*/ 33 h 157"/>
                  <a:gd name="T10" fmla="*/ 48 w 224"/>
                  <a:gd name="T11" fmla="*/ 9 h 157"/>
                  <a:gd name="T12" fmla="*/ 65 w 224"/>
                  <a:gd name="T13" fmla="*/ 7 h 157"/>
                  <a:gd name="T14" fmla="*/ 76 w 224"/>
                  <a:gd name="T15" fmla="*/ 25 h 157"/>
                  <a:gd name="T16" fmla="*/ 89 w 224"/>
                  <a:gd name="T17" fmla="*/ 22 h 157"/>
                  <a:gd name="T18" fmla="*/ 107 w 224"/>
                  <a:gd name="T19" fmla="*/ 20 h 157"/>
                  <a:gd name="T20" fmla="*/ 115 w 224"/>
                  <a:gd name="T21" fmla="*/ 27 h 157"/>
                  <a:gd name="T22" fmla="*/ 122 w 224"/>
                  <a:gd name="T23" fmla="*/ 31 h 157"/>
                  <a:gd name="T24" fmla="*/ 126 w 224"/>
                  <a:gd name="T25" fmla="*/ 33 h 157"/>
                  <a:gd name="T26" fmla="*/ 143 w 224"/>
                  <a:gd name="T27" fmla="*/ 37 h 157"/>
                  <a:gd name="T28" fmla="*/ 158 w 224"/>
                  <a:gd name="T29" fmla="*/ 44 h 157"/>
                  <a:gd name="T30" fmla="*/ 163 w 224"/>
                  <a:gd name="T31" fmla="*/ 50 h 157"/>
                  <a:gd name="T32" fmla="*/ 174 w 224"/>
                  <a:gd name="T33" fmla="*/ 59 h 157"/>
                  <a:gd name="T34" fmla="*/ 167 w 224"/>
                  <a:gd name="T35" fmla="*/ 74 h 157"/>
                  <a:gd name="T36" fmla="*/ 184 w 224"/>
                  <a:gd name="T37" fmla="*/ 76 h 157"/>
                  <a:gd name="T38" fmla="*/ 188 w 224"/>
                  <a:gd name="T39" fmla="*/ 85 h 157"/>
                  <a:gd name="T40" fmla="*/ 202 w 224"/>
                  <a:gd name="T41" fmla="*/ 87 h 157"/>
                  <a:gd name="T42" fmla="*/ 212 w 224"/>
                  <a:gd name="T43" fmla="*/ 96 h 157"/>
                  <a:gd name="T44" fmla="*/ 216 w 224"/>
                  <a:gd name="T45" fmla="*/ 104 h 157"/>
                  <a:gd name="T46" fmla="*/ 206 w 224"/>
                  <a:gd name="T47" fmla="*/ 117 h 157"/>
                  <a:gd name="T48" fmla="*/ 193 w 224"/>
                  <a:gd name="T49" fmla="*/ 115 h 157"/>
                  <a:gd name="T50" fmla="*/ 182 w 224"/>
                  <a:gd name="T51" fmla="*/ 104 h 157"/>
                  <a:gd name="T52" fmla="*/ 173 w 224"/>
                  <a:gd name="T53" fmla="*/ 113 h 157"/>
                  <a:gd name="T54" fmla="*/ 186 w 224"/>
                  <a:gd name="T55" fmla="*/ 121 h 157"/>
                  <a:gd name="T56" fmla="*/ 193 w 224"/>
                  <a:gd name="T57" fmla="*/ 134 h 157"/>
                  <a:gd name="T58" fmla="*/ 188 w 224"/>
                  <a:gd name="T59" fmla="*/ 147 h 157"/>
                  <a:gd name="T60" fmla="*/ 163 w 224"/>
                  <a:gd name="T61" fmla="*/ 137 h 157"/>
                  <a:gd name="T62" fmla="*/ 171 w 224"/>
                  <a:gd name="T63" fmla="*/ 147 h 157"/>
                  <a:gd name="T64" fmla="*/ 180 w 224"/>
                  <a:gd name="T65" fmla="*/ 152 h 157"/>
                  <a:gd name="T66" fmla="*/ 171 w 224"/>
                  <a:gd name="T67" fmla="*/ 152 h 157"/>
                  <a:gd name="T68" fmla="*/ 150 w 224"/>
                  <a:gd name="T69" fmla="*/ 145 h 157"/>
                  <a:gd name="T70" fmla="*/ 139 w 224"/>
                  <a:gd name="T71" fmla="*/ 139 h 157"/>
                  <a:gd name="T72" fmla="*/ 133 w 224"/>
                  <a:gd name="T73" fmla="*/ 130 h 157"/>
                  <a:gd name="T74" fmla="*/ 122 w 224"/>
                  <a:gd name="T75" fmla="*/ 109 h 157"/>
                  <a:gd name="T76" fmla="*/ 124 w 224"/>
                  <a:gd name="T77" fmla="*/ 104 h 157"/>
                  <a:gd name="T78" fmla="*/ 128 w 224"/>
                  <a:gd name="T79" fmla="*/ 96 h 157"/>
                  <a:gd name="T80" fmla="*/ 133 w 224"/>
                  <a:gd name="T81" fmla="*/ 87 h 157"/>
                  <a:gd name="T82" fmla="*/ 128 w 224"/>
                  <a:gd name="T83" fmla="*/ 76 h 157"/>
                  <a:gd name="T84" fmla="*/ 120 w 224"/>
                  <a:gd name="T85" fmla="*/ 70 h 157"/>
                  <a:gd name="T86" fmla="*/ 115 w 224"/>
                  <a:gd name="T87" fmla="*/ 70 h 157"/>
                  <a:gd name="T88" fmla="*/ 107 w 224"/>
                  <a:gd name="T89" fmla="*/ 68 h 157"/>
                  <a:gd name="T90" fmla="*/ 92 w 224"/>
                  <a:gd name="T91" fmla="*/ 52 h 157"/>
                  <a:gd name="T92" fmla="*/ 78 w 224"/>
                  <a:gd name="T93" fmla="*/ 55 h 157"/>
                  <a:gd name="T94" fmla="*/ 65 w 224"/>
                  <a:gd name="T95" fmla="*/ 55 h 157"/>
                  <a:gd name="T96" fmla="*/ 50 w 224"/>
                  <a:gd name="T97" fmla="*/ 55 h 157"/>
                  <a:gd name="T98" fmla="*/ 22 w 224"/>
                  <a:gd name="T99" fmla="*/ 50 h 157"/>
                  <a:gd name="T100" fmla="*/ 9 w 224"/>
                  <a:gd name="T101" fmla="*/ 42 h 157"/>
                  <a:gd name="T102" fmla="*/ 5 w 224"/>
                  <a:gd name="T103" fmla="*/ 33 h 157"/>
                  <a:gd name="T104" fmla="*/ 7 w 224"/>
                  <a:gd name="T105" fmla="*/ 25 h 157"/>
                  <a:gd name="T106" fmla="*/ 145 w 224"/>
                  <a:gd name="T107" fmla="*/ 107 h 157"/>
                  <a:gd name="T108" fmla="*/ 154 w 224"/>
                  <a:gd name="T109" fmla="*/ 100 h 157"/>
                  <a:gd name="T110" fmla="*/ 145 w 224"/>
                  <a:gd name="T111" fmla="*/ 10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24" h="157">
                    <a:moveTo>
                      <a:pt x="9" y="11"/>
                    </a:moveTo>
                    <a:cubicBezTo>
                      <a:pt x="12" y="16"/>
                      <a:pt x="19" y="4"/>
                      <a:pt x="22" y="9"/>
                    </a:cubicBezTo>
                    <a:cubicBezTo>
                      <a:pt x="24" y="9"/>
                      <a:pt x="23" y="5"/>
                      <a:pt x="24" y="5"/>
                    </a:cubicBezTo>
                    <a:cubicBezTo>
                      <a:pt x="26" y="4"/>
                      <a:pt x="27" y="7"/>
                      <a:pt x="29" y="7"/>
                    </a:cubicBezTo>
                    <a:cubicBezTo>
                      <a:pt x="32" y="7"/>
                      <a:pt x="32" y="0"/>
                      <a:pt x="37" y="5"/>
                    </a:cubicBezTo>
                    <a:cubicBezTo>
                      <a:pt x="36" y="13"/>
                      <a:pt x="32" y="7"/>
                      <a:pt x="29" y="11"/>
                    </a:cubicBezTo>
                    <a:cubicBezTo>
                      <a:pt x="28" y="12"/>
                      <a:pt x="33" y="12"/>
                      <a:pt x="33" y="12"/>
                    </a:cubicBezTo>
                    <a:cubicBezTo>
                      <a:pt x="32" y="15"/>
                      <a:pt x="30" y="15"/>
                      <a:pt x="29" y="18"/>
                    </a:cubicBezTo>
                    <a:cubicBezTo>
                      <a:pt x="29" y="21"/>
                      <a:pt x="31" y="22"/>
                      <a:pt x="31" y="24"/>
                    </a:cubicBezTo>
                    <a:cubicBezTo>
                      <a:pt x="32" y="27"/>
                      <a:pt x="30" y="33"/>
                      <a:pt x="35" y="33"/>
                    </a:cubicBezTo>
                    <a:cubicBezTo>
                      <a:pt x="39" y="32"/>
                      <a:pt x="35" y="22"/>
                      <a:pt x="37" y="18"/>
                    </a:cubicBezTo>
                    <a:cubicBezTo>
                      <a:pt x="46" y="20"/>
                      <a:pt x="45" y="13"/>
                      <a:pt x="48" y="9"/>
                    </a:cubicBezTo>
                    <a:cubicBezTo>
                      <a:pt x="50" y="13"/>
                      <a:pt x="55" y="5"/>
                      <a:pt x="57" y="11"/>
                    </a:cubicBezTo>
                    <a:cubicBezTo>
                      <a:pt x="61" y="11"/>
                      <a:pt x="59" y="5"/>
                      <a:pt x="65" y="7"/>
                    </a:cubicBezTo>
                    <a:cubicBezTo>
                      <a:pt x="64" y="14"/>
                      <a:pt x="69" y="15"/>
                      <a:pt x="74" y="16"/>
                    </a:cubicBezTo>
                    <a:cubicBezTo>
                      <a:pt x="72" y="22"/>
                      <a:pt x="73" y="21"/>
                      <a:pt x="76" y="25"/>
                    </a:cubicBezTo>
                    <a:cubicBezTo>
                      <a:pt x="78" y="23"/>
                      <a:pt x="80" y="23"/>
                      <a:pt x="83" y="25"/>
                    </a:cubicBezTo>
                    <a:cubicBezTo>
                      <a:pt x="87" y="27"/>
                      <a:pt x="87" y="23"/>
                      <a:pt x="89" y="22"/>
                    </a:cubicBezTo>
                    <a:cubicBezTo>
                      <a:pt x="91" y="21"/>
                      <a:pt x="94" y="23"/>
                      <a:pt x="94" y="20"/>
                    </a:cubicBezTo>
                    <a:cubicBezTo>
                      <a:pt x="100" y="22"/>
                      <a:pt x="102" y="22"/>
                      <a:pt x="107" y="20"/>
                    </a:cubicBezTo>
                    <a:cubicBezTo>
                      <a:pt x="107" y="24"/>
                      <a:pt x="112" y="22"/>
                      <a:pt x="111" y="22"/>
                    </a:cubicBezTo>
                    <a:cubicBezTo>
                      <a:pt x="113" y="23"/>
                      <a:pt x="113" y="26"/>
                      <a:pt x="115" y="27"/>
                    </a:cubicBezTo>
                    <a:cubicBezTo>
                      <a:pt x="116" y="28"/>
                      <a:pt x="119" y="29"/>
                      <a:pt x="120" y="29"/>
                    </a:cubicBezTo>
                    <a:cubicBezTo>
                      <a:pt x="121" y="30"/>
                      <a:pt x="120" y="31"/>
                      <a:pt x="122" y="31"/>
                    </a:cubicBezTo>
                    <a:cubicBezTo>
                      <a:pt x="126" y="31"/>
                      <a:pt x="121" y="34"/>
                      <a:pt x="124" y="37"/>
                    </a:cubicBezTo>
                    <a:cubicBezTo>
                      <a:pt x="125" y="38"/>
                      <a:pt x="126" y="34"/>
                      <a:pt x="126" y="33"/>
                    </a:cubicBezTo>
                    <a:cubicBezTo>
                      <a:pt x="129" y="35"/>
                      <a:pt x="129" y="38"/>
                      <a:pt x="133" y="39"/>
                    </a:cubicBezTo>
                    <a:cubicBezTo>
                      <a:pt x="137" y="39"/>
                      <a:pt x="139" y="37"/>
                      <a:pt x="143" y="37"/>
                    </a:cubicBezTo>
                    <a:cubicBezTo>
                      <a:pt x="142" y="44"/>
                      <a:pt x="154" y="40"/>
                      <a:pt x="154" y="46"/>
                    </a:cubicBezTo>
                    <a:cubicBezTo>
                      <a:pt x="156" y="46"/>
                      <a:pt x="157" y="46"/>
                      <a:pt x="158" y="44"/>
                    </a:cubicBezTo>
                    <a:cubicBezTo>
                      <a:pt x="160" y="45"/>
                      <a:pt x="161" y="48"/>
                      <a:pt x="161" y="52"/>
                    </a:cubicBezTo>
                    <a:cubicBezTo>
                      <a:pt x="163" y="52"/>
                      <a:pt x="163" y="51"/>
                      <a:pt x="163" y="50"/>
                    </a:cubicBezTo>
                    <a:cubicBezTo>
                      <a:pt x="166" y="52"/>
                      <a:pt x="168" y="56"/>
                      <a:pt x="174" y="55"/>
                    </a:cubicBezTo>
                    <a:cubicBezTo>
                      <a:pt x="173" y="57"/>
                      <a:pt x="172" y="59"/>
                      <a:pt x="174" y="59"/>
                    </a:cubicBezTo>
                    <a:cubicBezTo>
                      <a:pt x="176" y="62"/>
                      <a:pt x="169" y="65"/>
                      <a:pt x="174" y="66"/>
                    </a:cubicBezTo>
                    <a:cubicBezTo>
                      <a:pt x="172" y="69"/>
                      <a:pt x="167" y="69"/>
                      <a:pt x="167" y="74"/>
                    </a:cubicBezTo>
                    <a:cubicBezTo>
                      <a:pt x="171" y="81"/>
                      <a:pt x="180" y="72"/>
                      <a:pt x="182" y="80"/>
                    </a:cubicBezTo>
                    <a:cubicBezTo>
                      <a:pt x="184" y="79"/>
                      <a:pt x="183" y="77"/>
                      <a:pt x="184" y="76"/>
                    </a:cubicBezTo>
                    <a:cubicBezTo>
                      <a:pt x="186" y="76"/>
                      <a:pt x="185" y="80"/>
                      <a:pt x="186" y="81"/>
                    </a:cubicBezTo>
                    <a:cubicBezTo>
                      <a:pt x="186" y="81"/>
                      <a:pt x="188" y="85"/>
                      <a:pt x="188" y="85"/>
                    </a:cubicBezTo>
                    <a:cubicBezTo>
                      <a:pt x="190" y="85"/>
                      <a:pt x="192" y="81"/>
                      <a:pt x="191" y="89"/>
                    </a:cubicBezTo>
                    <a:cubicBezTo>
                      <a:pt x="196" y="89"/>
                      <a:pt x="197" y="86"/>
                      <a:pt x="202" y="87"/>
                    </a:cubicBezTo>
                    <a:cubicBezTo>
                      <a:pt x="203" y="88"/>
                      <a:pt x="204" y="90"/>
                      <a:pt x="204" y="93"/>
                    </a:cubicBezTo>
                    <a:cubicBezTo>
                      <a:pt x="208" y="93"/>
                      <a:pt x="214" y="91"/>
                      <a:pt x="212" y="96"/>
                    </a:cubicBezTo>
                    <a:cubicBezTo>
                      <a:pt x="219" y="93"/>
                      <a:pt x="215" y="97"/>
                      <a:pt x="221" y="98"/>
                    </a:cubicBezTo>
                    <a:cubicBezTo>
                      <a:pt x="224" y="102"/>
                      <a:pt x="215" y="104"/>
                      <a:pt x="216" y="104"/>
                    </a:cubicBezTo>
                    <a:cubicBezTo>
                      <a:pt x="214" y="105"/>
                      <a:pt x="217" y="106"/>
                      <a:pt x="217" y="106"/>
                    </a:cubicBezTo>
                    <a:cubicBezTo>
                      <a:pt x="213" y="111"/>
                      <a:pt x="209" y="110"/>
                      <a:pt x="206" y="117"/>
                    </a:cubicBezTo>
                    <a:cubicBezTo>
                      <a:pt x="204" y="117"/>
                      <a:pt x="203" y="117"/>
                      <a:pt x="202" y="119"/>
                    </a:cubicBezTo>
                    <a:cubicBezTo>
                      <a:pt x="201" y="118"/>
                      <a:pt x="193" y="118"/>
                      <a:pt x="193" y="115"/>
                    </a:cubicBezTo>
                    <a:cubicBezTo>
                      <a:pt x="193" y="111"/>
                      <a:pt x="184" y="115"/>
                      <a:pt x="186" y="107"/>
                    </a:cubicBezTo>
                    <a:cubicBezTo>
                      <a:pt x="182" y="108"/>
                      <a:pt x="182" y="106"/>
                      <a:pt x="182" y="104"/>
                    </a:cubicBezTo>
                    <a:cubicBezTo>
                      <a:pt x="179" y="104"/>
                      <a:pt x="177" y="104"/>
                      <a:pt x="174" y="104"/>
                    </a:cubicBezTo>
                    <a:cubicBezTo>
                      <a:pt x="170" y="103"/>
                      <a:pt x="174" y="110"/>
                      <a:pt x="173" y="113"/>
                    </a:cubicBezTo>
                    <a:cubicBezTo>
                      <a:pt x="173" y="117"/>
                      <a:pt x="178" y="117"/>
                      <a:pt x="178" y="121"/>
                    </a:cubicBezTo>
                    <a:cubicBezTo>
                      <a:pt x="182" y="118"/>
                      <a:pt x="185" y="125"/>
                      <a:pt x="186" y="121"/>
                    </a:cubicBezTo>
                    <a:cubicBezTo>
                      <a:pt x="188" y="123"/>
                      <a:pt x="189" y="127"/>
                      <a:pt x="189" y="132"/>
                    </a:cubicBezTo>
                    <a:cubicBezTo>
                      <a:pt x="189" y="134"/>
                      <a:pt x="193" y="133"/>
                      <a:pt x="193" y="134"/>
                    </a:cubicBezTo>
                    <a:cubicBezTo>
                      <a:pt x="196" y="138"/>
                      <a:pt x="191" y="147"/>
                      <a:pt x="191" y="150"/>
                    </a:cubicBezTo>
                    <a:cubicBezTo>
                      <a:pt x="187" y="152"/>
                      <a:pt x="189" y="148"/>
                      <a:pt x="188" y="147"/>
                    </a:cubicBezTo>
                    <a:cubicBezTo>
                      <a:pt x="185" y="145"/>
                      <a:pt x="179" y="146"/>
                      <a:pt x="178" y="141"/>
                    </a:cubicBezTo>
                    <a:cubicBezTo>
                      <a:pt x="171" y="142"/>
                      <a:pt x="172" y="135"/>
                      <a:pt x="163" y="137"/>
                    </a:cubicBezTo>
                    <a:cubicBezTo>
                      <a:pt x="164" y="141"/>
                      <a:pt x="170" y="138"/>
                      <a:pt x="171" y="141"/>
                    </a:cubicBezTo>
                    <a:cubicBezTo>
                      <a:pt x="164" y="147"/>
                      <a:pt x="177" y="144"/>
                      <a:pt x="171" y="147"/>
                    </a:cubicBezTo>
                    <a:cubicBezTo>
                      <a:pt x="171" y="149"/>
                      <a:pt x="176" y="149"/>
                      <a:pt x="178" y="150"/>
                    </a:cubicBezTo>
                    <a:cubicBezTo>
                      <a:pt x="179" y="151"/>
                      <a:pt x="178" y="152"/>
                      <a:pt x="180" y="152"/>
                    </a:cubicBezTo>
                    <a:cubicBezTo>
                      <a:pt x="183" y="152"/>
                      <a:pt x="184" y="153"/>
                      <a:pt x="184" y="156"/>
                    </a:cubicBezTo>
                    <a:cubicBezTo>
                      <a:pt x="178" y="157"/>
                      <a:pt x="175" y="155"/>
                      <a:pt x="171" y="152"/>
                    </a:cubicBezTo>
                    <a:cubicBezTo>
                      <a:pt x="168" y="151"/>
                      <a:pt x="163" y="151"/>
                      <a:pt x="160" y="148"/>
                    </a:cubicBezTo>
                    <a:cubicBezTo>
                      <a:pt x="157" y="147"/>
                      <a:pt x="153" y="145"/>
                      <a:pt x="150" y="145"/>
                    </a:cubicBezTo>
                    <a:cubicBezTo>
                      <a:pt x="148" y="145"/>
                      <a:pt x="148" y="142"/>
                      <a:pt x="147" y="141"/>
                    </a:cubicBezTo>
                    <a:cubicBezTo>
                      <a:pt x="144" y="140"/>
                      <a:pt x="141" y="141"/>
                      <a:pt x="139" y="139"/>
                    </a:cubicBezTo>
                    <a:cubicBezTo>
                      <a:pt x="137" y="138"/>
                      <a:pt x="139" y="135"/>
                      <a:pt x="137" y="134"/>
                    </a:cubicBezTo>
                    <a:cubicBezTo>
                      <a:pt x="136" y="132"/>
                      <a:pt x="132" y="134"/>
                      <a:pt x="133" y="130"/>
                    </a:cubicBezTo>
                    <a:cubicBezTo>
                      <a:pt x="125" y="130"/>
                      <a:pt x="125" y="122"/>
                      <a:pt x="120" y="119"/>
                    </a:cubicBezTo>
                    <a:cubicBezTo>
                      <a:pt x="122" y="118"/>
                      <a:pt x="120" y="112"/>
                      <a:pt x="122" y="109"/>
                    </a:cubicBezTo>
                    <a:cubicBezTo>
                      <a:pt x="123" y="109"/>
                      <a:pt x="126" y="110"/>
                      <a:pt x="126" y="109"/>
                    </a:cubicBezTo>
                    <a:cubicBezTo>
                      <a:pt x="126" y="108"/>
                      <a:pt x="123" y="106"/>
                      <a:pt x="124" y="104"/>
                    </a:cubicBezTo>
                    <a:cubicBezTo>
                      <a:pt x="124" y="103"/>
                      <a:pt x="128" y="104"/>
                      <a:pt x="128" y="104"/>
                    </a:cubicBezTo>
                    <a:cubicBezTo>
                      <a:pt x="129" y="103"/>
                      <a:pt x="127" y="98"/>
                      <a:pt x="128" y="96"/>
                    </a:cubicBezTo>
                    <a:cubicBezTo>
                      <a:pt x="128" y="96"/>
                      <a:pt x="131" y="97"/>
                      <a:pt x="132" y="96"/>
                    </a:cubicBezTo>
                    <a:cubicBezTo>
                      <a:pt x="134" y="94"/>
                      <a:pt x="131" y="89"/>
                      <a:pt x="133" y="87"/>
                    </a:cubicBezTo>
                    <a:cubicBezTo>
                      <a:pt x="133" y="85"/>
                      <a:pt x="130" y="85"/>
                      <a:pt x="128" y="85"/>
                    </a:cubicBezTo>
                    <a:cubicBezTo>
                      <a:pt x="128" y="82"/>
                      <a:pt x="128" y="79"/>
                      <a:pt x="128" y="76"/>
                    </a:cubicBezTo>
                    <a:cubicBezTo>
                      <a:pt x="126" y="76"/>
                      <a:pt x="125" y="76"/>
                      <a:pt x="124" y="78"/>
                    </a:cubicBezTo>
                    <a:cubicBezTo>
                      <a:pt x="121" y="76"/>
                      <a:pt x="123" y="72"/>
                      <a:pt x="120" y="70"/>
                    </a:cubicBezTo>
                    <a:cubicBezTo>
                      <a:pt x="120" y="70"/>
                      <a:pt x="118" y="72"/>
                      <a:pt x="117" y="72"/>
                    </a:cubicBezTo>
                    <a:cubicBezTo>
                      <a:pt x="117" y="72"/>
                      <a:pt x="115" y="70"/>
                      <a:pt x="115" y="70"/>
                    </a:cubicBezTo>
                    <a:cubicBezTo>
                      <a:pt x="114" y="70"/>
                      <a:pt x="112" y="67"/>
                      <a:pt x="111" y="66"/>
                    </a:cubicBezTo>
                    <a:cubicBezTo>
                      <a:pt x="110" y="66"/>
                      <a:pt x="109" y="69"/>
                      <a:pt x="107" y="68"/>
                    </a:cubicBezTo>
                    <a:cubicBezTo>
                      <a:pt x="107" y="68"/>
                      <a:pt x="104" y="64"/>
                      <a:pt x="100" y="65"/>
                    </a:cubicBezTo>
                    <a:cubicBezTo>
                      <a:pt x="108" y="56"/>
                      <a:pt x="90" y="61"/>
                      <a:pt x="92" y="52"/>
                    </a:cubicBezTo>
                    <a:cubicBezTo>
                      <a:pt x="88" y="52"/>
                      <a:pt x="83" y="52"/>
                      <a:pt x="83" y="57"/>
                    </a:cubicBezTo>
                    <a:cubicBezTo>
                      <a:pt x="80" y="59"/>
                      <a:pt x="78" y="55"/>
                      <a:pt x="78" y="55"/>
                    </a:cubicBezTo>
                    <a:cubicBezTo>
                      <a:pt x="76" y="55"/>
                      <a:pt x="75" y="57"/>
                      <a:pt x="72" y="57"/>
                    </a:cubicBezTo>
                    <a:cubicBezTo>
                      <a:pt x="69" y="57"/>
                      <a:pt x="68" y="55"/>
                      <a:pt x="65" y="55"/>
                    </a:cubicBezTo>
                    <a:cubicBezTo>
                      <a:pt x="61" y="55"/>
                      <a:pt x="61" y="57"/>
                      <a:pt x="57" y="57"/>
                    </a:cubicBezTo>
                    <a:cubicBezTo>
                      <a:pt x="53" y="57"/>
                      <a:pt x="52" y="56"/>
                      <a:pt x="50" y="55"/>
                    </a:cubicBezTo>
                    <a:cubicBezTo>
                      <a:pt x="41" y="55"/>
                      <a:pt x="34" y="56"/>
                      <a:pt x="25" y="53"/>
                    </a:cubicBezTo>
                    <a:cubicBezTo>
                      <a:pt x="24" y="53"/>
                      <a:pt x="22" y="50"/>
                      <a:pt x="22" y="50"/>
                    </a:cubicBezTo>
                    <a:cubicBezTo>
                      <a:pt x="18" y="49"/>
                      <a:pt x="15" y="51"/>
                      <a:pt x="16" y="46"/>
                    </a:cubicBezTo>
                    <a:cubicBezTo>
                      <a:pt x="13" y="46"/>
                      <a:pt x="7" y="48"/>
                      <a:pt x="9" y="42"/>
                    </a:cubicBezTo>
                    <a:cubicBezTo>
                      <a:pt x="15" y="44"/>
                      <a:pt x="16" y="40"/>
                      <a:pt x="20" y="39"/>
                    </a:cubicBezTo>
                    <a:cubicBezTo>
                      <a:pt x="17" y="35"/>
                      <a:pt x="7" y="38"/>
                      <a:pt x="5" y="33"/>
                    </a:cubicBezTo>
                    <a:cubicBezTo>
                      <a:pt x="3" y="33"/>
                      <a:pt x="3" y="34"/>
                      <a:pt x="3" y="35"/>
                    </a:cubicBezTo>
                    <a:cubicBezTo>
                      <a:pt x="0" y="34"/>
                      <a:pt x="5" y="27"/>
                      <a:pt x="7" y="25"/>
                    </a:cubicBezTo>
                    <a:cubicBezTo>
                      <a:pt x="5" y="19"/>
                      <a:pt x="10" y="17"/>
                      <a:pt x="9" y="11"/>
                    </a:cubicBezTo>
                    <a:close/>
                    <a:moveTo>
                      <a:pt x="145" y="107"/>
                    </a:moveTo>
                    <a:cubicBezTo>
                      <a:pt x="145" y="103"/>
                      <a:pt x="154" y="107"/>
                      <a:pt x="158" y="106"/>
                    </a:cubicBezTo>
                    <a:cubicBezTo>
                      <a:pt x="158" y="102"/>
                      <a:pt x="155" y="102"/>
                      <a:pt x="154" y="100"/>
                    </a:cubicBezTo>
                    <a:cubicBezTo>
                      <a:pt x="152" y="97"/>
                      <a:pt x="147" y="99"/>
                      <a:pt x="143" y="96"/>
                    </a:cubicBezTo>
                    <a:cubicBezTo>
                      <a:pt x="144" y="100"/>
                      <a:pt x="141" y="107"/>
                      <a:pt x="145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69" name="ïṡḷïdê">
                <a:extLst>
                  <a:ext uri="{FF2B5EF4-FFF2-40B4-BE49-F238E27FC236}">
                    <a16:creationId xmlns:a16="http://schemas.microsoft.com/office/drawing/2014/main" id="{D8C7C189-EA76-480C-8691-EFB2C6E367C5}"/>
                  </a:ext>
                </a:extLst>
              </p:cNvPr>
              <p:cNvSpPr/>
              <p:nvPr/>
            </p:nvSpPr>
            <p:spPr bwMode="auto">
              <a:xfrm>
                <a:off x="3778927" y="772085"/>
                <a:ext cx="287161" cy="145681"/>
              </a:xfrm>
              <a:custGeom>
                <a:avLst/>
                <a:gdLst>
                  <a:gd name="T0" fmla="*/ 15 w 138"/>
                  <a:gd name="T1" fmla="*/ 53 h 70"/>
                  <a:gd name="T2" fmla="*/ 17 w 138"/>
                  <a:gd name="T3" fmla="*/ 47 h 70"/>
                  <a:gd name="T4" fmla="*/ 24 w 138"/>
                  <a:gd name="T5" fmla="*/ 45 h 70"/>
                  <a:gd name="T6" fmla="*/ 28 w 138"/>
                  <a:gd name="T7" fmla="*/ 44 h 70"/>
                  <a:gd name="T8" fmla="*/ 49 w 138"/>
                  <a:gd name="T9" fmla="*/ 42 h 70"/>
                  <a:gd name="T10" fmla="*/ 28 w 138"/>
                  <a:gd name="T11" fmla="*/ 40 h 70"/>
                  <a:gd name="T12" fmla="*/ 26 w 138"/>
                  <a:gd name="T13" fmla="*/ 38 h 70"/>
                  <a:gd name="T14" fmla="*/ 21 w 138"/>
                  <a:gd name="T15" fmla="*/ 40 h 70"/>
                  <a:gd name="T16" fmla="*/ 10 w 138"/>
                  <a:gd name="T17" fmla="*/ 38 h 70"/>
                  <a:gd name="T18" fmla="*/ 19 w 138"/>
                  <a:gd name="T19" fmla="*/ 31 h 70"/>
                  <a:gd name="T20" fmla="*/ 24 w 138"/>
                  <a:gd name="T21" fmla="*/ 31 h 70"/>
                  <a:gd name="T22" fmla="*/ 4 w 138"/>
                  <a:gd name="T23" fmla="*/ 27 h 70"/>
                  <a:gd name="T24" fmla="*/ 0 w 138"/>
                  <a:gd name="T25" fmla="*/ 21 h 70"/>
                  <a:gd name="T26" fmla="*/ 10 w 138"/>
                  <a:gd name="T27" fmla="*/ 14 h 70"/>
                  <a:gd name="T28" fmla="*/ 10 w 138"/>
                  <a:gd name="T29" fmla="*/ 12 h 70"/>
                  <a:gd name="T30" fmla="*/ 28 w 138"/>
                  <a:gd name="T31" fmla="*/ 4 h 70"/>
                  <a:gd name="T32" fmla="*/ 34 w 138"/>
                  <a:gd name="T33" fmla="*/ 1 h 70"/>
                  <a:gd name="T34" fmla="*/ 37 w 138"/>
                  <a:gd name="T35" fmla="*/ 3 h 70"/>
                  <a:gd name="T36" fmla="*/ 41 w 138"/>
                  <a:gd name="T37" fmla="*/ 10 h 70"/>
                  <a:gd name="T38" fmla="*/ 37 w 138"/>
                  <a:gd name="T39" fmla="*/ 12 h 70"/>
                  <a:gd name="T40" fmla="*/ 41 w 138"/>
                  <a:gd name="T41" fmla="*/ 14 h 70"/>
                  <a:gd name="T42" fmla="*/ 43 w 138"/>
                  <a:gd name="T43" fmla="*/ 10 h 70"/>
                  <a:gd name="T44" fmla="*/ 54 w 138"/>
                  <a:gd name="T45" fmla="*/ 8 h 70"/>
                  <a:gd name="T46" fmla="*/ 60 w 138"/>
                  <a:gd name="T47" fmla="*/ 17 h 70"/>
                  <a:gd name="T48" fmla="*/ 67 w 138"/>
                  <a:gd name="T49" fmla="*/ 14 h 70"/>
                  <a:gd name="T50" fmla="*/ 73 w 138"/>
                  <a:gd name="T51" fmla="*/ 8 h 70"/>
                  <a:gd name="T52" fmla="*/ 79 w 138"/>
                  <a:gd name="T53" fmla="*/ 10 h 70"/>
                  <a:gd name="T54" fmla="*/ 80 w 138"/>
                  <a:gd name="T55" fmla="*/ 17 h 70"/>
                  <a:gd name="T56" fmla="*/ 84 w 138"/>
                  <a:gd name="T57" fmla="*/ 25 h 70"/>
                  <a:gd name="T58" fmla="*/ 92 w 138"/>
                  <a:gd name="T59" fmla="*/ 19 h 70"/>
                  <a:gd name="T60" fmla="*/ 86 w 138"/>
                  <a:gd name="T61" fmla="*/ 16 h 70"/>
                  <a:gd name="T62" fmla="*/ 86 w 138"/>
                  <a:gd name="T63" fmla="*/ 4 h 70"/>
                  <a:gd name="T64" fmla="*/ 93 w 138"/>
                  <a:gd name="T65" fmla="*/ 3 h 70"/>
                  <a:gd name="T66" fmla="*/ 101 w 138"/>
                  <a:gd name="T67" fmla="*/ 16 h 70"/>
                  <a:gd name="T68" fmla="*/ 106 w 138"/>
                  <a:gd name="T69" fmla="*/ 19 h 70"/>
                  <a:gd name="T70" fmla="*/ 110 w 138"/>
                  <a:gd name="T71" fmla="*/ 25 h 70"/>
                  <a:gd name="T72" fmla="*/ 108 w 138"/>
                  <a:gd name="T73" fmla="*/ 31 h 70"/>
                  <a:gd name="T74" fmla="*/ 114 w 138"/>
                  <a:gd name="T75" fmla="*/ 38 h 70"/>
                  <a:gd name="T76" fmla="*/ 131 w 138"/>
                  <a:gd name="T77" fmla="*/ 40 h 70"/>
                  <a:gd name="T78" fmla="*/ 136 w 138"/>
                  <a:gd name="T79" fmla="*/ 45 h 70"/>
                  <a:gd name="T80" fmla="*/ 138 w 138"/>
                  <a:gd name="T81" fmla="*/ 49 h 70"/>
                  <a:gd name="T82" fmla="*/ 123 w 138"/>
                  <a:gd name="T83" fmla="*/ 49 h 70"/>
                  <a:gd name="T84" fmla="*/ 127 w 138"/>
                  <a:gd name="T85" fmla="*/ 62 h 70"/>
                  <a:gd name="T86" fmla="*/ 106 w 138"/>
                  <a:gd name="T87" fmla="*/ 62 h 70"/>
                  <a:gd name="T88" fmla="*/ 80 w 138"/>
                  <a:gd name="T89" fmla="*/ 62 h 70"/>
                  <a:gd name="T90" fmla="*/ 71 w 138"/>
                  <a:gd name="T91" fmla="*/ 64 h 70"/>
                  <a:gd name="T92" fmla="*/ 69 w 138"/>
                  <a:gd name="T93" fmla="*/ 68 h 70"/>
                  <a:gd name="T94" fmla="*/ 45 w 138"/>
                  <a:gd name="T95" fmla="*/ 68 h 70"/>
                  <a:gd name="T96" fmla="*/ 37 w 138"/>
                  <a:gd name="T97" fmla="*/ 57 h 70"/>
                  <a:gd name="T98" fmla="*/ 23 w 138"/>
                  <a:gd name="T99" fmla="*/ 53 h 70"/>
                  <a:gd name="T100" fmla="*/ 21 w 138"/>
                  <a:gd name="T101" fmla="*/ 55 h 70"/>
                  <a:gd name="T102" fmla="*/ 21 w 138"/>
                  <a:gd name="T103" fmla="*/ 51 h 70"/>
                  <a:gd name="T104" fmla="*/ 15 w 138"/>
                  <a:gd name="T105" fmla="*/ 53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8" h="70">
                    <a:moveTo>
                      <a:pt x="15" y="53"/>
                    </a:moveTo>
                    <a:cubicBezTo>
                      <a:pt x="11" y="53"/>
                      <a:pt x="16" y="48"/>
                      <a:pt x="17" y="47"/>
                    </a:cubicBezTo>
                    <a:cubicBezTo>
                      <a:pt x="17" y="45"/>
                      <a:pt x="22" y="46"/>
                      <a:pt x="24" y="45"/>
                    </a:cubicBezTo>
                    <a:cubicBezTo>
                      <a:pt x="26" y="45"/>
                      <a:pt x="26" y="44"/>
                      <a:pt x="28" y="44"/>
                    </a:cubicBezTo>
                    <a:cubicBezTo>
                      <a:pt x="35" y="43"/>
                      <a:pt x="44" y="46"/>
                      <a:pt x="49" y="42"/>
                    </a:cubicBezTo>
                    <a:cubicBezTo>
                      <a:pt x="47" y="37"/>
                      <a:pt x="35" y="42"/>
                      <a:pt x="28" y="40"/>
                    </a:cubicBezTo>
                    <a:cubicBezTo>
                      <a:pt x="27" y="40"/>
                      <a:pt x="26" y="38"/>
                      <a:pt x="26" y="38"/>
                    </a:cubicBezTo>
                    <a:cubicBezTo>
                      <a:pt x="25" y="38"/>
                      <a:pt x="23" y="40"/>
                      <a:pt x="21" y="40"/>
                    </a:cubicBezTo>
                    <a:cubicBezTo>
                      <a:pt x="17" y="40"/>
                      <a:pt x="13" y="37"/>
                      <a:pt x="10" y="38"/>
                    </a:cubicBezTo>
                    <a:cubicBezTo>
                      <a:pt x="5" y="32"/>
                      <a:pt x="19" y="34"/>
                      <a:pt x="19" y="31"/>
                    </a:cubicBezTo>
                    <a:cubicBezTo>
                      <a:pt x="19" y="27"/>
                      <a:pt x="23" y="30"/>
                      <a:pt x="24" y="31"/>
                    </a:cubicBezTo>
                    <a:cubicBezTo>
                      <a:pt x="24" y="20"/>
                      <a:pt x="13" y="30"/>
                      <a:pt x="4" y="27"/>
                    </a:cubicBezTo>
                    <a:cubicBezTo>
                      <a:pt x="0" y="24"/>
                      <a:pt x="8" y="21"/>
                      <a:pt x="0" y="21"/>
                    </a:cubicBezTo>
                    <a:cubicBezTo>
                      <a:pt x="2" y="18"/>
                      <a:pt x="2" y="12"/>
                      <a:pt x="10" y="14"/>
                    </a:cubicBezTo>
                    <a:cubicBezTo>
                      <a:pt x="12" y="14"/>
                      <a:pt x="10" y="11"/>
                      <a:pt x="10" y="12"/>
                    </a:cubicBezTo>
                    <a:cubicBezTo>
                      <a:pt x="13" y="7"/>
                      <a:pt x="21" y="6"/>
                      <a:pt x="28" y="4"/>
                    </a:cubicBezTo>
                    <a:cubicBezTo>
                      <a:pt x="30" y="3"/>
                      <a:pt x="30" y="0"/>
                      <a:pt x="34" y="1"/>
                    </a:cubicBezTo>
                    <a:cubicBezTo>
                      <a:pt x="34" y="3"/>
                      <a:pt x="36" y="2"/>
                      <a:pt x="37" y="3"/>
                    </a:cubicBezTo>
                    <a:cubicBezTo>
                      <a:pt x="37" y="7"/>
                      <a:pt x="34" y="10"/>
                      <a:pt x="41" y="10"/>
                    </a:cubicBezTo>
                    <a:cubicBezTo>
                      <a:pt x="41" y="12"/>
                      <a:pt x="39" y="11"/>
                      <a:pt x="37" y="12"/>
                    </a:cubicBezTo>
                    <a:cubicBezTo>
                      <a:pt x="37" y="13"/>
                      <a:pt x="40" y="14"/>
                      <a:pt x="41" y="14"/>
                    </a:cubicBezTo>
                    <a:cubicBezTo>
                      <a:pt x="43" y="13"/>
                      <a:pt x="42" y="10"/>
                      <a:pt x="43" y="10"/>
                    </a:cubicBezTo>
                    <a:cubicBezTo>
                      <a:pt x="47" y="8"/>
                      <a:pt x="50" y="9"/>
                      <a:pt x="54" y="8"/>
                    </a:cubicBezTo>
                    <a:cubicBezTo>
                      <a:pt x="56" y="11"/>
                      <a:pt x="60" y="12"/>
                      <a:pt x="60" y="17"/>
                    </a:cubicBezTo>
                    <a:cubicBezTo>
                      <a:pt x="64" y="17"/>
                      <a:pt x="62" y="12"/>
                      <a:pt x="67" y="14"/>
                    </a:cubicBezTo>
                    <a:cubicBezTo>
                      <a:pt x="69" y="12"/>
                      <a:pt x="71" y="10"/>
                      <a:pt x="73" y="8"/>
                    </a:cubicBezTo>
                    <a:cubicBezTo>
                      <a:pt x="74" y="9"/>
                      <a:pt x="76" y="10"/>
                      <a:pt x="79" y="10"/>
                    </a:cubicBezTo>
                    <a:cubicBezTo>
                      <a:pt x="80" y="13"/>
                      <a:pt x="79" y="15"/>
                      <a:pt x="80" y="17"/>
                    </a:cubicBezTo>
                    <a:cubicBezTo>
                      <a:pt x="81" y="20"/>
                      <a:pt x="86" y="20"/>
                      <a:pt x="84" y="25"/>
                    </a:cubicBezTo>
                    <a:cubicBezTo>
                      <a:pt x="88" y="24"/>
                      <a:pt x="88" y="20"/>
                      <a:pt x="92" y="19"/>
                    </a:cubicBezTo>
                    <a:cubicBezTo>
                      <a:pt x="91" y="17"/>
                      <a:pt x="87" y="17"/>
                      <a:pt x="86" y="16"/>
                    </a:cubicBezTo>
                    <a:cubicBezTo>
                      <a:pt x="84" y="12"/>
                      <a:pt x="87" y="9"/>
                      <a:pt x="86" y="4"/>
                    </a:cubicBezTo>
                    <a:cubicBezTo>
                      <a:pt x="89" y="5"/>
                      <a:pt x="90" y="2"/>
                      <a:pt x="93" y="3"/>
                    </a:cubicBezTo>
                    <a:cubicBezTo>
                      <a:pt x="94" y="6"/>
                      <a:pt x="98" y="11"/>
                      <a:pt x="101" y="16"/>
                    </a:cubicBezTo>
                    <a:cubicBezTo>
                      <a:pt x="101" y="16"/>
                      <a:pt x="105" y="24"/>
                      <a:pt x="106" y="19"/>
                    </a:cubicBezTo>
                    <a:cubicBezTo>
                      <a:pt x="109" y="20"/>
                      <a:pt x="107" y="25"/>
                      <a:pt x="110" y="25"/>
                    </a:cubicBezTo>
                    <a:cubicBezTo>
                      <a:pt x="110" y="28"/>
                      <a:pt x="110" y="30"/>
                      <a:pt x="108" y="31"/>
                    </a:cubicBezTo>
                    <a:cubicBezTo>
                      <a:pt x="109" y="34"/>
                      <a:pt x="116" y="32"/>
                      <a:pt x="114" y="38"/>
                    </a:cubicBezTo>
                    <a:cubicBezTo>
                      <a:pt x="121" y="34"/>
                      <a:pt x="121" y="41"/>
                      <a:pt x="131" y="40"/>
                    </a:cubicBezTo>
                    <a:cubicBezTo>
                      <a:pt x="127" y="47"/>
                      <a:pt x="135" y="44"/>
                      <a:pt x="136" y="45"/>
                    </a:cubicBezTo>
                    <a:cubicBezTo>
                      <a:pt x="137" y="46"/>
                      <a:pt x="133" y="51"/>
                      <a:pt x="138" y="49"/>
                    </a:cubicBezTo>
                    <a:cubicBezTo>
                      <a:pt x="135" y="58"/>
                      <a:pt x="131" y="47"/>
                      <a:pt x="123" y="49"/>
                    </a:cubicBezTo>
                    <a:cubicBezTo>
                      <a:pt x="121" y="56"/>
                      <a:pt x="130" y="54"/>
                      <a:pt x="127" y="62"/>
                    </a:cubicBezTo>
                    <a:cubicBezTo>
                      <a:pt x="120" y="64"/>
                      <a:pt x="112" y="66"/>
                      <a:pt x="106" y="62"/>
                    </a:cubicBezTo>
                    <a:cubicBezTo>
                      <a:pt x="100" y="58"/>
                      <a:pt x="88" y="57"/>
                      <a:pt x="80" y="62"/>
                    </a:cubicBezTo>
                    <a:cubicBezTo>
                      <a:pt x="78" y="63"/>
                      <a:pt x="76" y="62"/>
                      <a:pt x="71" y="64"/>
                    </a:cubicBezTo>
                    <a:cubicBezTo>
                      <a:pt x="69" y="65"/>
                      <a:pt x="69" y="66"/>
                      <a:pt x="69" y="68"/>
                    </a:cubicBezTo>
                    <a:cubicBezTo>
                      <a:pt x="64" y="65"/>
                      <a:pt x="54" y="70"/>
                      <a:pt x="45" y="68"/>
                    </a:cubicBezTo>
                    <a:cubicBezTo>
                      <a:pt x="43" y="64"/>
                      <a:pt x="40" y="61"/>
                      <a:pt x="37" y="57"/>
                    </a:cubicBezTo>
                    <a:cubicBezTo>
                      <a:pt x="32" y="56"/>
                      <a:pt x="23" y="59"/>
                      <a:pt x="23" y="53"/>
                    </a:cubicBezTo>
                    <a:cubicBezTo>
                      <a:pt x="21" y="53"/>
                      <a:pt x="21" y="54"/>
                      <a:pt x="21" y="55"/>
                    </a:cubicBezTo>
                    <a:cubicBezTo>
                      <a:pt x="18" y="54"/>
                      <a:pt x="19" y="51"/>
                      <a:pt x="21" y="51"/>
                    </a:cubicBezTo>
                    <a:cubicBezTo>
                      <a:pt x="21" y="47"/>
                      <a:pt x="15" y="51"/>
                      <a:pt x="15" y="5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70" name="îŝḷiḑè">
                <a:extLst>
                  <a:ext uri="{FF2B5EF4-FFF2-40B4-BE49-F238E27FC236}">
                    <a16:creationId xmlns:a16="http://schemas.microsoft.com/office/drawing/2014/main" id="{CCD7596A-7713-4551-A617-6FA7C565A230}"/>
                  </a:ext>
                </a:extLst>
              </p:cNvPr>
              <p:cNvSpPr/>
              <p:nvPr/>
            </p:nvSpPr>
            <p:spPr bwMode="auto">
              <a:xfrm>
                <a:off x="3011299" y="807105"/>
                <a:ext cx="2054948" cy="2382730"/>
              </a:xfrm>
              <a:custGeom>
                <a:avLst/>
                <a:gdLst>
                  <a:gd name="T0" fmla="*/ 647 w 988"/>
                  <a:gd name="T1" fmla="*/ 75 h 1146"/>
                  <a:gd name="T2" fmla="*/ 582 w 988"/>
                  <a:gd name="T3" fmla="*/ 120 h 1146"/>
                  <a:gd name="T4" fmla="*/ 574 w 988"/>
                  <a:gd name="T5" fmla="*/ 187 h 1146"/>
                  <a:gd name="T6" fmla="*/ 654 w 988"/>
                  <a:gd name="T7" fmla="*/ 241 h 1146"/>
                  <a:gd name="T8" fmla="*/ 680 w 988"/>
                  <a:gd name="T9" fmla="*/ 168 h 1146"/>
                  <a:gd name="T10" fmla="*/ 748 w 988"/>
                  <a:gd name="T11" fmla="*/ 166 h 1146"/>
                  <a:gd name="T12" fmla="*/ 809 w 988"/>
                  <a:gd name="T13" fmla="*/ 183 h 1146"/>
                  <a:gd name="T14" fmla="*/ 833 w 988"/>
                  <a:gd name="T15" fmla="*/ 247 h 1146"/>
                  <a:gd name="T16" fmla="*/ 757 w 988"/>
                  <a:gd name="T17" fmla="*/ 274 h 1146"/>
                  <a:gd name="T18" fmla="*/ 804 w 988"/>
                  <a:gd name="T19" fmla="*/ 302 h 1146"/>
                  <a:gd name="T20" fmla="*/ 785 w 988"/>
                  <a:gd name="T21" fmla="*/ 312 h 1146"/>
                  <a:gd name="T22" fmla="*/ 701 w 988"/>
                  <a:gd name="T23" fmla="*/ 373 h 1146"/>
                  <a:gd name="T24" fmla="*/ 666 w 988"/>
                  <a:gd name="T25" fmla="*/ 478 h 1146"/>
                  <a:gd name="T26" fmla="*/ 593 w 988"/>
                  <a:gd name="T27" fmla="*/ 437 h 1146"/>
                  <a:gd name="T28" fmla="*/ 535 w 988"/>
                  <a:gd name="T29" fmla="*/ 515 h 1146"/>
                  <a:gd name="T30" fmla="*/ 600 w 988"/>
                  <a:gd name="T31" fmla="*/ 547 h 1146"/>
                  <a:gd name="T32" fmla="*/ 692 w 988"/>
                  <a:gd name="T33" fmla="*/ 608 h 1146"/>
                  <a:gd name="T34" fmla="*/ 766 w 988"/>
                  <a:gd name="T35" fmla="*/ 597 h 1146"/>
                  <a:gd name="T36" fmla="*/ 884 w 988"/>
                  <a:gd name="T37" fmla="*/ 647 h 1146"/>
                  <a:gd name="T38" fmla="*/ 988 w 988"/>
                  <a:gd name="T39" fmla="*/ 711 h 1146"/>
                  <a:gd name="T40" fmla="*/ 943 w 988"/>
                  <a:gd name="T41" fmla="*/ 854 h 1146"/>
                  <a:gd name="T42" fmla="*/ 885 w 988"/>
                  <a:gd name="T43" fmla="*/ 918 h 1146"/>
                  <a:gd name="T44" fmla="*/ 830 w 988"/>
                  <a:gd name="T45" fmla="*/ 979 h 1146"/>
                  <a:gd name="T46" fmla="*/ 779 w 988"/>
                  <a:gd name="T47" fmla="*/ 1037 h 1146"/>
                  <a:gd name="T48" fmla="*/ 757 w 988"/>
                  <a:gd name="T49" fmla="*/ 1082 h 1146"/>
                  <a:gd name="T50" fmla="*/ 716 w 988"/>
                  <a:gd name="T51" fmla="*/ 1126 h 1146"/>
                  <a:gd name="T52" fmla="*/ 703 w 988"/>
                  <a:gd name="T53" fmla="*/ 1065 h 1146"/>
                  <a:gd name="T54" fmla="*/ 735 w 988"/>
                  <a:gd name="T55" fmla="*/ 936 h 1146"/>
                  <a:gd name="T56" fmla="*/ 731 w 988"/>
                  <a:gd name="T57" fmla="*/ 813 h 1146"/>
                  <a:gd name="T58" fmla="*/ 666 w 988"/>
                  <a:gd name="T59" fmla="*/ 729 h 1146"/>
                  <a:gd name="T60" fmla="*/ 679 w 988"/>
                  <a:gd name="T61" fmla="*/ 660 h 1146"/>
                  <a:gd name="T62" fmla="*/ 621 w 988"/>
                  <a:gd name="T63" fmla="*/ 588 h 1146"/>
                  <a:gd name="T64" fmla="*/ 559 w 988"/>
                  <a:gd name="T65" fmla="*/ 550 h 1146"/>
                  <a:gd name="T66" fmla="*/ 464 w 988"/>
                  <a:gd name="T67" fmla="*/ 496 h 1146"/>
                  <a:gd name="T68" fmla="*/ 410 w 988"/>
                  <a:gd name="T69" fmla="*/ 440 h 1146"/>
                  <a:gd name="T70" fmla="*/ 410 w 988"/>
                  <a:gd name="T71" fmla="*/ 463 h 1146"/>
                  <a:gd name="T72" fmla="*/ 354 w 988"/>
                  <a:gd name="T73" fmla="*/ 392 h 1146"/>
                  <a:gd name="T74" fmla="*/ 319 w 988"/>
                  <a:gd name="T75" fmla="*/ 267 h 1146"/>
                  <a:gd name="T76" fmla="*/ 298 w 988"/>
                  <a:gd name="T77" fmla="*/ 233 h 1146"/>
                  <a:gd name="T78" fmla="*/ 244 w 988"/>
                  <a:gd name="T79" fmla="*/ 174 h 1146"/>
                  <a:gd name="T80" fmla="*/ 151 w 988"/>
                  <a:gd name="T81" fmla="*/ 144 h 1146"/>
                  <a:gd name="T82" fmla="*/ 105 w 988"/>
                  <a:gd name="T83" fmla="*/ 168 h 1146"/>
                  <a:gd name="T84" fmla="*/ 58 w 988"/>
                  <a:gd name="T85" fmla="*/ 198 h 1146"/>
                  <a:gd name="T86" fmla="*/ 24 w 988"/>
                  <a:gd name="T87" fmla="*/ 153 h 1146"/>
                  <a:gd name="T88" fmla="*/ 9 w 988"/>
                  <a:gd name="T89" fmla="*/ 97 h 1146"/>
                  <a:gd name="T90" fmla="*/ 28 w 988"/>
                  <a:gd name="T91" fmla="*/ 62 h 1146"/>
                  <a:gd name="T92" fmla="*/ 95 w 988"/>
                  <a:gd name="T93" fmla="*/ 21 h 1146"/>
                  <a:gd name="T94" fmla="*/ 255 w 988"/>
                  <a:gd name="T95" fmla="*/ 38 h 1146"/>
                  <a:gd name="T96" fmla="*/ 332 w 988"/>
                  <a:gd name="T97" fmla="*/ 41 h 1146"/>
                  <a:gd name="T98" fmla="*/ 451 w 988"/>
                  <a:gd name="T99" fmla="*/ 73 h 1146"/>
                  <a:gd name="T100" fmla="*/ 537 w 988"/>
                  <a:gd name="T101" fmla="*/ 53 h 1146"/>
                  <a:gd name="T102" fmla="*/ 561 w 988"/>
                  <a:gd name="T103" fmla="*/ 12 h 1146"/>
                  <a:gd name="T104" fmla="*/ 606 w 988"/>
                  <a:gd name="T105" fmla="*/ 51 h 1146"/>
                  <a:gd name="T106" fmla="*/ 324 w 988"/>
                  <a:gd name="T107" fmla="*/ 86 h 1146"/>
                  <a:gd name="T108" fmla="*/ 418 w 988"/>
                  <a:gd name="T109" fmla="*/ 135 h 1146"/>
                  <a:gd name="T110" fmla="*/ 403 w 988"/>
                  <a:gd name="T111" fmla="*/ 133 h 1146"/>
                  <a:gd name="T112" fmla="*/ 533 w 988"/>
                  <a:gd name="T113" fmla="*/ 250 h 1146"/>
                  <a:gd name="T114" fmla="*/ 576 w 988"/>
                  <a:gd name="T115" fmla="*/ 295 h 1146"/>
                  <a:gd name="T116" fmla="*/ 613 w 988"/>
                  <a:gd name="T117" fmla="*/ 271 h 1146"/>
                  <a:gd name="T118" fmla="*/ 606 w 988"/>
                  <a:gd name="T119" fmla="*/ 340 h 1146"/>
                  <a:gd name="T120" fmla="*/ 671 w 988"/>
                  <a:gd name="T121" fmla="*/ 317 h 1146"/>
                  <a:gd name="T122" fmla="*/ 653 w 988"/>
                  <a:gd name="T123" fmla="*/ 338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88" h="1146">
                    <a:moveTo>
                      <a:pt x="602" y="62"/>
                    </a:moveTo>
                    <a:cubicBezTo>
                      <a:pt x="603" y="66"/>
                      <a:pt x="608" y="59"/>
                      <a:pt x="606" y="68"/>
                    </a:cubicBezTo>
                    <a:cubicBezTo>
                      <a:pt x="608" y="68"/>
                      <a:pt x="610" y="68"/>
                      <a:pt x="612" y="68"/>
                    </a:cubicBezTo>
                    <a:cubicBezTo>
                      <a:pt x="614" y="66"/>
                      <a:pt x="616" y="63"/>
                      <a:pt x="615" y="58"/>
                    </a:cubicBezTo>
                    <a:cubicBezTo>
                      <a:pt x="618" y="57"/>
                      <a:pt x="619" y="56"/>
                      <a:pt x="619" y="53"/>
                    </a:cubicBezTo>
                    <a:cubicBezTo>
                      <a:pt x="625" y="55"/>
                      <a:pt x="620" y="47"/>
                      <a:pt x="626" y="49"/>
                    </a:cubicBezTo>
                    <a:cubicBezTo>
                      <a:pt x="626" y="45"/>
                      <a:pt x="626" y="40"/>
                      <a:pt x="626" y="36"/>
                    </a:cubicBezTo>
                    <a:cubicBezTo>
                      <a:pt x="633" y="35"/>
                      <a:pt x="636" y="34"/>
                      <a:pt x="641" y="36"/>
                    </a:cubicBezTo>
                    <a:cubicBezTo>
                      <a:pt x="643" y="37"/>
                      <a:pt x="642" y="40"/>
                      <a:pt x="643" y="41"/>
                    </a:cubicBezTo>
                    <a:cubicBezTo>
                      <a:pt x="644" y="42"/>
                      <a:pt x="646" y="41"/>
                      <a:pt x="647" y="41"/>
                    </a:cubicBezTo>
                    <a:cubicBezTo>
                      <a:pt x="649" y="42"/>
                      <a:pt x="650" y="45"/>
                      <a:pt x="653" y="45"/>
                    </a:cubicBezTo>
                    <a:cubicBezTo>
                      <a:pt x="653" y="51"/>
                      <a:pt x="650" y="53"/>
                      <a:pt x="647" y="55"/>
                    </a:cubicBezTo>
                    <a:cubicBezTo>
                      <a:pt x="651" y="57"/>
                      <a:pt x="649" y="64"/>
                      <a:pt x="654" y="66"/>
                    </a:cubicBezTo>
                    <a:cubicBezTo>
                      <a:pt x="653" y="70"/>
                      <a:pt x="648" y="71"/>
                      <a:pt x="647" y="75"/>
                    </a:cubicBezTo>
                    <a:cubicBezTo>
                      <a:pt x="644" y="75"/>
                      <a:pt x="642" y="78"/>
                      <a:pt x="641" y="75"/>
                    </a:cubicBezTo>
                    <a:cubicBezTo>
                      <a:pt x="638" y="77"/>
                      <a:pt x="638" y="82"/>
                      <a:pt x="636" y="84"/>
                    </a:cubicBezTo>
                    <a:cubicBezTo>
                      <a:pt x="634" y="83"/>
                      <a:pt x="637" y="79"/>
                      <a:pt x="628" y="81"/>
                    </a:cubicBezTo>
                    <a:cubicBezTo>
                      <a:pt x="628" y="79"/>
                      <a:pt x="631" y="79"/>
                      <a:pt x="632" y="79"/>
                    </a:cubicBezTo>
                    <a:cubicBezTo>
                      <a:pt x="628" y="73"/>
                      <a:pt x="621" y="81"/>
                      <a:pt x="615" y="79"/>
                    </a:cubicBezTo>
                    <a:cubicBezTo>
                      <a:pt x="617" y="85"/>
                      <a:pt x="615" y="83"/>
                      <a:pt x="615" y="90"/>
                    </a:cubicBezTo>
                    <a:cubicBezTo>
                      <a:pt x="613" y="90"/>
                      <a:pt x="614" y="88"/>
                      <a:pt x="613" y="86"/>
                    </a:cubicBezTo>
                    <a:cubicBezTo>
                      <a:pt x="609" y="87"/>
                      <a:pt x="610" y="93"/>
                      <a:pt x="604" y="92"/>
                    </a:cubicBezTo>
                    <a:cubicBezTo>
                      <a:pt x="605" y="94"/>
                      <a:pt x="608" y="93"/>
                      <a:pt x="608" y="96"/>
                    </a:cubicBezTo>
                    <a:cubicBezTo>
                      <a:pt x="608" y="99"/>
                      <a:pt x="606" y="100"/>
                      <a:pt x="606" y="103"/>
                    </a:cubicBezTo>
                    <a:cubicBezTo>
                      <a:pt x="602" y="99"/>
                      <a:pt x="596" y="110"/>
                      <a:pt x="595" y="109"/>
                    </a:cubicBezTo>
                    <a:cubicBezTo>
                      <a:pt x="594" y="108"/>
                      <a:pt x="591" y="106"/>
                      <a:pt x="591" y="112"/>
                    </a:cubicBezTo>
                    <a:cubicBezTo>
                      <a:pt x="589" y="112"/>
                      <a:pt x="586" y="112"/>
                      <a:pt x="584" y="112"/>
                    </a:cubicBezTo>
                    <a:cubicBezTo>
                      <a:pt x="581" y="113"/>
                      <a:pt x="582" y="117"/>
                      <a:pt x="582" y="120"/>
                    </a:cubicBezTo>
                    <a:cubicBezTo>
                      <a:pt x="579" y="118"/>
                      <a:pt x="578" y="118"/>
                      <a:pt x="578" y="122"/>
                    </a:cubicBezTo>
                    <a:cubicBezTo>
                      <a:pt x="574" y="118"/>
                      <a:pt x="573" y="121"/>
                      <a:pt x="569" y="122"/>
                    </a:cubicBezTo>
                    <a:cubicBezTo>
                      <a:pt x="570" y="123"/>
                      <a:pt x="571" y="126"/>
                      <a:pt x="571" y="129"/>
                    </a:cubicBezTo>
                    <a:cubicBezTo>
                      <a:pt x="566" y="125"/>
                      <a:pt x="568" y="130"/>
                      <a:pt x="565" y="135"/>
                    </a:cubicBezTo>
                    <a:cubicBezTo>
                      <a:pt x="563" y="139"/>
                      <a:pt x="558" y="143"/>
                      <a:pt x="557" y="151"/>
                    </a:cubicBezTo>
                    <a:cubicBezTo>
                      <a:pt x="553" y="154"/>
                      <a:pt x="551" y="159"/>
                      <a:pt x="548" y="163"/>
                    </a:cubicBezTo>
                    <a:cubicBezTo>
                      <a:pt x="548" y="166"/>
                      <a:pt x="550" y="163"/>
                      <a:pt x="550" y="163"/>
                    </a:cubicBezTo>
                    <a:cubicBezTo>
                      <a:pt x="552" y="163"/>
                      <a:pt x="551" y="164"/>
                      <a:pt x="552" y="165"/>
                    </a:cubicBezTo>
                    <a:cubicBezTo>
                      <a:pt x="553" y="165"/>
                      <a:pt x="555" y="168"/>
                      <a:pt x="556" y="168"/>
                    </a:cubicBezTo>
                    <a:cubicBezTo>
                      <a:pt x="557" y="169"/>
                      <a:pt x="559" y="164"/>
                      <a:pt x="563" y="168"/>
                    </a:cubicBezTo>
                    <a:cubicBezTo>
                      <a:pt x="564" y="169"/>
                      <a:pt x="565" y="170"/>
                      <a:pt x="567" y="170"/>
                    </a:cubicBezTo>
                    <a:cubicBezTo>
                      <a:pt x="567" y="173"/>
                      <a:pt x="567" y="175"/>
                      <a:pt x="567" y="178"/>
                    </a:cubicBezTo>
                    <a:cubicBezTo>
                      <a:pt x="567" y="180"/>
                      <a:pt x="570" y="179"/>
                      <a:pt x="571" y="181"/>
                    </a:cubicBezTo>
                    <a:cubicBezTo>
                      <a:pt x="572" y="183"/>
                      <a:pt x="575" y="183"/>
                      <a:pt x="574" y="187"/>
                    </a:cubicBezTo>
                    <a:cubicBezTo>
                      <a:pt x="584" y="186"/>
                      <a:pt x="591" y="189"/>
                      <a:pt x="597" y="187"/>
                    </a:cubicBezTo>
                    <a:cubicBezTo>
                      <a:pt x="598" y="194"/>
                      <a:pt x="606" y="192"/>
                      <a:pt x="610" y="196"/>
                    </a:cubicBezTo>
                    <a:cubicBezTo>
                      <a:pt x="611" y="197"/>
                      <a:pt x="611" y="196"/>
                      <a:pt x="612" y="198"/>
                    </a:cubicBezTo>
                    <a:cubicBezTo>
                      <a:pt x="612" y="201"/>
                      <a:pt x="614" y="198"/>
                      <a:pt x="613" y="198"/>
                    </a:cubicBezTo>
                    <a:cubicBezTo>
                      <a:pt x="616" y="198"/>
                      <a:pt x="616" y="201"/>
                      <a:pt x="617" y="202"/>
                    </a:cubicBezTo>
                    <a:cubicBezTo>
                      <a:pt x="620" y="203"/>
                      <a:pt x="624" y="201"/>
                      <a:pt x="623" y="206"/>
                    </a:cubicBezTo>
                    <a:cubicBezTo>
                      <a:pt x="633" y="205"/>
                      <a:pt x="638" y="209"/>
                      <a:pt x="647" y="209"/>
                    </a:cubicBezTo>
                    <a:cubicBezTo>
                      <a:pt x="647" y="215"/>
                      <a:pt x="646" y="221"/>
                      <a:pt x="649" y="224"/>
                    </a:cubicBezTo>
                    <a:cubicBezTo>
                      <a:pt x="649" y="224"/>
                      <a:pt x="651" y="227"/>
                      <a:pt x="651" y="226"/>
                    </a:cubicBezTo>
                    <a:cubicBezTo>
                      <a:pt x="651" y="228"/>
                      <a:pt x="649" y="230"/>
                      <a:pt x="649" y="230"/>
                    </a:cubicBezTo>
                    <a:cubicBezTo>
                      <a:pt x="650" y="232"/>
                      <a:pt x="651" y="230"/>
                      <a:pt x="653" y="232"/>
                    </a:cubicBezTo>
                    <a:cubicBezTo>
                      <a:pt x="653" y="232"/>
                      <a:pt x="649" y="237"/>
                      <a:pt x="654" y="235"/>
                    </a:cubicBezTo>
                    <a:cubicBezTo>
                      <a:pt x="653" y="237"/>
                      <a:pt x="652" y="238"/>
                      <a:pt x="653" y="241"/>
                    </a:cubicBezTo>
                    <a:cubicBezTo>
                      <a:pt x="653" y="243"/>
                      <a:pt x="654" y="242"/>
                      <a:pt x="654" y="241"/>
                    </a:cubicBezTo>
                    <a:cubicBezTo>
                      <a:pt x="657" y="241"/>
                      <a:pt x="655" y="244"/>
                      <a:pt x="656" y="245"/>
                    </a:cubicBezTo>
                    <a:cubicBezTo>
                      <a:pt x="657" y="245"/>
                      <a:pt x="659" y="244"/>
                      <a:pt x="660" y="245"/>
                    </a:cubicBezTo>
                    <a:cubicBezTo>
                      <a:pt x="662" y="247"/>
                      <a:pt x="669" y="247"/>
                      <a:pt x="675" y="245"/>
                    </a:cubicBezTo>
                    <a:cubicBezTo>
                      <a:pt x="677" y="237"/>
                      <a:pt x="677" y="233"/>
                      <a:pt x="675" y="226"/>
                    </a:cubicBezTo>
                    <a:cubicBezTo>
                      <a:pt x="676" y="224"/>
                      <a:pt x="672" y="225"/>
                      <a:pt x="671" y="224"/>
                    </a:cubicBezTo>
                    <a:cubicBezTo>
                      <a:pt x="669" y="221"/>
                      <a:pt x="674" y="215"/>
                      <a:pt x="667" y="217"/>
                    </a:cubicBezTo>
                    <a:cubicBezTo>
                      <a:pt x="669" y="215"/>
                      <a:pt x="672" y="215"/>
                      <a:pt x="671" y="211"/>
                    </a:cubicBezTo>
                    <a:cubicBezTo>
                      <a:pt x="679" y="213"/>
                      <a:pt x="678" y="207"/>
                      <a:pt x="684" y="207"/>
                    </a:cubicBezTo>
                    <a:cubicBezTo>
                      <a:pt x="687" y="208"/>
                      <a:pt x="685" y="203"/>
                      <a:pt x="686" y="202"/>
                    </a:cubicBezTo>
                    <a:cubicBezTo>
                      <a:pt x="686" y="202"/>
                      <a:pt x="691" y="204"/>
                      <a:pt x="692" y="202"/>
                    </a:cubicBezTo>
                    <a:cubicBezTo>
                      <a:pt x="687" y="194"/>
                      <a:pt x="694" y="186"/>
                      <a:pt x="690" y="181"/>
                    </a:cubicBezTo>
                    <a:cubicBezTo>
                      <a:pt x="690" y="179"/>
                      <a:pt x="687" y="181"/>
                      <a:pt x="688" y="181"/>
                    </a:cubicBezTo>
                    <a:cubicBezTo>
                      <a:pt x="685" y="179"/>
                      <a:pt x="688" y="175"/>
                      <a:pt x="682" y="176"/>
                    </a:cubicBezTo>
                    <a:cubicBezTo>
                      <a:pt x="683" y="172"/>
                      <a:pt x="680" y="172"/>
                      <a:pt x="680" y="168"/>
                    </a:cubicBezTo>
                    <a:cubicBezTo>
                      <a:pt x="680" y="164"/>
                      <a:pt x="682" y="162"/>
                      <a:pt x="686" y="163"/>
                    </a:cubicBezTo>
                    <a:cubicBezTo>
                      <a:pt x="683" y="161"/>
                      <a:pt x="688" y="150"/>
                      <a:pt x="680" y="150"/>
                    </a:cubicBezTo>
                    <a:cubicBezTo>
                      <a:pt x="682" y="148"/>
                      <a:pt x="682" y="147"/>
                      <a:pt x="682" y="144"/>
                    </a:cubicBezTo>
                    <a:cubicBezTo>
                      <a:pt x="682" y="144"/>
                      <a:pt x="680" y="143"/>
                      <a:pt x="680" y="142"/>
                    </a:cubicBezTo>
                    <a:cubicBezTo>
                      <a:pt x="681" y="142"/>
                      <a:pt x="683" y="142"/>
                      <a:pt x="682" y="140"/>
                    </a:cubicBezTo>
                    <a:cubicBezTo>
                      <a:pt x="682" y="139"/>
                      <a:pt x="680" y="138"/>
                      <a:pt x="680" y="137"/>
                    </a:cubicBezTo>
                    <a:cubicBezTo>
                      <a:pt x="680" y="134"/>
                      <a:pt x="684" y="130"/>
                      <a:pt x="680" y="129"/>
                    </a:cubicBezTo>
                    <a:cubicBezTo>
                      <a:pt x="681" y="126"/>
                      <a:pt x="696" y="125"/>
                      <a:pt x="694" y="131"/>
                    </a:cubicBezTo>
                    <a:cubicBezTo>
                      <a:pt x="701" y="131"/>
                      <a:pt x="711" y="133"/>
                      <a:pt x="714" y="127"/>
                    </a:cubicBezTo>
                    <a:cubicBezTo>
                      <a:pt x="718" y="132"/>
                      <a:pt x="728" y="132"/>
                      <a:pt x="727" y="142"/>
                    </a:cubicBezTo>
                    <a:cubicBezTo>
                      <a:pt x="732" y="142"/>
                      <a:pt x="737" y="142"/>
                      <a:pt x="742" y="142"/>
                    </a:cubicBezTo>
                    <a:cubicBezTo>
                      <a:pt x="741" y="145"/>
                      <a:pt x="743" y="146"/>
                      <a:pt x="746" y="146"/>
                    </a:cubicBezTo>
                    <a:cubicBezTo>
                      <a:pt x="746" y="150"/>
                      <a:pt x="745" y="153"/>
                      <a:pt x="746" y="157"/>
                    </a:cubicBezTo>
                    <a:cubicBezTo>
                      <a:pt x="746" y="161"/>
                      <a:pt x="751" y="165"/>
                      <a:pt x="748" y="166"/>
                    </a:cubicBezTo>
                    <a:cubicBezTo>
                      <a:pt x="748" y="169"/>
                      <a:pt x="751" y="168"/>
                      <a:pt x="753" y="168"/>
                    </a:cubicBezTo>
                    <a:cubicBezTo>
                      <a:pt x="752" y="174"/>
                      <a:pt x="760" y="171"/>
                      <a:pt x="755" y="176"/>
                    </a:cubicBezTo>
                    <a:cubicBezTo>
                      <a:pt x="763" y="177"/>
                      <a:pt x="765" y="173"/>
                      <a:pt x="772" y="174"/>
                    </a:cubicBezTo>
                    <a:cubicBezTo>
                      <a:pt x="772" y="172"/>
                      <a:pt x="771" y="171"/>
                      <a:pt x="770" y="170"/>
                    </a:cubicBezTo>
                    <a:cubicBezTo>
                      <a:pt x="771" y="166"/>
                      <a:pt x="773" y="166"/>
                      <a:pt x="776" y="168"/>
                    </a:cubicBezTo>
                    <a:cubicBezTo>
                      <a:pt x="773" y="162"/>
                      <a:pt x="780" y="163"/>
                      <a:pt x="781" y="161"/>
                    </a:cubicBezTo>
                    <a:cubicBezTo>
                      <a:pt x="782" y="159"/>
                      <a:pt x="779" y="159"/>
                      <a:pt x="779" y="159"/>
                    </a:cubicBezTo>
                    <a:cubicBezTo>
                      <a:pt x="779" y="157"/>
                      <a:pt x="783" y="156"/>
                      <a:pt x="787" y="155"/>
                    </a:cubicBezTo>
                    <a:cubicBezTo>
                      <a:pt x="783" y="159"/>
                      <a:pt x="786" y="159"/>
                      <a:pt x="790" y="165"/>
                    </a:cubicBezTo>
                    <a:cubicBezTo>
                      <a:pt x="793" y="167"/>
                      <a:pt x="795" y="172"/>
                      <a:pt x="802" y="172"/>
                    </a:cubicBezTo>
                    <a:cubicBezTo>
                      <a:pt x="801" y="174"/>
                      <a:pt x="798" y="173"/>
                      <a:pt x="798" y="176"/>
                    </a:cubicBezTo>
                    <a:cubicBezTo>
                      <a:pt x="799" y="178"/>
                      <a:pt x="802" y="178"/>
                      <a:pt x="802" y="181"/>
                    </a:cubicBezTo>
                    <a:cubicBezTo>
                      <a:pt x="804" y="182"/>
                      <a:pt x="803" y="178"/>
                      <a:pt x="804" y="178"/>
                    </a:cubicBezTo>
                    <a:cubicBezTo>
                      <a:pt x="808" y="176"/>
                      <a:pt x="802" y="185"/>
                      <a:pt x="809" y="183"/>
                    </a:cubicBezTo>
                    <a:cubicBezTo>
                      <a:pt x="806" y="188"/>
                      <a:pt x="810" y="190"/>
                      <a:pt x="805" y="194"/>
                    </a:cubicBezTo>
                    <a:cubicBezTo>
                      <a:pt x="806" y="198"/>
                      <a:pt x="811" y="196"/>
                      <a:pt x="813" y="198"/>
                    </a:cubicBezTo>
                    <a:cubicBezTo>
                      <a:pt x="813" y="199"/>
                      <a:pt x="810" y="201"/>
                      <a:pt x="811" y="202"/>
                    </a:cubicBezTo>
                    <a:cubicBezTo>
                      <a:pt x="812" y="203"/>
                      <a:pt x="815" y="203"/>
                      <a:pt x="817" y="204"/>
                    </a:cubicBezTo>
                    <a:cubicBezTo>
                      <a:pt x="818" y="204"/>
                      <a:pt x="819" y="207"/>
                      <a:pt x="820" y="207"/>
                    </a:cubicBezTo>
                    <a:cubicBezTo>
                      <a:pt x="823" y="209"/>
                      <a:pt x="827" y="210"/>
                      <a:pt x="830" y="213"/>
                    </a:cubicBezTo>
                    <a:cubicBezTo>
                      <a:pt x="832" y="214"/>
                      <a:pt x="834" y="206"/>
                      <a:pt x="835" y="211"/>
                    </a:cubicBezTo>
                    <a:cubicBezTo>
                      <a:pt x="835" y="216"/>
                      <a:pt x="831" y="216"/>
                      <a:pt x="826" y="217"/>
                    </a:cubicBezTo>
                    <a:cubicBezTo>
                      <a:pt x="829" y="220"/>
                      <a:pt x="835" y="222"/>
                      <a:pt x="841" y="222"/>
                    </a:cubicBezTo>
                    <a:cubicBezTo>
                      <a:pt x="840" y="225"/>
                      <a:pt x="842" y="226"/>
                      <a:pt x="845" y="226"/>
                    </a:cubicBezTo>
                    <a:cubicBezTo>
                      <a:pt x="844" y="230"/>
                      <a:pt x="845" y="232"/>
                      <a:pt x="848" y="232"/>
                    </a:cubicBezTo>
                    <a:cubicBezTo>
                      <a:pt x="847" y="234"/>
                      <a:pt x="846" y="237"/>
                      <a:pt x="846" y="241"/>
                    </a:cubicBezTo>
                    <a:cubicBezTo>
                      <a:pt x="843" y="242"/>
                      <a:pt x="839" y="242"/>
                      <a:pt x="835" y="245"/>
                    </a:cubicBezTo>
                    <a:cubicBezTo>
                      <a:pt x="834" y="245"/>
                      <a:pt x="835" y="246"/>
                      <a:pt x="833" y="247"/>
                    </a:cubicBezTo>
                    <a:cubicBezTo>
                      <a:pt x="831" y="247"/>
                      <a:pt x="830" y="247"/>
                      <a:pt x="830" y="248"/>
                    </a:cubicBezTo>
                    <a:cubicBezTo>
                      <a:pt x="829" y="252"/>
                      <a:pt x="825" y="249"/>
                      <a:pt x="826" y="248"/>
                    </a:cubicBezTo>
                    <a:cubicBezTo>
                      <a:pt x="825" y="249"/>
                      <a:pt x="823" y="251"/>
                      <a:pt x="822" y="252"/>
                    </a:cubicBezTo>
                    <a:cubicBezTo>
                      <a:pt x="822" y="253"/>
                      <a:pt x="821" y="257"/>
                      <a:pt x="820" y="258"/>
                    </a:cubicBezTo>
                    <a:cubicBezTo>
                      <a:pt x="819" y="259"/>
                      <a:pt x="812" y="257"/>
                      <a:pt x="817" y="260"/>
                    </a:cubicBezTo>
                    <a:cubicBezTo>
                      <a:pt x="814" y="263"/>
                      <a:pt x="808" y="261"/>
                      <a:pt x="805" y="261"/>
                    </a:cubicBezTo>
                    <a:cubicBezTo>
                      <a:pt x="801" y="262"/>
                      <a:pt x="798" y="262"/>
                      <a:pt x="794" y="261"/>
                    </a:cubicBezTo>
                    <a:cubicBezTo>
                      <a:pt x="791" y="261"/>
                      <a:pt x="791" y="260"/>
                      <a:pt x="789" y="260"/>
                    </a:cubicBezTo>
                    <a:cubicBezTo>
                      <a:pt x="780" y="258"/>
                      <a:pt x="772" y="260"/>
                      <a:pt x="764" y="261"/>
                    </a:cubicBezTo>
                    <a:cubicBezTo>
                      <a:pt x="758" y="264"/>
                      <a:pt x="756" y="271"/>
                      <a:pt x="748" y="273"/>
                    </a:cubicBezTo>
                    <a:cubicBezTo>
                      <a:pt x="752" y="277"/>
                      <a:pt x="744" y="277"/>
                      <a:pt x="742" y="280"/>
                    </a:cubicBezTo>
                    <a:cubicBezTo>
                      <a:pt x="743" y="282"/>
                      <a:pt x="744" y="283"/>
                      <a:pt x="744" y="286"/>
                    </a:cubicBezTo>
                    <a:cubicBezTo>
                      <a:pt x="747" y="284"/>
                      <a:pt x="747" y="280"/>
                      <a:pt x="749" y="278"/>
                    </a:cubicBezTo>
                    <a:cubicBezTo>
                      <a:pt x="751" y="277"/>
                      <a:pt x="757" y="278"/>
                      <a:pt x="757" y="274"/>
                    </a:cubicBezTo>
                    <a:cubicBezTo>
                      <a:pt x="757" y="268"/>
                      <a:pt x="760" y="279"/>
                      <a:pt x="761" y="271"/>
                    </a:cubicBezTo>
                    <a:cubicBezTo>
                      <a:pt x="763" y="269"/>
                      <a:pt x="764" y="273"/>
                      <a:pt x="764" y="273"/>
                    </a:cubicBezTo>
                    <a:cubicBezTo>
                      <a:pt x="766" y="272"/>
                      <a:pt x="765" y="269"/>
                      <a:pt x="766" y="269"/>
                    </a:cubicBezTo>
                    <a:cubicBezTo>
                      <a:pt x="770" y="268"/>
                      <a:pt x="773" y="269"/>
                      <a:pt x="779" y="269"/>
                    </a:cubicBezTo>
                    <a:cubicBezTo>
                      <a:pt x="780" y="271"/>
                      <a:pt x="781" y="270"/>
                      <a:pt x="781" y="269"/>
                    </a:cubicBezTo>
                    <a:cubicBezTo>
                      <a:pt x="784" y="268"/>
                      <a:pt x="784" y="279"/>
                      <a:pt x="779" y="276"/>
                    </a:cubicBezTo>
                    <a:cubicBezTo>
                      <a:pt x="784" y="281"/>
                      <a:pt x="776" y="282"/>
                      <a:pt x="777" y="289"/>
                    </a:cubicBezTo>
                    <a:cubicBezTo>
                      <a:pt x="778" y="291"/>
                      <a:pt x="779" y="292"/>
                      <a:pt x="779" y="295"/>
                    </a:cubicBezTo>
                    <a:cubicBezTo>
                      <a:pt x="781" y="294"/>
                      <a:pt x="783" y="293"/>
                      <a:pt x="783" y="295"/>
                    </a:cubicBezTo>
                    <a:cubicBezTo>
                      <a:pt x="783" y="297"/>
                      <a:pt x="785" y="296"/>
                      <a:pt x="787" y="297"/>
                    </a:cubicBezTo>
                    <a:cubicBezTo>
                      <a:pt x="788" y="297"/>
                      <a:pt x="790" y="300"/>
                      <a:pt x="790" y="301"/>
                    </a:cubicBezTo>
                    <a:cubicBezTo>
                      <a:pt x="791" y="301"/>
                      <a:pt x="793" y="300"/>
                      <a:pt x="794" y="301"/>
                    </a:cubicBezTo>
                    <a:cubicBezTo>
                      <a:pt x="795" y="301"/>
                      <a:pt x="796" y="302"/>
                      <a:pt x="796" y="302"/>
                    </a:cubicBezTo>
                    <a:cubicBezTo>
                      <a:pt x="799" y="303"/>
                      <a:pt x="801" y="298"/>
                      <a:pt x="804" y="302"/>
                    </a:cubicBezTo>
                    <a:cubicBezTo>
                      <a:pt x="806" y="303"/>
                      <a:pt x="804" y="299"/>
                      <a:pt x="805" y="299"/>
                    </a:cubicBezTo>
                    <a:cubicBezTo>
                      <a:pt x="806" y="298"/>
                      <a:pt x="809" y="299"/>
                      <a:pt x="809" y="299"/>
                    </a:cubicBezTo>
                    <a:cubicBezTo>
                      <a:pt x="810" y="297"/>
                      <a:pt x="808" y="295"/>
                      <a:pt x="809" y="293"/>
                    </a:cubicBezTo>
                    <a:cubicBezTo>
                      <a:pt x="812" y="292"/>
                      <a:pt x="813" y="295"/>
                      <a:pt x="813" y="297"/>
                    </a:cubicBezTo>
                    <a:cubicBezTo>
                      <a:pt x="814" y="300"/>
                      <a:pt x="819" y="298"/>
                      <a:pt x="817" y="304"/>
                    </a:cubicBezTo>
                    <a:cubicBezTo>
                      <a:pt x="814" y="305"/>
                      <a:pt x="813" y="302"/>
                      <a:pt x="811" y="302"/>
                    </a:cubicBezTo>
                    <a:cubicBezTo>
                      <a:pt x="808" y="303"/>
                      <a:pt x="808" y="307"/>
                      <a:pt x="805" y="308"/>
                    </a:cubicBezTo>
                    <a:cubicBezTo>
                      <a:pt x="804" y="309"/>
                      <a:pt x="801" y="308"/>
                      <a:pt x="800" y="308"/>
                    </a:cubicBezTo>
                    <a:cubicBezTo>
                      <a:pt x="796" y="309"/>
                      <a:pt x="797" y="313"/>
                      <a:pt x="790" y="312"/>
                    </a:cubicBezTo>
                    <a:cubicBezTo>
                      <a:pt x="787" y="311"/>
                      <a:pt x="788" y="316"/>
                      <a:pt x="787" y="317"/>
                    </a:cubicBezTo>
                    <a:cubicBezTo>
                      <a:pt x="786" y="318"/>
                      <a:pt x="784" y="316"/>
                      <a:pt x="785" y="315"/>
                    </a:cubicBezTo>
                    <a:cubicBezTo>
                      <a:pt x="781" y="318"/>
                      <a:pt x="782" y="322"/>
                      <a:pt x="776" y="321"/>
                    </a:cubicBezTo>
                    <a:cubicBezTo>
                      <a:pt x="779" y="317"/>
                      <a:pt x="775" y="319"/>
                      <a:pt x="776" y="314"/>
                    </a:cubicBezTo>
                    <a:cubicBezTo>
                      <a:pt x="779" y="312"/>
                      <a:pt x="781" y="308"/>
                      <a:pt x="785" y="312"/>
                    </a:cubicBezTo>
                    <a:cubicBezTo>
                      <a:pt x="786" y="306"/>
                      <a:pt x="782" y="306"/>
                      <a:pt x="779" y="304"/>
                    </a:cubicBezTo>
                    <a:cubicBezTo>
                      <a:pt x="775" y="303"/>
                      <a:pt x="772" y="310"/>
                      <a:pt x="768" y="310"/>
                    </a:cubicBezTo>
                    <a:cubicBezTo>
                      <a:pt x="768" y="310"/>
                      <a:pt x="763" y="311"/>
                      <a:pt x="762" y="312"/>
                    </a:cubicBezTo>
                    <a:cubicBezTo>
                      <a:pt x="761" y="313"/>
                      <a:pt x="761" y="313"/>
                      <a:pt x="761" y="315"/>
                    </a:cubicBezTo>
                    <a:cubicBezTo>
                      <a:pt x="750" y="314"/>
                      <a:pt x="751" y="321"/>
                      <a:pt x="742" y="317"/>
                    </a:cubicBezTo>
                    <a:cubicBezTo>
                      <a:pt x="745" y="320"/>
                      <a:pt x="747" y="321"/>
                      <a:pt x="738" y="321"/>
                    </a:cubicBezTo>
                    <a:cubicBezTo>
                      <a:pt x="734" y="324"/>
                      <a:pt x="733" y="334"/>
                      <a:pt x="738" y="336"/>
                    </a:cubicBezTo>
                    <a:cubicBezTo>
                      <a:pt x="738" y="340"/>
                      <a:pt x="733" y="338"/>
                      <a:pt x="735" y="343"/>
                    </a:cubicBezTo>
                    <a:cubicBezTo>
                      <a:pt x="733" y="344"/>
                      <a:pt x="731" y="343"/>
                      <a:pt x="729" y="343"/>
                    </a:cubicBezTo>
                    <a:cubicBezTo>
                      <a:pt x="727" y="344"/>
                      <a:pt x="727" y="346"/>
                      <a:pt x="725" y="347"/>
                    </a:cubicBezTo>
                    <a:cubicBezTo>
                      <a:pt x="722" y="349"/>
                      <a:pt x="717" y="348"/>
                      <a:pt x="714" y="351"/>
                    </a:cubicBezTo>
                    <a:cubicBezTo>
                      <a:pt x="713" y="352"/>
                      <a:pt x="711" y="353"/>
                      <a:pt x="710" y="355"/>
                    </a:cubicBezTo>
                    <a:cubicBezTo>
                      <a:pt x="708" y="357"/>
                      <a:pt x="708" y="361"/>
                      <a:pt x="705" y="364"/>
                    </a:cubicBezTo>
                    <a:cubicBezTo>
                      <a:pt x="703" y="366"/>
                      <a:pt x="699" y="366"/>
                      <a:pt x="701" y="373"/>
                    </a:cubicBezTo>
                    <a:cubicBezTo>
                      <a:pt x="697" y="373"/>
                      <a:pt x="697" y="368"/>
                      <a:pt x="694" y="368"/>
                    </a:cubicBezTo>
                    <a:cubicBezTo>
                      <a:pt x="692" y="368"/>
                      <a:pt x="692" y="371"/>
                      <a:pt x="690" y="371"/>
                    </a:cubicBezTo>
                    <a:cubicBezTo>
                      <a:pt x="697" y="379"/>
                      <a:pt x="696" y="385"/>
                      <a:pt x="697" y="396"/>
                    </a:cubicBezTo>
                    <a:cubicBezTo>
                      <a:pt x="693" y="394"/>
                      <a:pt x="695" y="398"/>
                      <a:pt x="694" y="399"/>
                    </a:cubicBezTo>
                    <a:cubicBezTo>
                      <a:pt x="693" y="400"/>
                      <a:pt x="690" y="399"/>
                      <a:pt x="690" y="399"/>
                    </a:cubicBezTo>
                    <a:cubicBezTo>
                      <a:pt x="688" y="401"/>
                      <a:pt x="688" y="402"/>
                      <a:pt x="686" y="403"/>
                    </a:cubicBezTo>
                    <a:cubicBezTo>
                      <a:pt x="684" y="405"/>
                      <a:pt x="682" y="408"/>
                      <a:pt x="680" y="409"/>
                    </a:cubicBezTo>
                    <a:cubicBezTo>
                      <a:pt x="678" y="410"/>
                      <a:pt x="675" y="408"/>
                      <a:pt x="673" y="411"/>
                    </a:cubicBezTo>
                    <a:cubicBezTo>
                      <a:pt x="669" y="412"/>
                      <a:pt x="667" y="416"/>
                      <a:pt x="666" y="420"/>
                    </a:cubicBezTo>
                    <a:cubicBezTo>
                      <a:pt x="661" y="420"/>
                      <a:pt x="662" y="426"/>
                      <a:pt x="656" y="425"/>
                    </a:cubicBezTo>
                    <a:cubicBezTo>
                      <a:pt x="658" y="432"/>
                      <a:pt x="652" y="446"/>
                      <a:pt x="660" y="446"/>
                    </a:cubicBezTo>
                    <a:cubicBezTo>
                      <a:pt x="656" y="453"/>
                      <a:pt x="663" y="453"/>
                      <a:pt x="662" y="463"/>
                    </a:cubicBezTo>
                    <a:cubicBezTo>
                      <a:pt x="662" y="465"/>
                      <a:pt x="664" y="464"/>
                      <a:pt x="666" y="465"/>
                    </a:cubicBezTo>
                    <a:cubicBezTo>
                      <a:pt x="663" y="470"/>
                      <a:pt x="666" y="470"/>
                      <a:pt x="666" y="478"/>
                    </a:cubicBezTo>
                    <a:cubicBezTo>
                      <a:pt x="662" y="478"/>
                      <a:pt x="659" y="479"/>
                      <a:pt x="658" y="481"/>
                    </a:cubicBezTo>
                    <a:cubicBezTo>
                      <a:pt x="655" y="481"/>
                      <a:pt x="657" y="478"/>
                      <a:pt x="656" y="476"/>
                    </a:cubicBezTo>
                    <a:cubicBezTo>
                      <a:pt x="655" y="474"/>
                      <a:pt x="652" y="475"/>
                      <a:pt x="651" y="474"/>
                    </a:cubicBezTo>
                    <a:cubicBezTo>
                      <a:pt x="650" y="473"/>
                      <a:pt x="651" y="469"/>
                      <a:pt x="647" y="470"/>
                    </a:cubicBezTo>
                    <a:cubicBezTo>
                      <a:pt x="648" y="466"/>
                      <a:pt x="650" y="462"/>
                      <a:pt x="643" y="461"/>
                    </a:cubicBezTo>
                    <a:cubicBezTo>
                      <a:pt x="646" y="452"/>
                      <a:pt x="642" y="453"/>
                      <a:pt x="641" y="444"/>
                    </a:cubicBezTo>
                    <a:cubicBezTo>
                      <a:pt x="640" y="444"/>
                      <a:pt x="639" y="446"/>
                      <a:pt x="638" y="446"/>
                    </a:cubicBezTo>
                    <a:cubicBezTo>
                      <a:pt x="638" y="445"/>
                      <a:pt x="638" y="443"/>
                      <a:pt x="638" y="442"/>
                    </a:cubicBezTo>
                    <a:cubicBezTo>
                      <a:pt x="635" y="443"/>
                      <a:pt x="625" y="445"/>
                      <a:pt x="623" y="442"/>
                    </a:cubicBezTo>
                    <a:cubicBezTo>
                      <a:pt x="621" y="441"/>
                      <a:pt x="621" y="439"/>
                      <a:pt x="619" y="439"/>
                    </a:cubicBezTo>
                    <a:cubicBezTo>
                      <a:pt x="618" y="438"/>
                      <a:pt x="615" y="441"/>
                      <a:pt x="612" y="440"/>
                    </a:cubicBezTo>
                    <a:cubicBezTo>
                      <a:pt x="612" y="440"/>
                      <a:pt x="619" y="434"/>
                      <a:pt x="612" y="437"/>
                    </a:cubicBezTo>
                    <a:cubicBezTo>
                      <a:pt x="611" y="437"/>
                      <a:pt x="612" y="438"/>
                      <a:pt x="610" y="439"/>
                    </a:cubicBezTo>
                    <a:cubicBezTo>
                      <a:pt x="605" y="439"/>
                      <a:pt x="597" y="439"/>
                      <a:pt x="593" y="437"/>
                    </a:cubicBezTo>
                    <a:cubicBezTo>
                      <a:pt x="589" y="436"/>
                      <a:pt x="592" y="443"/>
                      <a:pt x="591" y="446"/>
                    </a:cubicBezTo>
                    <a:cubicBezTo>
                      <a:pt x="581" y="444"/>
                      <a:pt x="569" y="444"/>
                      <a:pt x="557" y="442"/>
                    </a:cubicBezTo>
                    <a:cubicBezTo>
                      <a:pt x="556" y="443"/>
                      <a:pt x="556" y="444"/>
                      <a:pt x="554" y="444"/>
                    </a:cubicBezTo>
                    <a:cubicBezTo>
                      <a:pt x="552" y="445"/>
                      <a:pt x="552" y="448"/>
                      <a:pt x="550" y="448"/>
                    </a:cubicBezTo>
                    <a:cubicBezTo>
                      <a:pt x="548" y="448"/>
                      <a:pt x="549" y="450"/>
                      <a:pt x="548" y="452"/>
                    </a:cubicBezTo>
                    <a:cubicBezTo>
                      <a:pt x="546" y="452"/>
                      <a:pt x="543" y="451"/>
                      <a:pt x="541" y="452"/>
                    </a:cubicBezTo>
                    <a:cubicBezTo>
                      <a:pt x="539" y="452"/>
                      <a:pt x="539" y="456"/>
                      <a:pt x="535" y="455"/>
                    </a:cubicBezTo>
                    <a:cubicBezTo>
                      <a:pt x="536" y="459"/>
                      <a:pt x="533" y="468"/>
                      <a:pt x="537" y="468"/>
                    </a:cubicBezTo>
                    <a:cubicBezTo>
                      <a:pt x="535" y="471"/>
                      <a:pt x="534" y="474"/>
                      <a:pt x="531" y="476"/>
                    </a:cubicBezTo>
                    <a:cubicBezTo>
                      <a:pt x="532" y="481"/>
                      <a:pt x="531" y="486"/>
                      <a:pt x="531" y="491"/>
                    </a:cubicBezTo>
                    <a:cubicBezTo>
                      <a:pt x="532" y="493"/>
                      <a:pt x="533" y="494"/>
                      <a:pt x="533" y="496"/>
                    </a:cubicBezTo>
                    <a:cubicBezTo>
                      <a:pt x="533" y="501"/>
                      <a:pt x="535" y="506"/>
                      <a:pt x="531" y="509"/>
                    </a:cubicBezTo>
                    <a:cubicBezTo>
                      <a:pt x="531" y="512"/>
                      <a:pt x="536" y="510"/>
                      <a:pt x="537" y="511"/>
                    </a:cubicBezTo>
                    <a:cubicBezTo>
                      <a:pt x="537" y="512"/>
                      <a:pt x="535" y="514"/>
                      <a:pt x="535" y="515"/>
                    </a:cubicBezTo>
                    <a:cubicBezTo>
                      <a:pt x="535" y="514"/>
                      <a:pt x="537" y="517"/>
                      <a:pt x="537" y="517"/>
                    </a:cubicBezTo>
                    <a:cubicBezTo>
                      <a:pt x="538" y="519"/>
                      <a:pt x="540" y="517"/>
                      <a:pt x="541" y="519"/>
                    </a:cubicBezTo>
                    <a:cubicBezTo>
                      <a:pt x="541" y="519"/>
                      <a:pt x="540" y="522"/>
                      <a:pt x="541" y="522"/>
                    </a:cubicBezTo>
                    <a:cubicBezTo>
                      <a:pt x="541" y="523"/>
                      <a:pt x="542" y="522"/>
                      <a:pt x="543" y="522"/>
                    </a:cubicBezTo>
                    <a:cubicBezTo>
                      <a:pt x="543" y="523"/>
                      <a:pt x="542" y="526"/>
                      <a:pt x="543" y="526"/>
                    </a:cubicBezTo>
                    <a:cubicBezTo>
                      <a:pt x="544" y="527"/>
                      <a:pt x="548" y="530"/>
                      <a:pt x="548" y="534"/>
                    </a:cubicBezTo>
                    <a:cubicBezTo>
                      <a:pt x="563" y="535"/>
                      <a:pt x="571" y="531"/>
                      <a:pt x="578" y="534"/>
                    </a:cubicBezTo>
                    <a:cubicBezTo>
                      <a:pt x="580" y="533"/>
                      <a:pt x="580" y="531"/>
                      <a:pt x="582" y="530"/>
                    </a:cubicBezTo>
                    <a:cubicBezTo>
                      <a:pt x="583" y="528"/>
                      <a:pt x="586" y="525"/>
                      <a:pt x="587" y="521"/>
                    </a:cubicBezTo>
                    <a:cubicBezTo>
                      <a:pt x="588" y="519"/>
                      <a:pt x="590" y="517"/>
                      <a:pt x="587" y="517"/>
                    </a:cubicBezTo>
                    <a:cubicBezTo>
                      <a:pt x="592" y="511"/>
                      <a:pt x="605" y="507"/>
                      <a:pt x="615" y="511"/>
                    </a:cubicBezTo>
                    <a:cubicBezTo>
                      <a:pt x="611" y="516"/>
                      <a:pt x="610" y="523"/>
                      <a:pt x="606" y="528"/>
                    </a:cubicBezTo>
                    <a:cubicBezTo>
                      <a:pt x="604" y="533"/>
                      <a:pt x="609" y="533"/>
                      <a:pt x="608" y="537"/>
                    </a:cubicBezTo>
                    <a:cubicBezTo>
                      <a:pt x="604" y="538"/>
                      <a:pt x="602" y="542"/>
                      <a:pt x="600" y="547"/>
                    </a:cubicBezTo>
                    <a:cubicBezTo>
                      <a:pt x="600" y="548"/>
                      <a:pt x="600" y="549"/>
                      <a:pt x="598" y="548"/>
                    </a:cubicBezTo>
                    <a:cubicBezTo>
                      <a:pt x="598" y="553"/>
                      <a:pt x="607" y="547"/>
                      <a:pt x="604" y="554"/>
                    </a:cubicBezTo>
                    <a:cubicBezTo>
                      <a:pt x="608" y="554"/>
                      <a:pt x="610" y="551"/>
                      <a:pt x="615" y="552"/>
                    </a:cubicBezTo>
                    <a:cubicBezTo>
                      <a:pt x="614" y="556"/>
                      <a:pt x="619" y="555"/>
                      <a:pt x="619" y="558"/>
                    </a:cubicBezTo>
                    <a:cubicBezTo>
                      <a:pt x="629" y="554"/>
                      <a:pt x="630" y="561"/>
                      <a:pt x="641" y="560"/>
                    </a:cubicBezTo>
                    <a:cubicBezTo>
                      <a:pt x="637" y="564"/>
                      <a:pt x="644" y="570"/>
                      <a:pt x="638" y="573"/>
                    </a:cubicBezTo>
                    <a:cubicBezTo>
                      <a:pt x="641" y="577"/>
                      <a:pt x="639" y="588"/>
                      <a:pt x="638" y="593"/>
                    </a:cubicBezTo>
                    <a:cubicBezTo>
                      <a:pt x="638" y="596"/>
                      <a:pt x="641" y="597"/>
                      <a:pt x="645" y="597"/>
                    </a:cubicBezTo>
                    <a:cubicBezTo>
                      <a:pt x="644" y="601"/>
                      <a:pt x="649" y="600"/>
                      <a:pt x="649" y="603"/>
                    </a:cubicBezTo>
                    <a:cubicBezTo>
                      <a:pt x="649" y="605"/>
                      <a:pt x="655" y="603"/>
                      <a:pt x="654" y="606"/>
                    </a:cubicBezTo>
                    <a:cubicBezTo>
                      <a:pt x="661" y="601"/>
                      <a:pt x="672" y="607"/>
                      <a:pt x="677" y="604"/>
                    </a:cubicBezTo>
                    <a:cubicBezTo>
                      <a:pt x="677" y="606"/>
                      <a:pt x="677" y="607"/>
                      <a:pt x="677" y="608"/>
                    </a:cubicBezTo>
                    <a:cubicBezTo>
                      <a:pt x="680" y="608"/>
                      <a:pt x="686" y="604"/>
                      <a:pt x="686" y="610"/>
                    </a:cubicBezTo>
                    <a:cubicBezTo>
                      <a:pt x="688" y="609"/>
                      <a:pt x="689" y="608"/>
                      <a:pt x="692" y="608"/>
                    </a:cubicBezTo>
                    <a:cubicBezTo>
                      <a:pt x="693" y="607"/>
                      <a:pt x="694" y="606"/>
                      <a:pt x="695" y="604"/>
                    </a:cubicBezTo>
                    <a:cubicBezTo>
                      <a:pt x="696" y="603"/>
                      <a:pt x="697" y="605"/>
                      <a:pt x="697" y="603"/>
                    </a:cubicBezTo>
                    <a:cubicBezTo>
                      <a:pt x="697" y="600"/>
                      <a:pt x="700" y="604"/>
                      <a:pt x="701" y="601"/>
                    </a:cubicBezTo>
                    <a:cubicBezTo>
                      <a:pt x="701" y="600"/>
                      <a:pt x="701" y="597"/>
                      <a:pt x="701" y="597"/>
                    </a:cubicBezTo>
                    <a:cubicBezTo>
                      <a:pt x="702" y="596"/>
                      <a:pt x="703" y="599"/>
                      <a:pt x="703" y="599"/>
                    </a:cubicBezTo>
                    <a:cubicBezTo>
                      <a:pt x="704" y="598"/>
                      <a:pt x="705" y="596"/>
                      <a:pt x="707" y="595"/>
                    </a:cubicBezTo>
                    <a:cubicBezTo>
                      <a:pt x="708" y="594"/>
                      <a:pt x="711" y="592"/>
                      <a:pt x="714" y="589"/>
                    </a:cubicBezTo>
                    <a:cubicBezTo>
                      <a:pt x="715" y="589"/>
                      <a:pt x="716" y="588"/>
                      <a:pt x="716" y="586"/>
                    </a:cubicBezTo>
                    <a:cubicBezTo>
                      <a:pt x="718" y="588"/>
                      <a:pt x="737" y="589"/>
                      <a:pt x="727" y="591"/>
                    </a:cubicBezTo>
                    <a:cubicBezTo>
                      <a:pt x="728" y="594"/>
                      <a:pt x="732" y="593"/>
                      <a:pt x="735" y="593"/>
                    </a:cubicBezTo>
                    <a:cubicBezTo>
                      <a:pt x="736" y="593"/>
                      <a:pt x="736" y="591"/>
                      <a:pt x="736" y="589"/>
                    </a:cubicBezTo>
                    <a:cubicBezTo>
                      <a:pt x="741" y="589"/>
                      <a:pt x="746" y="589"/>
                      <a:pt x="751" y="589"/>
                    </a:cubicBezTo>
                    <a:cubicBezTo>
                      <a:pt x="749" y="595"/>
                      <a:pt x="759" y="593"/>
                      <a:pt x="764" y="595"/>
                    </a:cubicBezTo>
                    <a:cubicBezTo>
                      <a:pt x="765" y="595"/>
                      <a:pt x="764" y="597"/>
                      <a:pt x="766" y="597"/>
                    </a:cubicBezTo>
                    <a:cubicBezTo>
                      <a:pt x="768" y="597"/>
                      <a:pt x="768" y="599"/>
                      <a:pt x="770" y="599"/>
                    </a:cubicBezTo>
                    <a:cubicBezTo>
                      <a:pt x="774" y="599"/>
                      <a:pt x="775" y="597"/>
                      <a:pt x="777" y="597"/>
                    </a:cubicBezTo>
                    <a:cubicBezTo>
                      <a:pt x="787" y="596"/>
                      <a:pt x="796" y="598"/>
                      <a:pt x="805" y="599"/>
                    </a:cubicBezTo>
                    <a:cubicBezTo>
                      <a:pt x="805" y="602"/>
                      <a:pt x="807" y="606"/>
                      <a:pt x="807" y="603"/>
                    </a:cubicBezTo>
                    <a:cubicBezTo>
                      <a:pt x="809" y="603"/>
                      <a:pt x="808" y="604"/>
                      <a:pt x="807" y="604"/>
                    </a:cubicBezTo>
                    <a:cubicBezTo>
                      <a:pt x="807" y="609"/>
                      <a:pt x="812" y="605"/>
                      <a:pt x="815" y="608"/>
                    </a:cubicBezTo>
                    <a:cubicBezTo>
                      <a:pt x="815" y="609"/>
                      <a:pt x="814" y="612"/>
                      <a:pt x="815" y="612"/>
                    </a:cubicBezTo>
                    <a:cubicBezTo>
                      <a:pt x="817" y="613"/>
                      <a:pt x="820" y="611"/>
                      <a:pt x="822" y="612"/>
                    </a:cubicBezTo>
                    <a:cubicBezTo>
                      <a:pt x="821" y="616"/>
                      <a:pt x="823" y="617"/>
                      <a:pt x="826" y="619"/>
                    </a:cubicBezTo>
                    <a:cubicBezTo>
                      <a:pt x="829" y="622"/>
                      <a:pt x="832" y="624"/>
                      <a:pt x="833" y="629"/>
                    </a:cubicBezTo>
                    <a:cubicBezTo>
                      <a:pt x="845" y="628"/>
                      <a:pt x="850" y="634"/>
                      <a:pt x="859" y="630"/>
                    </a:cubicBezTo>
                    <a:cubicBezTo>
                      <a:pt x="857" y="638"/>
                      <a:pt x="870" y="630"/>
                      <a:pt x="867" y="638"/>
                    </a:cubicBezTo>
                    <a:cubicBezTo>
                      <a:pt x="873" y="635"/>
                      <a:pt x="873" y="643"/>
                      <a:pt x="878" y="644"/>
                    </a:cubicBezTo>
                    <a:cubicBezTo>
                      <a:pt x="880" y="644"/>
                      <a:pt x="880" y="649"/>
                      <a:pt x="884" y="647"/>
                    </a:cubicBezTo>
                    <a:cubicBezTo>
                      <a:pt x="878" y="652"/>
                      <a:pt x="886" y="651"/>
                      <a:pt x="885" y="657"/>
                    </a:cubicBezTo>
                    <a:cubicBezTo>
                      <a:pt x="885" y="660"/>
                      <a:pt x="889" y="659"/>
                      <a:pt x="891" y="660"/>
                    </a:cubicBezTo>
                    <a:cubicBezTo>
                      <a:pt x="892" y="661"/>
                      <a:pt x="891" y="666"/>
                      <a:pt x="895" y="664"/>
                    </a:cubicBezTo>
                    <a:cubicBezTo>
                      <a:pt x="888" y="671"/>
                      <a:pt x="904" y="673"/>
                      <a:pt x="899" y="679"/>
                    </a:cubicBezTo>
                    <a:cubicBezTo>
                      <a:pt x="902" y="678"/>
                      <a:pt x="904" y="679"/>
                      <a:pt x="904" y="683"/>
                    </a:cubicBezTo>
                    <a:cubicBezTo>
                      <a:pt x="914" y="681"/>
                      <a:pt x="926" y="684"/>
                      <a:pt x="930" y="692"/>
                    </a:cubicBezTo>
                    <a:cubicBezTo>
                      <a:pt x="939" y="692"/>
                      <a:pt x="944" y="695"/>
                      <a:pt x="954" y="694"/>
                    </a:cubicBezTo>
                    <a:cubicBezTo>
                      <a:pt x="955" y="695"/>
                      <a:pt x="951" y="696"/>
                      <a:pt x="951" y="696"/>
                    </a:cubicBezTo>
                    <a:cubicBezTo>
                      <a:pt x="953" y="699"/>
                      <a:pt x="965" y="697"/>
                      <a:pt x="971" y="698"/>
                    </a:cubicBezTo>
                    <a:cubicBezTo>
                      <a:pt x="971" y="699"/>
                      <a:pt x="974" y="699"/>
                      <a:pt x="975" y="699"/>
                    </a:cubicBezTo>
                    <a:cubicBezTo>
                      <a:pt x="975" y="703"/>
                      <a:pt x="979" y="702"/>
                      <a:pt x="981" y="703"/>
                    </a:cubicBezTo>
                    <a:cubicBezTo>
                      <a:pt x="981" y="704"/>
                      <a:pt x="980" y="706"/>
                      <a:pt x="981" y="707"/>
                    </a:cubicBezTo>
                    <a:cubicBezTo>
                      <a:pt x="981" y="708"/>
                      <a:pt x="984" y="706"/>
                      <a:pt x="984" y="707"/>
                    </a:cubicBezTo>
                    <a:cubicBezTo>
                      <a:pt x="986" y="708"/>
                      <a:pt x="984" y="712"/>
                      <a:pt x="988" y="711"/>
                    </a:cubicBezTo>
                    <a:cubicBezTo>
                      <a:pt x="988" y="730"/>
                      <a:pt x="988" y="749"/>
                      <a:pt x="988" y="768"/>
                    </a:cubicBezTo>
                    <a:cubicBezTo>
                      <a:pt x="980" y="766"/>
                      <a:pt x="988" y="779"/>
                      <a:pt x="981" y="776"/>
                    </a:cubicBezTo>
                    <a:cubicBezTo>
                      <a:pt x="980" y="782"/>
                      <a:pt x="979" y="788"/>
                      <a:pt x="979" y="795"/>
                    </a:cubicBezTo>
                    <a:cubicBezTo>
                      <a:pt x="979" y="798"/>
                      <a:pt x="982" y="805"/>
                      <a:pt x="981" y="813"/>
                    </a:cubicBezTo>
                    <a:cubicBezTo>
                      <a:pt x="981" y="813"/>
                      <a:pt x="979" y="814"/>
                      <a:pt x="979" y="815"/>
                    </a:cubicBezTo>
                    <a:cubicBezTo>
                      <a:pt x="978" y="816"/>
                      <a:pt x="979" y="818"/>
                      <a:pt x="979" y="819"/>
                    </a:cubicBezTo>
                    <a:cubicBezTo>
                      <a:pt x="978" y="820"/>
                      <a:pt x="973" y="821"/>
                      <a:pt x="975" y="828"/>
                    </a:cubicBezTo>
                    <a:cubicBezTo>
                      <a:pt x="971" y="829"/>
                      <a:pt x="969" y="832"/>
                      <a:pt x="966" y="834"/>
                    </a:cubicBezTo>
                    <a:cubicBezTo>
                      <a:pt x="965" y="835"/>
                      <a:pt x="967" y="838"/>
                      <a:pt x="966" y="839"/>
                    </a:cubicBezTo>
                    <a:cubicBezTo>
                      <a:pt x="965" y="840"/>
                      <a:pt x="962" y="839"/>
                      <a:pt x="962" y="839"/>
                    </a:cubicBezTo>
                    <a:cubicBezTo>
                      <a:pt x="961" y="840"/>
                      <a:pt x="963" y="843"/>
                      <a:pt x="962" y="843"/>
                    </a:cubicBezTo>
                    <a:cubicBezTo>
                      <a:pt x="960" y="844"/>
                      <a:pt x="955" y="843"/>
                      <a:pt x="954" y="847"/>
                    </a:cubicBezTo>
                    <a:cubicBezTo>
                      <a:pt x="954" y="849"/>
                      <a:pt x="951" y="848"/>
                      <a:pt x="947" y="850"/>
                    </a:cubicBezTo>
                    <a:cubicBezTo>
                      <a:pt x="946" y="851"/>
                      <a:pt x="944" y="854"/>
                      <a:pt x="943" y="854"/>
                    </a:cubicBezTo>
                    <a:cubicBezTo>
                      <a:pt x="942" y="854"/>
                      <a:pt x="941" y="852"/>
                      <a:pt x="940" y="852"/>
                    </a:cubicBezTo>
                    <a:cubicBezTo>
                      <a:pt x="940" y="852"/>
                      <a:pt x="939" y="854"/>
                      <a:pt x="938" y="854"/>
                    </a:cubicBezTo>
                    <a:cubicBezTo>
                      <a:pt x="935" y="854"/>
                      <a:pt x="934" y="855"/>
                      <a:pt x="934" y="858"/>
                    </a:cubicBezTo>
                    <a:cubicBezTo>
                      <a:pt x="927" y="855"/>
                      <a:pt x="923" y="863"/>
                      <a:pt x="919" y="865"/>
                    </a:cubicBezTo>
                    <a:cubicBezTo>
                      <a:pt x="918" y="866"/>
                      <a:pt x="916" y="865"/>
                      <a:pt x="915" y="865"/>
                    </a:cubicBezTo>
                    <a:cubicBezTo>
                      <a:pt x="914" y="866"/>
                      <a:pt x="912" y="868"/>
                      <a:pt x="912" y="869"/>
                    </a:cubicBezTo>
                    <a:cubicBezTo>
                      <a:pt x="911" y="870"/>
                      <a:pt x="908" y="872"/>
                      <a:pt x="908" y="873"/>
                    </a:cubicBezTo>
                    <a:cubicBezTo>
                      <a:pt x="907" y="874"/>
                      <a:pt x="911" y="878"/>
                      <a:pt x="906" y="877"/>
                    </a:cubicBezTo>
                    <a:cubicBezTo>
                      <a:pt x="907" y="885"/>
                      <a:pt x="903" y="889"/>
                      <a:pt x="904" y="897"/>
                    </a:cubicBezTo>
                    <a:cubicBezTo>
                      <a:pt x="899" y="895"/>
                      <a:pt x="902" y="901"/>
                      <a:pt x="900" y="903"/>
                    </a:cubicBezTo>
                    <a:cubicBezTo>
                      <a:pt x="900" y="903"/>
                      <a:pt x="897" y="902"/>
                      <a:pt x="897" y="903"/>
                    </a:cubicBezTo>
                    <a:cubicBezTo>
                      <a:pt x="896" y="904"/>
                      <a:pt x="900" y="906"/>
                      <a:pt x="897" y="906"/>
                    </a:cubicBezTo>
                    <a:cubicBezTo>
                      <a:pt x="894" y="906"/>
                      <a:pt x="894" y="914"/>
                      <a:pt x="889" y="914"/>
                    </a:cubicBezTo>
                    <a:cubicBezTo>
                      <a:pt x="889" y="914"/>
                      <a:pt x="886" y="917"/>
                      <a:pt x="885" y="918"/>
                    </a:cubicBezTo>
                    <a:cubicBezTo>
                      <a:pt x="883" y="920"/>
                      <a:pt x="881" y="926"/>
                      <a:pt x="876" y="929"/>
                    </a:cubicBezTo>
                    <a:cubicBezTo>
                      <a:pt x="876" y="931"/>
                      <a:pt x="876" y="934"/>
                      <a:pt x="876" y="936"/>
                    </a:cubicBezTo>
                    <a:cubicBezTo>
                      <a:pt x="873" y="938"/>
                      <a:pt x="870" y="939"/>
                      <a:pt x="871" y="944"/>
                    </a:cubicBezTo>
                    <a:cubicBezTo>
                      <a:pt x="867" y="944"/>
                      <a:pt x="864" y="944"/>
                      <a:pt x="861" y="944"/>
                    </a:cubicBezTo>
                    <a:cubicBezTo>
                      <a:pt x="861" y="945"/>
                      <a:pt x="864" y="945"/>
                      <a:pt x="865" y="946"/>
                    </a:cubicBezTo>
                    <a:cubicBezTo>
                      <a:pt x="865" y="948"/>
                      <a:pt x="862" y="947"/>
                      <a:pt x="859" y="947"/>
                    </a:cubicBezTo>
                    <a:cubicBezTo>
                      <a:pt x="857" y="949"/>
                      <a:pt x="856" y="951"/>
                      <a:pt x="856" y="955"/>
                    </a:cubicBezTo>
                    <a:cubicBezTo>
                      <a:pt x="853" y="953"/>
                      <a:pt x="852" y="953"/>
                      <a:pt x="852" y="957"/>
                    </a:cubicBezTo>
                    <a:cubicBezTo>
                      <a:pt x="850" y="957"/>
                      <a:pt x="851" y="954"/>
                      <a:pt x="850" y="953"/>
                    </a:cubicBezTo>
                    <a:cubicBezTo>
                      <a:pt x="847" y="953"/>
                      <a:pt x="845" y="953"/>
                      <a:pt x="845" y="951"/>
                    </a:cubicBezTo>
                    <a:cubicBezTo>
                      <a:pt x="843" y="952"/>
                      <a:pt x="843" y="955"/>
                      <a:pt x="839" y="955"/>
                    </a:cubicBezTo>
                    <a:cubicBezTo>
                      <a:pt x="838" y="959"/>
                      <a:pt x="842" y="960"/>
                      <a:pt x="843" y="964"/>
                    </a:cubicBezTo>
                    <a:cubicBezTo>
                      <a:pt x="843" y="969"/>
                      <a:pt x="836" y="972"/>
                      <a:pt x="841" y="975"/>
                    </a:cubicBezTo>
                    <a:cubicBezTo>
                      <a:pt x="840" y="980"/>
                      <a:pt x="831" y="975"/>
                      <a:pt x="830" y="979"/>
                    </a:cubicBezTo>
                    <a:cubicBezTo>
                      <a:pt x="827" y="979"/>
                      <a:pt x="829" y="982"/>
                      <a:pt x="828" y="983"/>
                    </a:cubicBezTo>
                    <a:cubicBezTo>
                      <a:pt x="826" y="984"/>
                      <a:pt x="819" y="983"/>
                      <a:pt x="820" y="988"/>
                    </a:cubicBezTo>
                    <a:cubicBezTo>
                      <a:pt x="816" y="985"/>
                      <a:pt x="803" y="985"/>
                      <a:pt x="802" y="990"/>
                    </a:cubicBezTo>
                    <a:cubicBezTo>
                      <a:pt x="802" y="992"/>
                      <a:pt x="804" y="991"/>
                      <a:pt x="804" y="990"/>
                    </a:cubicBezTo>
                    <a:cubicBezTo>
                      <a:pt x="808" y="990"/>
                      <a:pt x="803" y="995"/>
                      <a:pt x="800" y="994"/>
                    </a:cubicBezTo>
                    <a:cubicBezTo>
                      <a:pt x="801" y="998"/>
                      <a:pt x="794" y="1004"/>
                      <a:pt x="798" y="1005"/>
                    </a:cubicBezTo>
                    <a:cubicBezTo>
                      <a:pt x="798" y="1006"/>
                      <a:pt x="795" y="1007"/>
                      <a:pt x="794" y="1007"/>
                    </a:cubicBezTo>
                    <a:cubicBezTo>
                      <a:pt x="794" y="1007"/>
                      <a:pt x="792" y="1005"/>
                      <a:pt x="792" y="1005"/>
                    </a:cubicBezTo>
                    <a:cubicBezTo>
                      <a:pt x="791" y="1005"/>
                      <a:pt x="786" y="1010"/>
                      <a:pt x="787" y="1003"/>
                    </a:cubicBezTo>
                    <a:cubicBezTo>
                      <a:pt x="785" y="1004"/>
                      <a:pt x="784" y="1008"/>
                      <a:pt x="783" y="1005"/>
                    </a:cubicBezTo>
                    <a:cubicBezTo>
                      <a:pt x="780" y="1006"/>
                      <a:pt x="784" y="1016"/>
                      <a:pt x="785" y="1020"/>
                    </a:cubicBezTo>
                    <a:cubicBezTo>
                      <a:pt x="786" y="1025"/>
                      <a:pt x="782" y="1023"/>
                      <a:pt x="781" y="1028"/>
                    </a:cubicBezTo>
                    <a:cubicBezTo>
                      <a:pt x="781" y="1030"/>
                      <a:pt x="781" y="1034"/>
                      <a:pt x="776" y="1033"/>
                    </a:cubicBezTo>
                    <a:cubicBezTo>
                      <a:pt x="775" y="1035"/>
                      <a:pt x="779" y="1036"/>
                      <a:pt x="779" y="1037"/>
                    </a:cubicBezTo>
                    <a:cubicBezTo>
                      <a:pt x="780" y="1040"/>
                      <a:pt x="776" y="1036"/>
                      <a:pt x="776" y="1037"/>
                    </a:cubicBezTo>
                    <a:cubicBezTo>
                      <a:pt x="774" y="1038"/>
                      <a:pt x="774" y="1043"/>
                      <a:pt x="776" y="1042"/>
                    </a:cubicBezTo>
                    <a:cubicBezTo>
                      <a:pt x="775" y="1045"/>
                      <a:pt x="774" y="1043"/>
                      <a:pt x="772" y="1042"/>
                    </a:cubicBezTo>
                    <a:cubicBezTo>
                      <a:pt x="772" y="1042"/>
                      <a:pt x="771" y="1045"/>
                      <a:pt x="770" y="1044"/>
                    </a:cubicBezTo>
                    <a:cubicBezTo>
                      <a:pt x="767" y="1040"/>
                      <a:pt x="771" y="1045"/>
                      <a:pt x="768" y="1048"/>
                    </a:cubicBezTo>
                    <a:cubicBezTo>
                      <a:pt x="765" y="1051"/>
                      <a:pt x="764" y="1047"/>
                      <a:pt x="761" y="1050"/>
                    </a:cubicBezTo>
                    <a:cubicBezTo>
                      <a:pt x="758" y="1055"/>
                      <a:pt x="769" y="1054"/>
                      <a:pt x="762" y="1057"/>
                    </a:cubicBezTo>
                    <a:cubicBezTo>
                      <a:pt x="763" y="1059"/>
                      <a:pt x="766" y="1059"/>
                      <a:pt x="768" y="1059"/>
                    </a:cubicBezTo>
                    <a:cubicBezTo>
                      <a:pt x="767" y="1063"/>
                      <a:pt x="768" y="1065"/>
                      <a:pt x="772" y="1065"/>
                    </a:cubicBezTo>
                    <a:cubicBezTo>
                      <a:pt x="775" y="1069"/>
                      <a:pt x="768" y="1071"/>
                      <a:pt x="768" y="1072"/>
                    </a:cubicBezTo>
                    <a:cubicBezTo>
                      <a:pt x="768" y="1073"/>
                      <a:pt x="769" y="1075"/>
                      <a:pt x="770" y="1074"/>
                    </a:cubicBezTo>
                    <a:cubicBezTo>
                      <a:pt x="768" y="1077"/>
                      <a:pt x="769" y="1074"/>
                      <a:pt x="768" y="1074"/>
                    </a:cubicBezTo>
                    <a:cubicBezTo>
                      <a:pt x="765" y="1074"/>
                      <a:pt x="766" y="1078"/>
                      <a:pt x="761" y="1078"/>
                    </a:cubicBezTo>
                    <a:cubicBezTo>
                      <a:pt x="763" y="1081"/>
                      <a:pt x="762" y="1082"/>
                      <a:pt x="757" y="1082"/>
                    </a:cubicBezTo>
                    <a:cubicBezTo>
                      <a:pt x="758" y="1087"/>
                      <a:pt x="754" y="1086"/>
                      <a:pt x="755" y="1091"/>
                    </a:cubicBezTo>
                    <a:cubicBezTo>
                      <a:pt x="748" y="1092"/>
                      <a:pt x="756" y="1099"/>
                      <a:pt x="749" y="1095"/>
                    </a:cubicBezTo>
                    <a:cubicBezTo>
                      <a:pt x="750" y="1099"/>
                      <a:pt x="748" y="1103"/>
                      <a:pt x="749" y="1108"/>
                    </a:cubicBezTo>
                    <a:cubicBezTo>
                      <a:pt x="750" y="1109"/>
                      <a:pt x="751" y="1110"/>
                      <a:pt x="751" y="1110"/>
                    </a:cubicBezTo>
                    <a:cubicBezTo>
                      <a:pt x="751" y="1112"/>
                      <a:pt x="748" y="1113"/>
                      <a:pt x="751" y="1117"/>
                    </a:cubicBezTo>
                    <a:cubicBezTo>
                      <a:pt x="754" y="1119"/>
                      <a:pt x="751" y="1121"/>
                      <a:pt x="753" y="1126"/>
                    </a:cubicBezTo>
                    <a:cubicBezTo>
                      <a:pt x="755" y="1130"/>
                      <a:pt x="759" y="1132"/>
                      <a:pt x="761" y="1136"/>
                    </a:cubicBezTo>
                    <a:cubicBezTo>
                      <a:pt x="765" y="1139"/>
                      <a:pt x="768" y="1133"/>
                      <a:pt x="772" y="1137"/>
                    </a:cubicBezTo>
                    <a:cubicBezTo>
                      <a:pt x="773" y="1144"/>
                      <a:pt x="766" y="1140"/>
                      <a:pt x="762" y="1141"/>
                    </a:cubicBezTo>
                    <a:cubicBezTo>
                      <a:pt x="755" y="1143"/>
                      <a:pt x="746" y="1146"/>
                      <a:pt x="740" y="1145"/>
                    </a:cubicBezTo>
                    <a:cubicBezTo>
                      <a:pt x="740" y="1145"/>
                      <a:pt x="740" y="1142"/>
                      <a:pt x="740" y="1141"/>
                    </a:cubicBezTo>
                    <a:cubicBezTo>
                      <a:pt x="732" y="1143"/>
                      <a:pt x="730" y="1138"/>
                      <a:pt x="723" y="1137"/>
                    </a:cubicBezTo>
                    <a:cubicBezTo>
                      <a:pt x="723" y="1136"/>
                      <a:pt x="723" y="1134"/>
                      <a:pt x="723" y="1132"/>
                    </a:cubicBezTo>
                    <a:cubicBezTo>
                      <a:pt x="722" y="1127"/>
                      <a:pt x="716" y="1131"/>
                      <a:pt x="716" y="1126"/>
                    </a:cubicBezTo>
                    <a:cubicBezTo>
                      <a:pt x="716" y="1125"/>
                      <a:pt x="714" y="1124"/>
                      <a:pt x="714" y="1123"/>
                    </a:cubicBezTo>
                    <a:cubicBezTo>
                      <a:pt x="714" y="1121"/>
                      <a:pt x="712" y="1121"/>
                      <a:pt x="712" y="1121"/>
                    </a:cubicBezTo>
                    <a:cubicBezTo>
                      <a:pt x="712" y="1119"/>
                      <a:pt x="716" y="1115"/>
                      <a:pt x="712" y="1115"/>
                    </a:cubicBezTo>
                    <a:cubicBezTo>
                      <a:pt x="709" y="1115"/>
                      <a:pt x="712" y="1113"/>
                      <a:pt x="712" y="1111"/>
                    </a:cubicBezTo>
                    <a:cubicBezTo>
                      <a:pt x="712" y="1109"/>
                      <a:pt x="709" y="1109"/>
                      <a:pt x="708" y="1108"/>
                    </a:cubicBezTo>
                    <a:cubicBezTo>
                      <a:pt x="708" y="1106"/>
                      <a:pt x="711" y="1106"/>
                      <a:pt x="710" y="1104"/>
                    </a:cubicBezTo>
                    <a:cubicBezTo>
                      <a:pt x="710" y="1104"/>
                      <a:pt x="709" y="1103"/>
                      <a:pt x="708" y="1102"/>
                    </a:cubicBezTo>
                    <a:cubicBezTo>
                      <a:pt x="708" y="1100"/>
                      <a:pt x="707" y="1097"/>
                      <a:pt x="705" y="1096"/>
                    </a:cubicBezTo>
                    <a:cubicBezTo>
                      <a:pt x="704" y="1094"/>
                      <a:pt x="707" y="1093"/>
                      <a:pt x="707" y="1091"/>
                    </a:cubicBezTo>
                    <a:cubicBezTo>
                      <a:pt x="706" y="1090"/>
                      <a:pt x="703" y="1088"/>
                      <a:pt x="703" y="1089"/>
                    </a:cubicBezTo>
                    <a:cubicBezTo>
                      <a:pt x="703" y="1088"/>
                      <a:pt x="710" y="1085"/>
                      <a:pt x="705" y="1083"/>
                    </a:cubicBezTo>
                    <a:cubicBezTo>
                      <a:pt x="705" y="1082"/>
                      <a:pt x="707" y="1082"/>
                      <a:pt x="708" y="1082"/>
                    </a:cubicBezTo>
                    <a:cubicBezTo>
                      <a:pt x="708" y="1077"/>
                      <a:pt x="708" y="1073"/>
                      <a:pt x="708" y="1068"/>
                    </a:cubicBezTo>
                    <a:cubicBezTo>
                      <a:pt x="707" y="1067"/>
                      <a:pt x="705" y="1066"/>
                      <a:pt x="703" y="1065"/>
                    </a:cubicBezTo>
                    <a:cubicBezTo>
                      <a:pt x="705" y="1059"/>
                      <a:pt x="709" y="1054"/>
                      <a:pt x="707" y="1048"/>
                    </a:cubicBezTo>
                    <a:cubicBezTo>
                      <a:pt x="712" y="1050"/>
                      <a:pt x="711" y="1045"/>
                      <a:pt x="716" y="1046"/>
                    </a:cubicBezTo>
                    <a:cubicBezTo>
                      <a:pt x="716" y="1041"/>
                      <a:pt x="716" y="1035"/>
                      <a:pt x="716" y="1029"/>
                    </a:cubicBezTo>
                    <a:cubicBezTo>
                      <a:pt x="725" y="1030"/>
                      <a:pt x="721" y="1017"/>
                      <a:pt x="725" y="1013"/>
                    </a:cubicBezTo>
                    <a:cubicBezTo>
                      <a:pt x="724" y="1014"/>
                      <a:pt x="722" y="1015"/>
                      <a:pt x="721" y="1013"/>
                    </a:cubicBezTo>
                    <a:cubicBezTo>
                      <a:pt x="718" y="1014"/>
                      <a:pt x="716" y="1018"/>
                      <a:pt x="716" y="1024"/>
                    </a:cubicBezTo>
                    <a:cubicBezTo>
                      <a:pt x="713" y="1022"/>
                      <a:pt x="710" y="1021"/>
                      <a:pt x="710" y="1016"/>
                    </a:cubicBezTo>
                    <a:cubicBezTo>
                      <a:pt x="707" y="1014"/>
                      <a:pt x="716" y="1010"/>
                      <a:pt x="714" y="1009"/>
                    </a:cubicBezTo>
                    <a:cubicBezTo>
                      <a:pt x="710" y="1006"/>
                      <a:pt x="715" y="1010"/>
                      <a:pt x="718" y="1007"/>
                    </a:cubicBezTo>
                    <a:cubicBezTo>
                      <a:pt x="719" y="997"/>
                      <a:pt x="715" y="989"/>
                      <a:pt x="716" y="981"/>
                    </a:cubicBezTo>
                    <a:cubicBezTo>
                      <a:pt x="716" y="981"/>
                      <a:pt x="719" y="981"/>
                      <a:pt x="720" y="981"/>
                    </a:cubicBezTo>
                    <a:cubicBezTo>
                      <a:pt x="718" y="972"/>
                      <a:pt x="720" y="971"/>
                      <a:pt x="720" y="960"/>
                    </a:cubicBezTo>
                    <a:cubicBezTo>
                      <a:pt x="724" y="955"/>
                      <a:pt x="730" y="949"/>
                      <a:pt x="727" y="942"/>
                    </a:cubicBezTo>
                    <a:cubicBezTo>
                      <a:pt x="734" y="950"/>
                      <a:pt x="728" y="928"/>
                      <a:pt x="735" y="936"/>
                    </a:cubicBezTo>
                    <a:cubicBezTo>
                      <a:pt x="734" y="932"/>
                      <a:pt x="734" y="928"/>
                      <a:pt x="733" y="923"/>
                    </a:cubicBezTo>
                    <a:cubicBezTo>
                      <a:pt x="732" y="921"/>
                      <a:pt x="729" y="918"/>
                      <a:pt x="729" y="916"/>
                    </a:cubicBezTo>
                    <a:cubicBezTo>
                      <a:pt x="729" y="913"/>
                      <a:pt x="730" y="912"/>
                      <a:pt x="731" y="910"/>
                    </a:cubicBezTo>
                    <a:cubicBezTo>
                      <a:pt x="731" y="906"/>
                      <a:pt x="729" y="900"/>
                      <a:pt x="735" y="904"/>
                    </a:cubicBezTo>
                    <a:cubicBezTo>
                      <a:pt x="734" y="899"/>
                      <a:pt x="735" y="894"/>
                      <a:pt x="736" y="890"/>
                    </a:cubicBezTo>
                    <a:cubicBezTo>
                      <a:pt x="738" y="886"/>
                      <a:pt x="737" y="888"/>
                      <a:pt x="736" y="884"/>
                    </a:cubicBezTo>
                    <a:cubicBezTo>
                      <a:pt x="736" y="882"/>
                      <a:pt x="741" y="877"/>
                      <a:pt x="738" y="875"/>
                    </a:cubicBezTo>
                    <a:cubicBezTo>
                      <a:pt x="737" y="873"/>
                      <a:pt x="738" y="873"/>
                      <a:pt x="738" y="869"/>
                    </a:cubicBezTo>
                    <a:cubicBezTo>
                      <a:pt x="739" y="867"/>
                      <a:pt x="738" y="864"/>
                      <a:pt x="738" y="862"/>
                    </a:cubicBezTo>
                    <a:cubicBezTo>
                      <a:pt x="739" y="859"/>
                      <a:pt x="740" y="858"/>
                      <a:pt x="740" y="856"/>
                    </a:cubicBezTo>
                    <a:cubicBezTo>
                      <a:pt x="741" y="849"/>
                      <a:pt x="739" y="842"/>
                      <a:pt x="740" y="836"/>
                    </a:cubicBezTo>
                    <a:cubicBezTo>
                      <a:pt x="740" y="833"/>
                      <a:pt x="742" y="832"/>
                      <a:pt x="742" y="830"/>
                    </a:cubicBezTo>
                    <a:cubicBezTo>
                      <a:pt x="741" y="824"/>
                      <a:pt x="736" y="819"/>
                      <a:pt x="736" y="813"/>
                    </a:cubicBezTo>
                    <a:cubicBezTo>
                      <a:pt x="736" y="810"/>
                      <a:pt x="734" y="814"/>
                      <a:pt x="731" y="813"/>
                    </a:cubicBezTo>
                    <a:cubicBezTo>
                      <a:pt x="728" y="809"/>
                      <a:pt x="723" y="804"/>
                      <a:pt x="718" y="804"/>
                    </a:cubicBezTo>
                    <a:cubicBezTo>
                      <a:pt x="717" y="804"/>
                      <a:pt x="715" y="799"/>
                      <a:pt x="714" y="800"/>
                    </a:cubicBezTo>
                    <a:cubicBezTo>
                      <a:pt x="711" y="803"/>
                      <a:pt x="714" y="799"/>
                      <a:pt x="712" y="798"/>
                    </a:cubicBezTo>
                    <a:cubicBezTo>
                      <a:pt x="709" y="796"/>
                      <a:pt x="704" y="800"/>
                      <a:pt x="708" y="795"/>
                    </a:cubicBezTo>
                    <a:cubicBezTo>
                      <a:pt x="708" y="791"/>
                      <a:pt x="703" y="794"/>
                      <a:pt x="701" y="793"/>
                    </a:cubicBezTo>
                    <a:cubicBezTo>
                      <a:pt x="700" y="792"/>
                      <a:pt x="702" y="789"/>
                      <a:pt x="701" y="789"/>
                    </a:cubicBezTo>
                    <a:cubicBezTo>
                      <a:pt x="700" y="788"/>
                      <a:pt x="698" y="788"/>
                      <a:pt x="697" y="787"/>
                    </a:cubicBezTo>
                    <a:cubicBezTo>
                      <a:pt x="695" y="785"/>
                      <a:pt x="692" y="780"/>
                      <a:pt x="692" y="774"/>
                    </a:cubicBezTo>
                    <a:cubicBezTo>
                      <a:pt x="692" y="772"/>
                      <a:pt x="689" y="773"/>
                      <a:pt x="688" y="772"/>
                    </a:cubicBezTo>
                    <a:cubicBezTo>
                      <a:pt x="686" y="771"/>
                      <a:pt x="688" y="763"/>
                      <a:pt x="684" y="763"/>
                    </a:cubicBezTo>
                    <a:cubicBezTo>
                      <a:pt x="681" y="763"/>
                      <a:pt x="679" y="752"/>
                      <a:pt x="677" y="748"/>
                    </a:cubicBezTo>
                    <a:cubicBezTo>
                      <a:pt x="675" y="745"/>
                      <a:pt x="672" y="741"/>
                      <a:pt x="669" y="737"/>
                    </a:cubicBezTo>
                    <a:cubicBezTo>
                      <a:pt x="668" y="735"/>
                      <a:pt x="666" y="734"/>
                      <a:pt x="666" y="733"/>
                    </a:cubicBezTo>
                    <a:cubicBezTo>
                      <a:pt x="665" y="732"/>
                      <a:pt x="666" y="730"/>
                      <a:pt x="666" y="729"/>
                    </a:cubicBezTo>
                    <a:cubicBezTo>
                      <a:pt x="665" y="727"/>
                      <a:pt x="663" y="729"/>
                      <a:pt x="662" y="727"/>
                    </a:cubicBezTo>
                    <a:cubicBezTo>
                      <a:pt x="662" y="727"/>
                      <a:pt x="659" y="713"/>
                      <a:pt x="658" y="724"/>
                    </a:cubicBezTo>
                    <a:cubicBezTo>
                      <a:pt x="654" y="722"/>
                      <a:pt x="657" y="712"/>
                      <a:pt x="656" y="707"/>
                    </a:cubicBezTo>
                    <a:cubicBezTo>
                      <a:pt x="661" y="707"/>
                      <a:pt x="661" y="702"/>
                      <a:pt x="664" y="699"/>
                    </a:cubicBezTo>
                    <a:cubicBezTo>
                      <a:pt x="665" y="694"/>
                      <a:pt x="660" y="696"/>
                      <a:pt x="658" y="694"/>
                    </a:cubicBezTo>
                    <a:cubicBezTo>
                      <a:pt x="658" y="688"/>
                      <a:pt x="661" y="686"/>
                      <a:pt x="660" y="679"/>
                    </a:cubicBezTo>
                    <a:cubicBezTo>
                      <a:pt x="661" y="678"/>
                      <a:pt x="663" y="677"/>
                      <a:pt x="666" y="677"/>
                    </a:cubicBezTo>
                    <a:cubicBezTo>
                      <a:pt x="666" y="676"/>
                      <a:pt x="665" y="673"/>
                      <a:pt x="666" y="672"/>
                    </a:cubicBezTo>
                    <a:cubicBezTo>
                      <a:pt x="666" y="671"/>
                      <a:pt x="669" y="672"/>
                      <a:pt x="669" y="672"/>
                    </a:cubicBezTo>
                    <a:cubicBezTo>
                      <a:pt x="670" y="671"/>
                      <a:pt x="669" y="670"/>
                      <a:pt x="669" y="670"/>
                    </a:cubicBezTo>
                    <a:cubicBezTo>
                      <a:pt x="670" y="669"/>
                      <a:pt x="674" y="666"/>
                      <a:pt x="673" y="666"/>
                    </a:cubicBezTo>
                    <a:cubicBezTo>
                      <a:pt x="673" y="666"/>
                      <a:pt x="671" y="666"/>
                      <a:pt x="671" y="666"/>
                    </a:cubicBezTo>
                    <a:cubicBezTo>
                      <a:pt x="671" y="666"/>
                      <a:pt x="672" y="663"/>
                      <a:pt x="673" y="664"/>
                    </a:cubicBezTo>
                    <a:cubicBezTo>
                      <a:pt x="677" y="669"/>
                      <a:pt x="674" y="661"/>
                      <a:pt x="679" y="660"/>
                    </a:cubicBezTo>
                    <a:cubicBezTo>
                      <a:pt x="682" y="660"/>
                      <a:pt x="680" y="656"/>
                      <a:pt x="682" y="653"/>
                    </a:cubicBezTo>
                    <a:cubicBezTo>
                      <a:pt x="682" y="653"/>
                      <a:pt x="691" y="646"/>
                      <a:pt x="686" y="642"/>
                    </a:cubicBezTo>
                    <a:cubicBezTo>
                      <a:pt x="684" y="639"/>
                      <a:pt x="686" y="641"/>
                      <a:pt x="686" y="638"/>
                    </a:cubicBezTo>
                    <a:cubicBezTo>
                      <a:pt x="686" y="634"/>
                      <a:pt x="682" y="620"/>
                      <a:pt x="684" y="616"/>
                    </a:cubicBezTo>
                    <a:cubicBezTo>
                      <a:pt x="675" y="617"/>
                      <a:pt x="675" y="609"/>
                      <a:pt x="666" y="612"/>
                    </a:cubicBezTo>
                    <a:cubicBezTo>
                      <a:pt x="663" y="613"/>
                      <a:pt x="666" y="615"/>
                      <a:pt x="664" y="619"/>
                    </a:cubicBezTo>
                    <a:cubicBezTo>
                      <a:pt x="654" y="620"/>
                      <a:pt x="650" y="614"/>
                      <a:pt x="641" y="614"/>
                    </a:cubicBezTo>
                    <a:cubicBezTo>
                      <a:pt x="641" y="610"/>
                      <a:pt x="636" y="611"/>
                      <a:pt x="638" y="606"/>
                    </a:cubicBezTo>
                    <a:cubicBezTo>
                      <a:pt x="635" y="605"/>
                      <a:pt x="632" y="606"/>
                      <a:pt x="630" y="604"/>
                    </a:cubicBezTo>
                    <a:cubicBezTo>
                      <a:pt x="630" y="604"/>
                      <a:pt x="631" y="601"/>
                      <a:pt x="630" y="601"/>
                    </a:cubicBezTo>
                    <a:cubicBezTo>
                      <a:pt x="630" y="600"/>
                      <a:pt x="627" y="601"/>
                      <a:pt x="626" y="601"/>
                    </a:cubicBezTo>
                    <a:cubicBezTo>
                      <a:pt x="625" y="599"/>
                      <a:pt x="626" y="595"/>
                      <a:pt x="623" y="595"/>
                    </a:cubicBezTo>
                    <a:cubicBezTo>
                      <a:pt x="623" y="590"/>
                      <a:pt x="626" y="591"/>
                      <a:pt x="623" y="588"/>
                    </a:cubicBezTo>
                    <a:cubicBezTo>
                      <a:pt x="622" y="586"/>
                      <a:pt x="621" y="587"/>
                      <a:pt x="621" y="588"/>
                    </a:cubicBezTo>
                    <a:cubicBezTo>
                      <a:pt x="618" y="586"/>
                      <a:pt x="617" y="582"/>
                      <a:pt x="612" y="582"/>
                    </a:cubicBezTo>
                    <a:cubicBezTo>
                      <a:pt x="614" y="576"/>
                      <a:pt x="605" y="581"/>
                      <a:pt x="608" y="575"/>
                    </a:cubicBezTo>
                    <a:cubicBezTo>
                      <a:pt x="606" y="574"/>
                      <a:pt x="596" y="574"/>
                      <a:pt x="598" y="575"/>
                    </a:cubicBezTo>
                    <a:cubicBezTo>
                      <a:pt x="596" y="574"/>
                      <a:pt x="598" y="572"/>
                      <a:pt x="597" y="571"/>
                    </a:cubicBezTo>
                    <a:cubicBezTo>
                      <a:pt x="596" y="570"/>
                      <a:pt x="594" y="571"/>
                      <a:pt x="593" y="571"/>
                    </a:cubicBezTo>
                    <a:cubicBezTo>
                      <a:pt x="591" y="570"/>
                      <a:pt x="587" y="568"/>
                      <a:pt x="582" y="569"/>
                    </a:cubicBezTo>
                    <a:cubicBezTo>
                      <a:pt x="584" y="562"/>
                      <a:pt x="578" y="566"/>
                      <a:pt x="574" y="563"/>
                    </a:cubicBezTo>
                    <a:cubicBezTo>
                      <a:pt x="574" y="563"/>
                      <a:pt x="575" y="560"/>
                      <a:pt x="574" y="560"/>
                    </a:cubicBezTo>
                    <a:cubicBezTo>
                      <a:pt x="574" y="559"/>
                      <a:pt x="571" y="560"/>
                      <a:pt x="571" y="560"/>
                    </a:cubicBezTo>
                    <a:cubicBezTo>
                      <a:pt x="570" y="559"/>
                      <a:pt x="571" y="557"/>
                      <a:pt x="571" y="556"/>
                    </a:cubicBezTo>
                    <a:cubicBezTo>
                      <a:pt x="570" y="555"/>
                      <a:pt x="567" y="556"/>
                      <a:pt x="567" y="556"/>
                    </a:cubicBezTo>
                    <a:cubicBezTo>
                      <a:pt x="566" y="555"/>
                      <a:pt x="567" y="553"/>
                      <a:pt x="567" y="552"/>
                    </a:cubicBezTo>
                    <a:cubicBezTo>
                      <a:pt x="565" y="551"/>
                      <a:pt x="565" y="554"/>
                      <a:pt x="565" y="554"/>
                    </a:cubicBezTo>
                    <a:cubicBezTo>
                      <a:pt x="564" y="554"/>
                      <a:pt x="560" y="552"/>
                      <a:pt x="559" y="550"/>
                    </a:cubicBezTo>
                    <a:cubicBezTo>
                      <a:pt x="557" y="553"/>
                      <a:pt x="556" y="550"/>
                      <a:pt x="554" y="550"/>
                    </a:cubicBezTo>
                    <a:cubicBezTo>
                      <a:pt x="551" y="551"/>
                      <a:pt x="548" y="554"/>
                      <a:pt x="544" y="554"/>
                    </a:cubicBezTo>
                    <a:cubicBezTo>
                      <a:pt x="540" y="554"/>
                      <a:pt x="540" y="552"/>
                      <a:pt x="537" y="552"/>
                    </a:cubicBezTo>
                    <a:cubicBezTo>
                      <a:pt x="532" y="552"/>
                      <a:pt x="534" y="555"/>
                      <a:pt x="530" y="552"/>
                    </a:cubicBezTo>
                    <a:cubicBezTo>
                      <a:pt x="527" y="551"/>
                      <a:pt x="525" y="552"/>
                      <a:pt x="520" y="550"/>
                    </a:cubicBezTo>
                    <a:cubicBezTo>
                      <a:pt x="519" y="550"/>
                      <a:pt x="519" y="547"/>
                      <a:pt x="518" y="547"/>
                    </a:cubicBezTo>
                    <a:cubicBezTo>
                      <a:pt x="517" y="546"/>
                      <a:pt x="516" y="547"/>
                      <a:pt x="515" y="547"/>
                    </a:cubicBezTo>
                    <a:cubicBezTo>
                      <a:pt x="512" y="546"/>
                      <a:pt x="504" y="545"/>
                      <a:pt x="509" y="541"/>
                    </a:cubicBezTo>
                    <a:cubicBezTo>
                      <a:pt x="504" y="541"/>
                      <a:pt x="503" y="537"/>
                      <a:pt x="498" y="537"/>
                    </a:cubicBezTo>
                    <a:cubicBezTo>
                      <a:pt x="497" y="536"/>
                      <a:pt x="496" y="534"/>
                      <a:pt x="496" y="532"/>
                    </a:cubicBezTo>
                    <a:cubicBezTo>
                      <a:pt x="488" y="531"/>
                      <a:pt x="486" y="525"/>
                      <a:pt x="477" y="524"/>
                    </a:cubicBezTo>
                    <a:cubicBezTo>
                      <a:pt x="476" y="518"/>
                      <a:pt x="472" y="515"/>
                      <a:pt x="474" y="506"/>
                    </a:cubicBezTo>
                    <a:cubicBezTo>
                      <a:pt x="473" y="498"/>
                      <a:pt x="463" y="502"/>
                      <a:pt x="468" y="494"/>
                    </a:cubicBezTo>
                    <a:cubicBezTo>
                      <a:pt x="466" y="494"/>
                      <a:pt x="465" y="495"/>
                      <a:pt x="464" y="496"/>
                    </a:cubicBezTo>
                    <a:cubicBezTo>
                      <a:pt x="462" y="496"/>
                      <a:pt x="463" y="494"/>
                      <a:pt x="462" y="493"/>
                    </a:cubicBezTo>
                    <a:cubicBezTo>
                      <a:pt x="461" y="491"/>
                      <a:pt x="457" y="491"/>
                      <a:pt x="457" y="487"/>
                    </a:cubicBezTo>
                    <a:cubicBezTo>
                      <a:pt x="457" y="485"/>
                      <a:pt x="453" y="485"/>
                      <a:pt x="451" y="485"/>
                    </a:cubicBezTo>
                    <a:cubicBezTo>
                      <a:pt x="451" y="484"/>
                      <a:pt x="454" y="483"/>
                      <a:pt x="453" y="481"/>
                    </a:cubicBezTo>
                    <a:cubicBezTo>
                      <a:pt x="453" y="481"/>
                      <a:pt x="451" y="478"/>
                      <a:pt x="451" y="478"/>
                    </a:cubicBezTo>
                    <a:cubicBezTo>
                      <a:pt x="450" y="477"/>
                      <a:pt x="448" y="478"/>
                      <a:pt x="448" y="478"/>
                    </a:cubicBezTo>
                    <a:cubicBezTo>
                      <a:pt x="446" y="476"/>
                      <a:pt x="447" y="473"/>
                      <a:pt x="446" y="472"/>
                    </a:cubicBezTo>
                    <a:cubicBezTo>
                      <a:pt x="441" y="468"/>
                      <a:pt x="436" y="467"/>
                      <a:pt x="434" y="459"/>
                    </a:cubicBezTo>
                    <a:cubicBezTo>
                      <a:pt x="431" y="456"/>
                      <a:pt x="431" y="460"/>
                      <a:pt x="427" y="457"/>
                    </a:cubicBezTo>
                    <a:cubicBezTo>
                      <a:pt x="428" y="453"/>
                      <a:pt x="424" y="453"/>
                      <a:pt x="423" y="452"/>
                    </a:cubicBezTo>
                    <a:cubicBezTo>
                      <a:pt x="422" y="449"/>
                      <a:pt x="424" y="442"/>
                      <a:pt x="418" y="442"/>
                    </a:cubicBezTo>
                    <a:cubicBezTo>
                      <a:pt x="419" y="433"/>
                      <a:pt x="414" y="429"/>
                      <a:pt x="408" y="427"/>
                    </a:cubicBezTo>
                    <a:cubicBezTo>
                      <a:pt x="407" y="429"/>
                      <a:pt x="406" y="431"/>
                      <a:pt x="405" y="433"/>
                    </a:cubicBezTo>
                    <a:cubicBezTo>
                      <a:pt x="403" y="437"/>
                      <a:pt x="409" y="438"/>
                      <a:pt x="410" y="440"/>
                    </a:cubicBezTo>
                    <a:cubicBezTo>
                      <a:pt x="411" y="441"/>
                      <a:pt x="410" y="444"/>
                      <a:pt x="410" y="444"/>
                    </a:cubicBezTo>
                    <a:cubicBezTo>
                      <a:pt x="410" y="444"/>
                      <a:pt x="412" y="444"/>
                      <a:pt x="412" y="444"/>
                    </a:cubicBezTo>
                    <a:cubicBezTo>
                      <a:pt x="413" y="447"/>
                      <a:pt x="410" y="451"/>
                      <a:pt x="414" y="452"/>
                    </a:cubicBezTo>
                    <a:cubicBezTo>
                      <a:pt x="417" y="452"/>
                      <a:pt x="415" y="457"/>
                      <a:pt x="418" y="461"/>
                    </a:cubicBezTo>
                    <a:cubicBezTo>
                      <a:pt x="418" y="462"/>
                      <a:pt x="419" y="461"/>
                      <a:pt x="420" y="463"/>
                    </a:cubicBezTo>
                    <a:cubicBezTo>
                      <a:pt x="420" y="466"/>
                      <a:pt x="425" y="465"/>
                      <a:pt x="423" y="472"/>
                    </a:cubicBezTo>
                    <a:cubicBezTo>
                      <a:pt x="424" y="474"/>
                      <a:pt x="427" y="474"/>
                      <a:pt x="429" y="474"/>
                    </a:cubicBezTo>
                    <a:cubicBezTo>
                      <a:pt x="427" y="476"/>
                      <a:pt x="431" y="477"/>
                      <a:pt x="431" y="478"/>
                    </a:cubicBezTo>
                    <a:cubicBezTo>
                      <a:pt x="431" y="479"/>
                      <a:pt x="429" y="482"/>
                      <a:pt x="429" y="481"/>
                    </a:cubicBezTo>
                    <a:cubicBezTo>
                      <a:pt x="430" y="484"/>
                      <a:pt x="435" y="483"/>
                      <a:pt x="433" y="489"/>
                    </a:cubicBezTo>
                    <a:cubicBezTo>
                      <a:pt x="430" y="487"/>
                      <a:pt x="429" y="484"/>
                      <a:pt x="423" y="485"/>
                    </a:cubicBezTo>
                    <a:cubicBezTo>
                      <a:pt x="426" y="478"/>
                      <a:pt x="419" y="479"/>
                      <a:pt x="420" y="474"/>
                    </a:cubicBezTo>
                    <a:cubicBezTo>
                      <a:pt x="419" y="471"/>
                      <a:pt x="416" y="470"/>
                      <a:pt x="414" y="468"/>
                    </a:cubicBezTo>
                    <a:cubicBezTo>
                      <a:pt x="412" y="467"/>
                      <a:pt x="411" y="465"/>
                      <a:pt x="410" y="463"/>
                    </a:cubicBezTo>
                    <a:cubicBezTo>
                      <a:pt x="407" y="462"/>
                      <a:pt x="404" y="462"/>
                      <a:pt x="403" y="459"/>
                    </a:cubicBezTo>
                    <a:cubicBezTo>
                      <a:pt x="403" y="454"/>
                      <a:pt x="404" y="457"/>
                      <a:pt x="406" y="457"/>
                    </a:cubicBezTo>
                    <a:cubicBezTo>
                      <a:pt x="408" y="449"/>
                      <a:pt x="400" y="451"/>
                      <a:pt x="401" y="444"/>
                    </a:cubicBezTo>
                    <a:cubicBezTo>
                      <a:pt x="397" y="443"/>
                      <a:pt x="396" y="440"/>
                      <a:pt x="392" y="440"/>
                    </a:cubicBezTo>
                    <a:cubicBezTo>
                      <a:pt x="392" y="436"/>
                      <a:pt x="395" y="436"/>
                      <a:pt x="392" y="431"/>
                    </a:cubicBezTo>
                    <a:cubicBezTo>
                      <a:pt x="391" y="430"/>
                      <a:pt x="390" y="429"/>
                      <a:pt x="390" y="429"/>
                    </a:cubicBezTo>
                    <a:cubicBezTo>
                      <a:pt x="388" y="425"/>
                      <a:pt x="389" y="419"/>
                      <a:pt x="380" y="420"/>
                    </a:cubicBezTo>
                    <a:cubicBezTo>
                      <a:pt x="382" y="418"/>
                      <a:pt x="382" y="417"/>
                      <a:pt x="380" y="414"/>
                    </a:cubicBezTo>
                    <a:cubicBezTo>
                      <a:pt x="380" y="414"/>
                      <a:pt x="379" y="411"/>
                      <a:pt x="379" y="411"/>
                    </a:cubicBezTo>
                    <a:cubicBezTo>
                      <a:pt x="378" y="410"/>
                      <a:pt x="374" y="411"/>
                      <a:pt x="373" y="411"/>
                    </a:cubicBezTo>
                    <a:cubicBezTo>
                      <a:pt x="372" y="409"/>
                      <a:pt x="377" y="409"/>
                      <a:pt x="377" y="409"/>
                    </a:cubicBezTo>
                    <a:cubicBezTo>
                      <a:pt x="376" y="405"/>
                      <a:pt x="365" y="403"/>
                      <a:pt x="360" y="401"/>
                    </a:cubicBezTo>
                    <a:cubicBezTo>
                      <a:pt x="359" y="400"/>
                      <a:pt x="359" y="399"/>
                      <a:pt x="358" y="398"/>
                    </a:cubicBezTo>
                    <a:cubicBezTo>
                      <a:pt x="357" y="395"/>
                      <a:pt x="356" y="394"/>
                      <a:pt x="354" y="392"/>
                    </a:cubicBezTo>
                    <a:cubicBezTo>
                      <a:pt x="353" y="390"/>
                      <a:pt x="353" y="385"/>
                      <a:pt x="351" y="381"/>
                    </a:cubicBezTo>
                    <a:cubicBezTo>
                      <a:pt x="350" y="380"/>
                      <a:pt x="347" y="380"/>
                      <a:pt x="347" y="379"/>
                    </a:cubicBezTo>
                    <a:cubicBezTo>
                      <a:pt x="346" y="376"/>
                      <a:pt x="348" y="372"/>
                      <a:pt x="343" y="373"/>
                    </a:cubicBezTo>
                    <a:cubicBezTo>
                      <a:pt x="344" y="366"/>
                      <a:pt x="340" y="362"/>
                      <a:pt x="336" y="357"/>
                    </a:cubicBezTo>
                    <a:cubicBezTo>
                      <a:pt x="334" y="354"/>
                      <a:pt x="334" y="349"/>
                      <a:pt x="330" y="351"/>
                    </a:cubicBezTo>
                    <a:cubicBezTo>
                      <a:pt x="333" y="329"/>
                      <a:pt x="329" y="316"/>
                      <a:pt x="330" y="289"/>
                    </a:cubicBezTo>
                    <a:cubicBezTo>
                      <a:pt x="330" y="288"/>
                      <a:pt x="328" y="288"/>
                      <a:pt x="328" y="286"/>
                    </a:cubicBezTo>
                    <a:cubicBezTo>
                      <a:pt x="327" y="285"/>
                      <a:pt x="326" y="283"/>
                      <a:pt x="324" y="282"/>
                    </a:cubicBezTo>
                    <a:cubicBezTo>
                      <a:pt x="324" y="281"/>
                      <a:pt x="323" y="280"/>
                      <a:pt x="321" y="280"/>
                    </a:cubicBezTo>
                    <a:cubicBezTo>
                      <a:pt x="320" y="271"/>
                      <a:pt x="312" y="266"/>
                      <a:pt x="306" y="260"/>
                    </a:cubicBezTo>
                    <a:cubicBezTo>
                      <a:pt x="305" y="259"/>
                      <a:pt x="304" y="258"/>
                      <a:pt x="304" y="256"/>
                    </a:cubicBezTo>
                    <a:cubicBezTo>
                      <a:pt x="305" y="257"/>
                      <a:pt x="309" y="259"/>
                      <a:pt x="310" y="256"/>
                    </a:cubicBezTo>
                    <a:cubicBezTo>
                      <a:pt x="313" y="256"/>
                      <a:pt x="312" y="261"/>
                      <a:pt x="317" y="260"/>
                    </a:cubicBezTo>
                    <a:cubicBezTo>
                      <a:pt x="318" y="261"/>
                      <a:pt x="319" y="264"/>
                      <a:pt x="319" y="267"/>
                    </a:cubicBezTo>
                    <a:cubicBezTo>
                      <a:pt x="328" y="266"/>
                      <a:pt x="330" y="272"/>
                      <a:pt x="336" y="274"/>
                    </a:cubicBezTo>
                    <a:cubicBezTo>
                      <a:pt x="335" y="281"/>
                      <a:pt x="339" y="283"/>
                      <a:pt x="341" y="286"/>
                    </a:cubicBezTo>
                    <a:cubicBezTo>
                      <a:pt x="343" y="285"/>
                      <a:pt x="344" y="282"/>
                      <a:pt x="343" y="280"/>
                    </a:cubicBezTo>
                    <a:cubicBezTo>
                      <a:pt x="343" y="278"/>
                      <a:pt x="340" y="278"/>
                      <a:pt x="339" y="276"/>
                    </a:cubicBezTo>
                    <a:cubicBezTo>
                      <a:pt x="338" y="273"/>
                      <a:pt x="338" y="271"/>
                      <a:pt x="338" y="269"/>
                    </a:cubicBezTo>
                    <a:cubicBezTo>
                      <a:pt x="337" y="268"/>
                      <a:pt x="336" y="267"/>
                      <a:pt x="336" y="267"/>
                    </a:cubicBezTo>
                    <a:cubicBezTo>
                      <a:pt x="335" y="266"/>
                      <a:pt x="337" y="264"/>
                      <a:pt x="338" y="265"/>
                    </a:cubicBezTo>
                    <a:cubicBezTo>
                      <a:pt x="335" y="261"/>
                      <a:pt x="331" y="262"/>
                      <a:pt x="332" y="258"/>
                    </a:cubicBezTo>
                    <a:cubicBezTo>
                      <a:pt x="323" y="259"/>
                      <a:pt x="322" y="252"/>
                      <a:pt x="313" y="252"/>
                    </a:cubicBezTo>
                    <a:cubicBezTo>
                      <a:pt x="316" y="246"/>
                      <a:pt x="307" y="251"/>
                      <a:pt x="310" y="245"/>
                    </a:cubicBezTo>
                    <a:cubicBezTo>
                      <a:pt x="308" y="243"/>
                      <a:pt x="305" y="245"/>
                      <a:pt x="302" y="241"/>
                    </a:cubicBezTo>
                    <a:cubicBezTo>
                      <a:pt x="302" y="239"/>
                      <a:pt x="304" y="239"/>
                      <a:pt x="306" y="239"/>
                    </a:cubicBezTo>
                    <a:cubicBezTo>
                      <a:pt x="308" y="234"/>
                      <a:pt x="299" y="237"/>
                      <a:pt x="300" y="237"/>
                    </a:cubicBezTo>
                    <a:cubicBezTo>
                      <a:pt x="298" y="236"/>
                      <a:pt x="300" y="234"/>
                      <a:pt x="298" y="233"/>
                    </a:cubicBezTo>
                    <a:cubicBezTo>
                      <a:pt x="298" y="233"/>
                      <a:pt x="295" y="234"/>
                      <a:pt x="295" y="233"/>
                    </a:cubicBezTo>
                    <a:cubicBezTo>
                      <a:pt x="294" y="232"/>
                      <a:pt x="297" y="231"/>
                      <a:pt x="297" y="230"/>
                    </a:cubicBezTo>
                    <a:cubicBezTo>
                      <a:pt x="296" y="227"/>
                      <a:pt x="294" y="230"/>
                      <a:pt x="291" y="230"/>
                    </a:cubicBezTo>
                    <a:cubicBezTo>
                      <a:pt x="287" y="227"/>
                      <a:pt x="289" y="223"/>
                      <a:pt x="287" y="220"/>
                    </a:cubicBezTo>
                    <a:cubicBezTo>
                      <a:pt x="286" y="219"/>
                      <a:pt x="284" y="218"/>
                      <a:pt x="282" y="219"/>
                    </a:cubicBezTo>
                    <a:cubicBezTo>
                      <a:pt x="288" y="208"/>
                      <a:pt x="267" y="215"/>
                      <a:pt x="269" y="204"/>
                    </a:cubicBezTo>
                    <a:cubicBezTo>
                      <a:pt x="270" y="204"/>
                      <a:pt x="272" y="204"/>
                      <a:pt x="274" y="204"/>
                    </a:cubicBezTo>
                    <a:cubicBezTo>
                      <a:pt x="275" y="199"/>
                      <a:pt x="266" y="205"/>
                      <a:pt x="269" y="198"/>
                    </a:cubicBezTo>
                    <a:cubicBezTo>
                      <a:pt x="265" y="198"/>
                      <a:pt x="261" y="198"/>
                      <a:pt x="257" y="198"/>
                    </a:cubicBezTo>
                    <a:cubicBezTo>
                      <a:pt x="262" y="195"/>
                      <a:pt x="255" y="194"/>
                      <a:pt x="259" y="192"/>
                    </a:cubicBezTo>
                    <a:cubicBezTo>
                      <a:pt x="260" y="189"/>
                      <a:pt x="254" y="189"/>
                      <a:pt x="255" y="191"/>
                    </a:cubicBezTo>
                    <a:cubicBezTo>
                      <a:pt x="252" y="187"/>
                      <a:pt x="255" y="186"/>
                      <a:pt x="252" y="181"/>
                    </a:cubicBezTo>
                    <a:cubicBezTo>
                      <a:pt x="248" y="181"/>
                      <a:pt x="244" y="181"/>
                      <a:pt x="241" y="181"/>
                    </a:cubicBezTo>
                    <a:cubicBezTo>
                      <a:pt x="242" y="179"/>
                      <a:pt x="243" y="177"/>
                      <a:pt x="244" y="174"/>
                    </a:cubicBezTo>
                    <a:cubicBezTo>
                      <a:pt x="243" y="170"/>
                      <a:pt x="239" y="173"/>
                      <a:pt x="242" y="168"/>
                    </a:cubicBezTo>
                    <a:cubicBezTo>
                      <a:pt x="236" y="169"/>
                      <a:pt x="232" y="171"/>
                      <a:pt x="224" y="170"/>
                    </a:cubicBezTo>
                    <a:cubicBezTo>
                      <a:pt x="224" y="165"/>
                      <a:pt x="219" y="163"/>
                      <a:pt x="214" y="161"/>
                    </a:cubicBezTo>
                    <a:cubicBezTo>
                      <a:pt x="213" y="160"/>
                      <a:pt x="210" y="160"/>
                      <a:pt x="209" y="159"/>
                    </a:cubicBezTo>
                    <a:cubicBezTo>
                      <a:pt x="208" y="159"/>
                      <a:pt x="209" y="156"/>
                      <a:pt x="209" y="155"/>
                    </a:cubicBezTo>
                    <a:cubicBezTo>
                      <a:pt x="208" y="154"/>
                      <a:pt x="204" y="156"/>
                      <a:pt x="205" y="153"/>
                    </a:cubicBezTo>
                    <a:cubicBezTo>
                      <a:pt x="199" y="151"/>
                      <a:pt x="186" y="157"/>
                      <a:pt x="183" y="153"/>
                    </a:cubicBezTo>
                    <a:cubicBezTo>
                      <a:pt x="183" y="153"/>
                      <a:pt x="183" y="151"/>
                      <a:pt x="183" y="151"/>
                    </a:cubicBezTo>
                    <a:cubicBezTo>
                      <a:pt x="181" y="151"/>
                      <a:pt x="179" y="153"/>
                      <a:pt x="179" y="153"/>
                    </a:cubicBezTo>
                    <a:cubicBezTo>
                      <a:pt x="177" y="153"/>
                      <a:pt x="177" y="147"/>
                      <a:pt x="170" y="150"/>
                    </a:cubicBezTo>
                    <a:cubicBezTo>
                      <a:pt x="170" y="145"/>
                      <a:pt x="161" y="147"/>
                      <a:pt x="166" y="142"/>
                    </a:cubicBezTo>
                    <a:cubicBezTo>
                      <a:pt x="165" y="142"/>
                      <a:pt x="164" y="144"/>
                      <a:pt x="162" y="144"/>
                    </a:cubicBezTo>
                    <a:cubicBezTo>
                      <a:pt x="161" y="144"/>
                      <a:pt x="160" y="142"/>
                      <a:pt x="160" y="142"/>
                    </a:cubicBezTo>
                    <a:cubicBezTo>
                      <a:pt x="157" y="143"/>
                      <a:pt x="154" y="147"/>
                      <a:pt x="151" y="144"/>
                    </a:cubicBezTo>
                    <a:cubicBezTo>
                      <a:pt x="147" y="144"/>
                      <a:pt x="150" y="151"/>
                      <a:pt x="149" y="153"/>
                    </a:cubicBezTo>
                    <a:cubicBezTo>
                      <a:pt x="148" y="153"/>
                      <a:pt x="146" y="151"/>
                      <a:pt x="144" y="151"/>
                    </a:cubicBezTo>
                    <a:cubicBezTo>
                      <a:pt x="141" y="152"/>
                      <a:pt x="143" y="155"/>
                      <a:pt x="142" y="155"/>
                    </a:cubicBezTo>
                    <a:cubicBezTo>
                      <a:pt x="140" y="156"/>
                      <a:pt x="133" y="155"/>
                      <a:pt x="131" y="157"/>
                    </a:cubicBezTo>
                    <a:cubicBezTo>
                      <a:pt x="129" y="158"/>
                      <a:pt x="129" y="160"/>
                      <a:pt x="127" y="161"/>
                    </a:cubicBezTo>
                    <a:cubicBezTo>
                      <a:pt x="124" y="161"/>
                      <a:pt x="123" y="159"/>
                      <a:pt x="119" y="159"/>
                    </a:cubicBezTo>
                    <a:cubicBezTo>
                      <a:pt x="122" y="156"/>
                      <a:pt x="127" y="155"/>
                      <a:pt x="125" y="148"/>
                    </a:cubicBezTo>
                    <a:cubicBezTo>
                      <a:pt x="128" y="148"/>
                      <a:pt x="129" y="146"/>
                      <a:pt x="129" y="144"/>
                    </a:cubicBezTo>
                    <a:cubicBezTo>
                      <a:pt x="128" y="142"/>
                      <a:pt x="125" y="142"/>
                      <a:pt x="123" y="142"/>
                    </a:cubicBezTo>
                    <a:cubicBezTo>
                      <a:pt x="121" y="144"/>
                      <a:pt x="121" y="147"/>
                      <a:pt x="118" y="150"/>
                    </a:cubicBezTo>
                    <a:cubicBezTo>
                      <a:pt x="116" y="151"/>
                      <a:pt x="116" y="153"/>
                      <a:pt x="114" y="153"/>
                    </a:cubicBezTo>
                    <a:cubicBezTo>
                      <a:pt x="112" y="153"/>
                      <a:pt x="112" y="158"/>
                      <a:pt x="108" y="157"/>
                    </a:cubicBezTo>
                    <a:cubicBezTo>
                      <a:pt x="109" y="160"/>
                      <a:pt x="107" y="161"/>
                      <a:pt x="105" y="161"/>
                    </a:cubicBezTo>
                    <a:cubicBezTo>
                      <a:pt x="105" y="163"/>
                      <a:pt x="105" y="166"/>
                      <a:pt x="105" y="168"/>
                    </a:cubicBezTo>
                    <a:cubicBezTo>
                      <a:pt x="99" y="170"/>
                      <a:pt x="98" y="176"/>
                      <a:pt x="93" y="179"/>
                    </a:cubicBezTo>
                    <a:cubicBezTo>
                      <a:pt x="93" y="180"/>
                      <a:pt x="90" y="179"/>
                      <a:pt x="90" y="179"/>
                    </a:cubicBezTo>
                    <a:cubicBezTo>
                      <a:pt x="89" y="180"/>
                      <a:pt x="90" y="183"/>
                      <a:pt x="90" y="183"/>
                    </a:cubicBezTo>
                    <a:cubicBezTo>
                      <a:pt x="89" y="183"/>
                      <a:pt x="82" y="183"/>
                      <a:pt x="84" y="185"/>
                    </a:cubicBezTo>
                    <a:cubicBezTo>
                      <a:pt x="88" y="188"/>
                      <a:pt x="79" y="187"/>
                      <a:pt x="77" y="191"/>
                    </a:cubicBezTo>
                    <a:cubicBezTo>
                      <a:pt x="76" y="191"/>
                      <a:pt x="74" y="197"/>
                      <a:pt x="73" y="196"/>
                    </a:cubicBezTo>
                    <a:cubicBezTo>
                      <a:pt x="71" y="194"/>
                      <a:pt x="72" y="195"/>
                      <a:pt x="71" y="198"/>
                    </a:cubicBezTo>
                    <a:cubicBezTo>
                      <a:pt x="68" y="198"/>
                      <a:pt x="66" y="198"/>
                      <a:pt x="64" y="198"/>
                    </a:cubicBezTo>
                    <a:cubicBezTo>
                      <a:pt x="60" y="200"/>
                      <a:pt x="67" y="201"/>
                      <a:pt x="58" y="202"/>
                    </a:cubicBezTo>
                    <a:cubicBezTo>
                      <a:pt x="54" y="202"/>
                      <a:pt x="51" y="202"/>
                      <a:pt x="47" y="204"/>
                    </a:cubicBezTo>
                    <a:cubicBezTo>
                      <a:pt x="44" y="205"/>
                      <a:pt x="44" y="210"/>
                      <a:pt x="39" y="207"/>
                    </a:cubicBezTo>
                    <a:cubicBezTo>
                      <a:pt x="39" y="202"/>
                      <a:pt x="45" y="204"/>
                      <a:pt x="49" y="202"/>
                    </a:cubicBezTo>
                    <a:cubicBezTo>
                      <a:pt x="50" y="201"/>
                      <a:pt x="50" y="202"/>
                      <a:pt x="50" y="200"/>
                    </a:cubicBezTo>
                    <a:cubicBezTo>
                      <a:pt x="51" y="197"/>
                      <a:pt x="55" y="198"/>
                      <a:pt x="58" y="198"/>
                    </a:cubicBezTo>
                    <a:cubicBezTo>
                      <a:pt x="61" y="198"/>
                      <a:pt x="59" y="194"/>
                      <a:pt x="60" y="192"/>
                    </a:cubicBezTo>
                    <a:cubicBezTo>
                      <a:pt x="61" y="191"/>
                      <a:pt x="62" y="196"/>
                      <a:pt x="65" y="191"/>
                    </a:cubicBezTo>
                    <a:cubicBezTo>
                      <a:pt x="66" y="190"/>
                      <a:pt x="67" y="191"/>
                      <a:pt x="67" y="189"/>
                    </a:cubicBezTo>
                    <a:cubicBezTo>
                      <a:pt x="67" y="186"/>
                      <a:pt x="72" y="187"/>
                      <a:pt x="75" y="185"/>
                    </a:cubicBezTo>
                    <a:cubicBezTo>
                      <a:pt x="75" y="182"/>
                      <a:pt x="75" y="179"/>
                      <a:pt x="75" y="176"/>
                    </a:cubicBezTo>
                    <a:cubicBezTo>
                      <a:pt x="81" y="182"/>
                      <a:pt x="75" y="170"/>
                      <a:pt x="82" y="172"/>
                    </a:cubicBezTo>
                    <a:cubicBezTo>
                      <a:pt x="83" y="167"/>
                      <a:pt x="74" y="173"/>
                      <a:pt x="77" y="166"/>
                    </a:cubicBezTo>
                    <a:cubicBezTo>
                      <a:pt x="75" y="171"/>
                      <a:pt x="63" y="165"/>
                      <a:pt x="62" y="170"/>
                    </a:cubicBezTo>
                    <a:cubicBezTo>
                      <a:pt x="59" y="171"/>
                      <a:pt x="61" y="167"/>
                      <a:pt x="60" y="166"/>
                    </a:cubicBezTo>
                    <a:cubicBezTo>
                      <a:pt x="57" y="165"/>
                      <a:pt x="52" y="168"/>
                      <a:pt x="49" y="166"/>
                    </a:cubicBezTo>
                    <a:cubicBezTo>
                      <a:pt x="51" y="162"/>
                      <a:pt x="46" y="164"/>
                      <a:pt x="45" y="163"/>
                    </a:cubicBezTo>
                    <a:cubicBezTo>
                      <a:pt x="44" y="161"/>
                      <a:pt x="46" y="160"/>
                      <a:pt x="47" y="161"/>
                    </a:cubicBezTo>
                    <a:cubicBezTo>
                      <a:pt x="43" y="156"/>
                      <a:pt x="40" y="157"/>
                      <a:pt x="37" y="151"/>
                    </a:cubicBezTo>
                    <a:cubicBezTo>
                      <a:pt x="35" y="154"/>
                      <a:pt x="29" y="153"/>
                      <a:pt x="24" y="153"/>
                    </a:cubicBezTo>
                    <a:cubicBezTo>
                      <a:pt x="24" y="151"/>
                      <a:pt x="25" y="150"/>
                      <a:pt x="26" y="150"/>
                    </a:cubicBezTo>
                    <a:cubicBezTo>
                      <a:pt x="25" y="146"/>
                      <a:pt x="19" y="147"/>
                      <a:pt x="21" y="140"/>
                    </a:cubicBezTo>
                    <a:cubicBezTo>
                      <a:pt x="20" y="138"/>
                      <a:pt x="17" y="136"/>
                      <a:pt x="17" y="138"/>
                    </a:cubicBezTo>
                    <a:cubicBezTo>
                      <a:pt x="12" y="138"/>
                      <a:pt x="16" y="133"/>
                      <a:pt x="17" y="131"/>
                    </a:cubicBezTo>
                    <a:cubicBezTo>
                      <a:pt x="17" y="130"/>
                      <a:pt x="16" y="128"/>
                      <a:pt x="17" y="127"/>
                    </a:cubicBezTo>
                    <a:cubicBezTo>
                      <a:pt x="17" y="127"/>
                      <a:pt x="20" y="128"/>
                      <a:pt x="21" y="127"/>
                    </a:cubicBezTo>
                    <a:cubicBezTo>
                      <a:pt x="22" y="126"/>
                      <a:pt x="21" y="123"/>
                      <a:pt x="22" y="122"/>
                    </a:cubicBezTo>
                    <a:cubicBezTo>
                      <a:pt x="27" y="121"/>
                      <a:pt x="34" y="120"/>
                      <a:pt x="37" y="118"/>
                    </a:cubicBezTo>
                    <a:cubicBezTo>
                      <a:pt x="40" y="116"/>
                      <a:pt x="42" y="117"/>
                      <a:pt x="45" y="116"/>
                    </a:cubicBezTo>
                    <a:cubicBezTo>
                      <a:pt x="48" y="115"/>
                      <a:pt x="42" y="111"/>
                      <a:pt x="52" y="112"/>
                    </a:cubicBezTo>
                    <a:cubicBezTo>
                      <a:pt x="51" y="108"/>
                      <a:pt x="51" y="104"/>
                      <a:pt x="49" y="97"/>
                    </a:cubicBezTo>
                    <a:cubicBezTo>
                      <a:pt x="45" y="93"/>
                      <a:pt x="34" y="104"/>
                      <a:pt x="30" y="99"/>
                    </a:cubicBezTo>
                    <a:cubicBezTo>
                      <a:pt x="27" y="96"/>
                      <a:pt x="29" y="101"/>
                      <a:pt x="22" y="101"/>
                    </a:cubicBezTo>
                    <a:cubicBezTo>
                      <a:pt x="21" y="98"/>
                      <a:pt x="14" y="100"/>
                      <a:pt x="9" y="97"/>
                    </a:cubicBezTo>
                    <a:cubicBezTo>
                      <a:pt x="9" y="97"/>
                      <a:pt x="13" y="94"/>
                      <a:pt x="9" y="94"/>
                    </a:cubicBezTo>
                    <a:cubicBezTo>
                      <a:pt x="6" y="93"/>
                      <a:pt x="3" y="92"/>
                      <a:pt x="2" y="86"/>
                    </a:cubicBezTo>
                    <a:cubicBezTo>
                      <a:pt x="13" y="87"/>
                      <a:pt x="0" y="81"/>
                      <a:pt x="13" y="82"/>
                    </a:cubicBezTo>
                    <a:cubicBezTo>
                      <a:pt x="15" y="82"/>
                      <a:pt x="14" y="81"/>
                      <a:pt x="13" y="81"/>
                    </a:cubicBezTo>
                    <a:cubicBezTo>
                      <a:pt x="14" y="77"/>
                      <a:pt x="17" y="81"/>
                      <a:pt x="17" y="81"/>
                    </a:cubicBezTo>
                    <a:cubicBezTo>
                      <a:pt x="20" y="81"/>
                      <a:pt x="21" y="78"/>
                      <a:pt x="24" y="79"/>
                    </a:cubicBezTo>
                    <a:cubicBezTo>
                      <a:pt x="25" y="79"/>
                      <a:pt x="26" y="82"/>
                      <a:pt x="28" y="82"/>
                    </a:cubicBezTo>
                    <a:cubicBezTo>
                      <a:pt x="32" y="83"/>
                      <a:pt x="36" y="81"/>
                      <a:pt x="41" y="82"/>
                    </a:cubicBezTo>
                    <a:cubicBezTo>
                      <a:pt x="44" y="83"/>
                      <a:pt x="44" y="84"/>
                      <a:pt x="47" y="82"/>
                    </a:cubicBezTo>
                    <a:cubicBezTo>
                      <a:pt x="49" y="82"/>
                      <a:pt x="47" y="81"/>
                      <a:pt x="47" y="79"/>
                    </a:cubicBezTo>
                    <a:cubicBezTo>
                      <a:pt x="49" y="79"/>
                      <a:pt x="50" y="78"/>
                      <a:pt x="50" y="77"/>
                    </a:cubicBezTo>
                    <a:cubicBezTo>
                      <a:pt x="51" y="72"/>
                      <a:pt x="42" y="78"/>
                      <a:pt x="45" y="71"/>
                    </a:cubicBezTo>
                    <a:cubicBezTo>
                      <a:pt x="40" y="70"/>
                      <a:pt x="35" y="69"/>
                      <a:pt x="30" y="68"/>
                    </a:cubicBezTo>
                    <a:cubicBezTo>
                      <a:pt x="32" y="64"/>
                      <a:pt x="32" y="65"/>
                      <a:pt x="28" y="62"/>
                    </a:cubicBezTo>
                    <a:cubicBezTo>
                      <a:pt x="27" y="62"/>
                      <a:pt x="27" y="60"/>
                      <a:pt x="26" y="60"/>
                    </a:cubicBezTo>
                    <a:cubicBezTo>
                      <a:pt x="25" y="59"/>
                      <a:pt x="21" y="60"/>
                      <a:pt x="19" y="58"/>
                    </a:cubicBezTo>
                    <a:cubicBezTo>
                      <a:pt x="19" y="58"/>
                      <a:pt x="22" y="52"/>
                      <a:pt x="19" y="53"/>
                    </a:cubicBezTo>
                    <a:cubicBezTo>
                      <a:pt x="18" y="53"/>
                      <a:pt x="19" y="55"/>
                      <a:pt x="17" y="55"/>
                    </a:cubicBezTo>
                    <a:cubicBezTo>
                      <a:pt x="15" y="54"/>
                      <a:pt x="14" y="52"/>
                      <a:pt x="11" y="53"/>
                    </a:cubicBezTo>
                    <a:cubicBezTo>
                      <a:pt x="15" y="47"/>
                      <a:pt x="23" y="46"/>
                      <a:pt x="30" y="43"/>
                    </a:cubicBezTo>
                    <a:cubicBezTo>
                      <a:pt x="28" y="37"/>
                      <a:pt x="35" y="37"/>
                      <a:pt x="37" y="34"/>
                    </a:cubicBezTo>
                    <a:cubicBezTo>
                      <a:pt x="39" y="32"/>
                      <a:pt x="37" y="28"/>
                      <a:pt x="39" y="27"/>
                    </a:cubicBezTo>
                    <a:cubicBezTo>
                      <a:pt x="44" y="31"/>
                      <a:pt x="44" y="28"/>
                      <a:pt x="52" y="28"/>
                    </a:cubicBezTo>
                    <a:cubicBezTo>
                      <a:pt x="56" y="23"/>
                      <a:pt x="62" y="19"/>
                      <a:pt x="73" y="21"/>
                    </a:cubicBezTo>
                    <a:cubicBezTo>
                      <a:pt x="75" y="22"/>
                      <a:pt x="74" y="18"/>
                      <a:pt x="75" y="17"/>
                    </a:cubicBezTo>
                    <a:cubicBezTo>
                      <a:pt x="78" y="15"/>
                      <a:pt x="85" y="19"/>
                      <a:pt x="86" y="14"/>
                    </a:cubicBezTo>
                    <a:cubicBezTo>
                      <a:pt x="88" y="13"/>
                      <a:pt x="89" y="17"/>
                      <a:pt x="90" y="17"/>
                    </a:cubicBezTo>
                    <a:cubicBezTo>
                      <a:pt x="93" y="18"/>
                      <a:pt x="96" y="16"/>
                      <a:pt x="95" y="21"/>
                    </a:cubicBezTo>
                    <a:cubicBezTo>
                      <a:pt x="103" y="21"/>
                      <a:pt x="111" y="21"/>
                      <a:pt x="119" y="21"/>
                    </a:cubicBezTo>
                    <a:cubicBezTo>
                      <a:pt x="111" y="29"/>
                      <a:pt x="132" y="18"/>
                      <a:pt x="125" y="27"/>
                    </a:cubicBezTo>
                    <a:cubicBezTo>
                      <a:pt x="129" y="27"/>
                      <a:pt x="132" y="26"/>
                      <a:pt x="132" y="23"/>
                    </a:cubicBezTo>
                    <a:cubicBezTo>
                      <a:pt x="136" y="27"/>
                      <a:pt x="144" y="25"/>
                      <a:pt x="149" y="27"/>
                    </a:cubicBezTo>
                    <a:cubicBezTo>
                      <a:pt x="150" y="27"/>
                      <a:pt x="149" y="28"/>
                      <a:pt x="151" y="28"/>
                    </a:cubicBezTo>
                    <a:cubicBezTo>
                      <a:pt x="153" y="28"/>
                      <a:pt x="153" y="30"/>
                      <a:pt x="155" y="30"/>
                    </a:cubicBezTo>
                    <a:cubicBezTo>
                      <a:pt x="160" y="31"/>
                      <a:pt x="161" y="27"/>
                      <a:pt x="164" y="30"/>
                    </a:cubicBezTo>
                    <a:cubicBezTo>
                      <a:pt x="165" y="31"/>
                      <a:pt x="186" y="31"/>
                      <a:pt x="188" y="32"/>
                    </a:cubicBezTo>
                    <a:cubicBezTo>
                      <a:pt x="191" y="34"/>
                      <a:pt x="202" y="35"/>
                      <a:pt x="209" y="36"/>
                    </a:cubicBezTo>
                    <a:cubicBezTo>
                      <a:pt x="211" y="38"/>
                      <a:pt x="214" y="40"/>
                      <a:pt x="214" y="43"/>
                    </a:cubicBezTo>
                    <a:cubicBezTo>
                      <a:pt x="221" y="44"/>
                      <a:pt x="224" y="48"/>
                      <a:pt x="229" y="45"/>
                    </a:cubicBezTo>
                    <a:cubicBezTo>
                      <a:pt x="230" y="51"/>
                      <a:pt x="239" y="48"/>
                      <a:pt x="244" y="49"/>
                    </a:cubicBezTo>
                    <a:cubicBezTo>
                      <a:pt x="244" y="47"/>
                      <a:pt x="242" y="47"/>
                      <a:pt x="241" y="47"/>
                    </a:cubicBezTo>
                    <a:cubicBezTo>
                      <a:pt x="244" y="43"/>
                      <a:pt x="249" y="39"/>
                      <a:pt x="255" y="38"/>
                    </a:cubicBezTo>
                    <a:cubicBezTo>
                      <a:pt x="255" y="41"/>
                      <a:pt x="257" y="42"/>
                      <a:pt x="257" y="40"/>
                    </a:cubicBezTo>
                    <a:cubicBezTo>
                      <a:pt x="259" y="40"/>
                      <a:pt x="259" y="43"/>
                      <a:pt x="261" y="43"/>
                    </a:cubicBezTo>
                    <a:cubicBezTo>
                      <a:pt x="265" y="44"/>
                      <a:pt x="265" y="41"/>
                      <a:pt x="265" y="38"/>
                    </a:cubicBezTo>
                    <a:cubicBezTo>
                      <a:pt x="269" y="37"/>
                      <a:pt x="270" y="39"/>
                      <a:pt x="272" y="40"/>
                    </a:cubicBezTo>
                    <a:cubicBezTo>
                      <a:pt x="274" y="38"/>
                      <a:pt x="272" y="35"/>
                      <a:pt x="276" y="32"/>
                    </a:cubicBezTo>
                    <a:cubicBezTo>
                      <a:pt x="279" y="32"/>
                      <a:pt x="281" y="35"/>
                      <a:pt x="282" y="32"/>
                    </a:cubicBezTo>
                    <a:cubicBezTo>
                      <a:pt x="285" y="33"/>
                      <a:pt x="283" y="36"/>
                      <a:pt x="280" y="36"/>
                    </a:cubicBezTo>
                    <a:cubicBezTo>
                      <a:pt x="282" y="41"/>
                      <a:pt x="295" y="31"/>
                      <a:pt x="298" y="38"/>
                    </a:cubicBezTo>
                    <a:cubicBezTo>
                      <a:pt x="304" y="38"/>
                      <a:pt x="294" y="32"/>
                      <a:pt x="300" y="32"/>
                    </a:cubicBezTo>
                    <a:cubicBezTo>
                      <a:pt x="301" y="30"/>
                      <a:pt x="303" y="28"/>
                      <a:pt x="306" y="28"/>
                    </a:cubicBezTo>
                    <a:cubicBezTo>
                      <a:pt x="306" y="30"/>
                      <a:pt x="306" y="32"/>
                      <a:pt x="306" y="34"/>
                    </a:cubicBezTo>
                    <a:cubicBezTo>
                      <a:pt x="310" y="30"/>
                      <a:pt x="311" y="37"/>
                      <a:pt x="315" y="38"/>
                    </a:cubicBezTo>
                    <a:cubicBezTo>
                      <a:pt x="321" y="38"/>
                      <a:pt x="325" y="37"/>
                      <a:pt x="326" y="34"/>
                    </a:cubicBezTo>
                    <a:cubicBezTo>
                      <a:pt x="329" y="36"/>
                      <a:pt x="334" y="36"/>
                      <a:pt x="332" y="41"/>
                    </a:cubicBezTo>
                    <a:cubicBezTo>
                      <a:pt x="336" y="40"/>
                      <a:pt x="341" y="39"/>
                      <a:pt x="341" y="34"/>
                    </a:cubicBezTo>
                    <a:cubicBezTo>
                      <a:pt x="346" y="37"/>
                      <a:pt x="348" y="33"/>
                      <a:pt x="352" y="38"/>
                    </a:cubicBezTo>
                    <a:cubicBezTo>
                      <a:pt x="357" y="38"/>
                      <a:pt x="361" y="38"/>
                      <a:pt x="365" y="38"/>
                    </a:cubicBezTo>
                    <a:cubicBezTo>
                      <a:pt x="366" y="38"/>
                      <a:pt x="363" y="41"/>
                      <a:pt x="364" y="41"/>
                    </a:cubicBezTo>
                    <a:cubicBezTo>
                      <a:pt x="363" y="41"/>
                      <a:pt x="369" y="43"/>
                      <a:pt x="367" y="43"/>
                    </a:cubicBezTo>
                    <a:cubicBezTo>
                      <a:pt x="369" y="44"/>
                      <a:pt x="370" y="41"/>
                      <a:pt x="373" y="41"/>
                    </a:cubicBezTo>
                    <a:cubicBezTo>
                      <a:pt x="373" y="42"/>
                      <a:pt x="373" y="45"/>
                      <a:pt x="373" y="45"/>
                    </a:cubicBezTo>
                    <a:cubicBezTo>
                      <a:pt x="378" y="48"/>
                      <a:pt x="386" y="44"/>
                      <a:pt x="392" y="45"/>
                    </a:cubicBezTo>
                    <a:cubicBezTo>
                      <a:pt x="392" y="47"/>
                      <a:pt x="395" y="47"/>
                      <a:pt x="397" y="47"/>
                    </a:cubicBezTo>
                    <a:cubicBezTo>
                      <a:pt x="394" y="54"/>
                      <a:pt x="404" y="48"/>
                      <a:pt x="403" y="53"/>
                    </a:cubicBezTo>
                    <a:cubicBezTo>
                      <a:pt x="404" y="57"/>
                      <a:pt x="399" y="55"/>
                      <a:pt x="399" y="58"/>
                    </a:cubicBezTo>
                    <a:cubicBezTo>
                      <a:pt x="398" y="61"/>
                      <a:pt x="401" y="62"/>
                      <a:pt x="401" y="64"/>
                    </a:cubicBezTo>
                    <a:cubicBezTo>
                      <a:pt x="421" y="62"/>
                      <a:pt x="438" y="61"/>
                      <a:pt x="453" y="68"/>
                    </a:cubicBezTo>
                    <a:cubicBezTo>
                      <a:pt x="452" y="69"/>
                      <a:pt x="451" y="71"/>
                      <a:pt x="451" y="73"/>
                    </a:cubicBezTo>
                    <a:cubicBezTo>
                      <a:pt x="455" y="73"/>
                      <a:pt x="455" y="71"/>
                      <a:pt x="459" y="71"/>
                    </a:cubicBezTo>
                    <a:cubicBezTo>
                      <a:pt x="457" y="65"/>
                      <a:pt x="458" y="67"/>
                      <a:pt x="457" y="60"/>
                    </a:cubicBezTo>
                    <a:cubicBezTo>
                      <a:pt x="458" y="57"/>
                      <a:pt x="472" y="57"/>
                      <a:pt x="468" y="55"/>
                    </a:cubicBezTo>
                    <a:cubicBezTo>
                      <a:pt x="469" y="51"/>
                      <a:pt x="471" y="54"/>
                      <a:pt x="474" y="55"/>
                    </a:cubicBezTo>
                    <a:cubicBezTo>
                      <a:pt x="474" y="57"/>
                      <a:pt x="477" y="56"/>
                      <a:pt x="477" y="58"/>
                    </a:cubicBezTo>
                    <a:cubicBezTo>
                      <a:pt x="485" y="60"/>
                      <a:pt x="490" y="57"/>
                      <a:pt x="496" y="58"/>
                    </a:cubicBezTo>
                    <a:cubicBezTo>
                      <a:pt x="496" y="58"/>
                      <a:pt x="496" y="60"/>
                      <a:pt x="498" y="60"/>
                    </a:cubicBezTo>
                    <a:cubicBezTo>
                      <a:pt x="499" y="60"/>
                      <a:pt x="500" y="62"/>
                      <a:pt x="502" y="62"/>
                    </a:cubicBezTo>
                    <a:cubicBezTo>
                      <a:pt x="508" y="62"/>
                      <a:pt x="514" y="58"/>
                      <a:pt x="524" y="60"/>
                    </a:cubicBezTo>
                    <a:cubicBezTo>
                      <a:pt x="529" y="56"/>
                      <a:pt x="528" y="53"/>
                      <a:pt x="530" y="49"/>
                    </a:cubicBezTo>
                    <a:cubicBezTo>
                      <a:pt x="528" y="43"/>
                      <a:pt x="523" y="45"/>
                      <a:pt x="522" y="43"/>
                    </a:cubicBezTo>
                    <a:cubicBezTo>
                      <a:pt x="523" y="34"/>
                      <a:pt x="540" y="39"/>
                      <a:pt x="544" y="41"/>
                    </a:cubicBezTo>
                    <a:cubicBezTo>
                      <a:pt x="544" y="44"/>
                      <a:pt x="542" y="45"/>
                      <a:pt x="539" y="45"/>
                    </a:cubicBezTo>
                    <a:cubicBezTo>
                      <a:pt x="543" y="49"/>
                      <a:pt x="539" y="50"/>
                      <a:pt x="537" y="53"/>
                    </a:cubicBezTo>
                    <a:cubicBezTo>
                      <a:pt x="536" y="57"/>
                      <a:pt x="540" y="56"/>
                      <a:pt x="543" y="56"/>
                    </a:cubicBezTo>
                    <a:cubicBezTo>
                      <a:pt x="540" y="62"/>
                      <a:pt x="544" y="63"/>
                      <a:pt x="541" y="68"/>
                    </a:cubicBezTo>
                    <a:cubicBezTo>
                      <a:pt x="546" y="71"/>
                      <a:pt x="550" y="59"/>
                      <a:pt x="548" y="60"/>
                    </a:cubicBezTo>
                    <a:cubicBezTo>
                      <a:pt x="549" y="59"/>
                      <a:pt x="554" y="65"/>
                      <a:pt x="552" y="56"/>
                    </a:cubicBezTo>
                    <a:cubicBezTo>
                      <a:pt x="560" y="58"/>
                      <a:pt x="558" y="49"/>
                      <a:pt x="563" y="47"/>
                    </a:cubicBezTo>
                    <a:cubicBezTo>
                      <a:pt x="561" y="42"/>
                      <a:pt x="558" y="38"/>
                      <a:pt x="550" y="38"/>
                    </a:cubicBezTo>
                    <a:cubicBezTo>
                      <a:pt x="554" y="35"/>
                      <a:pt x="546" y="30"/>
                      <a:pt x="541" y="28"/>
                    </a:cubicBezTo>
                    <a:cubicBezTo>
                      <a:pt x="541" y="26"/>
                      <a:pt x="541" y="23"/>
                      <a:pt x="539" y="23"/>
                    </a:cubicBezTo>
                    <a:cubicBezTo>
                      <a:pt x="539" y="19"/>
                      <a:pt x="544" y="17"/>
                      <a:pt x="544" y="14"/>
                    </a:cubicBezTo>
                    <a:cubicBezTo>
                      <a:pt x="544" y="13"/>
                      <a:pt x="549" y="11"/>
                      <a:pt x="548" y="10"/>
                    </a:cubicBezTo>
                    <a:cubicBezTo>
                      <a:pt x="543" y="5"/>
                      <a:pt x="555" y="11"/>
                      <a:pt x="550" y="6"/>
                    </a:cubicBezTo>
                    <a:cubicBezTo>
                      <a:pt x="550" y="0"/>
                      <a:pt x="555" y="8"/>
                      <a:pt x="556" y="8"/>
                    </a:cubicBezTo>
                    <a:cubicBezTo>
                      <a:pt x="558" y="9"/>
                      <a:pt x="561" y="7"/>
                      <a:pt x="563" y="8"/>
                    </a:cubicBezTo>
                    <a:cubicBezTo>
                      <a:pt x="564" y="8"/>
                      <a:pt x="560" y="11"/>
                      <a:pt x="561" y="12"/>
                    </a:cubicBezTo>
                    <a:cubicBezTo>
                      <a:pt x="562" y="12"/>
                      <a:pt x="566" y="11"/>
                      <a:pt x="567" y="12"/>
                    </a:cubicBezTo>
                    <a:cubicBezTo>
                      <a:pt x="568" y="13"/>
                      <a:pt x="566" y="16"/>
                      <a:pt x="567" y="17"/>
                    </a:cubicBezTo>
                    <a:cubicBezTo>
                      <a:pt x="567" y="18"/>
                      <a:pt x="570" y="17"/>
                      <a:pt x="571" y="17"/>
                    </a:cubicBezTo>
                    <a:cubicBezTo>
                      <a:pt x="572" y="22"/>
                      <a:pt x="567" y="20"/>
                      <a:pt x="571" y="25"/>
                    </a:cubicBezTo>
                    <a:cubicBezTo>
                      <a:pt x="571" y="26"/>
                      <a:pt x="573" y="26"/>
                      <a:pt x="572" y="28"/>
                    </a:cubicBezTo>
                    <a:cubicBezTo>
                      <a:pt x="572" y="28"/>
                      <a:pt x="571" y="29"/>
                      <a:pt x="571" y="30"/>
                    </a:cubicBezTo>
                    <a:cubicBezTo>
                      <a:pt x="570" y="33"/>
                      <a:pt x="569" y="34"/>
                      <a:pt x="569" y="36"/>
                    </a:cubicBezTo>
                    <a:cubicBezTo>
                      <a:pt x="568" y="39"/>
                      <a:pt x="581" y="40"/>
                      <a:pt x="578" y="34"/>
                    </a:cubicBezTo>
                    <a:cubicBezTo>
                      <a:pt x="582" y="34"/>
                      <a:pt x="580" y="39"/>
                      <a:pt x="585" y="38"/>
                    </a:cubicBezTo>
                    <a:cubicBezTo>
                      <a:pt x="582" y="41"/>
                      <a:pt x="587" y="41"/>
                      <a:pt x="585" y="47"/>
                    </a:cubicBezTo>
                    <a:cubicBezTo>
                      <a:pt x="594" y="48"/>
                      <a:pt x="592" y="41"/>
                      <a:pt x="598" y="45"/>
                    </a:cubicBezTo>
                    <a:cubicBezTo>
                      <a:pt x="600" y="46"/>
                      <a:pt x="600" y="44"/>
                      <a:pt x="600" y="43"/>
                    </a:cubicBezTo>
                    <a:cubicBezTo>
                      <a:pt x="605" y="45"/>
                      <a:pt x="598" y="45"/>
                      <a:pt x="602" y="49"/>
                    </a:cubicBezTo>
                    <a:cubicBezTo>
                      <a:pt x="602" y="49"/>
                      <a:pt x="606" y="51"/>
                      <a:pt x="606" y="51"/>
                    </a:cubicBezTo>
                    <a:cubicBezTo>
                      <a:pt x="606" y="54"/>
                      <a:pt x="599" y="56"/>
                      <a:pt x="602" y="62"/>
                    </a:cubicBezTo>
                    <a:close/>
                    <a:moveTo>
                      <a:pt x="380" y="82"/>
                    </a:moveTo>
                    <a:cubicBezTo>
                      <a:pt x="380" y="79"/>
                      <a:pt x="383" y="78"/>
                      <a:pt x="380" y="77"/>
                    </a:cubicBezTo>
                    <a:cubicBezTo>
                      <a:pt x="380" y="78"/>
                      <a:pt x="380" y="79"/>
                      <a:pt x="379" y="79"/>
                    </a:cubicBezTo>
                    <a:cubicBezTo>
                      <a:pt x="378" y="77"/>
                      <a:pt x="379" y="73"/>
                      <a:pt x="377" y="73"/>
                    </a:cubicBezTo>
                    <a:cubicBezTo>
                      <a:pt x="374" y="76"/>
                      <a:pt x="366" y="82"/>
                      <a:pt x="362" y="77"/>
                    </a:cubicBezTo>
                    <a:cubicBezTo>
                      <a:pt x="361" y="72"/>
                      <a:pt x="370" y="78"/>
                      <a:pt x="367" y="71"/>
                    </a:cubicBezTo>
                    <a:cubicBezTo>
                      <a:pt x="366" y="71"/>
                      <a:pt x="364" y="71"/>
                      <a:pt x="364" y="69"/>
                    </a:cubicBezTo>
                    <a:cubicBezTo>
                      <a:pt x="360" y="68"/>
                      <a:pt x="359" y="72"/>
                      <a:pt x="356" y="73"/>
                    </a:cubicBezTo>
                    <a:cubicBezTo>
                      <a:pt x="352" y="74"/>
                      <a:pt x="348" y="74"/>
                      <a:pt x="343" y="75"/>
                    </a:cubicBezTo>
                    <a:cubicBezTo>
                      <a:pt x="343" y="75"/>
                      <a:pt x="343" y="77"/>
                      <a:pt x="341" y="77"/>
                    </a:cubicBezTo>
                    <a:cubicBezTo>
                      <a:pt x="335" y="79"/>
                      <a:pt x="329" y="79"/>
                      <a:pt x="323" y="79"/>
                    </a:cubicBezTo>
                    <a:cubicBezTo>
                      <a:pt x="323" y="82"/>
                      <a:pt x="320" y="84"/>
                      <a:pt x="323" y="84"/>
                    </a:cubicBezTo>
                    <a:cubicBezTo>
                      <a:pt x="323" y="82"/>
                      <a:pt x="325" y="83"/>
                      <a:pt x="324" y="86"/>
                    </a:cubicBezTo>
                    <a:cubicBezTo>
                      <a:pt x="333" y="87"/>
                      <a:pt x="344" y="79"/>
                      <a:pt x="347" y="86"/>
                    </a:cubicBezTo>
                    <a:cubicBezTo>
                      <a:pt x="343" y="82"/>
                      <a:pt x="345" y="87"/>
                      <a:pt x="341" y="88"/>
                    </a:cubicBezTo>
                    <a:cubicBezTo>
                      <a:pt x="338" y="88"/>
                      <a:pt x="335" y="89"/>
                      <a:pt x="334" y="92"/>
                    </a:cubicBezTo>
                    <a:cubicBezTo>
                      <a:pt x="344" y="93"/>
                      <a:pt x="349" y="90"/>
                      <a:pt x="358" y="90"/>
                    </a:cubicBezTo>
                    <a:cubicBezTo>
                      <a:pt x="358" y="92"/>
                      <a:pt x="358" y="95"/>
                      <a:pt x="360" y="96"/>
                    </a:cubicBezTo>
                    <a:cubicBezTo>
                      <a:pt x="360" y="93"/>
                      <a:pt x="363" y="94"/>
                      <a:pt x="365" y="94"/>
                    </a:cubicBezTo>
                    <a:cubicBezTo>
                      <a:pt x="366" y="90"/>
                      <a:pt x="367" y="87"/>
                      <a:pt x="369" y="86"/>
                    </a:cubicBezTo>
                    <a:cubicBezTo>
                      <a:pt x="373" y="83"/>
                      <a:pt x="372" y="86"/>
                      <a:pt x="377" y="86"/>
                    </a:cubicBezTo>
                    <a:cubicBezTo>
                      <a:pt x="377" y="84"/>
                      <a:pt x="377" y="82"/>
                      <a:pt x="380" y="82"/>
                    </a:cubicBezTo>
                    <a:close/>
                    <a:moveTo>
                      <a:pt x="393" y="146"/>
                    </a:moveTo>
                    <a:cubicBezTo>
                      <a:pt x="395" y="141"/>
                      <a:pt x="401" y="143"/>
                      <a:pt x="403" y="140"/>
                    </a:cubicBezTo>
                    <a:cubicBezTo>
                      <a:pt x="403" y="140"/>
                      <a:pt x="406" y="141"/>
                      <a:pt x="406" y="140"/>
                    </a:cubicBezTo>
                    <a:cubicBezTo>
                      <a:pt x="409" y="139"/>
                      <a:pt x="413" y="140"/>
                      <a:pt x="416" y="138"/>
                    </a:cubicBezTo>
                    <a:cubicBezTo>
                      <a:pt x="416" y="138"/>
                      <a:pt x="417" y="135"/>
                      <a:pt x="418" y="135"/>
                    </a:cubicBezTo>
                    <a:cubicBezTo>
                      <a:pt x="422" y="131"/>
                      <a:pt x="426" y="136"/>
                      <a:pt x="427" y="133"/>
                    </a:cubicBezTo>
                    <a:cubicBezTo>
                      <a:pt x="426" y="133"/>
                      <a:pt x="425" y="131"/>
                      <a:pt x="427" y="131"/>
                    </a:cubicBezTo>
                    <a:cubicBezTo>
                      <a:pt x="431" y="131"/>
                      <a:pt x="431" y="129"/>
                      <a:pt x="433" y="131"/>
                    </a:cubicBezTo>
                    <a:cubicBezTo>
                      <a:pt x="434" y="132"/>
                      <a:pt x="435" y="129"/>
                      <a:pt x="434" y="129"/>
                    </a:cubicBezTo>
                    <a:cubicBezTo>
                      <a:pt x="431" y="130"/>
                      <a:pt x="435" y="125"/>
                      <a:pt x="438" y="129"/>
                    </a:cubicBezTo>
                    <a:cubicBezTo>
                      <a:pt x="439" y="126"/>
                      <a:pt x="442" y="124"/>
                      <a:pt x="442" y="120"/>
                    </a:cubicBezTo>
                    <a:cubicBezTo>
                      <a:pt x="435" y="118"/>
                      <a:pt x="434" y="123"/>
                      <a:pt x="427" y="122"/>
                    </a:cubicBezTo>
                    <a:cubicBezTo>
                      <a:pt x="427" y="125"/>
                      <a:pt x="425" y="126"/>
                      <a:pt x="423" y="127"/>
                    </a:cubicBezTo>
                    <a:cubicBezTo>
                      <a:pt x="417" y="130"/>
                      <a:pt x="419" y="126"/>
                      <a:pt x="414" y="127"/>
                    </a:cubicBezTo>
                    <a:cubicBezTo>
                      <a:pt x="413" y="127"/>
                      <a:pt x="413" y="129"/>
                      <a:pt x="410" y="129"/>
                    </a:cubicBezTo>
                    <a:cubicBezTo>
                      <a:pt x="408" y="129"/>
                      <a:pt x="407" y="126"/>
                      <a:pt x="403" y="127"/>
                    </a:cubicBezTo>
                    <a:cubicBezTo>
                      <a:pt x="402" y="126"/>
                      <a:pt x="403" y="124"/>
                      <a:pt x="401" y="123"/>
                    </a:cubicBezTo>
                    <a:cubicBezTo>
                      <a:pt x="401" y="126"/>
                      <a:pt x="400" y="128"/>
                      <a:pt x="399" y="129"/>
                    </a:cubicBezTo>
                    <a:cubicBezTo>
                      <a:pt x="399" y="132"/>
                      <a:pt x="402" y="131"/>
                      <a:pt x="403" y="133"/>
                    </a:cubicBezTo>
                    <a:cubicBezTo>
                      <a:pt x="397" y="131"/>
                      <a:pt x="397" y="135"/>
                      <a:pt x="395" y="137"/>
                    </a:cubicBezTo>
                    <a:cubicBezTo>
                      <a:pt x="393" y="139"/>
                      <a:pt x="388" y="137"/>
                      <a:pt x="388" y="140"/>
                    </a:cubicBezTo>
                    <a:cubicBezTo>
                      <a:pt x="388" y="145"/>
                      <a:pt x="379" y="139"/>
                      <a:pt x="382" y="146"/>
                    </a:cubicBezTo>
                    <a:cubicBezTo>
                      <a:pt x="386" y="146"/>
                      <a:pt x="390" y="146"/>
                      <a:pt x="393" y="146"/>
                    </a:cubicBezTo>
                    <a:close/>
                    <a:moveTo>
                      <a:pt x="530" y="219"/>
                    </a:moveTo>
                    <a:cubicBezTo>
                      <a:pt x="528" y="219"/>
                      <a:pt x="528" y="220"/>
                      <a:pt x="528" y="220"/>
                    </a:cubicBezTo>
                    <a:cubicBezTo>
                      <a:pt x="527" y="221"/>
                      <a:pt x="522" y="222"/>
                      <a:pt x="522" y="222"/>
                    </a:cubicBezTo>
                    <a:cubicBezTo>
                      <a:pt x="521" y="224"/>
                      <a:pt x="524" y="230"/>
                      <a:pt x="520" y="230"/>
                    </a:cubicBezTo>
                    <a:cubicBezTo>
                      <a:pt x="520" y="228"/>
                      <a:pt x="521" y="224"/>
                      <a:pt x="518" y="224"/>
                    </a:cubicBezTo>
                    <a:cubicBezTo>
                      <a:pt x="518" y="227"/>
                      <a:pt x="518" y="229"/>
                      <a:pt x="518" y="232"/>
                    </a:cubicBezTo>
                    <a:cubicBezTo>
                      <a:pt x="521" y="232"/>
                      <a:pt x="525" y="232"/>
                      <a:pt x="528" y="232"/>
                    </a:cubicBezTo>
                    <a:cubicBezTo>
                      <a:pt x="526" y="234"/>
                      <a:pt x="531" y="237"/>
                      <a:pt x="531" y="239"/>
                    </a:cubicBezTo>
                    <a:cubicBezTo>
                      <a:pt x="533" y="245"/>
                      <a:pt x="534" y="243"/>
                      <a:pt x="537" y="247"/>
                    </a:cubicBezTo>
                    <a:cubicBezTo>
                      <a:pt x="535" y="247"/>
                      <a:pt x="533" y="247"/>
                      <a:pt x="533" y="250"/>
                    </a:cubicBezTo>
                    <a:cubicBezTo>
                      <a:pt x="533" y="253"/>
                      <a:pt x="536" y="253"/>
                      <a:pt x="535" y="256"/>
                    </a:cubicBezTo>
                    <a:cubicBezTo>
                      <a:pt x="538" y="256"/>
                      <a:pt x="540" y="256"/>
                      <a:pt x="543" y="256"/>
                    </a:cubicBezTo>
                    <a:cubicBezTo>
                      <a:pt x="545" y="254"/>
                      <a:pt x="545" y="249"/>
                      <a:pt x="544" y="245"/>
                    </a:cubicBezTo>
                    <a:cubicBezTo>
                      <a:pt x="542" y="244"/>
                      <a:pt x="540" y="243"/>
                      <a:pt x="539" y="241"/>
                    </a:cubicBezTo>
                    <a:cubicBezTo>
                      <a:pt x="542" y="231"/>
                      <a:pt x="539" y="236"/>
                      <a:pt x="537" y="233"/>
                    </a:cubicBezTo>
                    <a:cubicBezTo>
                      <a:pt x="534" y="230"/>
                      <a:pt x="535" y="223"/>
                      <a:pt x="533" y="219"/>
                    </a:cubicBezTo>
                    <a:cubicBezTo>
                      <a:pt x="532" y="219"/>
                      <a:pt x="531" y="218"/>
                      <a:pt x="530" y="219"/>
                    </a:cubicBezTo>
                    <a:close/>
                    <a:moveTo>
                      <a:pt x="602" y="276"/>
                    </a:moveTo>
                    <a:cubicBezTo>
                      <a:pt x="596" y="274"/>
                      <a:pt x="598" y="279"/>
                      <a:pt x="595" y="280"/>
                    </a:cubicBezTo>
                    <a:cubicBezTo>
                      <a:pt x="594" y="279"/>
                      <a:pt x="593" y="278"/>
                      <a:pt x="591" y="278"/>
                    </a:cubicBezTo>
                    <a:cubicBezTo>
                      <a:pt x="591" y="285"/>
                      <a:pt x="584" y="281"/>
                      <a:pt x="582" y="284"/>
                    </a:cubicBezTo>
                    <a:cubicBezTo>
                      <a:pt x="580" y="285"/>
                      <a:pt x="582" y="286"/>
                      <a:pt x="580" y="288"/>
                    </a:cubicBezTo>
                    <a:cubicBezTo>
                      <a:pt x="579" y="288"/>
                      <a:pt x="576" y="287"/>
                      <a:pt x="576" y="289"/>
                    </a:cubicBezTo>
                    <a:cubicBezTo>
                      <a:pt x="579" y="290"/>
                      <a:pt x="576" y="292"/>
                      <a:pt x="576" y="295"/>
                    </a:cubicBezTo>
                    <a:cubicBezTo>
                      <a:pt x="580" y="298"/>
                      <a:pt x="581" y="292"/>
                      <a:pt x="584" y="291"/>
                    </a:cubicBezTo>
                    <a:cubicBezTo>
                      <a:pt x="587" y="290"/>
                      <a:pt x="591" y="292"/>
                      <a:pt x="595" y="291"/>
                    </a:cubicBezTo>
                    <a:cubicBezTo>
                      <a:pt x="597" y="291"/>
                      <a:pt x="597" y="290"/>
                      <a:pt x="600" y="289"/>
                    </a:cubicBezTo>
                    <a:cubicBezTo>
                      <a:pt x="605" y="289"/>
                      <a:pt x="610" y="291"/>
                      <a:pt x="612" y="293"/>
                    </a:cubicBezTo>
                    <a:cubicBezTo>
                      <a:pt x="610" y="294"/>
                      <a:pt x="608" y="293"/>
                      <a:pt x="608" y="295"/>
                    </a:cubicBezTo>
                    <a:cubicBezTo>
                      <a:pt x="609" y="294"/>
                      <a:pt x="610" y="297"/>
                      <a:pt x="610" y="297"/>
                    </a:cubicBezTo>
                    <a:cubicBezTo>
                      <a:pt x="611" y="297"/>
                      <a:pt x="612" y="295"/>
                      <a:pt x="612" y="295"/>
                    </a:cubicBezTo>
                    <a:cubicBezTo>
                      <a:pt x="619" y="296"/>
                      <a:pt x="616" y="296"/>
                      <a:pt x="621" y="293"/>
                    </a:cubicBezTo>
                    <a:cubicBezTo>
                      <a:pt x="627" y="290"/>
                      <a:pt x="630" y="295"/>
                      <a:pt x="634" y="291"/>
                    </a:cubicBezTo>
                    <a:cubicBezTo>
                      <a:pt x="629" y="290"/>
                      <a:pt x="635" y="283"/>
                      <a:pt x="630" y="288"/>
                    </a:cubicBezTo>
                    <a:cubicBezTo>
                      <a:pt x="627" y="291"/>
                      <a:pt x="626" y="280"/>
                      <a:pt x="626" y="280"/>
                    </a:cubicBezTo>
                    <a:cubicBezTo>
                      <a:pt x="626" y="279"/>
                      <a:pt x="621" y="280"/>
                      <a:pt x="623" y="276"/>
                    </a:cubicBezTo>
                    <a:cubicBezTo>
                      <a:pt x="620" y="276"/>
                      <a:pt x="616" y="276"/>
                      <a:pt x="613" y="276"/>
                    </a:cubicBezTo>
                    <a:cubicBezTo>
                      <a:pt x="614" y="274"/>
                      <a:pt x="616" y="273"/>
                      <a:pt x="613" y="271"/>
                    </a:cubicBezTo>
                    <a:cubicBezTo>
                      <a:pt x="607" y="273"/>
                      <a:pt x="609" y="271"/>
                      <a:pt x="602" y="271"/>
                    </a:cubicBezTo>
                    <a:cubicBezTo>
                      <a:pt x="601" y="273"/>
                      <a:pt x="600" y="274"/>
                      <a:pt x="602" y="276"/>
                    </a:cubicBezTo>
                    <a:close/>
                    <a:moveTo>
                      <a:pt x="653" y="323"/>
                    </a:moveTo>
                    <a:cubicBezTo>
                      <a:pt x="651" y="323"/>
                      <a:pt x="650" y="323"/>
                      <a:pt x="651" y="321"/>
                    </a:cubicBezTo>
                    <a:cubicBezTo>
                      <a:pt x="659" y="323"/>
                      <a:pt x="651" y="309"/>
                      <a:pt x="658" y="310"/>
                    </a:cubicBezTo>
                    <a:cubicBezTo>
                      <a:pt x="662" y="314"/>
                      <a:pt x="663" y="309"/>
                      <a:pt x="669" y="310"/>
                    </a:cubicBezTo>
                    <a:cubicBezTo>
                      <a:pt x="666" y="299"/>
                      <a:pt x="653" y="297"/>
                      <a:pt x="641" y="299"/>
                    </a:cubicBezTo>
                    <a:cubicBezTo>
                      <a:pt x="640" y="298"/>
                      <a:pt x="639" y="297"/>
                      <a:pt x="639" y="295"/>
                    </a:cubicBezTo>
                    <a:cubicBezTo>
                      <a:pt x="635" y="294"/>
                      <a:pt x="634" y="299"/>
                      <a:pt x="630" y="299"/>
                    </a:cubicBezTo>
                    <a:cubicBezTo>
                      <a:pt x="628" y="299"/>
                      <a:pt x="627" y="296"/>
                      <a:pt x="625" y="297"/>
                    </a:cubicBezTo>
                    <a:cubicBezTo>
                      <a:pt x="622" y="298"/>
                      <a:pt x="621" y="300"/>
                      <a:pt x="619" y="301"/>
                    </a:cubicBezTo>
                    <a:cubicBezTo>
                      <a:pt x="616" y="302"/>
                      <a:pt x="614" y="301"/>
                      <a:pt x="612" y="302"/>
                    </a:cubicBezTo>
                    <a:cubicBezTo>
                      <a:pt x="612" y="306"/>
                      <a:pt x="610" y="307"/>
                      <a:pt x="608" y="308"/>
                    </a:cubicBezTo>
                    <a:cubicBezTo>
                      <a:pt x="608" y="323"/>
                      <a:pt x="605" y="324"/>
                      <a:pt x="606" y="340"/>
                    </a:cubicBezTo>
                    <a:cubicBezTo>
                      <a:pt x="613" y="342"/>
                      <a:pt x="609" y="335"/>
                      <a:pt x="615" y="336"/>
                    </a:cubicBezTo>
                    <a:cubicBezTo>
                      <a:pt x="615" y="333"/>
                      <a:pt x="616" y="330"/>
                      <a:pt x="617" y="329"/>
                    </a:cubicBezTo>
                    <a:cubicBezTo>
                      <a:pt x="620" y="324"/>
                      <a:pt x="618" y="319"/>
                      <a:pt x="619" y="314"/>
                    </a:cubicBezTo>
                    <a:cubicBezTo>
                      <a:pt x="619" y="313"/>
                      <a:pt x="622" y="311"/>
                      <a:pt x="623" y="310"/>
                    </a:cubicBezTo>
                    <a:cubicBezTo>
                      <a:pt x="624" y="308"/>
                      <a:pt x="622" y="304"/>
                      <a:pt x="625" y="304"/>
                    </a:cubicBezTo>
                    <a:cubicBezTo>
                      <a:pt x="628" y="304"/>
                      <a:pt x="630" y="304"/>
                      <a:pt x="632" y="302"/>
                    </a:cubicBezTo>
                    <a:cubicBezTo>
                      <a:pt x="629" y="309"/>
                      <a:pt x="638" y="304"/>
                      <a:pt x="638" y="308"/>
                    </a:cubicBezTo>
                    <a:cubicBezTo>
                      <a:pt x="639" y="314"/>
                      <a:pt x="639" y="312"/>
                      <a:pt x="638" y="317"/>
                    </a:cubicBezTo>
                    <a:cubicBezTo>
                      <a:pt x="639" y="318"/>
                      <a:pt x="641" y="317"/>
                      <a:pt x="641" y="319"/>
                    </a:cubicBezTo>
                    <a:cubicBezTo>
                      <a:pt x="640" y="320"/>
                      <a:pt x="638" y="319"/>
                      <a:pt x="638" y="321"/>
                    </a:cubicBezTo>
                    <a:cubicBezTo>
                      <a:pt x="644" y="319"/>
                      <a:pt x="650" y="327"/>
                      <a:pt x="653" y="323"/>
                    </a:cubicBezTo>
                    <a:close/>
                    <a:moveTo>
                      <a:pt x="686" y="315"/>
                    </a:moveTo>
                    <a:cubicBezTo>
                      <a:pt x="686" y="315"/>
                      <a:pt x="686" y="319"/>
                      <a:pt x="686" y="319"/>
                    </a:cubicBezTo>
                    <a:cubicBezTo>
                      <a:pt x="683" y="322"/>
                      <a:pt x="675" y="314"/>
                      <a:pt x="671" y="317"/>
                    </a:cubicBezTo>
                    <a:cubicBezTo>
                      <a:pt x="672" y="321"/>
                      <a:pt x="669" y="321"/>
                      <a:pt x="667" y="323"/>
                    </a:cubicBezTo>
                    <a:cubicBezTo>
                      <a:pt x="672" y="328"/>
                      <a:pt x="673" y="325"/>
                      <a:pt x="679" y="325"/>
                    </a:cubicBezTo>
                    <a:cubicBezTo>
                      <a:pt x="683" y="325"/>
                      <a:pt x="689" y="326"/>
                      <a:pt x="692" y="323"/>
                    </a:cubicBezTo>
                    <a:cubicBezTo>
                      <a:pt x="691" y="323"/>
                      <a:pt x="690" y="321"/>
                      <a:pt x="692" y="321"/>
                    </a:cubicBezTo>
                    <a:cubicBezTo>
                      <a:pt x="693" y="321"/>
                      <a:pt x="695" y="321"/>
                      <a:pt x="695" y="319"/>
                    </a:cubicBezTo>
                    <a:cubicBezTo>
                      <a:pt x="691" y="319"/>
                      <a:pt x="689" y="316"/>
                      <a:pt x="686" y="315"/>
                    </a:cubicBezTo>
                    <a:close/>
                    <a:moveTo>
                      <a:pt x="660" y="330"/>
                    </a:moveTo>
                    <a:cubicBezTo>
                      <a:pt x="659" y="330"/>
                      <a:pt x="659" y="327"/>
                      <a:pt x="656" y="329"/>
                    </a:cubicBezTo>
                    <a:cubicBezTo>
                      <a:pt x="656" y="329"/>
                      <a:pt x="657" y="332"/>
                      <a:pt x="656" y="332"/>
                    </a:cubicBezTo>
                    <a:cubicBezTo>
                      <a:pt x="653" y="332"/>
                      <a:pt x="650" y="332"/>
                      <a:pt x="647" y="332"/>
                    </a:cubicBezTo>
                    <a:cubicBezTo>
                      <a:pt x="650" y="339"/>
                      <a:pt x="641" y="333"/>
                      <a:pt x="641" y="338"/>
                    </a:cubicBezTo>
                    <a:cubicBezTo>
                      <a:pt x="643" y="338"/>
                      <a:pt x="645" y="338"/>
                      <a:pt x="647" y="338"/>
                    </a:cubicBezTo>
                    <a:cubicBezTo>
                      <a:pt x="647" y="340"/>
                      <a:pt x="645" y="340"/>
                      <a:pt x="645" y="342"/>
                    </a:cubicBezTo>
                    <a:cubicBezTo>
                      <a:pt x="650" y="343"/>
                      <a:pt x="649" y="338"/>
                      <a:pt x="653" y="338"/>
                    </a:cubicBezTo>
                    <a:cubicBezTo>
                      <a:pt x="655" y="339"/>
                      <a:pt x="658" y="340"/>
                      <a:pt x="662" y="340"/>
                    </a:cubicBezTo>
                    <a:cubicBezTo>
                      <a:pt x="661" y="332"/>
                      <a:pt x="674" y="338"/>
                      <a:pt x="671" y="329"/>
                    </a:cubicBezTo>
                    <a:cubicBezTo>
                      <a:pt x="665" y="327"/>
                      <a:pt x="662" y="331"/>
                      <a:pt x="660" y="3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71" name="îṥlîḓé">
                <a:extLst>
                  <a:ext uri="{FF2B5EF4-FFF2-40B4-BE49-F238E27FC236}">
                    <a16:creationId xmlns:a16="http://schemas.microsoft.com/office/drawing/2014/main" id="{D0E1496C-6B55-42FF-BC10-ED6D878F5AD1}"/>
                  </a:ext>
                </a:extLst>
              </p:cNvPr>
              <p:cNvSpPr/>
              <p:nvPr/>
            </p:nvSpPr>
            <p:spPr bwMode="auto">
              <a:xfrm>
                <a:off x="5559321" y="1164304"/>
                <a:ext cx="126070" cy="191908"/>
              </a:xfrm>
              <a:custGeom>
                <a:avLst/>
                <a:gdLst>
                  <a:gd name="T0" fmla="*/ 16 w 60"/>
                  <a:gd name="T1" fmla="*/ 9 h 92"/>
                  <a:gd name="T2" fmla="*/ 30 w 60"/>
                  <a:gd name="T3" fmla="*/ 7 h 92"/>
                  <a:gd name="T4" fmla="*/ 31 w 60"/>
                  <a:gd name="T5" fmla="*/ 19 h 92"/>
                  <a:gd name="T6" fmla="*/ 22 w 60"/>
                  <a:gd name="T7" fmla="*/ 24 h 92"/>
                  <a:gd name="T8" fmla="*/ 33 w 60"/>
                  <a:gd name="T9" fmla="*/ 30 h 92"/>
                  <a:gd name="T10" fmla="*/ 39 w 60"/>
                  <a:gd name="T11" fmla="*/ 43 h 92"/>
                  <a:gd name="T12" fmla="*/ 43 w 60"/>
                  <a:gd name="T13" fmla="*/ 47 h 92"/>
                  <a:gd name="T14" fmla="*/ 50 w 60"/>
                  <a:gd name="T15" fmla="*/ 50 h 92"/>
                  <a:gd name="T16" fmla="*/ 46 w 60"/>
                  <a:gd name="T17" fmla="*/ 58 h 92"/>
                  <a:gd name="T18" fmla="*/ 58 w 60"/>
                  <a:gd name="T19" fmla="*/ 60 h 92"/>
                  <a:gd name="T20" fmla="*/ 58 w 60"/>
                  <a:gd name="T21" fmla="*/ 71 h 92"/>
                  <a:gd name="T22" fmla="*/ 54 w 60"/>
                  <a:gd name="T23" fmla="*/ 71 h 92"/>
                  <a:gd name="T24" fmla="*/ 58 w 60"/>
                  <a:gd name="T25" fmla="*/ 73 h 92"/>
                  <a:gd name="T26" fmla="*/ 54 w 60"/>
                  <a:gd name="T27" fmla="*/ 78 h 92"/>
                  <a:gd name="T28" fmla="*/ 48 w 60"/>
                  <a:gd name="T29" fmla="*/ 82 h 92"/>
                  <a:gd name="T30" fmla="*/ 30 w 60"/>
                  <a:gd name="T31" fmla="*/ 80 h 92"/>
                  <a:gd name="T32" fmla="*/ 22 w 60"/>
                  <a:gd name="T33" fmla="*/ 82 h 92"/>
                  <a:gd name="T34" fmla="*/ 9 w 60"/>
                  <a:gd name="T35" fmla="*/ 82 h 92"/>
                  <a:gd name="T36" fmla="*/ 13 w 60"/>
                  <a:gd name="T37" fmla="*/ 80 h 92"/>
                  <a:gd name="T38" fmla="*/ 15 w 60"/>
                  <a:gd name="T39" fmla="*/ 82 h 92"/>
                  <a:gd name="T40" fmla="*/ 16 w 60"/>
                  <a:gd name="T41" fmla="*/ 78 h 92"/>
                  <a:gd name="T42" fmla="*/ 28 w 60"/>
                  <a:gd name="T43" fmla="*/ 76 h 92"/>
                  <a:gd name="T44" fmla="*/ 13 w 60"/>
                  <a:gd name="T45" fmla="*/ 71 h 92"/>
                  <a:gd name="T46" fmla="*/ 13 w 60"/>
                  <a:gd name="T47" fmla="*/ 60 h 92"/>
                  <a:gd name="T48" fmla="*/ 16 w 60"/>
                  <a:gd name="T49" fmla="*/ 58 h 92"/>
                  <a:gd name="T50" fmla="*/ 24 w 60"/>
                  <a:gd name="T51" fmla="*/ 58 h 92"/>
                  <a:gd name="T52" fmla="*/ 26 w 60"/>
                  <a:gd name="T53" fmla="*/ 47 h 92"/>
                  <a:gd name="T54" fmla="*/ 20 w 60"/>
                  <a:gd name="T55" fmla="*/ 39 h 92"/>
                  <a:gd name="T56" fmla="*/ 13 w 60"/>
                  <a:gd name="T57" fmla="*/ 41 h 92"/>
                  <a:gd name="T58" fmla="*/ 13 w 60"/>
                  <a:gd name="T59" fmla="*/ 32 h 92"/>
                  <a:gd name="T60" fmla="*/ 5 w 60"/>
                  <a:gd name="T61" fmla="*/ 28 h 92"/>
                  <a:gd name="T62" fmla="*/ 0 w 60"/>
                  <a:gd name="T63" fmla="*/ 9 h 92"/>
                  <a:gd name="T64" fmla="*/ 9 w 60"/>
                  <a:gd name="T65" fmla="*/ 0 h 92"/>
                  <a:gd name="T66" fmla="*/ 26 w 60"/>
                  <a:gd name="T67" fmla="*/ 0 h 92"/>
                  <a:gd name="T68" fmla="*/ 16 w 60"/>
                  <a:gd name="T69" fmla="*/ 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0" h="92">
                    <a:moveTo>
                      <a:pt x="16" y="9"/>
                    </a:moveTo>
                    <a:cubicBezTo>
                      <a:pt x="18" y="13"/>
                      <a:pt x="26" y="7"/>
                      <a:pt x="30" y="7"/>
                    </a:cubicBezTo>
                    <a:cubicBezTo>
                      <a:pt x="32" y="10"/>
                      <a:pt x="32" y="14"/>
                      <a:pt x="31" y="19"/>
                    </a:cubicBezTo>
                    <a:cubicBezTo>
                      <a:pt x="27" y="19"/>
                      <a:pt x="23" y="21"/>
                      <a:pt x="22" y="24"/>
                    </a:cubicBezTo>
                    <a:cubicBezTo>
                      <a:pt x="24" y="28"/>
                      <a:pt x="28" y="30"/>
                      <a:pt x="33" y="30"/>
                    </a:cubicBezTo>
                    <a:cubicBezTo>
                      <a:pt x="33" y="37"/>
                      <a:pt x="41" y="35"/>
                      <a:pt x="39" y="43"/>
                    </a:cubicBezTo>
                    <a:cubicBezTo>
                      <a:pt x="39" y="45"/>
                      <a:pt x="43" y="44"/>
                      <a:pt x="43" y="47"/>
                    </a:cubicBezTo>
                    <a:cubicBezTo>
                      <a:pt x="43" y="50"/>
                      <a:pt x="49" y="48"/>
                      <a:pt x="50" y="50"/>
                    </a:cubicBezTo>
                    <a:cubicBezTo>
                      <a:pt x="49" y="53"/>
                      <a:pt x="47" y="55"/>
                      <a:pt x="46" y="58"/>
                    </a:cubicBezTo>
                    <a:cubicBezTo>
                      <a:pt x="51" y="57"/>
                      <a:pt x="55" y="57"/>
                      <a:pt x="58" y="60"/>
                    </a:cubicBezTo>
                    <a:cubicBezTo>
                      <a:pt x="55" y="62"/>
                      <a:pt x="60" y="68"/>
                      <a:pt x="58" y="71"/>
                    </a:cubicBezTo>
                    <a:cubicBezTo>
                      <a:pt x="57" y="71"/>
                      <a:pt x="54" y="70"/>
                      <a:pt x="54" y="71"/>
                    </a:cubicBezTo>
                    <a:cubicBezTo>
                      <a:pt x="53" y="73"/>
                      <a:pt x="56" y="72"/>
                      <a:pt x="58" y="73"/>
                    </a:cubicBezTo>
                    <a:cubicBezTo>
                      <a:pt x="56" y="75"/>
                      <a:pt x="53" y="75"/>
                      <a:pt x="54" y="78"/>
                    </a:cubicBezTo>
                    <a:cubicBezTo>
                      <a:pt x="51" y="79"/>
                      <a:pt x="51" y="82"/>
                      <a:pt x="48" y="82"/>
                    </a:cubicBezTo>
                    <a:cubicBezTo>
                      <a:pt x="42" y="81"/>
                      <a:pt x="38" y="79"/>
                      <a:pt x="30" y="80"/>
                    </a:cubicBezTo>
                    <a:cubicBezTo>
                      <a:pt x="26" y="84"/>
                      <a:pt x="28" y="84"/>
                      <a:pt x="22" y="82"/>
                    </a:cubicBezTo>
                    <a:cubicBezTo>
                      <a:pt x="20" y="86"/>
                      <a:pt x="9" y="92"/>
                      <a:pt x="9" y="82"/>
                    </a:cubicBezTo>
                    <a:cubicBezTo>
                      <a:pt x="11" y="83"/>
                      <a:pt x="12" y="80"/>
                      <a:pt x="13" y="80"/>
                    </a:cubicBezTo>
                    <a:cubicBezTo>
                      <a:pt x="14" y="80"/>
                      <a:pt x="15" y="82"/>
                      <a:pt x="15" y="82"/>
                    </a:cubicBezTo>
                    <a:cubicBezTo>
                      <a:pt x="17" y="81"/>
                      <a:pt x="15" y="79"/>
                      <a:pt x="16" y="78"/>
                    </a:cubicBezTo>
                    <a:cubicBezTo>
                      <a:pt x="19" y="76"/>
                      <a:pt x="23" y="78"/>
                      <a:pt x="28" y="76"/>
                    </a:cubicBezTo>
                    <a:cubicBezTo>
                      <a:pt x="26" y="67"/>
                      <a:pt x="18" y="74"/>
                      <a:pt x="13" y="71"/>
                    </a:cubicBezTo>
                    <a:cubicBezTo>
                      <a:pt x="13" y="67"/>
                      <a:pt x="13" y="63"/>
                      <a:pt x="13" y="60"/>
                    </a:cubicBezTo>
                    <a:cubicBezTo>
                      <a:pt x="16" y="60"/>
                      <a:pt x="20" y="58"/>
                      <a:pt x="16" y="58"/>
                    </a:cubicBezTo>
                    <a:cubicBezTo>
                      <a:pt x="18" y="52"/>
                      <a:pt x="21" y="60"/>
                      <a:pt x="24" y="58"/>
                    </a:cubicBezTo>
                    <a:cubicBezTo>
                      <a:pt x="28" y="58"/>
                      <a:pt x="21" y="50"/>
                      <a:pt x="26" y="47"/>
                    </a:cubicBezTo>
                    <a:cubicBezTo>
                      <a:pt x="25" y="43"/>
                      <a:pt x="19" y="45"/>
                      <a:pt x="20" y="39"/>
                    </a:cubicBezTo>
                    <a:cubicBezTo>
                      <a:pt x="19" y="41"/>
                      <a:pt x="16" y="41"/>
                      <a:pt x="13" y="41"/>
                    </a:cubicBezTo>
                    <a:cubicBezTo>
                      <a:pt x="13" y="38"/>
                      <a:pt x="13" y="35"/>
                      <a:pt x="13" y="32"/>
                    </a:cubicBezTo>
                    <a:cubicBezTo>
                      <a:pt x="13" y="28"/>
                      <a:pt x="6" y="31"/>
                      <a:pt x="5" y="28"/>
                    </a:cubicBezTo>
                    <a:cubicBezTo>
                      <a:pt x="9" y="21"/>
                      <a:pt x="8" y="10"/>
                      <a:pt x="0" y="9"/>
                    </a:cubicBezTo>
                    <a:cubicBezTo>
                      <a:pt x="3" y="6"/>
                      <a:pt x="8" y="5"/>
                      <a:pt x="9" y="0"/>
                    </a:cubicBezTo>
                    <a:cubicBezTo>
                      <a:pt x="15" y="0"/>
                      <a:pt x="20" y="0"/>
                      <a:pt x="26" y="0"/>
                    </a:cubicBezTo>
                    <a:cubicBezTo>
                      <a:pt x="22" y="3"/>
                      <a:pt x="19" y="6"/>
                      <a:pt x="16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72" name="îs1ïḍê">
                <a:extLst>
                  <a:ext uri="{FF2B5EF4-FFF2-40B4-BE49-F238E27FC236}">
                    <a16:creationId xmlns:a16="http://schemas.microsoft.com/office/drawing/2014/main" id="{2DF8C3C3-1413-43C0-B946-78DD3D3DBE83}"/>
                  </a:ext>
                </a:extLst>
              </p:cNvPr>
              <p:cNvSpPr/>
              <p:nvPr/>
            </p:nvSpPr>
            <p:spPr bwMode="auto">
              <a:xfrm>
                <a:off x="3213011" y="1172709"/>
                <a:ext cx="35020" cy="28016"/>
              </a:xfrm>
              <a:custGeom>
                <a:avLst/>
                <a:gdLst>
                  <a:gd name="T0" fmla="*/ 15 w 17"/>
                  <a:gd name="T1" fmla="*/ 2 h 13"/>
                  <a:gd name="T2" fmla="*/ 17 w 17"/>
                  <a:gd name="T3" fmla="*/ 9 h 13"/>
                  <a:gd name="T4" fmla="*/ 8 w 17"/>
                  <a:gd name="T5" fmla="*/ 13 h 13"/>
                  <a:gd name="T6" fmla="*/ 8 w 17"/>
                  <a:gd name="T7" fmla="*/ 9 h 13"/>
                  <a:gd name="T8" fmla="*/ 4 w 17"/>
                  <a:gd name="T9" fmla="*/ 11 h 13"/>
                  <a:gd name="T10" fmla="*/ 6 w 17"/>
                  <a:gd name="T11" fmla="*/ 9 h 13"/>
                  <a:gd name="T12" fmla="*/ 15 w 17"/>
                  <a:gd name="T13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3">
                    <a:moveTo>
                      <a:pt x="15" y="2"/>
                    </a:moveTo>
                    <a:cubicBezTo>
                      <a:pt x="13" y="4"/>
                      <a:pt x="14" y="7"/>
                      <a:pt x="17" y="9"/>
                    </a:cubicBezTo>
                    <a:cubicBezTo>
                      <a:pt x="15" y="12"/>
                      <a:pt x="11" y="12"/>
                      <a:pt x="8" y="13"/>
                    </a:cubicBezTo>
                    <a:cubicBezTo>
                      <a:pt x="8" y="12"/>
                      <a:pt x="8" y="10"/>
                      <a:pt x="8" y="9"/>
                    </a:cubicBezTo>
                    <a:cubicBezTo>
                      <a:pt x="6" y="9"/>
                      <a:pt x="6" y="11"/>
                      <a:pt x="4" y="11"/>
                    </a:cubicBezTo>
                    <a:cubicBezTo>
                      <a:pt x="0" y="9"/>
                      <a:pt x="5" y="10"/>
                      <a:pt x="6" y="9"/>
                    </a:cubicBezTo>
                    <a:cubicBezTo>
                      <a:pt x="7" y="8"/>
                      <a:pt x="11" y="0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73" name="ïṧļiḓe">
                <a:extLst>
                  <a:ext uri="{FF2B5EF4-FFF2-40B4-BE49-F238E27FC236}">
                    <a16:creationId xmlns:a16="http://schemas.microsoft.com/office/drawing/2014/main" id="{BE17AD07-F86C-4029-B99B-620786B4CABD}"/>
                  </a:ext>
                </a:extLst>
              </p:cNvPr>
              <p:cNvSpPr/>
              <p:nvPr/>
            </p:nvSpPr>
            <p:spPr bwMode="auto">
              <a:xfrm>
                <a:off x="7869210" y="1485083"/>
                <a:ext cx="21012" cy="22413"/>
              </a:xfrm>
              <a:custGeom>
                <a:avLst/>
                <a:gdLst>
                  <a:gd name="T0" fmla="*/ 3 w 10"/>
                  <a:gd name="T1" fmla="*/ 3 h 11"/>
                  <a:gd name="T2" fmla="*/ 10 w 10"/>
                  <a:gd name="T3" fmla="*/ 1 h 11"/>
                  <a:gd name="T4" fmla="*/ 1 w 10"/>
                  <a:gd name="T5" fmla="*/ 10 h 11"/>
                  <a:gd name="T6" fmla="*/ 3 w 10"/>
                  <a:gd name="T7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1">
                    <a:moveTo>
                      <a:pt x="3" y="3"/>
                    </a:moveTo>
                    <a:cubicBezTo>
                      <a:pt x="4" y="0"/>
                      <a:pt x="5" y="3"/>
                      <a:pt x="10" y="1"/>
                    </a:cubicBezTo>
                    <a:cubicBezTo>
                      <a:pt x="8" y="5"/>
                      <a:pt x="8" y="11"/>
                      <a:pt x="1" y="10"/>
                    </a:cubicBezTo>
                    <a:cubicBezTo>
                      <a:pt x="0" y="8"/>
                      <a:pt x="8" y="4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74" name="îsļîḋè">
                <a:extLst>
                  <a:ext uri="{FF2B5EF4-FFF2-40B4-BE49-F238E27FC236}">
                    <a16:creationId xmlns:a16="http://schemas.microsoft.com/office/drawing/2014/main" id="{26A570CD-69F4-4C0F-BB4F-5F145C554237}"/>
                  </a:ext>
                </a:extLst>
              </p:cNvPr>
              <p:cNvSpPr/>
              <p:nvPr/>
            </p:nvSpPr>
            <p:spPr bwMode="auto">
              <a:xfrm>
                <a:off x="7380337" y="2095825"/>
                <a:ext cx="155487" cy="180701"/>
              </a:xfrm>
              <a:custGeom>
                <a:avLst/>
                <a:gdLst>
                  <a:gd name="T0" fmla="*/ 60 w 75"/>
                  <a:gd name="T1" fmla="*/ 5 h 87"/>
                  <a:gd name="T2" fmla="*/ 68 w 75"/>
                  <a:gd name="T3" fmla="*/ 9 h 87"/>
                  <a:gd name="T4" fmla="*/ 75 w 75"/>
                  <a:gd name="T5" fmla="*/ 14 h 87"/>
                  <a:gd name="T6" fmla="*/ 68 w 75"/>
                  <a:gd name="T7" fmla="*/ 24 h 87"/>
                  <a:gd name="T8" fmla="*/ 66 w 75"/>
                  <a:gd name="T9" fmla="*/ 35 h 87"/>
                  <a:gd name="T10" fmla="*/ 70 w 75"/>
                  <a:gd name="T11" fmla="*/ 38 h 87"/>
                  <a:gd name="T12" fmla="*/ 70 w 75"/>
                  <a:gd name="T13" fmla="*/ 44 h 87"/>
                  <a:gd name="T14" fmla="*/ 73 w 75"/>
                  <a:gd name="T15" fmla="*/ 48 h 87"/>
                  <a:gd name="T16" fmla="*/ 64 w 75"/>
                  <a:gd name="T17" fmla="*/ 53 h 87"/>
                  <a:gd name="T18" fmla="*/ 62 w 75"/>
                  <a:gd name="T19" fmla="*/ 63 h 87"/>
                  <a:gd name="T20" fmla="*/ 62 w 75"/>
                  <a:gd name="T21" fmla="*/ 66 h 87"/>
                  <a:gd name="T22" fmla="*/ 59 w 75"/>
                  <a:gd name="T23" fmla="*/ 66 h 87"/>
                  <a:gd name="T24" fmla="*/ 53 w 75"/>
                  <a:gd name="T25" fmla="*/ 74 h 87"/>
                  <a:gd name="T26" fmla="*/ 53 w 75"/>
                  <a:gd name="T27" fmla="*/ 85 h 87"/>
                  <a:gd name="T28" fmla="*/ 34 w 75"/>
                  <a:gd name="T29" fmla="*/ 79 h 87"/>
                  <a:gd name="T30" fmla="*/ 32 w 75"/>
                  <a:gd name="T31" fmla="*/ 83 h 87"/>
                  <a:gd name="T32" fmla="*/ 27 w 75"/>
                  <a:gd name="T33" fmla="*/ 79 h 87"/>
                  <a:gd name="T34" fmla="*/ 18 w 75"/>
                  <a:gd name="T35" fmla="*/ 79 h 87"/>
                  <a:gd name="T36" fmla="*/ 12 w 75"/>
                  <a:gd name="T37" fmla="*/ 78 h 87"/>
                  <a:gd name="T38" fmla="*/ 4 w 75"/>
                  <a:gd name="T39" fmla="*/ 66 h 87"/>
                  <a:gd name="T40" fmla="*/ 6 w 75"/>
                  <a:gd name="T41" fmla="*/ 59 h 87"/>
                  <a:gd name="T42" fmla="*/ 4 w 75"/>
                  <a:gd name="T43" fmla="*/ 59 h 87"/>
                  <a:gd name="T44" fmla="*/ 3 w 75"/>
                  <a:gd name="T45" fmla="*/ 44 h 87"/>
                  <a:gd name="T46" fmla="*/ 21 w 75"/>
                  <a:gd name="T47" fmla="*/ 42 h 87"/>
                  <a:gd name="T48" fmla="*/ 21 w 75"/>
                  <a:gd name="T49" fmla="*/ 37 h 87"/>
                  <a:gd name="T50" fmla="*/ 34 w 75"/>
                  <a:gd name="T51" fmla="*/ 27 h 87"/>
                  <a:gd name="T52" fmla="*/ 46 w 75"/>
                  <a:gd name="T53" fmla="*/ 24 h 87"/>
                  <a:gd name="T54" fmla="*/ 47 w 75"/>
                  <a:gd name="T55" fmla="*/ 18 h 87"/>
                  <a:gd name="T56" fmla="*/ 51 w 75"/>
                  <a:gd name="T57" fmla="*/ 18 h 87"/>
                  <a:gd name="T58" fmla="*/ 55 w 75"/>
                  <a:gd name="T59" fmla="*/ 14 h 87"/>
                  <a:gd name="T60" fmla="*/ 62 w 75"/>
                  <a:gd name="T61" fmla="*/ 5 h 87"/>
                  <a:gd name="T62" fmla="*/ 60 w 75"/>
                  <a:gd name="T63" fmla="*/ 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5" h="87">
                    <a:moveTo>
                      <a:pt x="60" y="5"/>
                    </a:moveTo>
                    <a:cubicBezTo>
                      <a:pt x="62" y="0"/>
                      <a:pt x="65" y="9"/>
                      <a:pt x="68" y="9"/>
                    </a:cubicBezTo>
                    <a:cubicBezTo>
                      <a:pt x="70" y="10"/>
                      <a:pt x="72" y="14"/>
                      <a:pt x="75" y="14"/>
                    </a:cubicBezTo>
                    <a:cubicBezTo>
                      <a:pt x="74" y="19"/>
                      <a:pt x="74" y="24"/>
                      <a:pt x="68" y="24"/>
                    </a:cubicBezTo>
                    <a:cubicBezTo>
                      <a:pt x="67" y="27"/>
                      <a:pt x="70" y="35"/>
                      <a:pt x="66" y="35"/>
                    </a:cubicBezTo>
                    <a:cubicBezTo>
                      <a:pt x="66" y="37"/>
                      <a:pt x="69" y="37"/>
                      <a:pt x="70" y="38"/>
                    </a:cubicBezTo>
                    <a:cubicBezTo>
                      <a:pt x="70" y="40"/>
                      <a:pt x="69" y="43"/>
                      <a:pt x="70" y="44"/>
                    </a:cubicBezTo>
                    <a:cubicBezTo>
                      <a:pt x="71" y="46"/>
                      <a:pt x="73" y="46"/>
                      <a:pt x="73" y="48"/>
                    </a:cubicBezTo>
                    <a:cubicBezTo>
                      <a:pt x="73" y="52"/>
                      <a:pt x="67" y="56"/>
                      <a:pt x="64" y="53"/>
                    </a:cubicBezTo>
                    <a:cubicBezTo>
                      <a:pt x="65" y="58"/>
                      <a:pt x="67" y="59"/>
                      <a:pt x="62" y="63"/>
                    </a:cubicBezTo>
                    <a:cubicBezTo>
                      <a:pt x="62" y="63"/>
                      <a:pt x="63" y="66"/>
                      <a:pt x="62" y="66"/>
                    </a:cubicBezTo>
                    <a:cubicBezTo>
                      <a:pt x="62" y="67"/>
                      <a:pt x="59" y="66"/>
                      <a:pt x="59" y="66"/>
                    </a:cubicBezTo>
                    <a:cubicBezTo>
                      <a:pt x="57" y="69"/>
                      <a:pt x="58" y="76"/>
                      <a:pt x="53" y="74"/>
                    </a:cubicBezTo>
                    <a:cubicBezTo>
                      <a:pt x="56" y="77"/>
                      <a:pt x="51" y="79"/>
                      <a:pt x="53" y="85"/>
                    </a:cubicBezTo>
                    <a:cubicBezTo>
                      <a:pt x="43" y="87"/>
                      <a:pt x="41" y="81"/>
                      <a:pt x="34" y="79"/>
                    </a:cubicBezTo>
                    <a:cubicBezTo>
                      <a:pt x="33" y="79"/>
                      <a:pt x="33" y="82"/>
                      <a:pt x="32" y="83"/>
                    </a:cubicBezTo>
                    <a:cubicBezTo>
                      <a:pt x="29" y="85"/>
                      <a:pt x="28" y="80"/>
                      <a:pt x="27" y="79"/>
                    </a:cubicBezTo>
                    <a:cubicBezTo>
                      <a:pt x="24" y="79"/>
                      <a:pt x="20" y="81"/>
                      <a:pt x="18" y="79"/>
                    </a:cubicBezTo>
                    <a:cubicBezTo>
                      <a:pt x="16" y="79"/>
                      <a:pt x="18" y="74"/>
                      <a:pt x="12" y="78"/>
                    </a:cubicBezTo>
                    <a:cubicBezTo>
                      <a:pt x="10" y="73"/>
                      <a:pt x="10" y="67"/>
                      <a:pt x="4" y="66"/>
                    </a:cubicBezTo>
                    <a:cubicBezTo>
                      <a:pt x="4" y="63"/>
                      <a:pt x="7" y="62"/>
                      <a:pt x="6" y="59"/>
                    </a:cubicBezTo>
                    <a:cubicBezTo>
                      <a:pt x="6" y="56"/>
                      <a:pt x="4" y="59"/>
                      <a:pt x="4" y="59"/>
                    </a:cubicBezTo>
                    <a:cubicBezTo>
                      <a:pt x="0" y="56"/>
                      <a:pt x="4" y="51"/>
                      <a:pt x="3" y="44"/>
                    </a:cubicBezTo>
                    <a:cubicBezTo>
                      <a:pt x="10" y="44"/>
                      <a:pt x="16" y="44"/>
                      <a:pt x="21" y="42"/>
                    </a:cubicBezTo>
                    <a:cubicBezTo>
                      <a:pt x="21" y="39"/>
                      <a:pt x="24" y="37"/>
                      <a:pt x="21" y="37"/>
                    </a:cubicBezTo>
                    <a:cubicBezTo>
                      <a:pt x="23" y="34"/>
                      <a:pt x="38" y="30"/>
                      <a:pt x="34" y="27"/>
                    </a:cubicBezTo>
                    <a:cubicBezTo>
                      <a:pt x="37" y="25"/>
                      <a:pt x="41" y="24"/>
                      <a:pt x="46" y="24"/>
                    </a:cubicBezTo>
                    <a:cubicBezTo>
                      <a:pt x="48" y="24"/>
                      <a:pt x="46" y="20"/>
                      <a:pt x="47" y="18"/>
                    </a:cubicBezTo>
                    <a:cubicBezTo>
                      <a:pt x="48" y="17"/>
                      <a:pt x="51" y="18"/>
                      <a:pt x="51" y="18"/>
                    </a:cubicBezTo>
                    <a:cubicBezTo>
                      <a:pt x="52" y="16"/>
                      <a:pt x="51" y="13"/>
                      <a:pt x="55" y="14"/>
                    </a:cubicBezTo>
                    <a:cubicBezTo>
                      <a:pt x="52" y="6"/>
                      <a:pt x="60" y="8"/>
                      <a:pt x="62" y="5"/>
                    </a:cubicBezTo>
                    <a:cubicBezTo>
                      <a:pt x="62" y="5"/>
                      <a:pt x="61" y="5"/>
                      <a:pt x="60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75" name="îṡļîḋe">
                <a:extLst>
                  <a:ext uri="{FF2B5EF4-FFF2-40B4-BE49-F238E27FC236}">
                    <a16:creationId xmlns:a16="http://schemas.microsoft.com/office/drawing/2014/main" id="{C7C5AB27-137D-476D-BCDB-92F0EBD6A967}"/>
                  </a:ext>
                </a:extLst>
              </p:cNvPr>
              <p:cNvSpPr/>
              <p:nvPr/>
            </p:nvSpPr>
            <p:spPr bwMode="auto">
              <a:xfrm>
                <a:off x="7540027" y="2224696"/>
                <a:ext cx="71440" cy="81245"/>
              </a:xfrm>
              <a:custGeom>
                <a:avLst/>
                <a:gdLst>
                  <a:gd name="T0" fmla="*/ 30 w 34"/>
                  <a:gd name="T1" fmla="*/ 1 h 39"/>
                  <a:gd name="T2" fmla="*/ 24 w 34"/>
                  <a:gd name="T3" fmla="*/ 8 h 39"/>
                  <a:gd name="T4" fmla="*/ 23 w 34"/>
                  <a:gd name="T5" fmla="*/ 8 h 39"/>
                  <a:gd name="T6" fmla="*/ 24 w 34"/>
                  <a:gd name="T7" fmla="*/ 14 h 39"/>
                  <a:gd name="T8" fmla="*/ 28 w 34"/>
                  <a:gd name="T9" fmla="*/ 17 h 39"/>
                  <a:gd name="T10" fmla="*/ 30 w 34"/>
                  <a:gd name="T11" fmla="*/ 34 h 39"/>
                  <a:gd name="T12" fmla="*/ 23 w 34"/>
                  <a:gd name="T13" fmla="*/ 34 h 39"/>
                  <a:gd name="T14" fmla="*/ 17 w 34"/>
                  <a:gd name="T15" fmla="*/ 16 h 39"/>
                  <a:gd name="T16" fmla="*/ 10 w 34"/>
                  <a:gd name="T17" fmla="*/ 21 h 39"/>
                  <a:gd name="T18" fmla="*/ 10 w 34"/>
                  <a:gd name="T19" fmla="*/ 32 h 39"/>
                  <a:gd name="T20" fmla="*/ 4 w 34"/>
                  <a:gd name="T21" fmla="*/ 38 h 39"/>
                  <a:gd name="T22" fmla="*/ 2 w 34"/>
                  <a:gd name="T23" fmla="*/ 29 h 39"/>
                  <a:gd name="T24" fmla="*/ 4 w 34"/>
                  <a:gd name="T25" fmla="*/ 27 h 39"/>
                  <a:gd name="T26" fmla="*/ 2 w 34"/>
                  <a:gd name="T27" fmla="*/ 25 h 39"/>
                  <a:gd name="T28" fmla="*/ 4 w 34"/>
                  <a:gd name="T29" fmla="*/ 17 h 39"/>
                  <a:gd name="T30" fmla="*/ 0 w 34"/>
                  <a:gd name="T31" fmla="*/ 14 h 39"/>
                  <a:gd name="T32" fmla="*/ 15 w 34"/>
                  <a:gd name="T33" fmla="*/ 1 h 39"/>
                  <a:gd name="T34" fmla="*/ 30 w 34"/>
                  <a:gd name="T35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39">
                    <a:moveTo>
                      <a:pt x="30" y="1"/>
                    </a:moveTo>
                    <a:cubicBezTo>
                      <a:pt x="34" y="9"/>
                      <a:pt x="21" y="5"/>
                      <a:pt x="24" y="8"/>
                    </a:cubicBezTo>
                    <a:cubicBezTo>
                      <a:pt x="27" y="11"/>
                      <a:pt x="25" y="9"/>
                      <a:pt x="23" y="8"/>
                    </a:cubicBezTo>
                    <a:cubicBezTo>
                      <a:pt x="23" y="11"/>
                      <a:pt x="23" y="12"/>
                      <a:pt x="24" y="14"/>
                    </a:cubicBezTo>
                    <a:cubicBezTo>
                      <a:pt x="25" y="15"/>
                      <a:pt x="28" y="17"/>
                      <a:pt x="28" y="17"/>
                    </a:cubicBezTo>
                    <a:cubicBezTo>
                      <a:pt x="30" y="22"/>
                      <a:pt x="28" y="28"/>
                      <a:pt x="30" y="34"/>
                    </a:cubicBezTo>
                    <a:cubicBezTo>
                      <a:pt x="28" y="34"/>
                      <a:pt x="25" y="34"/>
                      <a:pt x="23" y="34"/>
                    </a:cubicBezTo>
                    <a:cubicBezTo>
                      <a:pt x="20" y="28"/>
                      <a:pt x="17" y="23"/>
                      <a:pt x="17" y="16"/>
                    </a:cubicBezTo>
                    <a:cubicBezTo>
                      <a:pt x="13" y="16"/>
                      <a:pt x="16" y="23"/>
                      <a:pt x="10" y="21"/>
                    </a:cubicBezTo>
                    <a:cubicBezTo>
                      <a:pt x="10" y="25"/>
                      <a:pt x="10" y="29"/>
                      <a:pt x="10" y="32"/>
                    </a:cubicBezTo>
                    <a:cubicBezTo>
                      <a:pt x="10" y="37"/>
                      <a:pt x="4" y="34"/>
                      <a:pt x="4" y="38"/>
                    </a:cubicBezTo>
                    <a:cubicBezTo>
                      <a:pt x="1" y="39"/>
                      <a:pt x="1" y="32"/>
                      <a:pt x="2" y="29"/>
                    </a:cubicBezTo>
                    <a:cubicBezTo>
                      <a:pt x="2" y="28"/>
                      <a:pt x="4" y="27"/>
                      <a:pt x="4" y="27"/>
                    </a:cubicBezTo>
                    <a:cubicBezTo>
                      <a:pt x="4" y="25"/>
                      <a:pt x="2" y="26"/>
                      <a:pt x="2" y="25"/>
                    </a:cubicBezTo>
                    <a:cubicBezTo>
                      <a:pt x="2" y="24"/>
                      <a:pt x="5" y="20"/>
                      <a:pt x="4" y="17"/>
                    </a:cubicBezTo>
                    <a:cubicBezTo>
                      <a:pt x="5" y="14"/>
                      <a:pt x="2" y="14"/>
                      <a:pt x="0" y="14"/>
                    </a:cubicBezTo>
                    <a:cubicBezTo>
                      <a:pt x="2" y="7"/>
                      <a:pt x="5" y="0"/>
                      <a:pt x="15" y="1"/>
                    </a:cubicBezTo>
                    <a:cubicBezTo>
                      <a:pt x="9" y="7"/>
                      <a:pt x="26" y="1"/>
                      <a:pt x="3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76" name="ïśḷiḓe">
                <a:extLst>
                  <a:ext uri="{FF2B5EF4-FFF2-40B4-BE49-F238E27FC236}">
                    <a16:creationId xmlns:a16="http://schemas.microsoft.com/office/drawing/2014/main" id="{40430C1A-B60E-404A-8E57-2F0B29130D0C}"/>
                  </a:ext>
                </a:extLst>
              </p:cNvPr>
              <p:cNvSpPr/>
              <p:nvPr/>
            </p:nvSpPr>
            <p:spPr bwMode="auto">
              <a:xfrm>
                <a:off x="7328508" y="2304541"/>
                <a:ext cx="163892" cy="47627"/>
              </a:xfrm>
              <a:custGeom>
                <a:avLst/>
                <a:gdLst>
                  <a:gd name="T0" fmla="*/ 2 w 79"/>
                  <a:gd name="T1" fmla="*/ 7 h 23"/>
                  <a:gd name="T2" fmla="*/ 9 w 79"/>
                  <a:gd name="T3" fmla="*/ 2 h 23"/>
                  <a:gd name="T4" fmla="*/ 13 w 79"/>
                  <a:gd name="T5" fmla="*/ 6 h 23"/>
                  <a:gd name="T6" fmla="*/ 16 w 79"/>
                  <a:gd name="T7" fmla="*/ 7 h 23"/>
                  <a:gd name="T8" fmla="*/ 35 w 79"/>
                  <a:gd name="T9" fmla="*/ 11 h 23"/>
                  <a:gd name="T10" fmla="*/ 54 w 79"/>
                  <a:gd name="T11" fmla="*/ 9 h 23"/>
                  <a:gd name="T12" fmla="*/ 57 w 79"/>
                  <a:gd name="T13" fmla="*/ 13 h 23"/>
                  <a:gd name="T14" fmla="*/ 63 w 79"/>
                  <a:gd name="T15" fmla="*/ 15 h 23"/>
                  <a:gd name="T16" fmla="*/ 72 w 79"/>
                  <a:gd name="T17" fmla="*/ 15 h 23"/>
                  <a:gd name="T18" fmla="*/ 74 w 79"/>
                  <a:gd name="T19" fmla="*/ 20 h 23"/>
                  <a:gd name="T20" fmla="*/ 71 w 79"/>
                  <a:gd name="T21" fmla="*/ 20 h 23"/>
                  <a:gd name="T22" fmla="*/ 33 w 79"/>
                  <a:gd name="T23" fmla="*/ 15 h 23"/>
                  <a:gd name="T24" fmla="*/ 24 w 79"/>
                  <a:gd name="T25" fmla="*/ 15 h 23"/>
                  <a:gd name="T26" fmla="*/ 11 w 79"/>
                  <a:gd name="T27" fmla="*/ 11 h 23"/>
                  <a:gd name="T28" fmla="*/ 2 w 79"/>
                  <a:gd name="T29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23">
                    <a:moveTo>
                      <a:pt x="2" y="7"/>
                    </a:moveTo>
                    <a:cubicBezTo>
                      <a:pt x="0" y="1"/>
                      <a:pt x="8" y="5"/>
                      <a:pt x="9" y="2"/>
                    </a:cubicBezTo>
                    <a:cubicBezTo>
                      <a:pt x="13" y="0"/>
                      <a:pt x="11" y="4"/>
                      <a:pt x="13" y="6"/>
                    </a:cubicBezTo>
                    <a:cubicBezTo>
                      <a:pt x="14" y="6"/>
                      <a:pt x="17" y="5"/>
                      <a:pt x="16" y="7"/>
                    </a:cubicBezTo>
                    <a:cubicBezTo>
                      <a:pt x="25" y="5"/>
                      <a:pt x="28" y="6"/>
                      <a:pt x="35" y="11"/>
                    </a:cubicBezTo>
                    <a:cubicBezTo>
                      <a:pt x="42" y="7"/>
                      <a:pt x="44" y="9"/>
                      <a:pt x="54" y="9"/>
                    </a:cubicBezTo>
                    <a:cubicBezTo>
                      <a:pt x="57" y="9"/>
                      <a:pt x="57" y="11"/>
                      <a:pt x="57" y="13"/>
                    </a:cubicBezTo>
                    <a:cubicBezTo>
                      <a:pt x="60" y="13"/>
                      <a:pt x="63" y="13"/>
                      <a:pt x="63" y="15"/>
                    </a:cubicBezTo>
                    <a:cubicBezTo>
                      <a:pt x="68" y="12"/>
                      <a:pt x="72" y="19"/>
                      <a:pt x="72" y="15"/>
                    </a:cubicBezTo>
                    <a:cubicBezTo>
                      <a:pt x="79" y="15"/>
                      <a:pt x="68" y="21"/>
                      <a:pt x="74" y="20"/>
                    </a:cubicBezTo>
                    <a:cubicBezTo>
                      <a:pt x="73" y="23"/>
                      <a:pt x="73" y="20"/>
                      <a:pt x="71" y="20"/>
                    </a:cubicBezTo>
                    <a:cubicBezTo>
                      <a:pt x="56" y="23"/>
                      <a:pt x="45" y="17"/>
                      <a:pt x="33" y="15"/>
                    </a:cubicBezTo>
                    <a:cubicBezTo>
                      <a:pt x="30" y="14"/>
                      <a:pt x="27" y="15"/>
                      <a:pt x="24" y="15"/>
                    </a:cubicBezTo>
                    <a:cubicBezTo>
                      <a:pt x="19" y="14"/>
                      <a:pt x="15" y="12"/>
                      <a:pt x="11" y="11"/>
                    </a:cubicBezTo>
                    <a:cubicBezTo>
                      <a:pt x="7" y="10"/>
                      <a:pt x="2" y="12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77" name="ïṩḻîḍê">
                <a:extLst>
                  <a:ext uri="{FF2B5EF4-FFF2-40B4-BE49-F238E27FC236}">
                    <a16:creationId xmlns:a16="http://schemas.microsoft.com/office/drawing/2014/main" id="{A16E609F-F4F3-46C4-A565-F895CD44AFED}"/>
                  </a:ext>
                </a:extLst>
              </p:cNvPr>
              <p:cNvSpPr/>
              <p:nvPr/>
            </p:nvSpPr>
            <p:spPr bwMode="auto">
              <a:xfrm>
                <a:off x="7547030" y="2360572"/>
                <a:ext cx="25214" cy="9806"/>
              </a:xfrm>
              <a:custGeom>
                <a:avLst/>
                <a:gdLst>
                  <a:gd name="T0" fmla="*/ 5 w 12"/>
                  <a:gd name="T1" fmla="*/ 3 h 5"/>
                  <a:gd name="T2" fmla="*/ 12 w 12"/>
                  <a:gd name="T3" fmla="*/ 5 h 5"/>
                  <a:gd name="T4" fmla="*/ 5 w 12"/>
                  <a:gd name="T5" fmla="*/ 5 h 5"/>
                  <a:gd name="T6" fmla="*/ 3 w 12"/>
                  <a:gd name="T7" fmla="*/ 3 h 5"/>
                  <a:gd name="T8" fmla="*/ 5 w 12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5">
                    <a:moveTo>
                      <a:pt x="5" y="3"/>
                    </a:moveTo>
                    <a:cubicBezTo>
                      <a:pt x="8" y="3"/>
                      <a:pt x="12" y="2"/>
                      <a:pt x="12" y="5"/>
                    </a:cubicBezTo>
                    <a:cubicBezTo>
                      <a:pt x="10" y="5"/>
                      <a:pt x="7" y="5"/>
                      <a:pt x="5" y="5"/>
                    </a:cubicBezTo>
                    <a:cubicBezTo>
                      <a:pt x="5" y="3"/>
                      <a:pt x="3" y="3"/>
                      <a:pt x="3" y="3"/>
                    </a:cubicBezTo>
                    <a:cubicBezTo>
                      <a:pt x="0" y="0"/>
                      <a:pt x="4" y="1"/>
                      <a:pt x="5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78" name="iS1ïḋè">
                <a:extLst>
                  <a:ext uri="{FF2B5EF4-FFF2-40B4-BE49-F238E27FC236}">
                    <a16:creationId xmlns:a16="http://schemas.microsoft.com/office/drawing/2014/main" id="{12090EF3-0E6E-44D0-BD57-0240E29610A8}"/>
                  </a:ext>
                </a:extLst>
              </p:cNvPr>
              <p:cNvSpPr/>
              <p:nvPr/>
            </p:nvSpPr>
            <p:spPr bwMode="auto">
              <a:xfrm>
                <a:off x="8288045" y="2892868"/>
                <a:ext cx="120467" cy="121868"/>
              </a:xfrm>
              <a:custGeom>
                <a:avLst/>
                <a:gdLst>
                  <a:gd name="T0" fmla="*/ 1 w 58"/>
                  <a:gd name="T1" fmla="*/ 51 h 59"/>
                  <a:gd name="T2" fmla="*/ 5 w 58"/>
                  <a:gd name="T3" fmla="*/ 43 h 59"/>
                  <a:gd name="T4" fmla="*/ 8 w 58"/>
                  <a:gd name="T5" fmla="*/ 41 h 59"/>
                  <a:gd name="T6" fmla="*/ 8 w 58"/>
                  <a:gd name="T7" fmla="*/ 38 h 59"/>
                  <a:gd name="T8" fmla="*/ 12 w 58"/>
                  <a:gd name="T9" fmla="*/ 38 h 59"/>
                  <a:gd name="T10" fmla="*/ 14 w 58"/>
                  <a:gd name="T11" fmla="*/ 34 h 59"/>
                  <a:gd name="T12" fmla="*/ 21 w 58"/>
                  <a:gd name="T13" fmla="*/ 32 h 59"/>
                  <a:gd name="T14" fmla="*/ 25 w 58"/>
                  <a:gd name="T15" fmla="*/ 28 h 59"/>
                  <a:gd name="T16" fmla="*/ 29 w 58"/>
                  <a:gd name="T17" fmla="*/ 23 h 59"/>
                  <a:gd name="T18" fmla="*/ 33 w 58"/>
                  <a:gd name="T19" fmla="*/ 19 h 59"/>
                  <a:gd name="T20" fmla="*/ 38 w 58"/>
                  <a:gd name="T21" fmla="*/ 21 h 59"/>
                  <a:gd name="T22" fmla="*/ 36 w 58"/>
                  <a:gd name="T23" fmla="*/ 13 h 59"/>
                  <a:gd name="T24" fmla="*/ 44 w 58"/>
                  <a:gd name="T25" fmla="*/ 4 h 59"/>
                  <a:gd name="T26" fmla="*/ 49 w 58"/>
                  <a:gd name="T27" fmla="*/ 0 h 59"/>
                  <a:gd name="T28" fmla="*/ 55 w 58"/>
                  <a:gd name="T29" fmla="*/ 4 h 59"/>
                  <a:gd name="T30" fmla="*/ 57 w 58"/>
                  <a:gd name="T31" fmla="*/ 13 h 59"/>
                  <a:gd name="T32" fmla="*/ 55 w 58"/>
                  <a:gd name="T33" fmla="*/ 19 h 59"/>
                  <a:gd name="T34" fmla="*/ 51 w 58"/>
                  <a:gd name="T35" fmla="*/ 19 h 59"/>
                  <a:gd name="T36" fmla="*/ 49 w 58"/>
                  <a:gd name="T37" fmla="*/ 28 h 59"/>
                  <a:gd name="T38" fmla="*/ 42 w 58"/>
                  <a:gd name="T39" fmla="*/ 30 h 59"/>
                  <a:gd name="T40" fmla="*/ 36 w 58"/>
                  <a:gd name="T41" fmla="*/ 43 h 59"/>
                  <a:gd name="T42" fmla="*/ 33 w 58"/>
                  <a:gd name="T43" fmla="*/ 51 h 59"/>
                  <a:gd name="T44" fmla="*/ 29 w 58"/>
                  <a:gd name="T45" fmla="*/ 54 h 59"/>
                  <a:gd name="T46" fmla="*/ 14 w 58"/>
                  <a:gd name="T47" fmla="*/ 49 h 59"/>
                  <a:gd name="T48" fmla="*/ 7 w 58"/>
                  <a:gd name="T49" fmla="*/ 51 h 59"/>
                  <a:gd name="T50" fmla="*/ 5 w 58"/>
                  <a:gd name="T51" fmla="*/ 47 h 59"/>
                  <a:gd name="T52" fmla="*/ 1 w 58"/>
                  <a:gd name="T53" fmla="*/ 5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8" h="59">
                    <a:moveTo>
                      <a:pt x="1" y="51"/>
                    </a:moveTo>
                    <a:cubicBezTo>
                      <a:pt x="0" y="48"/>
                      <a:pt x="3" y="45"/>
                      <a:pt x="5" y="43"/>
                    </a:cubicBezTo>
                    <a:cubicBezTo>
                      <a:pt x="5" y="43"/>
                      <a:pt x="8" y="42"/>
                      <a:pt x="8" y="41"/>
                    </a:cubicBezTo>
                    <a:cubicBezTo>
                      <a:pt x="9" y="41"/>
                      <a:pt x="8" y="38"/>
                      <a:pt x="8" y="38"/>
                    </a:cubicBezTo>
                    <a:cubicBezTo>
                      <a:pt x="9" y="37"/>
                      <a:pt x="12" y="38"/>
                      <a:pt x="12" y="38"/>
                    </a:cubicBezTo>
                    <a:cubicBezTo>
                      <a:pt x="13" y="37"/>
                      <a:pt x="13" y="34"/>
                      <a:pt x="14" y="34"/>
                    </a:cubicBezTo>
                    <a:cubicBezTo>
                      <a:pt x="16" y="33"/>
                      <a:pt x="20" y="34"/>
                      <a:pt x="21" y="32"/>
                    </a:cubicBezTo>
                    <a:cubicBezTo>
                      <a:pt x="23" y="29"/>
                      <a:pt x="21" y="29"/>
                      <a:pt x="25" y="28"/>
                    </a:cubicBezTo>
                    <a:cubicBezTo>
                      <a:pt x="29" y="28"/>
                      <a:pt x="27" y="25"/>
                      <a:pt x="29" y="23"/>
                    </a:cubicBezTo>
                    <a:cubicBezTo>
                      <a:pt x="29" y="22"/>
                      <a:pt x="35" y="27"/>
                      <a:pt x="33" y="19"/>
                    </a:cubicBezTo>
                    <a:cubicBezTo>
                      <a:pt x="36" y="18"/>
                      <a:pt x="36" y="21"/>
                      <a:pt x="38" y="21"/>
                    </a:cubicBezTo>
                    <a:cubicBezTo>
                      <a:pt x="38" y="17"/>
                      <a:pt x="36" y="17"/>
                      <a:pt x="36" y="13"/>
                    </a:cubicBezTo>
                    <a:cubicBezTo>
                      <a:pt x="43" y="15"/>
                      <a:pt x="42" y="7"/>
                      <a:pt x="44" y="4"/>
                    </a:cubicBezTo>
                    <a:cubicBezTo>
                      <a:pt x="45" y="2"/>
                      <a:pt x="50" y="4"/>
                      <a:pt x="49" y="0"/>
                    </a:cubicBezTo>
                    <a:cubicBezTo>
                      <a:pt x="51" y="1"/>
                      <a:pt x="51" y="5"/>
                      <a:pt x="55" y="4"/>
                    </a:cubicBezTo>
                    <a:cubicBezTo>
                      <a:pt x="53" y="9"/>
                      <a:pt x="58" y="9"/>
                      <a:pt x="57" y="13"/>
                    </a:cubicBezTo>
                    <a:cubicBezTo>
                      <a:pt x="54" y="13"/>
                      <a:pt x="56" y="17"/>
                      <a:pt x="55" y="19"/>
                    </a:cubicBezTo>
                    <a:cubicBezTo>
                      <a:pt x="55" y="19"/>
                      <a:pt x="52" y="18"/>
                      <a:pt x="51" y="19"/>
                    </a:cubicBezTo>
                    <a:cubicBezTo>
                      <a:pt x="50" y="20"/>
                      <a:pt x="50" y="24"/>
                      <a:pt x="49" y="28"/>
                    </a:cubicBezTo>
                    <a:cubicBezTo>
                      <a:pt x="46" y="31"/>
                      <a:pt x="46" y="27"/>
                      <a:pt x="42" y="30"/>
                    </a:cubicBezTo>
                    <a:cubicBezTo>
                      <a:pt x="37" y="33"/>
                      <a:pt x="38" y="39"/>
                      <a:pt x="36" y="43"/>
                    </a:cubicBezTo>
                    <a:cubicBezTo>
                      <a:pt x="36" y="44"/>
                      <a:pt x="31" y="45"/>
                      <a:pt x="33" y="51"/>
                    </a:cubicBezTo>
                    <a:cubicBezTo>
                      <a:pt x="29" y="50"/>
                      <a:pt x="29" y="52"/>
                      <a:pt x="29" y="54"/>
                    </a:cubicBezTo>
                    <a:cubicBezTo>
                      <a:pt x="24" y="49"/>
                      <a:pt x="15" y="59"/>
                      <a:pt x="14" y="49"/>
                    </a:cubicBezTo>
                    <a:cubicBezTo>
                      <a:pt x="13" y="49"/>
                      <a:pt x="9" y="52"/>
                      <a:pt x="7" y="51"/>
                    </a:cubicBezTo>
                    <a:cubicBezTo>
                      <a:pt x="6" y="51"/>
                      <a:pt x="4" y="47"/>
                      <a:pt x="5" y="47"/>
                    </a:cubicBezTo>
                    <a:cubicBezTo>
                      <a:pt x="1" y="47"/>
                      <a:pt x="9" y="54"/>
                      <a:pt x="1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79" name="íṩḻîḑè">
                <a:extLst>
                  <a:ext uri="{FF2B5EF4-FFF2-40B4-BE49-F238E27FC236}">
                    <a16:creationId xmlns:a16="http://schemas.microsoft.com/office/drawing/2014/main" id="{4E6EB986-35FF-4C08-85D7-7BAD0B6F7B88}"/>
                  </a:ext>
                </a:extLst>
              </p:cNvPr>
              <p:cNvSpPr/>
              <p:nvPr/>
            </p:nvSpPr>
            <p:spPr bwMode="auto">
              <a:xfrm>
                <a:off x="4137528" y="505936"/>
                <a:ext cx="169495" cy="126070"/>
              </a:xfrm>
              <a:custGeom>
                <a:avLst/>
                <a:gdLst>
                  <a:gd name="T0" fmla="*/ 22 w 82"/>
                  <a:gd name="T1" fmla="*/ 0 h 61"/>
                  <a:gd name="T2" fmla="*/ 31 w 82"/>
                  <a:gd name="T3" fmla="*/ 8 h 61"/>
                  <a:gd name="T4" fmla="*/ 37 w 82"/>
                  <a:gd name="T5" fmla="*/ 9 h 61"/>
                  <a:gd name="T6" fmla="*/ 41 w 82"/>
                  <a:gd name="T7" fmla="*/ 9 h 61"/>
                  <a:gd name="T8" fmla="*/ 43 w 82"/>
                  <a:gd name="T9" fmla="*/ 11 h 61"/>
                  <a:gd name="T10" fmla="*/ 48 w 82"/>
                  <a:gd name="T11" fmla="*/ 15 h 61"/>
                  <a:gd name="T12" fmla="*/ 54 w 82"/>
                  <a:gd name="T13" fmla="*/ 15 h 61"/>
                  <a:gd name="T14" fmla="*/ 65 w 82"/>
                  <a:gd name="T15" fmla="*/ 19 h 61"/>
                  <a:gd name="T16" fmla="*/ 65 w 82"/>
                  <a:gd name="T17" fmla="*/ 24 h 61"/>
                  <a:gd name="T18" fmla="*/ 71 w 82"/>
                  <a:gd name="T19" fmla="*/ 24 h 61"/>
                  <a:gd name="T20" fmla="*/ 71 w 82"/>
                  <a:gd name="T21" fmla="*/ 28 h 61"/>
                  <a:gd name="T22" fmla="*/ 82 w 82"/>
                  <a:gd name="T23" fmla="*/ 36 h 61"/>
                  <a:gd name="T24" fmla="*/ 80 w 82"/>
                  <a:gd name="T25" fmla="*/ 41 h 61"/>
                  <a:gd name="T26" fmla="*/ 76 w 82"/>
                  <a:gd name="T27" fmla="*/ 39 h 61"/>
                  <a:gd name="T28" fmla="*/ 67 w 82"/>
                  <a:gd name="T29" fmla="*/ 45 h 61"/>
                  <a:gd name="T30" fmla="*/ 65 w 82"/>
                  <a:gd name="T31" fmla="*/ 49 h 61"/>
                  <a:gd name="T32" fmla="*/ 61 w 82"/>
                  <a:gd name="T33" fmla="*/ 52 h 61"/>
                  <a:gd name="T34" fmla="*/ 50 w 82"/>
                  <a:gd name="T35" fmla="*/ 52 h 61"/>
                  <a:gd name="T36" fmla="*/ 50 w 82"/>
                  <a:gd name="T37" fmla="*/ 54 h 61"/>
                  <a:gd name="T38" fmla="*/ 43 w 82"/>
                  <a:gd name="T39" fmla="*/ 56 h 61"/>
                  <a:gd name="T40" fmla="*/ 41 w 82"/>
                  <a:gd name="T41" fmla="*/ 52 h 61"/>
                  <a:gd name="T42" fmla="*/ 30 w 82"/>
                  <a:gd name="T43" fmla="*/ 52 h 61"/>
                  <a:gd name="T44" fmla="*/ 26 w 82"/>
                  <a:gd name="T45" fmla="*/ 49 h 61"/>
                  <a:gd name="T46" fmla="*/ 31 w 82"/>
                  <a:gd name="T47" fmla="*/ 45 h 61"/>
                  <a:gd name="T48" fmla="*/ 22 w 82"/>
                  <a:gd name="T49" fmla="*/ 43 h 61"/>
                  <a:gd name="T50" fmla="*/ 28 w 82"/>
                  <a:gd name="T51" fmla="*/ 39 h 61"/>
                  <a:gd name="T52" fmla="*/ 31 w 82"/>
                  <a:gd name="T53" fmla="*/ 36 h 61"/>
                  <a:gd name="T54" fmla="*/ 37 w 82"/>
                  <a:gd name="T55" fmla="*/ 37 h 61"/>
                  <a:gd name="T56" fmla="*/ 35 w 82"/>
                  <a:gd name="T57" fmla="*/ 32 h 61"/>
                  <a:gd name="T58" fmla="*/ 18 w 82"/>
                  <a:gd name="T59" fmla="*/ 36 h 61"/>
                  <a:gd name="T60" fmla="*/ 13 w 82"/>
                  <a:gd name="T61" fmla="*/ 34 h 61"/>
                  <a:gd name="T62" fmla="*/ 9 w 82"/>
                  <a:gd name="T63" fmla="*/ 30 h 61"/>
                  <a:gd name="T64" fmla="*/ 2 w 82"/>
                  <a:gd name="T65" fmla="*/ 26 h 61"/>
                  <a:gd name="T66" fmla="*/ 0 w 82"/>
                  <a:gd name="T67" fmla="*/ 21 h 61"/>
                  <a:gd name="T68" fmla="*/ 5 w 82"/>
                  <a:gd name="T69" fmla="*/ 17 h 61"/>
                  <a:gd name="T70" fmla="*/ 9 w 82"/>
                  <a:gd name="T71" fmla="*/ 13 h 61"/>
                  <a:gd name="T72" fmla="*/ 11 w 82"/>
                  <a:gd name="T73" fmla="*/ 8 h 61"/>
                  <a:gd name="T74" fmla="*/ 15 w 82"/>
                  <a:gd name="T75" fmla="*/ 8 h 61"/>
                  <a:gd name="T76" fmla="*/ 18 w 82"/>
                  <a:gd name="T77" fmla="*/ 4 h 61"/>
                  <a:gd name="T78" fmla="*/ 22 w 82"/>
                  <a:gd name="T7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2" h="61">
                    <a:moveTo>
                      <a:pt x="22" y="0"/>
                    </a:moveTo>
                    <a:cubicBezTo>
                      <a:pt x="25" y="3"/>
                      <a:pt x="30" y="3"/>
                      <a:pt x="31" y="8"/>
                    </a:cubicBezTo>
                    <a:cubicBezTo>
                      <a:pt x="35" y="6"/>
                      <a:pt x="36" y="9"/>
                      <a:pt x="37" y="9"/>
                    </a:cubicBezTo>
                    <a:cubicBezTo>
                      <a:pt x="38" y="10"/>
                      <a:pt x="40" y="9"/>
                      <a:pt x="41" y="9"/>
                    </a:cubicBezTo>
                    <a:cubicBezTo>
                      <a:pt x="41" y="10"/>
                      <a:pt x="41" y="13"/>
                      <a:pt x="43" y="11"/>
                    </a:cubicBezTo>
                    <a:cubicBezTo>
                      <a:pt x="46" y="8"/>
                      <a:pt x="45" y="13"/>
                      <a:pt x="48" y="15"/>
                    </a:cubicBezTo>
                    <a:cubicBezTo>
                      <a:pt x="49" y="16"/>
                      <a:pt x="52" y="14"/>
                      <a:pt x="54" y="15"/>
                    </a:cubicBezTo>
                    <a:cubicBezTo>
                      <a:pt x="55" y="16"/>
                      <a:pt x="58" y="21"/>
                      <a:pt x="65" y="19"/>
                    </a:cubicBezTo>
                    <a:cubicBezTo>
                      <a:pt x="65" y="21"/>
                      <a:pt x="65" y="22"/>
                      <a:pt x="65" y="24"/>
                    </a:cubicBezTo>
                    <a:cubicBezTo>
                      <a:pt x="66" y="25"/>
                      <a:pt x="69" y="23"/>
                      <a:pt x="71" y="24"/>
                    </a:cubicBezTo>
                    <a:cubicBezTo>
                      <a:pt x="71" y="25"/>
                      <a:pt x="70" y="28"/>
                      <a:pt x="71" y="28"/>
                    </a:cubicBezTo>
                    <a:cubicBezTo>
                      <a:pt x="73" y="30"/>
                      <a:pt x="78" y="32"/>
                      <a:pt x="82" y="36"/>
                    </a:cubicBezTo>
                    <a:cubicBezTo>
                      <a:pt x="82" y="37"/>
                      <a:pt x="81" y="41"/>
                      <a:pt x="80" y="41"/>
                    </a:cubicBezTo>
                    <a:cubicBezTo>
                      <a:pt x="78" y="42"/>
                      <a:pt x="76" y="39"/>
                      <a:pt x="76" y="39"/>
                    </a:cubicBezTo>
                    <a:cubicBezTo>
                      <a:pt x="73" y="41"/>
                      <a:pt x="71" y="44"/>
                      <a:pt x="67" y="45"/>
                    </a:cubicBezTo>
                    <a:cubicBezTo>
                      <a:pt x="65" y="45"/>
                      <a:pt x="65" y="47"/>
                      <a:pt x="65" y="49"/>
                    </a:cubicBezTo>
                    <a:cubicBezTo>
                      <a:pt x="62" y="48"/>
                      <a:pt x="61" y="50"/>
                      <a:pt x="61" y="52"/>
                    </a:cubicBezTo>
                    <a:cubicBezTo>
                      <a:pt x="55" y="53"/>
                      <a:pt x="54" y="48"/>
                      <a:pt x="50" y="52"/>
                    </a:cubicBezTo>
                    <a:cubicBezTo>
                      <a:pt x="48" y="53"/>
                      <a:pt x="49" y="54"/>
                      <a:pt x="50" y="54"/>
                    </a:cubicBezTo>
                    <a:cubicBezTo>
                      <a:pt x="49" y="61"/>
                      <a:pt x="43" y="49"/>
                      <a:pt x="43" y="56"/>
                    </a:cubicBezTo>
                    <a:cubicBezTo>
                      <a:pt x="41" y="56"/>
                      <a:pt x="41" y="54"/>
                      <a:pt x="41" y="52"/>
                    </a:cubicBezTo>
                    <a:cubicBezTo>
                      <a:pt x="37" y="56"/>
                      <a:pt x="35" y="51"/>
                      <a:pt x="30" y="52"/>
                    </a:cubicBezTo>
                    <a:cubicBezTo>
                      <a:pt x="30" y="49"/>
                      <a:pt x="28" y="49"/>
                      <a:pt x="26" y="49"/>
                    </a:cubicBezTo>
                    <a:cubicBezTo>
                      <a:pt x="26" y="46"/>
                      <a:pt x="31" y="48"/>
                      <a:pt x="31" y="45"/>
                    </a:cubicBezTo>
                    <a:cubicBezTo>
                      <a:pt x="32" y="41"/>
                      <a:pt x="25" y="44"/>
                      <a:pt x="22" y="43"/>
                    </a:cubicBezTo>
                    <a:cubicBezTo>
                      <a:pt x="21" y="38"/>
                      <a:pt x="25" y="40"/>
                      <a:pt x="28" y="39"/>
                    </a:cubicBezTo>
                    <a:cubicBezTo>
                      <a:pt x="28" y="39"/>
                      <a:pt x="31" y="36"/>
                      <a:pt x="31" y="36"/>
                    </a:cubicBezTo>
                    <a:cubicBezTo>
                      <a:pt x="33" y="35"/>
                      <a:pt x="34" y="38"/>
                      <a:pt x="37" y="37"/>
                    </a:cubicBezTo>
                    <a:cubicBezTo>
                      <a:pt x="37" y="34"/>
                      <a:pt x="35" y="34"/>
                      <a:pt x="35" y="32"/>
                    </a:cubicBezTo>
                    <a:cubicBezTo>
                      <a:pt x="33" y="33"/>
                      <a:pt x="22" y="32"/>
                      <a:pt x="18" y="36"/>
                    </a:cubicBezTo>
                    <a:cubicBezTo>
                      <a:pt x="15" y="39"/>
                      <a:pt x="18" y="35"/>
                      <a:pt x="13" y="34"/>
                    </a:cubicBezTo>
                    <a:cubicBezTo>
                      <a:pt x="7" y="32"/>
                      <a:pt x="3" y="35"/>
                      <a:pt x="9" y="30"/>
                    </a:cubicBezTo>
                    <a:cubicBezTo>
                      <a:pt x="9" y="26"/>
                      <a:pt x="3" y="29"/>
                      <a:pt x="2" y="26"/>
                    </a:cubicBezTo>
                    <a:cubicBezTo>
                      <a:pt x="4" y="22"/>
                      <a:pt x="8" y="17"/>
                      <a:pt x="0" y="21"/>
                    </a:cubicBezTo>
                    <a:cubicBezTo>
                      <a:pt x="0" y="18"/>
                      <a:pt x="2" y="17"/>
                      <a:pt x="5" y="17"/>
                    </a:cubicBezTo>
                    <a:cubicBezTo>
                      <a:pt x="7" y="16"/>
                      <a:pt x="7" y="13"/>
                      <a:pt x="9" y="13"/>
                    </a:cubicBezTo>
                    <a:cubicBezTo>
                      <a:pt x="12" y="13"/>
                      <a:pt x="9" y="9"/>
                      <a:pt x="11" y="8"/>
                    </a:cubicBezTo>
                    <a:cubicBezTo>
                      <a:pt x="11" y="7"/>
                      <a:pt x="14" y="8"/>
                      <a:pt x="15" y="8"/>
                    </a:cubicBezTo>
                    <a:cubicBezTo>
                      <a:pt x="17" y="7"/>
                      <a:pt x="16" y="4"/>
                      <a:pt x="18" y="4"/>
                    </a:cubicBezTo>
                    <a:cubicBezTo>
                      <a:pt x="19" y="2"/>
                      <a:pt x="22" y="3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80" name="ïşlïḓè">
                <a:extLst>
                  <a:ext uri="{FF2B5EF4-FFF2-40B4-BE49-F238E27FC236}">
                    <a16:creationId xmlns:a16="http://schemas.microsoft.com/office/drawing/2014/main" id="{0AF2091A-6C55-4FF1-8759-54067EA484CA}"/>
                  </a:ext>
                </a:extLst>
              </p:cNvPr>
              <p:cNvSpPr/>
              <p:nvPr/>
            </p:nvSpPr>
            <p:spPr bwMode="auto">
              <a:xfrm>
                <a:off x="5831073" y="552163"/>
                <a:ext cx="225526" cy="113464"/>
              </a:xfrm>
              <a:custGeom>
                <a:avLst/>
                <a:gdLst>
                  <a:gd name="T0" fmla="*/ 37 w 109"/>
                  <a:gd name="T1" fmla="*/ 38 h 55"/>
                  <a:gd name="T2" fmla="*/ 34 w 109"/>
                  <a:gd name="T3" fmla="*/ 40 h 55"/>
                  <a:gd name="T4" fmla="*/ 24 w 109"/>
                  <a:gd name="T5" fmla="*/ 38 h 55"/>
                  <a:gd name="T6" fmla="*/ 30 w 109"/>
                  <a:gd name="T7" fmla="*/ 34 h 55"/>
                  <a:gd name="T8" fmla="*/ 41 w 109"/>
                  <a:gd name="T9" fmla="*/ 27 h 55"/>
                  <a:gd name="T10" fmla="*/ 37 w 109"/>
                  <a:gd name="T11" fmla="*/ 21 h 55"/>
                  <a:gd name="T12" fmla="*/ 28 w 109"/>
                  <a:gd name="T13" fmla="*/ 21 h 55"/>
                  <a:gd name="T14" fmla="*/ 19 w 109"/>
                  <a:gd name="T15" fmla="*/ 28 h 55"/>
                  <a:gd name="T16" fmla="*/ 6 w 109"/>
                  <a:gd name="T17" fmla="*/ 27 h 55"/>
                  <a:gd name="T18" fmla="*/ 8 w 109"/>
                  <a:gd name="T19" fmla="*/ 14 h 55"/>
                  <a:gd name="T20" fmla="*/ 4 w 109"/>
                  <a:gd name="T21" fmla="*/ 15 h 55"/>
                  <a:gd name="T22" fmla="*/ 2 w 109"/>
                  <a:gd name="T23" fmla="*/ 6 h 55"/>
                  <a:gd name="T24" fmla="*/ 6 w 109"/>
                  <a:gd name="T25" fmla="*/ 8 h 55"/>
                  <a:gd name="T26" fmla="*/ 17 w 109"/>
                  <a:gd name="T27" fmla="*/ 4 h 55"/>
                  <a:gd name="T28" fmla="*/ 19 w 109"/>
                  <a:gd name="T29" fmla="*/ 10 h 55"/>
                  <a:gd name="T30" fmla="*/ 34 w 109"/>
                  <a:gd name="T31" fmla="*/ 12 h 55"/>
                  <a:gd name="T32" fmla="*/ 39 w 109"/>
                  <a:gd name="T33" fmla="*/ 4 h 55"/>
                  <a:gd name="T34" fmla="*/ 58 w 109"/>
                  <a:gd name="T35" fmla="*/ 6 h 55"/>
                  <a:gd name="T36" fmla="*/ 60 w 109"/>
                  <a:gd name="T37" fmla="*/ 6 h 55"/>
                  <a:gd name="T38" fmla="*/ 67 w 109"/>
                  <a:gd name="T39" fmla="*/ 12 h 55"/>
                  <a:gd name="T40" fmla="*/ 65 w 109"/>
                  <a:gd name="T41" fmla="*/ 15 h 55"/>
                  <a:gd name="T42" fmla="*/ 75 w 109"/>
                  <a:gd name="T43" fmla="*/ 14 h 55"/>
                  <a:gd name="T44" fmla="*/ 86 w 109"/>
                  <a:gd name="T45" fmla="*/ 17 h 55"/>
                  <a:gd name="T46" fmla="*/ 88 w 109"/>
                  <a:gd name="T47" fmla="*/ 21 h 55"/>
                  <a:gd name="T48" fmla="*/ 90 w 109"/>
                  <a:gd name="T49" fmla="*/ 23 h 55"/>
                  <a:gd name="T50" fmla="*/ 92 w 109"/>
                  <a:gd name="T51" fmla="*/ 27 h 55"/>
                  <a:gd name="T52" fmla="*/ 95 w 109"/>
                  <a:gd name="T53" fmla="*/ 27 h 55"/>
                  <a:gd name="T54" fmla="*/ 95 w 109"/>
                  <a:gd name="T55" fmla="*/ 30 h 55"/>
                  <a:gd name="T56" fmla="*/ 99 w 109"/>
                  <a:gd name="T57" fmla="*/ 30 h 55"/>
                  <a:gd name="T58" fmla="*/ 101 w 109"/>
                  <a:gd name="T59" fmla="*/ 36 h 55"/>
                  <a:gd name="T60" fmla="*/ 106 w 109"/>
                  <a:gd name="T61" fmla="*/ 36 h 55"/>
                  <a:gd name="T62" fmla="*/ 101 w 109"/>
                  <a:gd name="T63" fmla="*/ 40 h 55"/>
                  <a:gd name="T64" fmla="*/ 101 w 109"/>
                  <a:gd name="T65" fmla="*/ 41 h 55"/>
                  <a:gd name="T66" fmla="*/ 82 w 109"/>
                  <a:gd name="T67" fmla="*/ 41 h 55"/>
                  <a:gd name="T68" fmla="*/ 82 w 109"/>
                  <a:gd name="T69" fmla="*/ 30 h 55"/>
                  <a:gd name="T70" fmla="*/ 64 w 109"/>
                  <a:gd name="T71" fmla="*/ 28 h 55"/>
                  <a:gd name="T72" fmla="*/ 62 w 109"/>
                  <a:gd name="T73" fmla="*/ 34 h 55"/>
                  <a:gd name="T74" fmla="*/ 58 w 109"/>
                  <a:gd name="T75" fmla="*/ 34 h 55"/>
                  <a:gd name="T76" fmla="*/ 54 w 109"/>
                  <a:gd name="T77" fmla="*/ 38 h 55"/>
                  <a:gd name="T78" fmla="*/ 56 w 109"/>
                  <a:gd name="T79" fmla="*/ 40 h 55"/>
                  <a:gd name="T80" fmla="*/ 51 w 109"/>
                  <a:gd name="T81" fmla="*/ 41 h 55"/>
                  <a:gd name="T82" fmla="*/ 51 w 109"/>
                  <a:gd name="T83" fmla="*/ 53 h 55"/>
                  <a:gd name="T84" fmla="*/ 26 w 109"/>
                  <a:gd name="T85" fmla="*/ 45 h 55"/>
                  <a:gd name="T86" fmla="*/ 32 w 109"/>
                  <a:gd name="T87" fmla="*/ 41 h 55"/>
                  <a:gd name="T88" fmla="*/ 39 w 109"/>
                  <a:gd name="T89" fmla="*/ 41 h 55"/>
                  <a:gd name="T90" fmla="*/ 37 w 109"/>
                  <a:gd name="T9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9" h="55">
                    <a:moveTo>
                      <a:pt x="37" y="38"/>
                    </a:moveTo>
                    <a:cubicBezTo>
                      <a:pt x="37" y="34"/>
                      <a:pt x="34" y="40"/>
                      <a:pt x="34" y="40"/>
                    </a:cubicBezTo>
                    <a:cubicBezTo>
                      <a:pt x="31" y="40"/>
                      <a:pt x="29" y="36"/>
                      <a:pt x="24" y="38"/>
                    </a:cubicBezTo>
                    <a:cubicBezTo>
                      <a:pt x="25" y="34"/>
                      <a:pt x="28" y="35"/>
                      <a:pt x="30" y="34"/>
                    </a:cubicBezTo>
                    <a:cubicBezTo>
                      <a:pt x="34" y="32"/>
                      <a:pt x="36" y="27"/>
                      <a:pt x="41" y="27"/>
                    </a:cubicBezTo>
                    <a:cubicBezTo>
                      <a:pt x="40" y="25"/>
                      <a:pt x="37" y="25"/>
                      <a:pt x="37" y="21"/>
                    </a:cubicBezTo>
                    <a:cubicBezTo>
                      <a:pt x="34" y="20"/>
                      <a:pt x="30" y="26"/>
                      <a:pt x="28" y="21"/>
                    </a:cubicBezTo>
                    <a:cubicBezTo>
                      <a:pt x="25" y="24"/>
                      <a:pt x="23" y="27"/>
                      <a:pt x="19" y="28"/>
                    </a:cubicBezTo>
                    <a:cubicBezTo>
                      <a:pt x="13" y="29"/>
                      <a:pt x="12" y="25"/>
                      <a:pt x="6" y="27"/>
                    </a:cubicBezTo>
                    <a:cubicBezTo>
                      <a:pt x="10" y="23"/>
                      <a:pt x="10" y="19"/>
                      <a:pt x="8" y="14"/>
                    </a:cubicBezTo>
                    <a:cubicBezTo>
                      <a:pt x="5" y="13"/>
                      <a:pt x="4" y="14"/>
                      <a:pt x="4" y="15"/>
                    </a:cubicBezTo>
                    <a:cubicBezTo>
                      <a:pt x="0" y="16"/>
                      <a:pt x="3" y="9"/>
                      <a:pt x="2" y="6"/>
                    </a:cubicBezTo>
                    <a:cubicBezTo>
                      <a:pt x="4" y="6"/>
                      <a:pt x="5" y="6"/>
                      <a:pt x="6" y="8"/>
                    </a:cubicBezTo>
                    <a:cubicBezTo>
                      <a:pt x="7" y="4"/>
                      <a:pt x="16" y="8"/>
                      <a:pt x="17" y="4"/>
                    </a:cubicBezTo>
                    <a:cubicBezTo>
                      <a:pt x="19" y="4"/>
                      <a:pt x="19" y="8"/>
                      <a:pt x="19" y="10"/>
                    </a:cubicBezTo>
                    <a:cubicBezTo>
                      <a:pt x="26" y="11"/>
                      <a:pt x="33" y="0"/>
                      <a:pt x="34" y="12"/>
                    </a:cubicBezTo>
                    <a:cubicBezTo>
                      <a:pt x="39" y="12"/>
                      <a:pt x="40" y="9"/>
                      <a:pt x="39" y="4"/>
                    </a:cubicBezTo>
                    <a:cubicBezTo>
                      <a:pt x="44" y="6"/>
                      <a:pt x="51" y="5"/>
                      <a:pt x="58" y="6"/>
                    </a:cubicBezTo>
                    <a:cubicBezTo>
                      <a:pt x="59" y="6"/>
                      <a:pt x="60" y="9"/>
                      <a:pt x="60" y="6"/>
                    </a:cubicBezTo>
                    <a:cubicBezTo>
                      <a:pt x="63" y="7"/>
                      <a:pt x="60" y="15"/>
                      <a:pt x="67" y="12"/>
                    </a:cubicBezTo>
                    <a:cubicBezTo>
                      <a:pt x="67" y="13"/>
                      <a:pt x="65" y="13"/>
                      <a:pt x="65" y="15"/>
                    </a:cubicBezTo>
                    <a:cubicBezTo>
                      <a:pt x="68" y="14"/>
                      <a:pt x="75" y="18"/>
                      <a:pt x="75" y="14"/>
                    </a:cubicBezTo>
                    <a:cubicBezTo>
                      <a:pt x="76" y="15"/>
                      <a:pt x="78" y="19"/>
                      <a:pt x="86" y="17"/>
                    </a:cubicBezTo>
                    <a:cubicBezTo>
                      <a:pt x="83" y="21"/>
                      <a:pt x="85" y="20"/>
                      <a:pt x="88" y="21"/>
                    </a:cubicBezTo>
                    <a:cubicBezTo>
                      <a:pt x="89" y="21"/>
                      <a:pt x="88" y="23"/>
                      <a:pt x="90" y="23"/>
                    </a:cubicBezTo>
                    <a:cubicBezTo>
                      <a:pt x="92" y="23"/>
                      <a:pt x="90" y="25"/>
                      <a:pt x="92" y="27"/>
                    </a:cubicBezTo>
                    <a:cubicBezTo>
                      <a:pt x="92" y="27"/>
                      <a:pt x="95" y="26"/>
                      <a:pt x="95" y="27"/>
                    </a:cubicBezTo>
                    <a:cubicBezTo>
                      <a:pt x="96" y="27"/>
                      <a:pt x="95" y="30"/>
                      <a:pt x="95" y="30"/>
                    </a:cubicBezTo>
                    <a:cubicBezTo>
                      <a:pt x="96" y="31"/>
                      <a:pt x="99" y="30"/>
                      <a:pt x="99" y="30"/>
                    </a:cubicBezTo>
                    <a:cubicBezTo>
                      <a:pt x="100" y="32"/>
                      <a:pt x="99" y="35"/>
                      <a:pt x="101" y="36"/>
                    </a:cubicBezTo>
                    <a:cubicBezTo>
                      <a:pt x="104" y="36"/>
                      <a:pt x="106" y="33"/>
                      <a:pt x="106" y="36"/>
                    </a:cubicBezTo>
                    <a:cubicBezTo>
                      <a:pt x="109" y="41"/>
                      <a:pt x="102" y="38"/>
                      <a:pt x="101" y="40"/>
                    </a:cubicBezTo>
                    <a:cubicBezTo>
                      <a:pt x="101" y="40"/>
                      <a:pt x="101" y="41"/>
                      <a:pt x="101" y="41"/>
                    </a:cubicBezTo>
                    <a:cubicBezTo>
                      <a:pt x="96" y="43"/>
                      <a:pt x="88" y="40"/>
                      <a:pt x="82" y="41"/>
                    </a:cubicBezTo>
                    <a:cubicBezTo>
                      <a:pt x="80" y="36"/>
                      <a:pt x="82" y="37"/>
                      <a:pt x="82" y="30"/>
                    </a:cubicBezTo>
                    <a:cubicBezTo>
                      <a:pt x="80" y="25"/>
                      <a:pt x="68" y="25"/>
                      <a:pt x="64" y="28"/>
                    </a:cubicBezTo>
                    <a:cubicBezTo>
                      <a:pt x="61" y="28"/>
                      <a:pt x="63" y="32"/>
                      <a:pt x="62" y="34"/>
                    </a:cubicBezTo>
                    <a:cubicBezTo>
                      <a:pt x="61" y="35"/>
                      <a:pt x="58" y="33"/>
                      <a:pt x="58" y="34"/>
                    </a:cubicBezTo>
                    <a:cubicBezTo>
                      <a:pt x="57" y="36"/>
                      <a:pt x="58" y="39"/>
                      <a:pt x="54" y="38"/>
                    </a:cubicBezTo>
                    <a:cubicBezTo>
                      <a:pt x="54" y="39"/>
                      <a:pt x="55" y="40"/>
                      <a:pt x="56" y="40"/>
                    </a:cubicBezTo>
                    <a:cubicBezTo>
                      <a:pt x="56" y="42"/>
                      <a:pt x="53" y="41"/>
                      <a:pt x="51" y="41"/>
                    </a:cubicBezTo>
                    <a:cubicBezTo>
                      <a:pt x="48" y="47"/>
                      <a:pt x="50" y="46"/>
                      <a:pt x="51" y="53"/>
                    </a:cubicBezTo>
                    <a:cubicBezTo>
                      <a:pt x="44" y="54"/>
                      <a:pt x="27" y="55"/>
                      <a:pt x="26" y="45"/>
                    </a:cubicBezTo>
                    <a:cubicBezTo>
                      <a:pt x="30" y="45"/>
                      <a:pt x="31" y="44"/>
                      <a:pt x="32" y="41"/>
                    </a:cubicBezTo>
                    <a:cubicBezTo>
                      <a:pt x="37" y="41"/>
                      <a:pt x="36" y="45"/>
                      <a:pt x="39" y="41"/>
                    </a:cubicBezTo>
                    <a:cubicBezTo>
                      <a:pt x="38" y="40"/>
                      <a:pt x="34" y="39"/>
                      <a:pt x="37" y="3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81" name="iSḷïde">
                <a:extLst>
                  <a:ext uri="{FF2B5EF4-FFF2-40B4-BE49-F238E27FC236}">
                    <a16:creationId xmlns:a16="http://schemas.microsoft.com/office/drawing/2014/main" id="{7F7293FA-00BC-475A-984E-1B0B4EB70DF9}"/>
                  </a:ext>
                </a:extLst>
              </p:cNvPr>
              <p:cNvSpPr/>
              <p:nvPr/>
            </p:nvSpPr>
            <p:spPr bwMode="auto">
              <a:xfrm>
                <a:off x="3721494" y="640411"/>
                <a:ext cx="105059" cy="56031"/>
              </a:xfrm>
              <a:custGeom>
                <a:avLst/>
                <a:gdLst>
                  <a:gd name="T0" fmla="*/ 51 w 51"/>
                  <a:gd name="T1" fmla="*/ 4 h 27"/>
                  <a:gd name="T2" fmla="*/ 51 w 51"/>
                  <a:gd name="T3" fmla="*/ 10 h 27"/>
                  <a:gd name="T4" fmla="*/ 47 w 51"/>
                  <a:gd name="T5" fmla="*/ 10 h 27"/>
                  <a:gd name="T6" fmla="*/ 47 w 51"/>
                  <a:gd name="T7" fmla="*/ 15 h 27"/>
                  <a:gd name="T8" fmla="*/ 41 w 51"/>
                  <a:gd name="T9" fmla="*/ 19 h 27"/>
                  <a:gd name="T10" fmla="*/ 36 w 51"/>
                  <a:gd name="T11" fmla="*/ 13 h 27"/>
                  <a:gd name="T12" fmla="*/ 30 w 51"/>
                  <a:gd name="T13" fmla="*/ 17 h 27"/>
                  <a:gd name="T14" fmla="*/ 23 w 51"/>
                  <a:gd name="T15" fmla="*/ 25 h 27"/>
                  <a:gd name="T16" fmla="*/ 2 w 51"/>
                  <a:gd name="T17" fmla="*/ 25 h 27"/>
                  <a:gd name="T18" fmla="*/ 0 w 51"/>
                  <a:gd name="T19" fmla="*/ 17 h 27"/>
                  <a:gd name="T20" fmla="*/ 8 w 51"/>
                  <a:gd name="T21" fmla="*/ 19 h 27"/>
                  <a:gd name="T22" fmla="*/ 15 w 51"/>
                  <a:gd name="T23" fmla="*/ 13 h 27"/>
                  <a:gd name="T24" fmla="*/ 19 w 51"/>
                  <a:gd name="T25" fmla="*/ 10 h 27"/>
                  <a:gd name="T26" fmla="*/ 24 w 51"/>
                  <a:gd name="T27" fmla="*/ 8 h 27"/>
                  <a:gd name="T28" fmla="*/ 26 w 51"/>
                  <a:gd name="T29" fmla="*/ 8 h 27"/>
                  <a:gd name="T30" fmla="*/ 30 w 51"/>
                  <a:gd name="T31" fmla="*/ 4 h 27"/>
                  <a:gd name="T32" fmla="*/ 38 w 51"/>
                  <a:gd name="T33" fmla="*/ 4 h 27"/>
                  <a:gd name="T34" fmla="*/ 51 w 51"/>
                  <a:gd name="T35" fmla="*/ 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1" h="27">
                    <a:moveTo>
                      <a:pt x="51" y="4"/>
                    </a:moveTo>
                    <a:cubicBezTo>
                      <a:pt x="50" y="5"/>
                      <a:pt x="51" y="9"/>
                      <a:pt x="51" y="10"/>
                    </a:cubicBezTo>
                    <a:cubicBezTo>
                      <a:pt x="50" y="10"/>
                      <a:pt x="47" y="9"/>
                      <a:pt x="47" y="10"/>
                    </a:cubicBezTo>
                    <a:cubicBezTo>
                      <a:pt x="47" y="10"/>
                      <a:pt x="49" y="15"/>
                      <a:pt x="47" y="15"/>
                    </a:cubicBezTo>
                    <a:cubicBezTo>
                      <a:pt x="45" y="16"/>
                      <a:pt x="42" y="12"/>
                      <a:pt x="41" y="19"/>
                    </a:cubicBezTo>
                    <a:cubicBezTo>
                      <a:pt x="38" y="19"/>
                      <a:pt x="40" y="13"/>
                      <a:pt x="36" y="13"/>
                    </a:cubicBezTo>
                    <a:cubicBezTo>
                      <a:pt x="32" y="12"/>
                      <a:pt x="33" y="17"/>
                      <a:pt x="30" y="17"/>
                    </a:cubicBezTo>
                    <a:cubicBezTo>
                      <a:pt x="28" y="20"/>
                      <a:pt x="22" y="19"/>
                      <a:pt x="23" y="25"/>
                    </a:cubicBezTo>
                    <a:cubicBezTo>
                      <a:pt x="15" y="27"/>
                      <a:pt x="11" y="25"/>
                      <a:pt x="2" y="25"/>
                    </a:cubicBezTo>
                    <a:cubicBezTo>
                      <a:pt x="2" y="21"/>
                      <a:pt x="0" y="21"/>
                      <a:pt x="0" y="17"/>
                    </a:cubicBezTo>
                    <a:cubicBezTo>
                      <a:pt x="2" y="19"/>
                      <a:pt x="4" y="19"/>
                      <a:pt x="8" y="19"/>
                    </a:cubicBezTo>
                    <a:cubicBezTo>
                      <a:pt x="11" y="19"/>
                      <a:pt x="11" y="14"/>
                      <a:pt x="15" y="13"/>
                    </a:cubicBezTo>
                    <a:cubicBezTo>
                      <a:pt x="16" y="13"/>
                      <a:pt x="18" y="9"/>
                      <a:pt x="19" y="10"/>
                    </a:cubicBezTo>
                    <a:cubicBezTo>
                      <a:pt x="23" y="13"/>
                      <a:pt x="19" y="8"/>
                      <a:pt x="24" y="8"/>
                    </a:cubicBezTo>
                    <a:cubicBezTo>
                      <a:pt x="25" y="8"/>
                      <a:pt x="26" y="8"/>
                      <a:pt x="26" y="8"/>
                    </a:cubicBezTo>
                    <a:cubicBezTo>
                      <a:pt x="27" y="7"/>
                      <a:pt x="30" y="4"/>
                      <a:pt x="30" y="4"/>
                    </a:cubicBezTo>
                    <a:cubicBezTo>
                      <a:pt x="32" y="3"/>
                      <a:pt x="35" y="5"/>
                      <a:pt x="38" y="4"/>
                    </a:cubicBezTo>
                    <a:cubicBezTo>
                      <a:pt x="39" y="4"/>
                      <a:pt x="4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82" name="iṧ1îḍè">
                <a:extLst>
                  <a:ext uri="{FF2B5EF4-FFF2-40B4-BE49-F238E27FC236}">
                    <a16:creationId xmlns:a16="http://schemas.microsoft.com/office/drawing/2014/main" id="{E2D10E5E-AAF6-472B-A8C6-0410CBB00EF6}"/>
                  </a:ext>
                </a:extLst>
              </p:cNvPr>
              <p:cNvSpPr/>
              <p:nvPr/>
            </p:nvSpPr>
            <p:spPr bwMode="auto">
              <a:xfrm>
                <a:off x="4011456" y="664225"/>
                <a:ext cx="109261" cy="56031"/>
              </a:xfrm>
              <a:custGeom>
                <a:avLst/>
                <a:gdLst>
                  <a:gd name="T0" fmla="*/ 47 w 52"/>
                  <a:gd name="T1" fmla="*/ 2 h 27"/>
                  <a:gd name="T2" fmla="*/ 52 w 52"/>
                  <a:gd name="T3" fmla="*/ 19 h 27"/>
                  <a:gd name="T4" fmla="*/ 49 w 52"/>
                  <a:gd name="T5" fmla="*/ 17 h 27"/>
                  <a:gd name="T6" fmla="*/ 49 w 52"/>
                  <a:gd name="T7" fmla="*/ 23 h 27"/>
                  <a:gd name="T8" fmla="*/ 41 w 52"/>
                  <a:gd name="T9" fmla="*/ 25 h 27"/>
                  <a:gd name="T10" fmla="*/ 39 w 52"/>
                  <a:gd name="T11" fmla="*/ 27 h 27"/>
                  <a:gd name="T12" fmla="*/ 34 w 52"/>
                  <a:gd name="T13" fmla="*/ 27 h 27"/>
                  <a:gd name="T14" fmla="*/ 34 w 52"/>
                  <a:gd name="T15" fmla="*/ 19 h 27"/>
                  <a:gd name="T16" fmla="*/ 15 w 52"/>
                  <a:gd name="T17" fmla="*/ 17 h 27"/>
                  <a:gd name="T18" fmla="*/ 0 w 52"/>
                  <a:gd name="T19" fmla="*/ 8 h 27"/>
                  <a:gd name="T20" fmla="*/ 2 w 52"/>
                  <a:gd name="T21" fmla="*/ 4 h 27"/>
                  <a:gd name="T22" fmla="*/ 6 w 52"/>
                  <a:gd name="T23" fmla="*/ 6 h 27"/>
                  <a:gd name="T24" fmla="*/ 15 w 52"/>
                  <a:gd name="T25" fmla="*/ 10 h 27"/>
                  <a:gd name="T26" fmla="*/ 19 w 52"/>
                  <a:gd name="T27" fmla="*/ 10 h 27"/>
                  <a:gd name="T28" fmla="*/ 21 w 52"/>
                  <a:gd name="T29" fmla="*/ 14 h 27"/>
                  <a:gd name="T30" fmla="*/ 22 w 52"/>
                  <a:gd name="T31" fmla="*/ 6 h 27"/>
                  <a:gd name="T32" fmla="*/ 26 w 52"/>
                  <a:gd name="T33" fmla="*/ 10 h 27"/>
                  <a:gd name="T34" fmla="*/ 47 w 52"/>
                  <a:gd name="T35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2" h="27">
                    <a:moveTo>
                      <a:pt x="47" y="2"/>
                    </a:moveTo>
                    <a:cubicBezTo>
                      <a:pt x="44" y="12"/>
                      <a:pt x="52" y="12"/>
                      <a:pt x="52" y="19"/>
                    </a:cubicBezTo>
                    <a:cubicBezTo>
                      <a:pt x="51" y="20"/>
                      <a:pt x="49" y="16"/>
                      <a:pt x="49" y="17"/>
                    </a:cubicBezTo>
                    <a:cubicBezTo>
                      <a:pt x="48" y="18"/>
                      <a:pt x="49" y="22"/>
                      <a:pt x="49" y="23"/>
                    </a:cubicBezTo>
                    <a:cubicBezTo>
                      <a:pt x="47" y="24"/>
                      <a:pt x="44" y="24"/>
                      <a:pt x="41" y="25"/>
                    </a:cubicBezTo>
                    <a:cubicBezTo>
                      <a:pt x="40" y="25"/>
                      <a:pt x="41" y="27"/>
                      <a:pt x="39" y="27"/>
                    </a:cubicBezTo>
                    <a:cubicBezTo>
                      <a:pt x="37" y="27"/>
                      <a:pt x="35" y="27"/>
                      <a:pt x="34" y="27"/>
                    </a:cubicBezTo>
                    <a:cubicBezTo>
                      <a:pt x="31" y="24"/>
                      <a:pt x="31" y="22"/>
                      <a:pt x="34" y="19"/>
                    </a:cubicBezTo>
                    <a:cubicBezTo>
                      <a:pt x="27" y="22"/>
                      <a:pt x="23" y="17"/>
                      <a:pt x="15" y="17"/>
                    </a:cubicBezTo>
                    <a:cubicBezTo>
                      <a:pt x="13" y="11"/>
                      <a:pt x="4" y="12"/>
                      <a:pt x="0" y="8"/>
                    </a:cubicBezTo>
                    <a:cubicBezTo>
                      <a:pt x="1" y="8"/>
                      <a:pt x="1" y="4"/>
                      <a:pt x="2" y="4"/>
                    </a:cubicBezTo>
                    <a:cubicBezTo>
                      <a:pt x="5" y="3"/>
                      <a:pt x="5" y="6"/>
                      <a:pt x="6" y="6"/>
                    </a:cubicBezTo>
                    <a:cubicBezTo>
                      <a:pt x="8" y="6"/>
                      <a:pt x="13" y="8"/>
                      <a:pt x="15" y="10"/>
                    </a:cubicBezTo>
                    <a:cubicBezTo>
                      <a:pt x="15" y="10"/>
                      <a:pt x="18" y="9"/>
                      <a:pt x="19" y="10"/>
                    </a:cubicBezTo>
                    <a:cubicBezTo>
                      <a:pt x="20" y="11"/>
                      <a:pt x="18" y="14"/>
                      <a:pt x="21" y="14"/>
                    </a:cubicBezTo>
                    <a:cubicBezTo>
                      <a:pt x="26" y="12"/>
                      <a:pt x="18" y="9"/>
                      <a:pt x="22" y="6"/>
                    </a:cubicBezTo>
                    <a:cubicBezTo>
                      <a:pt x="26" y="4"/>
                      <a:pt x="26" y="10"/>
                      <a:pt x="26" y="10"/>
                    </a:cubicBezTo>
                    <a:cubicBezTo>
                      <a:pt x="33" y="10"/>
                      <a:pt x="36" y="0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83" name="iSḷïḍe">
                <a:extLst>
                  <a:ext uri="{FF2B5EF4-FFF2-40B4-BE49-F238E27FC236}">
                    <a16:creationId xmlns:a16="http://schemas.microsoft.com/office/drawing/2014/main" id="{1F8581DE-45A5-4C4A-AAB0-66794DACF7E4}"/>
                  </a:ext>
                </a:extLst>
              </p:cNvPr>
              <p:cNvSpPr/>
              <p:nvPr/>
            </p:nvSpPr>
            <p:spPr bwMode="auto">
              <a:xfrm>
                <a:off x="3805541" y="665625"/>
                <a:ext cx="191908" cy="72841"/>
              </a:xfrm>
              <a:custGeom>
                <a:avLst/>
                <a:gdLst>
                  <a:gd name="T0" fmla="*/ 41 w 92"/>
                  <a:gd name="T1" fmla="*/ 13 h 35"/>
                  <a:gd name="T2" fmla="*/ 60 w 92"/>
                  <a:gd name="T3" fmla="*/ 20 h 35"/>
                  <a:gd name="T4" fmla="*/ 60 w 92"/>
                  <a:gd name="T5" fmla="*/ 11 h 35"/>
                  <a:gd name="T6" fmla="*/ 54 w 92"/>
                  <a:gd name="T7" fmla="*/ 3 h 35"/>
                  <a:gd name="T8" fmla="*/ 67 w 92"/>
                  <a:gd name="T9" fmla="*/ 1 h 35"/>
                  <a:gd name="T10" fmla="*/ 71 w 92"/>
                  <a:gd name="T11" fmla="*/ 5 h 35"/>
                  <a:gd name="T12" fmla="*/ 71 w 92"/>
                  <a:gd name="T13" fmla="*/ 9 h 35"/>
                  <a:gd name="T14" fmla="*/ 79 w 92"/>
                  <a:gd name="T15" fmla="*/ 14 h 35"/>
                  <a:gd name="T16" fmla="*/ 84 w 92"/>
                  <a:gd name="T17" fmla="*/ 11 h 35"/>
                  <a:gd name="T18" fmla="*/ 90 w 92"/>
                  <a:gd name="T19" fmla="*/ 14 h 35"/>
                  <a:gd name="T20" fmla="*/ 92 w 92"/>
                  <a:gd name="T21" fmla="*/ 18 h 35"/>
                  <a:gd name="T22" fmla="*/ 90 w 92"/>
                  <a:gd name="T23" fmla="*/ 26 h 35"/>
                  <a:gd name="T24" fmla="*/ 79 w 92"/>
                  <a:gd name="T25" fmla="*/ 27 h 35"/>
                  <a:gd name="T26" fmla="*/ 71 w 92"/>
                  <a:gd name="T27" fmla="*/ 26 h 35"/>
                  <a:gd name="T28" fmla="*/ 54 w 92"/>
                  <a:gd name="T29" fmla="*/ 29 h 35"/>
                  <a:gd name="T30" fmla="*/ 51 w 92"/>
                  <a:gd name="T31" fmla="*/ 29 h 35"/>
                  <a:gd name="T32" fmla="*/ 45 w 92"/>
                  <a:gd name="T33" fmla="*/ 31 h 35"/>
                  <a:gd name="T34" fmla="*/ 26 w 92"/>
                  <a:gd name="T35" fmla="*/ 35 h 35"/>
                  <a:gd name="T36" fmla="*/ 43 w 92"/>
                  <a:gd name="T37" fmla="*/ 29 h 35"/>
                  <a:gd name="T38" fmla="*/ 34 w 92"/>
                  <a:gd name="T39" fmla="*/ 26 h 35"/>
                  <a:gd name="T40" fmla="*/ 26 w 92"/>
                  <a:gd name="T41" fmla="*/ 22 h 35"/>
                  <a:gd name="T42" fmla="*/ 19 w 92"/>
                  <a:gd name="T43" fmla="*/ 26 h 35"/>
                  <a:gd name="T44" fmla="*/ 13 w 92"/>
                  <a:gd name="T45" fmla="*/ 24 h 35"/>
                  <a:gd name="T46" fmla="*/ 0 w 92"/>
                  <a:gd name="T47" fmla="*/ 22 h 35"/>
                  <a:gd name="T48" fmla="*/ 4 w 92"/>
                  <a:gd name="T49" fmla="*/ 18 h 35"/>
                  <a:gd name="T50" fmla="*/ 6 w 92"/>
                  <a:gd name="T51" fmla="*/ 13 h 35"/>
                  <a:gd name="T52" fmla="*/ 13 w 92"/>
                  <a:gd name="T53" fmla="*/ 11 h 35"/>
                  <a:gd name="T54" fmla="*/ 11 w 92"/>
                  <a:gd name="T55" fmla="*/ 7 h 35"/>
                  <a:gd name="T56" fmla="*/ 15 w 92"/>
                  <a:gd name="T57" fmla="*/ 7 h 35"/>
                  <a:gd name="T58" fmla="*/ 21 w 92"/>
                  <a:gd name="T59" fmla="*/ 5 h 35"/>
                  <a:gd name="T60" fmla="*/ 30 w 92"/>
                  <a:gd name="T61" fmla="*/ 7 h 35"/>
                  <a:gd name="T62" fmla="*/ 32 w 92"/>
                  <a:gd name="T63" fmla="*/ 11 h 35"/>
                  <a:gd name="T64" fmla="*/ 36 w 92"/>
                  <a:gd name="T65" fmla="*/ 11 h 35"/>
                  <a:gd name="T66" fmla="*/ 36 w 92"/>
                  <a:gd name="T67" fmla="*/ 16 h 35"/>
                  <a:gd name="T68" fmla="*/ 41 w 92"/>
                  <a:gd name="T69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2" h="35">
                    <a:moveTo>
                      <a:pt x="41" y="13"/>
                    </a:moveTo>
                    <a:cubicBezTo>
                      <a:pt x="39" y="19"/>
                      <a:pt x="56" y="16"/>
                      <a:pt x="60" y="20"/>
                    </a:cubicBezTo>
                    <a:cubicBezTo>
                      <a:pt x="63" y="12"/>
                      <a:pt x="47" y="11"/>
                      <a:pt x="60" y="11"/>
                    </a:cubicBezTo>
                    <a:cubicBezTo>
                      <a:pt x="63" y="4"/>
                      <a:pt x="52" y="10"/>
                      <a:pt x="54" y="3"/>
                    </a:cubicBezTo>
                    <a:cubicBezTo>
                      <a:pt x="60" y="4"/>
                      <a:pt x="61" y="0"/>
                      <a:pt x="67" y="1"/>
                    </a:cubicBezTo>
                    <a:cubicBezTo>
                      <a:pt x="66" y="5"/>
                      <a:pt x="70" y="4"/>
                      <a:pt x="71" y="5"/>
                    </a:cubicBezTo>
                    <a:cubicBezTo>
                      <a:pt x="72" y="6"/>
                      <a:pt x="70" y="8"/>
                      <a:pt x="71" y="9"/>
                    </a:cubicBezTo>
                    <a:cubicBezTo>
                      <a:pt x="73" y="10"/>
                      <a:pt x="76" y="11"/>
                      <a:pt x="79" y="14"/>
                    </a:cubicBezTo>
                    <a:cubicBezTo>
                      <a:pt x="80" y="13"/>
                      <a:pt x="80" y="10"/>
                      <a:pt x="84" y="11"/>
                    </a:cubicBezTo>
                    <a:cubicBezTo>
                      <a:pt x="87" y="11"/>
                      <a:pt x="89" y="13"/>
                      <a:pt x="90" y="14"/>
                    </a:cubicBezTo>
                    <a:cubicBezTo>
                      <a:pt x="90" y="15"/>
                      <a:pt x="92" y="18"/>
                      <a:pt x="92" y="18"/>
                    </a:cubicBezTo>
                    <a:cubicBezTo>
                      <a:pt x="89" y="21"/>
                      <a:pt x="92" y="20"/>
                      <a:pt x="90" y="26"/>
                    </a:cubicBezTo>
                    <a:cubicBezTo>
                      <a:pt x="86" y="21"/>
                      <a:pt x="82" y="27"/>
                      <a:pt x="79" y="27"/>
                    </a:cubicBezTo>
                    <a:cubicBezTo>
                      <a:pt x="75" y="28"/>
                      <a:pt x="75" y="26"/>
                      <a:pt x="71" y="26"/>
                    </a:cubicBezTo>
                    <a:cubicBezTo>
                      <a:pt x="66" y="26"/>
                      <a:pt x="58" y="28"/>
                      <a:pt x="54" y="29"/>
                    </a:cubicBezTo>
                    <a:cubicBezTo>
                      <a:pt x="54" y="30"/>
                      <a:pt x="51" y="29"/>
                      <a:pt x="51" y="29"/>
                    </a:cubicBezTo>
                    <a:cubicBezTo>
                      <a:pt x="49" y="31"/>
                      <a:pt x="48" y="30"/>
                      <a:pt x="45" y="31"/>
                    </a:cubicBezTo>
                    <a:cubicBezTo>
                      <a:pt x="43" y="32"/>
                      <a:pt x="33" y="34"/>
                      <a:pt x="26" y="35"/>
                    </a:cubicBezTo>
                    <a:cubicBezTo>
                      <a:pt x="27" y="28"/>
                      <a:pt x="36" y="30"/>
                      <a:pt x="43" y="29"/>
                    </a:cubicBezTo>
                    <a:cubicBezTo>
                      <a:pt x="44" y="21"/>
                      <a:pt x="37" y="26"/>
                      <a:pt x="34" y="26"/>
                    </a:cubicBezTo>
                    <a:cubicBezTo>
                      <a:pt x="30" y="25"/>
                      <a:pt x="30" y="24"/>
                      <a:pt x="26" y="22"/>
                    </a:cubicBezTo>
                    <a:cubicBezTo>
                      <a:pt x="23" y="21"/>
                      <a:pt x="22" y="25"/>
                      <a:pt x="19" y="26"/>
                    </a:cubicBezTo>
                    <a:cubicBezTo>
                      <a:pt x="16" y="26"/>
                      <a:pt x="16" y="24"/>
                      <a:pt x="13" y="24"/>
                    </a:cubicBezTo>
                    <a:cubicBezTo>
                      <a:pt x="9" y="23"/>
                      <a:pt x="3" y="25"/>
                      <a:pt x="0" y="22"/>
                    </a:cubicBezTo>
                    <a:cubicBezTo>
                      <a:pt x="0" y="20"/>
                      <a:pt x="3" y="19"/>
                      <a:pt x="4" y="18"/>
                    </a:cubicBezTo>
                    <a:cubicBezTo>
                      <a:pt x="4" y="17"/>
                      <a:pt x="5" y="13"/>
                      <a:pt x="6" y="13"/>
                    </a:cubicBezTo>
                    <a:cubicBezTo>
                      <a:pt x="8" y="11"/>
                      <a:pt x="11" y="13"/>
                      <a:pt x="13" y="11"/>
                    </a:cubicBezTo>
                    <a:cubicBezTo>
                      <a:pt x="14" y="10"/>
                      <a:pt x="7" y="8"/>
                      <a:pt x="11" y="7"/>
                    </a:cubicBezTo>
                    <a:cubicBezTo>
                      <a:pt x="13" y="7"/>
                      <a:pt x="14" y="7"/>
                      <a:pt x="15" y="7"/>
                    </a:cubicBezTo>
                    <a:cubicBezTo>
                      <a:pt x="17" y="6"/>
                      <a:pt x="19" y="5"/>
                      <a:pt x="21" y="5"/>
                    </a:cubicBezTo>
                    <a:cubicBezTo>
                      <a:pt x="22" y="5"/>
                      <a:pt x="29" y="6"/>
                      <a:pt x="30" y="7"/>
                    </a:cubicBezTo>
                    <a:cubicBezTo>
                      <a:pt x="31" y="8"/>
                      <a:pt x="30" y="10"/>
                      <a:pt x="32" y="11"/>
                    </a:cubicBezTo>
                    <a:cubicBezTo>
                      <a:pt x="33" y="11"/>
                      <a:pt x="35" y="10"/>
                      <a:pt x="36" y="11"/>
                    </a:cubicBezTo>
                    <a:cubicBezTo>
                      <a:pt x="37" y="12"/>
                      <a:pt x="32" y="17"/>
                      <a:pt x="36" y="16"/>
                    </a:cubicBezTo>
                    <a:cubicBezTo>
                      <a:pt x="37" y="16"/>
                      <a:pt x="38" y="11"/>
                      <a:pt x="41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84" name="íšlíḋê">
                <a:extLst>
                  <a:ext uri="{FF2B5EF4-FFF2-40B4-BE49-F238E27FC236}">
                    <a16:creationId xmlns:a16="http://schemas.microsoft.com/office/drawing/2014/main" id="{2398BA7B-2E92-4441-924C-14F03EA3BDFA}"/>
                  </a:ext>
                </a:extLst>
              </p:cNvPr>
              <p:cNvSpPr/>
              <p:nvPr/>
            </p:nvSpPr>
            <p:spPr bwMode="auto">
              <a:xfrm>
                <a:off x="3675269" y="741268"/>
                <a:ext cx="151284" cy="100856"/>
              </a:xfrm>
              <a:custGeom>
                <a:avLst/>
                <a:gdLst>
                  <a:gd name="T0" fmla="*/ 9 w 73"/>
                  <a:gd name="T1" fmla="*/ 1 h 49"/>
                  <a:gd name="T2" fmla="*/ 41 w 73"/>
                  <a:gd name="T3" fmla="*/ 3 h 49"/>
                  <a:gd name="T4" fmla="*/ 45 w 73"/>
                  <a:gd name="T5" fmla="*/ 3 h 49"/>
                  <a:gd name="T6" fmla="*/ 52 w 73"/>
                  <a:gd name="T7" fmla="*/ 5 h 49"/>
                  <a:gd name="T8" fmla="*/ 60 w 73"/>
                  <a:gd name="T9" fmla="*/ 5 h 49"/>
                  <a:gd name="T10" fmla="*/ 61 w 73"/>
                  <a:gd name="T11" fmla="*/ 6 h 49"/>
                  <a:gd name="T12" fmla="*/ 73 w 73"/>
                  <a:gd name="T13" fmla="*/ 14 h 49"/>
                  <a:gd name="T14" fmla="*/ 56 w 73"/>
                  <a:gd name="T15" fmla="*/ 18 h 49"/>
                  <a:gd name="T16" fmla="*/ 54 w 73"/>
                  <a:gd name="T17" fmla="*/ 21 h 49"/>
                  <a:gd name="T18" fmla="*/ 50 w 73"/>
                  <a:gd name="T19" fmla="*/ 19 h 49"/>
                  <a:gd name="T20" fmla="*/ 48 w 73"/>
                  <a:gd name="T21" fmla="*/ 21 h 49"/>
                  <a:gd name="T22" fmla="*/ 50 w 73"/>
                  <a:gd name="T23" fmla="*/ 23 h 49"/>
                  <a:gd name="T24" fmla="*/ 46 w 73"/>
                  <a:gd name="T25" fmla="*/ 25 h 49"/>
                  <a:gd name="T26" fmla="*/ 46 w 73"/>
                  <a:gd name="T27" fmla="*/ 29 h 49"/>
                  <a:gd name="T28" fmla="*/ 43 w 73"/>
                  <a:gd name="T29" fmla="*/ 29 h 49"/>
                  <a:gd name="T30" fmla="*/ 39 w 73"/>
                  <a:gd name="T31" fmla="*/ 32 h 49"/>
                  <a:gd name="T32" fmla="*/ 39 w 73"/>
                  <a:gd name="T33" fmla="*/ 40 h 49"/>
                  <a:gd name="T34" fmla="*/ 17 w 73"/>
                  <a:gd name="T35" fmla="*/ 46 h 49"/>
                  <a:gd name="T36" fmla="*/ 0 w 73"/>
                  <a:gd name="T37" fmla="*/ 34 h 49"/>
                  <a:gd name="T38" fmla="*/ 5 w 73"/>
                  <a:gd name="T39" fmla="*/ 31 h 49"/>
                  <a:gd name="T40" fmla="*/ 7 w 73"/>
                  <a:gd name="T41" fmla="*/ 27 h 49"/>
                  <a:gd name="T42" fmla="*/ 5 w 73"/>
                  <a:gd name="T43" fmla="*/ 19 h 49"/>
                  <a:gd name="T44" fmla="*/ 9 w 73"/>
                  <a:gd name="T45" fmla="*/ 18 h 49"/>
                  <a:gd name="T46" fmla="*/ 13 w 73"/>
                  <a:gd name="T47" fmla="*/ 10 h 49"/>
                  <a:gd name="T48" fmla="*/ 9 w 73"/>
                  <a:gd name="T49" fmla="*/ 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3" h="49">
                    <a:moveTo>
                      <a:pt x="9" y="1"/>
                    </a:moveTo>
                    <a:cubicBezTo>
                      <a:pt x="21" y="1"/>
                      <a:pt x="33" y="0"/>
                      <a:pt x="41" y="3"/>
                    </a:cubicBezTo>
                    <a:cubicBezTo>
                      <a:pt x="42" y="3"/>
                      <a:pt x="44" y="2"/>
                      <a:pt x="45" y="3"/>
                    </a:cubicBezTo>
                    <a:cubicBezTo>
                      <a:pt x="46" y="5"/>
                      <a:pt x="50" y="3"/>
                      <a:pt x="52" y="5"/>
                    </a:cubicBezTo>
                    <a:cubicBezTo>
                      <a:pt x="55" y="8"/>
                      <a:pt x="52" y="2"/>
                      <a:pt x="60" y="5"/>
                    </a:cubicBezTo>
                    <a:cubicBezTo>
                      <a:pt x="60" y="5"/>
                      <a:pt x="60" y="6"/>
                      <a:pt x="61" y="6"/>
                    </a:cubicBezTo>
                    <a:cubicBezTo>
                      <a:pt x="63" y="6"/>
                      <a:pt x="73" y="9"/>
                      <a:pt x="73" y="14"/>
                    </a:cubicBezTo>
                    <a:cubicBezTo>
                      <a:pt x="66" y="15"/>
                      <a:pt x="60" y="16"/>
                      <a:pt x="56" y="18"/>
                    </a:cubicBezTo>
                    <a:cubicBezTo>
                      <a:pt x="54" y="18"/>
                      <a:pt x="55" y="21"/>
                      <a:pt x="54" y="21"/>
                    </a:cubicBezTo>
                    <a:cubicBezTo>
                      <a:pt x="53" y="22"/>
                      <a:pt x="51" y="19"/>
                      <a:pt x="50" y="19"/>
                    </a:cubicBezTo>
                    <a:cubicBezTo>
                      <a:pt x="51" y="19"/>
                      <a:pt x="48" y="23"/>
                      <a:pt x="48" y="21"/>
                    </a:cubicBezTo>
                    <a:cubicBezTo>
                      <a:pt x="48" y="22"/>
                      <a:pt x="50" y="24"/>
                      <a:pt x="50" y="23"/>
                    </a:cubicBezTo>
                    <a:cubicBezTo>
                      <a:pt x="49" y="25"/>
                      <a:pt x="47" y="24"/>
                      <a:pt x="46" y="25"/>
                    </a:cubicBezTo>
                    <a:cubicBezTo>
                      <a:pt x="46" y="26"/>
                      <a:pt x="47" y="28"/>
                      <a:pt x="46" y="29"/>
                    </a:cubicBezTo>
                    <a:cubicBezTo>
                      <a:pt x="46" y="29"/>
                      <a:pt x="43" y="28"/>
                      <a:pt x="43" y="29"/>
                    </a:cubicBezTo>
                    <a:cubicBezTo>
                      <a:pt x="42" y="30"/>
                      <a:pt x="41" y="32"/>
                      <a:pt x="39" y="32"/>
                    </a:cubicBezTo>
                    <a:cubicBezTo>
                      <a:pt x="39" y="35"/>
                      <a:pt x="39" y="37"/>
                      <a:pt x="39" y="40"/>
                    </a:cubicBezTo>
                    <a:cubicBezTo>
                      <a:pt x="30" y="40"/>
                      <a:pt x="31" y="49"/>
                      <a:pt x="17" y="46"/>
                    </a:cubicBezTo>
                    <a:cubicBezTo>
                      <a:pt x="18" y="34"/>
                      <a:pt x="7" y="37"/>
                      <a:pt x="0" y="34"/>
                    </a:cubicBezTo>
                    <a:cubicBezTo>
                      <a:pt x="1" y="32"/>
                      <a:pt x="4" y="32"/>
                      <a:pt x="5" y="31"/>
                    </a:cubicBezTo>
                    <a:cubicBezTo>
                      <a:pt x="6" y="30"/>
                      <a:pt x="2" y="25"/>
                      <a:pt x="7" y="27"/>
                    </a:cubicBezTo>
                    <a:cubicBezTo>
                      <a:pt x="8" y="24"/>
                      <a:pt x="5" y="23"/>
                      <a:pt x="5" y="19"/>
                    </a:cubicBezTo>
                    <a:cubicBezTo>
                      <a:pt x="8" y="22"/>
                      <a:pt x="8" y="21"/>
                      <a:pt x="9" y="18"/>
                    </a:cubicBezTo>
                    <a:cubicBezTo>
                      <a:pt x="10" y="15"/>
                      <a:pt x="13" y="16"/>
                      <a:pt x="13" y="10"/>
                    </a:cubicBezTo>
                    <a:cubicBezTo>
                      <a:pt x="14" y="4"/>
                      <a:pt x="7" y="8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85" name="ísḷídé">
                <a:extLst>
                  <a:ext uri="{FF2B5EF4-FFF2-40B4-BE49-F238E27FC236}">
                    <a16:creationId xmlns:a16="http://schemas.microsoft.com/office/drawing/2014/main" id="{1DC59D49-09AA-4726-974C-2623FB07EC76}"/>
                  </a:ext>
                </a:extLst>
              </p:cNvPr>
              <p:cNvSpPr/>
              <p:nvPr/>
            </p:nvSpPr>
            <p:spPr bwMode="auto">
              <a:xfrm>
                <a:off x="3980640" y="760879"/>
                <a:ext cx="30817" cy="23814"/>
              </a:xfrm>
              <a:custGeom>
                <a:avLst/>
                <a:gdLst>
                  <a:gd name="T0" fmla="*/ 2 w 15"/>
                  <a:gd name="T1" fmla="*/ 0 h 11"/>
                  <a:gd name="T2" fmla="*/ 13 w 15"/>
                  <a:gd name="T3" fmla="*/ 0 h 11"/>
                  <a:gd name="T4" fmla="*/ 15 w 15"/>
                  <a:gd name="T5" fmla="*/ 8 h 11"/>
                  <a:gd name="T6" fmla="*/ 11 w 15"/>
                  <a:gd name="T7" fmla="*/ 11 h 11"/>
                  <a:gd name="T8" fmla="*/ 0 w 15"/>
                  <a:gd name="T9" fmla="*/ 6 h 11"/>
                  <a:gd name="T10" fmla="*/ 2 w 15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1">
                    <a:moveTo>
                      <a:pt x="2" y="0"/>
                    </a:moveTo>
                    <a:cubicBezTo>
                      <a:pt x="6" y="0"/>
                      <a:pt x="9" y="0"/>
                      <a:pt x="13" y="0"/>
                    </a:cubicBezTo>
                    <a:cubicBezTo>
                      <a:pt x="13" y="3"/>
                      <a:pt x="15" y="4"/>
                      <a:pt x="15" y="8"/>
                    </a:cubicBezTo>
                    <a:cubicBezTo>
                      <a:pt x="12" y="7"/>
                      <a:pt x="11" y="9"/>
                      <a:pt x="11" y="11"/>
                    </a:cubicBezTo>
                    <a:cubicBezTo>
                      <a:pt x="8" y="9"/>
                      <a:pt x="7" y="5"/>
                      <a:pt x="0" y="6"/>
                    </a:cubicBezTo>
                    <a:cubicBezTo>
                      <a:pt x="1" y="4"/>
                      <a:pt x="2" y="3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86" name="ïşļíḑè">
                <a:extLst>
                  <a:ext uri="{FF2B5EF4-FFF2-40B4-BE49-F238E27FC236}">
                    <a16:creationId xmlns:a16="http://schemas.microsoft.com/office/drawing/2014/main" id="{83CD8F86-BC4C-4FAB-B4B2-B7BF738ECFC7}"/>
                  </a:ext>
                </a:extLst>
              </p:cNvPr>
              <p:cNvSpPr/>
              <p:nvPr/>
            </p:nvSpPr>
            <p:spPr bwMode="auto">
              <a:xfrm>
                <a:off x="4148734" y="751074"/>
                <a:ext cx="77043" cy="54631"/>
              </a:xfrm>
              <a:custGeom>
                <a:avLst/>
                <a:gdLst>
                  <a:gd name="T0" fmla="*/ 33 w 37"/>
                  <a:gd name="T1" fmla="*/ 1 h 26"/>
                  <a:gd name="T2" fmla="*/ 35 w 37"/>
                  <a:gd name="T3" fmla="*/ 11 h 26"/>
                  <a:gd name="T4" fmla="*/ 31 w 37"/>
                  <a:gd name="T5" fmla="*/ 14 h 26"/>
                  <a:gd name="T6" fmla="*/ 22 w 37"/>
                  <a:gd name="T7" fmla="*/ 16 h 26"/>
                  <a:gd name="T8" fmla="*/ 7 w 37"/>
                  <a:gd name="T9" fmla="*/ 26 h 26"/>
                  <a:gd name="T10" fmla="*/ 5 w 37"/>
                  <a:gd name="T11" fmla="*/ 18 h 26"/>
                  <a:gd name="T12" fmla="*/ 1 w 37"/>
                  <a:gd name="T13" fmla="*/ 14 h 26"/>
                  <a:gd name="T14" fmla="*/ 1 w 37"/>
                  <a:gd name="T15" fmla="*/ 5 h 26"/>
                  <a:gd name="T16" fmla="*/ 5 w 37"/>
                  <a:gd name="T17" fmla="*/ 1 h 26"/>
                  <a:gd name="T18" fmla="*/ 10 w 37"/>
                  <a:gd name="T19" fmla="*/ 0 h 26"/>
                  <a:gd name="T20" fmla="*/ 25 w 37"/>
                  <a:gd name="T21" fmla="*/ 3 h 26"/>
                  <a:gd name="T22" fmla="*/ 33 w 37"/>
                  <a:gd name="T23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26">
                    <a:moveTo>
                      <a:pt x="33" y="1"/>
                    </a:moveTo>
                    <a:cubicBezTo>
                      <a:pt x="37" y="1"/>
                      <a:pt x="34" y="8"/>
                      <a:pt x="35" y="11"/>
                    </a:cubicBezTo>
                    <a:cubicBezTo>
                      <a:pt x="32" y="10"/>
                      <a:pt x="31" y="12"/>
                      <a:pt x="31" y="14"/>
                    </a:cubicBezTo>
                    <a:cubicBezTo>
                      <a:pt x="25" y="11"/>
                      <a:pt x="23" y="21"/>
                      <a:pt x="22" y="16"/>
                    </a:cubicBezTo>
                    <a:cubicBezTo>
                      <a:pt x="17" y="20"/>
                      <a:pt x="14" y="25"/>
                      <a:pt x="7" y="26"/>
                    </a:cubicBezTo>
                    <a:cubicBezTo>
                      <a:pt x="5" y="24"/>
                      <a:pt x="5" y="21"/>
                      <a:pt x="5" y="18"/>
                    </a:cubicBezTo>
                    <a:cubicBezTo>
                      <a:pt x="4" y="16"/>
                      <a:pt x="2" y="17"/>
                      <a:pt x="1" y="14"/>
                    </a:cubicBezTo>
                    <a:cubicBezTo>
                      <a:pt x="0" y="12"/>
                      <a:pt x="2" y="8"/>
                      <a:pt x="1" y="5"/>
                    </a:cubicBezTo>
                    <a:cubicBezTo>
                      <a:pt x="4" y="6"/>
                      <a:pt x="5" y="4"/>
                      <a:pt x="5" y="1"/>
                    </a:cubicBezTo>
                    <a:cubicBezTo>
                      <a:pt x="7" y="2"/>
                      <a:pt x="10" y="2"/>
                      <a:pt x="10" y="0"/>
                    </a:cubicBezTo>
                    <a:cubicBezTo>
                      <a:pt x="13" y="3"/>
                      <a:pt x="23" y="0"/>
                      <a:pt x="25" y="3"/>
                    </a:cubicBezTo>
                    <a:cubicBezTo>
                      <a:pt x="28" y="3"/>
                      <a:pt x="32" y="4"/>
                      <a:pt x="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87" name="ïs1ïḑè">
                <a:extLst>
                  <a:ext uri="{FF2B5EF4-FFF2-40B4-BE49-F238E27FC236}">
                    <a16:creationId xmlns:a16="http://schemas.microsoft.com/office/drawing/2014/main" id="{A86D39BE-F11C-442C-A47D-20ADC5B87F58}"/>
                  </a:ext>
                </a:extLst>
              </p:cNvPr>
              <p:cNvSpPr/>
              <p:nvPr/>
            </p:nvSpPr>
            <p:spPr bwMode="auto">
              <a:xfrm>
                <a:off x="5279165" y="962591"/>
                <a:ext cx="166694" cy="81245"/>
              </a:xfrm>
              <a:custGeom>
                <a:avLst/>
                <a:gdLst>
                  <a:gd name="T0" fmla="*/ 58 w 80"/>
                  <a:gd name="T1" fmla="*/ 0 h 39"/>
                  <a:gd name="T2" fmla="*/ 66 w 80"/>
                  <a:gd name="T3" fmla="*/ 4 h 39"/>
                  <a:gd name="T4" fmla="*/ 71 w 80"/>
                  <a:gd name="T5" fmla="*/ 6 h 39"/>
                  <a:gd name="T6" fmla="*/ 69 w 80"/>
                  <a:gd name="T7" fmla="*/ 9 h 39"/>
                  <a:gd name="T8" fmla="*/ 79 w 80"/>
                  <a:gd name="T9" fmla="*/ 15 h 39"/>
                  <a:gd name="T10" fmla="*/ 73 w 80"/>
                  <a:gd name="T11" fmla="*/ 26 h 39"/>
                  <a:gd name="T12" fmla="*/ 68 w 80"/>
                  <a:gd name="T13" fmla="*/ 28 h 39"/>
                  <a:gd name="T14" fmla="*/ 60 w 80"/>
                  <a:gd name="T15" fmla="*/ 32 h 39"/>
                  <a:gd name="T16" fmla="*/ 55 w 80"/>
                  <a:gd name="T17" fmla="*/ 34 h 39"/>
                  <a:gd name="T18" fmla="*/ 51 w 80"/>
                  <a:gd name="T19" fmla="*/ 35 h 39"/>
                  <a:gd name="T20" fmla="*/ 28 w 80"/>
                  <a:gd name="T21" fmla="*/ 37 h 39"/>
                  <a:gd name="T22" fmla="*/ 27 w 80"/>
                  <a:gd name="T23" fmla="*/ 35 h 39"/>
                  <a:gd name="T24" fmla="*/ 19 w 80"/>
                  <a:gd name="T25" fmla="*/ 32 h 39"/>
                  <a:gd name="T26" fmla="*/ 15 w 80"/>
                  <a:gd name="T27" fmla="*/ 30 h 39"/>
                  <a:gd name="T28" fmla="*/ 19 w 80"/>
                  <a:gd name="T29" fmla="*/ 28 h 39"/>
                  <a:gd name="T30" fmla="*/ 14 w 80"/>
                  <a:gd name="T31" fmla="*/ 24 h 39"/>
                  <a:gd name="T32" fmla="*/ 14 w 80"/>
                  <a:gd name="T33" fmla="*/ 13 h 39"/>
                  <a:gd name="T34" fmla="*/ 2 w 80"/>
                  <a:gd name="T35" fmla="*/ 15 h 39"/>
                  <a:gd name="T36" fmla="*/ 6 w 80"/>
                  <a:gd name="T37" fmla="*/ 7 h 39"/>
                  <a:gd name="T38" fmla="*/ 21 w 80"/>
                  <a:gd name="T39" fmla="*/ 7 h 39"/>
                  <a:gd name="T40" fmla="*/ 23 w 80"/>
                  <a:gd name="T41" fmla="*/ 15 h 39"/>
                  <a:gd name="T42" fmla="*/ 28 w 80"/>
                  <a:gd name="T43" fmla="*/ 7 h 39"/>
                  <a:gd name="T44" fmla="*/ 40 w 80"/>
                  <a:gd name="T45" fmla="*/ 11 h 39"/>
                  <a:gd name="T46" fmla="*/ 43 w 80"/>
                  <a:gd name="T47" fmla="*/ 7 h 39"/>
                  <a:gd name="T48" fmla="*/ 55 w 80"/>
                  <a:gd name="T49" fmla="*/ 6 h 39"/>
                  <a:gd name="T50" fmla="*/ 58 w 80"/>
                  <a:gd name="T5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" h="39">
                    <a:moveTo>
                      <a:pt x="58" y="0"/>
                    </a:moveTo>
                    <a:cubicBezTo>
                      <a:pt x="60" y="1"/>
                      <a:pt x="63" y="2"/>
                      <a:pt x="66" y="4"/>
                    </a:cubicBezTo>
                    <a:cubicBezTo>
                      <a:pt x="66" y="4"/>
                      <a:pt x="71" y="5"/>
                      <a:pt x="71" y="6"/>
                    </a:cubicBezTo>
                    <a:cubicBezTo>
                      <a:pt x="72" y="6"/>
                      <a:pt x="69" y="9"/>
                      <a:pt x="69" y="9"/>
                    </a:cubicBezTo>
                    <a:cubicBezTo>
                      <a:pt x="70" y="13"/>
                      <a:pt x="74" y="16"/>
                      <a:pt x="79" y="15"/>
                    </a:cubicBezTo>
                    <a:cubicBezTo>
                      <a:pt x="80" y="20"/>
                      <a:pt x="78" y="22"/>
                      <a:pt x="73" y="26"/>
                    </a:cubicBezTo>
                    <a:cubicBezTo>
                      <a:pt x="72" y="27"/>
                      <a:pt x="69" y="27"/>
                      <a:pt x="68" y="28"/>
                    </a:cubicBezTo>
                    <a:cubicBezTo>
                      <a:pt x="64" y="30"/>
                      <a:pt x="65" y="30"/>
                      <a:pt x="60" y="32"/>
                    </a:cubicBezTo>
                    <a:cubicBezTo>
                      <a:pt x="60" y="32"/>
                      <a:pt x="55" y="33"/>
                      <a:pt x="55" y="34"/>
                    </a:cubicBezTo>
                    <a:cubicBezTo>
                      <a:pt x="53" y="35"/>
                      <a:pt x="53" y="35"/>
                      <a:pt x="51" y="35"/>
                    </a:cubicBezTo>
                    <a:cubicBezTo>
                      <a:pt x="49" y="36"/>
                      <a:pt x="35" y="39"/>
                      <a:pt x="28" y="37"/>
                    </a:cubicBezTo>
                    <a:cubicBezTo>
                      <a:pt x="28" y="37"/>
                      <a:pt x="28" y="36"/>
                      <a:pt x="27" y="35"/>
                    </a:cubicBezTo>
                    <a:cubicBezTo>
                      <a:pt x="24" y="35"/>
                      <a:pt x="23" y="32"/>
                      <a:pt x="19" y="32"/>
                    </a:cubicBezTo>
                    <a:cubicBezTo>
                      <a:pt x="18" y="32"/>
                      <a:pt x="17" y="30"/>
                      <a:pt x="15" y="30"/>
                    </a:cubicBezTo>
                    <a:cubicBezTo>
                      <a:pt x="15" y="28"/>
                      <a:pt x="18" y="28"/>
                      <a:pt x="19" y="28"/>
                    </a:cubicBezTo>
                    <a:cubicBezTo>
                      <a:pt x="19" y="26"/>
                      <a:pt x="14" y="26"/>
                      <a:pt x="14" y="24"/>
                    </a:cubicBezTo>
                    <a:cubicBezTo>
                      <a:pt x="12" y="21"/>
                      <a:pt x="15" y="18"/>
                      <a:pt x="14" y="13"/>
                    </a:cubicBezTo>
                    <a:cubicBezTo>
                      <a:pt x="6" y="11"/>
                      <a:pt x="7" y="20"/>
                      <a:pt x="2" y="15"/>
                    </a:cubicBezTo>
                    <a:cubicBezTo>
                      <a:pt x="0" y="9"/>
                      <a:pt x="8" y="14"/>
                      <a:pt x="6" y="7"/>
                    </a:cubicBezTo>
                    <a:cubicBezTo>
                      <a:pt x="14" y="9"/>
                      <a:pt x="13" y="8"/>
                      <a:pt x="21" y="7"/>
                    </a:cubicBezTo>
                    <a:cubicBezTo>
                      <a:pt x="22" y="11"/>
                      <a:pt x="27" y="11"/>
                      <a:pt x="23" y="15"/>
                    </a:cubicBezTo>
                    <a:cubicBezTo>
                      <a:pt x="28" y="15"/>
                      <a:pt x="29" y="12"/>
                      <a:pt x="28" y="7"/>
                    </a:cubicBezTo>
                    <a:cubicBezTo>
                      <a:pt x="29" y="11"/>
                      <a:pt x="45" y="3"/>
                      <a:pt x="40" y="11"/>
                    </a:cubicBezTo>
                    <a:cubicBezTo>
                      <a:pt x="44" y="13"/>
                      <a:pt x="42" y="8"/>
                      <a:pt x="43" y="7"/>
                    </a:cubicBezTo>
                    <a:cubicBezTo>
                      <a:pt x="46" y="6"/>
                      <a:pt x="51" y="7"/>
                      <a:pt x="55" y="6"/>
                    </a:cubicBezTo>
                    <a:cubicBezTo>
                      <a:pt x="57" y="5"/>
                      <a:pt x="58" y="3"/>
                      <a:pt x="5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88" name="íṧ1îḍé">
                <a:extLst>
                  <a:ext uri="{FF2B5EF4-FFF2-40B4-BE49-F238E27FC236}">
                    <a16:creationId xmlns:a16="http://schemas.microsoft.com/office/drawing/2014/main" id="{AEE28E5C-4E21-47E1-8F23-A880A1E89664}"/>
                  </a:ext>
                </a:extLst>
              </p:cNvPr>
              <p:cNvSpPr/>
              <p:nvPr/>
            </p:nvSpPr>
            <p:spPr bwMode="auto">
              <a:xfrm>
                <a:off x="4284609" y="982202"/>
                <a:ext cx="99456" cy="70039"/>
              </a:xfrm>
              <a:custGeom>
                <a:avLst/>
                <a:gdLst>
                  <a:gd name="T0" fmla="*/ 13 w 48"/>
                  <a:gd name="T1" fmla="*/ 0 h 34"/>
                  <a:gd name="T2" fmla="*/ 24 w 48"/>
                  <a:gd name="T3" fmla="*/ 12 h 34"/>
                  <a:gd name="T4" fmla="*/ 27 w 48"/>
                  <a:gd name="T5" fmla="*/ 10 h 34"/>
                  <a:gd name="T6" fmla="*/ 33 w 48"/>
                  <a:gd name="T7" fmla="*/ 15 h 34"/>
                  <a:gd name="T8" fmla="*/ 41 w 48"/>
                  <a:gd name="T9" fmla="*/ 25 h 34"/>
                  <a:gd name="T10" fmla="*/ 48 w 48"/>
                  <a:gd name="T11" fmla="*/ 26 h 34"/>
                  <a:gd name="T12" fmla="*/ 24 w 48"/>
                  <a:gd name="T13" fmla="*/ 28 h 34"/>
                  <a:gd name="T14" fmla="*/ 14 w 48"/>
                  <a:gd name="T15" fmla="*/ 34 h 34"/>
                  <a:gd name="T16" fmla="*/ 0 w 48"/>
                  <a:gd name="T17" fmla="*/ 28 h 34"/>
                  <a:gd name="T18" fmla="*/ 3 w 48"/>
                  <a:gd name="T19" fmla="*/ 26 h 34"/>
                  <a:gd name="T20" fmla="*/ 5 w 48"/>
                  <a:gd name="T21" fmla="*/ 23 h 34"/>
                  <a:gd name="T22" fmla="*/ 5 w 48"/>
                  <a:gd name="T23" fmla="*/ 6 h 34"/>
                  <a:gd name="T24" fmla="*/ 13 w 48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34">
                    <a:moveTo>
                      <a:pt x="13" y="0"/>
                    </a:moveTo>
                    <a:cubicBezTo>
                      <a:pt x="15" y="5"/>
                      <a:pt x="25" y="3"/>
                      <a:pt x="24" y="12"/>
                    </a:cubicBezTo>
                    <a:cubicBezTo>
                      <a:pt x="25" y="13"/>
                      <a:pt x="28" y="10"/>
                      <a:pt x="27" y="10"/>
                    </a:cubicBezTo>
                    <a:cubicBezTo>
                      <a:pt x="30" y="11"/>
                      <a:pt x="29" y="15"/>
                      <a:pt x="33" y="15"/>
                    </a:cubicBezTo>
                    <a:cubicBezTo>
                      <a:pt x="36" y="15"/>
                      <a:pt x="38" y="22"/>
                      <a:pt x="41" y="25"/>
                    </a:cubicBezTo>
                    <a:cubicBezTo>
                      <a:pt x="46" y="23"/>
                      <a:pt x="44" y="23"/>
                      <a:pt x="48" y="26"/>
                    </a:cubicBezTo>
                    <a:cubicBezTo>
                      <a:pt x="44" y="31"/>
                      <a:pt x="31" y="27"/>
                      <a:pt x="24" y="28"/>
                    </a:cubicBezTo>
                    <a:cubicBezTo>
                      <a:pt x="21" y="30"/>
                      <a:pt x="16" y="31"/>
                      <a:pt x="14" y="34"/>
                    </a:cubicBezTo>
                    <a:cubicBezTo>
                      <a:pt x="10" y="31"/>
                      <a:pt x="8" y="26"/>
                      <a:pt x="0" y="28"/>
                    </a:cubicBezTo>
                    <a:cubicBezTo>
                      <a:pt x="0" y="27"/>
                      <a:pt x="2" y="27"/>
                      <a:pt x="3" y="26"/>
                    </a:cubicBezTo>
                    <a:cubicBezTo>
                      <a:pt x="1" y="24"/>
                      <a:pt x="2" y="23"/>
                      <a:pt x="5" y="23"/>
                    </a:cubicBezTo>
                    <a:cubicBezTo>
                      <a:pt x="2" y="16"/>
                      <a:pt x="5" y="14"/>
                      <a:pt x="5" y="6"/>
                    </a:cubicBezTo>
                    <a:cubicBezTo>
                      <a:pt x="9" y="5"/>
                      <a:pt x="13" y="5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89" name="îsļiḑê">
                <a:extLst>
                  <a:ext uri="{FF2B5EF4-FFF2-40B4-BE49-F238E27FC236}">
                    <a16:creationId xmlns:a16="http://schemas.microsoft.com/office/drawing/2014/main" id="{5EC1296C-F31C-4C05-8B36-BBC90CA06181}"/>
                  </a:ext>
                </a:extLst>
              </p:cNvPr>
              <p:cNvSpPr/>
              <p:nvPr/>
            </p:nvSpPr>
            <p:spPr bwMode="auto">
              <a:xfrm>
                <a:off x="7168821" y="2123839"/>
                <a:ext cx="165292" cy="177900"/>
              </a:xfrm>
              <a:custGeom>
                <a:avLst/>
                <a:gdLst>
                  <a:gd name="T0" fmla="*/ 8 w 80"/>
                  <a:gd name="T1" fmla="*/ 12 h 86"/>
                  <a:gd name="T2" fmla="*/ 4 w 80"/>
                  <a:gd name="T3" fmla="*/ 11 h 86"/>
                  <a:gd name="T4" fmla="*/ 0 w 80"/>
                  <a:gd name="T5" fmla="*/ 5 h 86"/>
                  <a:gd name="T6" fmla="*/ 15 w 80"/>
                  <a:gd name="T7" fmla="*/ 3 h 86"/>
                  <a:gd name="T8" fmla="*/ 23 w 80"/>
                  <a:gd name="T9" fmla="*/ 7 h 86"/>
                  <a:gd name="T10" fmla="*/ 23 w 80"/>
                  <a:gd name="T11" fmla="*/ 11 h 86"/>
                  <a:gd name="T12" fmla="*/ 26 w 80"/>
                  <a:gd name="T13" fmla="*/ 14 h 86"/>
                  <a:gd name="T14" fmla="*/ 34 w 80"/>
                  <a:gd name="T15" fmla="*/ 18 h 86"/>
                  <a:gd name="T16" fmla="*/ 47 w 80"/>
                  <a:gd name="T17" fmla="*/ 29 h 86"/>
                  <a:gd name="T18" fmla="*/ 51 w 80"/>
                  <a:gd name="T19" fmla="*/ 35 h 86"/>
                  <a:gd name="T20" fmla="*/ 56 w 80"/>
                  <a:gd name="T21" fmla="*/ 37 h 86"/>
                  <a:gd name="T22" fmla="*/ 60 w 80"/>
                  <a:gd name="T23" fmla="*/ 40 h 86"/>
                  <a:gd name="T24" fmla="*/ 60 w 80"/>
                  <a:gd name="T25" fmla="*/ 44 h 86"/>
                  <a:gd name="T26" fmla="*/ 64 w 80"/>
                  <a:gd name="T27" fmla="*/ 48 h 86"/>
                  <a:gd name="T28" fmla="*/ 69 w 80"/>
                  <a:gd name="T29" fmla="*/ 53 h 86"/>
                  <a:gd name="T30" fmla="*/ 73 w 80"/>
                  <a:gd name="T31" fmla="*/ 57 h 86"/>
                  <a:gd name="T32" fmla="*/ 77 w 80"/>
                  <a:gd name="T33" fmla="*/ 66 h 86"/>
                  <a:gd name="T34" fmla="*/ 79 w 80"/>
                  <a:gd name="T35" fmla="*/ 74 h 86"/>
                  <a:gd name="T36" fmla="*/ 80 w 80"/>
                  <a:gd name="T37" fmla="*/ 80 h 86"/>
                  <a:gd name="T38" fmla="*/ 71 w 80"/>
                  <a:gd name="T39" fmla="*/ 81 h 86"/>
                  <a:gd name="T40" fmla="*/ 64 w 80"/>
                  <a:gd name="T41" fmla="*/ 81 h 86"/>
                  <a:gd name="T42" fmla="*/ 64 w 80"/>
                  <a:gd name="T43" fmla="*/ 78 h 86"/>
                  <a:gd name="T44" fmla="*/ 60 w 80"/>
                  <a:gd name="T45" fmla="*/ 78 h 86"/>
                  <a:gd name="T46" fmla="*/ 51 w 80"/>
                  <a:gd name="T47" fmla="*/ 70 h 86"/>
                  <a:gd name="T48" fmla="*/ 52 w 80"/>
                  <a:gd name="T49" fmla="*/ 66 h 86"/>
                  <a:gd name="T50" fmla="*/ 51 w 80"/>
                  <a:gd name="T51" fmla="*/ 66 h 86"/>
                  <a:gd name="T52" fmla="*/ 49 w 80"/>
                  <a:gd name="T53" fmla="*/ 63 h 86"/>
                  <a:gd name="T54" fmla="*/ 45 w 80"/>
                  <a:gd name="T55" fmla="*/ 63 h 86"/>
                  <a:gd name="T56" fmla="*/ 38 w 80"/>
                  <a:gd name="T57" fmla="*/ 55 h 86"/>
                  <a:gd name="T58" fmla="*/ 34 w 80"/>
                  <a:gd name="T59" fmla="*/ 42 h 86"/>
                  <a:gd name="T60" fmla="*/ 32 w 80"/>
                  <a:gd name="T61" fmla="*/ 46 h 86"/>
                  <a:gd name="T62" fmla="*/ 28 w 80"/>
                  <a:gd name="T63" fmla="*/ 37 h 86"/>
                  <a:gd name="T64" fmla="*/ 24 w 80"/>
                  <a:gd name="T65" fmla="*/ 33 h 86"/>
                  <a:gd name="T66" fmla="*/ 21 w 80"/>
                  <a:gd name="T67" fmla="*/ 31 h 86"/>
                  <a:gd name="T68" fmla="*/ 19 w 80"/>
                  <a:gd name="T69" fmla="*/ 24 h 86"/>
                  <a:gd name="T70" fmla="*/ 13 w 80"/>
                  <a:gd name="T71" fmla="*/ 20 h 86"/>
                  <a:gd name="T72" fmla="*/ 10 w 80"/>
                  <a:gd name="T73" fmla="*/ 16 h 86"/>
                  <a:gd name="T74" fmla="*/ 8 w 80"/>
                  <a:gd name="T75" fmla="*/ 1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0" h="86">
                    <a:moveTo>
                      <a:pt x="8" y="12"/>
                    </a:moveTo>
                    <a:cubicBezTo>
                      <a:pt x="8" y="10"/>
                      <a:pt x="5" y="11"/>
                      <a:pt x="4" y="11"/>
                    </a:cubicBezTo>
                    <a:cubicBezTo>
                      <a:pt x="2" y="9"/>
                      <a:pt x="4" y="4"/>
                      <a:pt x="0" y="5"/>
                    </a:cubicBezTo>
                    <a:cubicBezTo>
                      <a:pt x="5" y="0"/>
                      <a:pt x="9" y="6"/>
                      <a:pt x="15" y="3"/>
                    </a:cubicBezTo>
                    <a:cubicBezTo>
                      <a:pt x="15" y="8"/>
                      <a:pt x="20" y="5"/>
                      <a:pt x="23" y="7"/>
                    </a:cubicBezTo>
                    <a:cubicBezTo>
                      <a:pt x="23" y="7"/>
                      <a:pt x="22" y="10"/>
                      <a:pt x="23" y="11"/>
                    </a:cubicBezTo>
                    <a:cubicBezTo>
                      <a:pt x="24" y="12"/>
                      <a:pt x="27" y="10"/>
                      <a:pt x="26" y="14"/>
                    </a:cubicBezTo>
                    <a:cubicBezTo>
                      <a:pt x="31" y="13"/>
                      <a:pt x="30" y="18"/>
                      <a:pt x="34" y="18"/>
                    </a:cubicBezTo>
                    <a:cubicBezTo>
                      <a:pt x="37" y="18"/>
                      <a:pt x="42" y="29"/>
                      <a:pt x="47" y="29"/>
                    </a:cubicBezTo>
                    <a:cubicBezTo>
                      <a:pt x="51" y="29"/>
                      <a:pt x="49" y="33"/>
                      <a:pt x="51" y="35"/>
                    </a:cubicBezTo>
                    <a:cubicBezTo>
                      <a:pt x="52" y="36"/>
                      <a:pt x="55" y="36"/>
                      <a:pt x="56" y="37"/>
                    </a:cubicBezTo>
                    <a:cubicBezTo>
                      <a:pt x="57" y="37"/>
                      <a:pt x="59" y="40"/>
                      <a:pt x="60" y="40"/>
                    </a:cubicBezTo>
                    <a:cubicBezTo>
                      <a:pt x="61" y="41"/>
                      <a:pt x="59" y="43"/>
                      <a:pt x="60" y="44"/>
                    </a:cubicBezTo>
                    <a:cubicBezTo>
                      <a:pt x="61" y="45"/>
                      <a:pt x="63" y="47"/>
                      <a:pt x="64" y="48"/>
                    </a:cubicBezTo>
                    <a:cubicBezTo>
                      <a:pt x="65" y="49"/>
                      <a:pt x="66" y="53"/>
                      <a:pt x="69" y="53"/>
                    </a:cubicBezTo>
                    <a:cubicBezTo>
                      <a:pt x="70" y="53"/>
                      <a:pt x="72" y="57"/>
                      <a:pt x="73" y="57"/>
                    </a:cubicBezTo>
                    <a:cubicBezTo>
                      <a:pt x="75" y="59"/>
                      <a:pt x="74" y="66"/>
                      <a:pt x="77" y="66"/>
                    </a:cubicBezTo>
                    <a:cubicBezTo>
                      <a:pt x="79" y="67"/>
                      <a:pt x="79" y="72"/>
                      <a:pt x="79" y="74"/>
                    </a:cubicBezTo>
                    <a:cubicBezTo>
                      <a:pt x="78" y="77"/>
                      <a:pt x="74" y="80"/>
                      <a:pt x="80" y="80"/>
                    </a:cubicBezTo>
                    <a:cubicBezTo>
                      <a:pt x="80" y="86"/>
                      <a:pt x="74" y="82"/>
                      <a:pt x="71" y="81"/>
                    </a:cubicBezTo>
                    <a:cubicBezTo>
                      <a:pt x="69" y="81"/>
                      <a:pt x="66" y="82"/>
                      <a:pt x="64" y="81"/>
                    </a:cubicBezTo>
                    <a:cubicBezTo>
                      <a:pt x="63" y="81"/>
                      <a:pt x="64" y="78"/>
                      <a:pt x="64" y="78"/>
                    </a:cubicBezTo>
                    <a:cubicBezTo>
                      <a:pt x="63" y="77"/>
                      <a:pt x="61" y="78"/>
                      <a:pt x="60" y="78"/>
                    </a:cubicBezTo>
                    <a:cubicBezTo>
                      <a:pt x="58" y="76"/>
                      <a:pt x="55" y="70"/>
                      <a:pt x="51" y="70"/>
                    </a:cubicBezTo>
                    <a:cubicBezTo>
                      <a:pt x="51" y="69"/>
                      <a:pt x="52" y="68"/>
                      <a:pt x="52" y="66"/>
                    </a:cubicBezTo>
                    <a:cubicBezTo>
                      <a:pt x="52" y="64"/>
                      <a:pt x="51" y="65"/>
                      <a:pt x="51" y="66"/>
                    </a:cubicBezTo>
                    <a:cubicBezTo>
                      <a:pt x="48" y="67"/>
                      <a:pt x="50" y="63"/>
                      <a:pt x="49" y="63"/>
                    </a:cubicBezTo>
                    <a:cubicBezTo>
                      <a:pt x="48" y="62"/>
                      <a:pt x="46" y="63"/>
                      <a:pt x="45" y="63"/>
                    </a:cubicBezTo>
                    <a:cubicBezTo>
                      <a:pt x="43" y="60"/>
                      <a:pt x="43" y="55"/>
                      <a:pt x="38" y="55"/>
                    </a:cubicBezTo>
                    <a:cubicBezTo>
                      <a:pt x="40" y="48"/>
                      <a:pt x="34" y="48"/>
                      <a:pt x="34" y="42"/>
                    </a:cubicBezTo>
                    <a:cubicBezTo>
                      <a:pt x="32" y="42"/>
                      <a:pt x="32" y="44"/>
                      <a:pt x="32" y="46"/>
                    </a:cubicBezTo>
                    <a:cubicBezTo>
                      <a:pt x="29" y="44"/>
                      <a:pt x="30" y="40"/>
                      <a:pt x="28" y="37"/>
                    </a:cubicBezTo>
                    <a:cubicBezTo>
                      <a:pt x="28" y="36"/>
                      <a:pt x="25" y="34"/>
                      <a:pt x="24" y="33"/>
                    </a:cubicBezTo>
                    <a:cubicBezTo>
                      <a:pt x="24" y="32"/>
                      <a:pt x="23" y="31"/>
                      <a:pt x="21" y="31"/>
                    </a:cubicBezTo>
                    <a:cubicBezTo>
                      <a:pt x="22" y="27"/>
                      <a:pt x="20" y="26"/>
                      <a:pt x="19" y="24"/>
                    </a:cubicBezTo>
                    <a:cubicBezTo>
                      <a:pt x="18" y="21"/>
                      <a:pt x="15" y="21"/>
                      <a:pt x="13" y="20"/>
                    </a:cubicBezTo>
                    <a:cubicBezTo>
                      <a:pt x="13" y="20"/>
                      <a:pt x="9" y="16"/>
                      <a:pt x="10" y="16"/>
                    </a:cubicBezTo>
                    <a:cubicBezTo>
                      <a:pt x="8" y="12"/>
                      <a:pt x="14" y="9"/>
                      <a:pt x="8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90" name="iṧḷiḑê">
                <a:extLst>
                  <a:ext uri="{FF2B5EF4-FFF2-40B4-BE49-F238E27FC236}">
                    <a16:creationId xmlns:a16="http://schemas.microsoft.com/office/drawing/2014/main" id="{F58C2936-FCFB-4008-B31C-7B50A1A0943D}"/>
                  </a:ext>
                </a:extLst>
              </p:cNvPr>
              <p:cNvSpPr/>
              <p:nvPr/>
            </p:nvSpPr>
            <p:spPr bwMode="auto">
              <a:xfrm>
                <a:off x="6346564" y="2401194"/>
                <a:ext cx="119068" cy="217122"/>
              </a:xfrm>
              <a:custGeom>
                <a:avLst/>
                <a:gdLst>
                  <a:gd name="T0" fmla="*/ 43 w 57"/>
                  <a:gd name="T1" fmla="*/ 0 h 104"/>
                  <a:gd name="T2" fmla="*/ 50 w 57"/>
                  <a:gd name="T3" fmla="*/ 1 h 104"/>
                  <a:gd name="T4" fmla="*/ 47 w 57"/>
                  <a:gd name="T5" fmla="*/ 35 h 104"/>
                  <a:gd name="T6" fmla="*/ 43 w 57"/>
                  <a:gd name="T7" fmla="*/ 57 h 104"/>
                  <a:gd name="T8" fmla="*/ 37 w 57"/>
                  <a:gd name="T9" fmla="*/ 67 h 104"/>
                  <a:gd name="T10" fmla="*/ 36 w 57"/>
                  <a:gd name="T11" fmla="*/ 78 h 104"/>
                  <a:gd name="T12" fmla="*/ 36 w 57"/>
                  <a:gd name="T13" fmla="*/ 82 h 104"/>
                  <a:gd name="T14" fmla="*/ 32 w 57"/>
                  <a:gd name="T15" fmla="*/ 83 h 104"/>
                  <a:gd name="T16" fmla="*/ 30 w 57"/>
                  <a:gd name="T17" fmla="*/ 95 h 104"/>
                  <a:gd name="T18" fmla="*/ 28 w 57"/>
                  <a:gd name="T19" fmla="*/ 96 h 104"/>
                  <a:gd name="T20" fmla="*/ 26 w 57"/>
                  <a:gd name="T21" fmla="*/ 102 h 104"/>
                  <a:gd name="T22" fmla="*/ 8 w 57"/>
                  <a:gd name="T23" fmla="*/ 104 h 104"/>
                  <a:gd name="T24" fmla="*/ 6 w 57"/>
                  <a:gd name="T25" fmla="*/ 95 h 104"/>
                  <a:gd name="T26" fmla="*/ 4 w 57"/>
                  <a:gd name="T27" fmla="*/ 91 h 104"/>
                  <a:gd name="T28" fmla="*/ 0 w 57"/>
                  <a:gd name="T29" fmla="*/ 89 h 104"/>
                  <a:gd name="T30" fmla="*/ 0 w 57"/>
                  <a:gd name="T31" fmla="*/ 82 h 104"/>
                  <a:gd name="T32" fmla="*/ 2 w 57"/>
                  <a:gd name="T33" fmla="*/ 80 h 104"/>
                  <a:gd name="T34" fmla="*/ 0 w 57"/>
                  <a:gd name="T35" fmla="*/ 78 h 104"/>
                  <a:gd name="T36" fmla="*/ 4 w 57"/>
                  <a:gd name="T37" fmla="*/ 70 h 104"/>
                  <a:gd name="T38" fmla="*/ 4 w 57"/>
                  <a:gd name="T39" fmla="*/ 67 h 104"/>
                  <a:gd name="T40" fmla="*/ 8 w 57"/>
                  <a:gd name="T41" fmla="*/ 65 h 104"/>
                  <a:gd name="T42" fmla="*/ 11 w 57"/>
                  <a:gd name="T43" fmla="*/ 55 h 104"/>
                  <a:gd name="T44" fmla="*/ 8 w 57"/>
                  <a:gd name="T45" fmla="*/ 50 h 104"/>
                  <a:gd name="T46" fmla="*/ 8 w 57"/>
                  <a:gd name="T47" fmla="*/ 39 h 104"/>
                  <a:gd name="T48" fmla="*/ 11 w 57"/>
                  <a:gd name="T49" fmla="*/ 35 h 104"/>
                  <a:gd name="T50" fmla="*/ 17 w 57"/>
                  <a:gd name="T51" fmla="*/ 31 h 104"/>
                  <a:gd name="T52" fmla="*/ 26 w 57"/>
                  <a:gd name="T53" fmla="*/ 24 h 104"/>
                  <a:gd name="T54" fmla="*/ 32 w 57"/>
                  <a:gd name="T55" fmla="*/ 26 h 104"/>
                  <a:gd name="T56" fmla="*/ 34 w 57"/>
                  <a:gd name="T57" fmla="*/ 14 h 104"/>
                  <a:gd name="T58" fmla="*/ 39 w 57"/>
                  <a:gd name="T59" fmla="*/ 13 h 104"/>
                  <a:gd name="T60" fmla="*/ 43 w 57"/>
                  <a:gd name="T6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7" h="104">
                    <a:moveTo>
                      <a:pt x="43" y="0"/>
                    </a:moveTo>
                    <a:cubicBezTo>
                      <a:pt x="45" y="1"/>
                      <a:pt x="47" y="2"/>
                      <a:pt x="50" y="1"/>
                    </a:cubicBezTo>
                    <a:cubicBezTo>
                      <a:pt x="47" y="11"/>
                      <a:pt x="57" y="28"/>
                      <a:pt x="47" y="35"/>
                    </a:cubicBezTo>
                    <a:cubicBezTo>
                      <a:pt x="47" y="43"/>
                      <a:pt x="46" y="50"/>
                      <a:pt x="43" y="57"/>
                    </a:cubicBezTo>
                    <a:cubicBezTo>
                      <a:pt x="42" y="61"/>
                      <a:pt x="41" y="66"/>
                      <a:pt x="37" y="67"/>
                    </a:cubicBezTo>
                    <a:cubicBezTo>
                      <a:pt x="39" y="71"/>
                      <a:pt x="36" y="75"/>
                      <a:pt x="36" y="78"/>
                    </a:cubicBezTo>
                    <a:cubicBezTo>
                      <a:pt x="35" y="79"/>
                      <a:pt x="36" y="81"/>
                      <a:pt x="36" y="82"/>
                    </a:cubicBezTo>
                    <a:cubicBezTo>
                      <a:pt x="35" y="82"/>
                      <a:pt x="32" y="83"/>
                      <a:pt x="32" y="83"/>
                    </a:cubicBezTo>
                    <a:cubicBezTo>
                      <a:pt x="31" y="87"/>
                      <a:pt x="32" y="91"/>
                      <a:pt x="30" y="95"/>
                    </a:cubicBezTo>
                    <a:cubicBezTo>
                      <a:pt x="30" y="95"/>
                      <a:pt x="28" y="95"/>
                      <a:pt x="28" y="96"/>
                    </a:cubicBezTo>
                    <a:cubicBezTo>
                      <a:pt x="28" y="98"/>
                      <a:pt x="25" y="99"/>
                      <a:pt x="26" y="102"/>
                    </a:cubicBezTo>
                    <a:cubicBezTo>
                      <a:pt x="21" y="104"/>
                      <a:pt x="15" y="104"/>
                      <a:pt x="8" y="104"/>
                    </a:cubicBezTo>
                    <a:cubicBezTo>
                      <a:pt x="8" y="99"/>
                      <a:pt x="4" y="100"/>
                      <a:pt x="6" y="95"/>
                    </a:cubicBezTo>
                    <a:cubicBezTo>
                      <a:pt x="4" y="95"/>
                      <a:pt x="4" y="92"/>
                      <a:pt x="4" y="91"/>
                    </a:cubicBezTo>
                    <a:cubicBezTo>
                      <a:pt x="2" y="91"/>
                      <a:pt x="1" y="90"/>
                      <a:pt x="0" y="89"/>
                    </a:cubicBezTo>
                    <a:cubicBezTo>
                      <a:pt x="0" y="87"/>
                      <a:pt x="0" y="84"/>
                      <a:pt x="0" y="82"/>
                    </a:cubicBezTo>
                    <a:cubicBezTo>
                      <a:pt x="0" y="80"/>
                      <a:pt x="2" y="80"/>
                      <a:pt x="2" y="80"/>
                    </a:cubicBezTo>
                    <a:cubicBezTo>
                      <a:pt x="2" y="78"/>
                      <a:pt x="0" y="78"/>
                      <a:pt x="0" y="78"/>
                    </a:cubicBezTo>
                    <a:cubicBezTo>
                      <a:pt x="1" y="75"/>
                      <a:pt x="3" y="72"/>
                      <a:pt x="4" y="70"/>
                    </a:cubicBezTo>
                    <a:cubicBezTo>
                      <a:pt x="4" y="70"/>
                      <a:pt x="3" y="67"/>
                      <a:pt x="4" y="67"/>
                    </a:cubicBezTo>
                    <a:cubicBezTo>
                      <a:pt x="4" y="66"/>
                      <a:pt x="8" y="65"/>
                      <a:pt x="8" y="65"/>
                    </a:cubicBezTo>
                    <a:cubicBezTo>
                      <a:pt x="9" y="62"/>
                      <a:pt x="5" y="49"/>
                      <a:pt x="11" y="55"/>
                    </a:cubicBezTo>
                    <a:cubicBezTo>
                      <a:pt x="12" y="51"/>
                      <a:pt x="8" y="53"/>
                      <a:pt x="8" y="50"/>
                    </a:cubicBezTo>
                    <a:cubicBezTo>
                      <a:pt x="8" y="46"/>
                      <a:pt x="8" y="42"/>
                      <a:pt x="8" y="39"/>
                    </a:cubicBezTo>
                    <a:cubicBezTo>
                      <a:pt x="11" y="39"/>
                      <a:pt x="11" y="37"/>
                      <a:pt x="11" y="35"/>
                    </a:cubicBezTo>
                    <a:cubicBezTo>
                      <a:pt x="15" y="36"/>
                      <a:pt x="15" y="32"/>
                      <a:pt x="17" y="31"/>
                    </a:cubicBezTo>
                    <a:cubicBezTo>
                      <a:pt x="19" y="30"/>
                      <a:pt x="27" y="31"/>
                      <a:pt x="26" y="24"/>
                    </a:cubicBezTo>
                    <a:cubicBezTo>
                      <a:pt x="29" y="23"/>
                      <a:pt x="29" y="26"/>
                      <a:pt x="32" y="26"/>
                    </a:cubicBezTo>
                    <a:cubicBezTo>
                      <a:pt x="30" y="20"/>
                      <a:pt x="34" y="19"/>
                      <a:pt x="34" y="14"/>
                    </a:cubicBezTo>
                    <a:cubicBezTo>
                      <a:pt x="39" y="17"/>
                      <a:pt x="38" y="2"/>
                      <a:pt x="39" y="13"/>
                    </a:cubicBezTo>
                    <a:cubicBezTo>
                      <a:pt x="46" y="10"/>
                      <a:pt x="40" y="2"/>
                      <a:pt x="4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91" name="íŝļíḓè">
                <a:extLst>
                  <a:ext uri="{FF2B5EF4-FFF2-40B4-BE49-F238E27FC236}">
                    <a16:creationId xmlns:a16="http://schemas.microsoft.com/office/drawing/2014/main" id="{D39B1ED7-E365-4447-9291-BC9302C63A0F}"/>
                  </a:ext>
                </a:extLst>
              </p:cNvPr>
              <p:cNvSpPr/>
              <p:nvPr/>
            </p:nvSpPr>
            <p:spPr bwMode="auto">
              <a:xfrm>
                <a:off x="7448976" y="2389989"/>
                <a:ext cx="638757" cy="469263"/>
              </a:xfrm>
              <a:custGeom>
                <a:avLst/>
                <a:gdLst>
                  <a:gd name="T0" fmla="*/ 178 w 307"/>
                  <a:gd name="T1" fmla="*/ 19 h 226"/>
                  <a:gd name="T2" fmla="*/ 171 w 307"/>
                  <a:gd name="T3" fmla="*/ 22 h 226"/>
                  <a:gd name="T4" fmla="*/ 180 w 307"/>
                  <a:gd name="T5" fmla="*/ 34 h 226"/>
                  <a:gd name="T6" fmla="*/ 206 w 307"/>
                  <a:gd name="T7" fmla="*/ 48 h 226"/>
                  <a:gd name="T8" fmla="*/ 214 w 307"/>
                  <a:gd name="T9" fmla="*/ 37 h 226"/>
                  <a:gd name="T10" fmla="*/ 216 w 307"/>
                  <a:gd name="T11" fmla="*/ 30 h 226"/>
                  <a:gd name="T12" fmla="*/ 218 w 307"/>
                  <a:gd name="T13" fmla="*/ 13 h 226"/>
                  <a:gd name="T14" fmla="*/ 223 w 307"/>
                  <a:gd name="T15" fmla="*/ 4 h 226"/>
                  <a:gd name="T16" fmla="*/ 229 w 307"/>
                  <a:gd name="T17" fmla="*/ 11 h 226"/>
                  <a:gd name="T18" fmla="*/ 238 w 307"/>
                  <a:gd name="T19" fmla="*/ 30 h 226"/>
                  <a:gd name="T20" fmla="*/ 247 w 307"/>
                  <a:gd name="T21" fmla="*/ 43 h 226"/>
                  <a:gd name="T22" fmla="*/ 257 w 307"/>
                  <a:gd name="T23" fmla="*/ 56 h 226"/>
                  <a:gd name="T24" fmla="*/ 262 w 307"/>
                  <a:gd name="T25" fmla="*/ 71 h 226"/>
                  <a:gd name="T26" fmla="*/ 268 w 307"/>
                  <a:gd name="T27" fmla="*/ 75 h 226"/>
                  <a:gd name="T28" fmla="*/ 279 w 307"/>
                  <a:gd name="T29" fmla="*/ 82 h 226"/>
                  <a:gd name="T30" fmla="*/ 288 w 307"/>
                  <a:gd name="T31" fmla="*/ 101 h 226"/>
                  <a:gd name="T32" fmla="*/ 292 w 307"/>
                  <a:gd name="T33" fmla="*/ 104 h 226"/>
                  <a:gd name="T34" fmla="*/ 303 w 307"/>
                  <a:gd name="T35" fmla="*/ 112 h 226"/>
                  <a:gd name="T36" fmla="*/ 307 w 307"/>
                  <a:gd name="T37" fmla="*/ 143 h 226"/>
                  <a:gd name="T38" fmla="*/ 301 w 307"/>
                  <a:gd name="T39" fmla="*/ 158 h 226"/>
                  <a:gd name="T40" fmla="*/ 301 w 307"/>
                  <a:gd name="T41" fmla="*/ 164 h 226"/>
                  <a:gd name="T42" fmla="*/ 298 w 307"/>
                  <a:gd name="T43" fmla="*/ 175 h 226"/>
                  <a:gd name="T44" fmla="*/ 287 w 307"/>
                  <a:gd name="T45" fmla="*/ 185 h 226"/>
                  <a:gd name="T46" fmla="*/ 277 w 307"/>
                  <a:gd name="T47" fmla="*/ 212 h 226"/>
                  <a:gd name="T48" fmla="*/ 260 w 307"/>
                  <a:gd name="T49" fmla="*/ 220 h 226"/>
                  <a:gd name="T50" fmla="*/ 253 w 307"/>
                  <a:gd name="T51" fmla="*/ 226 h 226"/>
                  <a:gd name="T52" fmla="*/ 238 w 307"/>
                  <a:gd name="T53" fmla="*/ 222 h 226"/>
                  <a:gd name="T54" fmla="*/ 205 w 307"/>
                  <a:gd name="T55" fmla="*/ 216 h 226"/>
                  <a:gd name="T56" fmla="*/ 203 w 307"/>
                  <a:gd name="T57" fmla="*/ 205 h 226"/>
                  <a:gd name="T58" fmla="*/ 201 w 307"/>
                  <a:gd name="T59" fmla="*/ 199 h 226"/>
                  <a:gd name="T60" fmla="*/ 186 w 307"/>
                  <a:gd name="T61" fmla="*/ 188 h 226"/>
                  <a:gd name="T62" fmla="*/ 178 w 307"/>
                  <a:gd name="T63" fmla="*/ 179 h 226"/>
                  <a:gd name="T64" fmla="*/ 164 w 307"/>
                  <a:gd name="T65" fmla="*/ 173 h 226"/>
                  <a:gd name="T66" fmla="*/ 156 w 307"/>
                  <a:gd name="T67" fmla="*/ 170 h 226"/>
                  <a:gd name="T68" fmla="*/ 121 w 307"/>
                  <a:gd name="T69" fmla="*/ 162 h 226"/>
                  <a:gd name="T70" fmla="*/ 102 w 307"/>
                  <a:gd name="T71" fmla="*/ 168 h 226"/>
                  <a:gd name="T72" fmla="*/ 95 w 307"/>
                  <a:gd name="T73" fmla="*/ 171 h 226"/>
                  <a:gd name="T74" fmla="*/ 89 w 307"/>
                  <a:gd name="T75" fmla="*/ 177 h 226"/>
                  <a:gd name="T76" fmla="*/ 85 w 307"/>
                  <a:gd name="T77" fmla="*/ 177 h 226"/>
                  <a:gd name="T78" fmla="*/ 52 w 307"/>
                  <a:gd name="T79" fmla="*/ 183 h 226"/>
                  <a:gd name="T80" fmla="*/ 46 w 307"/>
                  <a:gd name="T81" fmla="*/ 186 h 226"/>
                  <a:gd name="T82" fmla="*/ 14 w 307"/>
                  <a:gd name="T83" fmla="*/ 192 h 226"/>
                  <a:gd name="T84" fmla="*/ 18 w 307"/>
                  <a:gd name="T85" fmla="*/ 171 h 226"/>
                  <a:gd name="T86" fmla="*/ 14 w 307"/>
                  <a:gd name="T87" fmla="*/ 160 h 226"/>
                  <a:gd name="T88" fmla="*/ 14 w 307"/>
                  <a:gd name="T89" fmla="*/ 153 h 226"/>
                  <a:gd name="T90" fmla="*/ 9 w 307"/>
                  <a:gd name="T91" fmla="*/ 142 h 226"/>
                  <a:gd name="T92" fmla="*/ 7 w 307"/>
                  <a:gd name="T93" fmla="*/ 132 h 226"/>
                  <a:gd name="T94" fmla="*/ 3 w 307"/>
                  <a:gd name="T95" fmla="*/ 121 h 226"/>
                  <a:gd name="T96" fmla="*/ 5 w 307"/>
                  <a:gd name="T97" fmla="*/ 112 h 226"/>
                  <a:gd name="T98" fmla="*/ 5 w 307"/>
                  <a:gd name="T99" fmla="*/ 88 h 226"/>
                  <a:gd name="T100" fmla="*/ 26 w 307"/>
                  <a:gd name="T101" fmla="*/ 75 h 226"/>
                  <a:gd name="T102" fmla="*/ 50 w 307"/>
                  <a:gd name="T103" fmla="*/ 69 h 226"/>
                  <a:gd name="T104" fmla="*/ 63 w 307"/>
                  <a:gd name="T105" fmla="*/ 63 h 226"/>
                  <a:gd name="T106" fmla="*/ 68 w 307"/>
                  <a:gd name="T107" fmla="*/ 43 h 226"/>
                  <a:gd name="T108" fmla="*/ 85 w 307"/>
                  <a:gd name="T109" fmla="*/ 43 h 226"/>
                  <a:gd name="T110" fmla="*/ 89 w 307"/>
                  <a:gd name="T111" fmla="*/ 30 h 226"/>
                  <a:gd name="T112" fmla="*/ 104 w 307"/>
                  <a:gd name="T113" fmla="*/ 20 h 226"/>
                  <a:gd name="T114" fmla="*/ 115 w 307"/>
                  <a:gd name="T115" fmla="*/ 26 h 226"/>
                  <a:gd name="T116" fmla="*/ 119 w 307"/>
                  <a:gd name="T117" fmla="*/ 28 h 226"/>
                  <a:gd name="T118" fmla="*/ 123 w 307"/>
                  <a:gd name="T119" fmla="*/ 24 h 226"/>
                  <a:gd name="T120" fmla="*/ 136 w 307"/>
                  <a:gd name="T121" fmla="*/ 13 h 226"/>
                  <a:gd name="T122" fmla="*/ 145 w 307"/>
                  <a:gd name="T123" fmla="*/ 9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07" h="226">
                    <a:moveTo>
                      <a:pt x="178" y="9"/>
                    </a:moveTo>
                    <a:cubicBezTo>
                      <a:pt x="178" y="12"/>
                      <a:pt x="178" y="16"/>
                      <a:pt x="178" y="19"/>
                    </a:cubicBezTo>
                    <a:cubicBezTo>
                      <a:pt x="177" y="19"/>
                      <a:pt x="175" y="19"/>
                      <a:pt x="173" y="19"/>
                    </a:cubicBezTo>
                    <a:cubicBezTo>
                      <a:pt x="175" y="21"/>
                      <a:pt x="174" y="22"/>
                      <a:pt x="171" y="22"/>
                    </a:cubicBezTo>
                    <a:cubicBezTo>
                      <a:pt x="174" y="26"/>
                      <a:pt x="171" y="25"/>
                      <a:pt x="171" y="30"/>
                    </a:cubicBezTo>
                    <a:cubicBezTo>
                      <a:pt x="173" y="33"/>
                      <a:pt x="176" y="34"/>
                      <a:pt x="180" y="34"/>
                    </a:cubicBezTo>
                    <a:cubicBezTo>
                      <a:pt x="181" y="42"/>
                      <a:pt x="193" y="38"/>
                      <a:pt x="193" y="47"/>
                    </a:cubicBezTo>
                    <a:cubicBezTo>
                      <a:pt x="198" y="47"/>
                      <a:pt x="204" y="46"/>
                      <a:pt x="206" y="48"/>
                    </a:cubicBezTo>
                    <a:cubicBezTo>
                      <a:pt x="210" y="48"/>
                      <a:pt x="207" y="40"/>
                      <a:pt x="214" y="43"/>
                    </a:cubicBezTo>
                    <a:cubicBezTo>
                      <a:pt x="213" y="42"/>
                      <a:pt x="211" y="37"/>
                      <a:pt x="214" y="37"/>
                    </a:cubicBezTo>
                    <a:cubicBezTo>
                      <a:pt x="216" y="37"/>
                      <a:pt x="213" y="34"/>
                      <a:pt x="214" y="32"/>
                    </a:cubicBezTo>
                    <a:cubicBezTo>
                      <a:pt x="214" y="32"/>
                      <a:pt x="216" y="31"/>
                      <a:pt x="216" y="30"/>
                    </a:cubicBezTo>
                    <a:cubicBezTo>
                      <a:pt x="216" y="28"/>
                      <a:pt x="218" y="26"/>
                      <a:pt x="218" y="22"/>
                    </a:cubicBezTo>
                    <a:cubicBezTo>
                      <a:pt x="217" y="21"/>
                      <a:pt x="215" y="19"/>
                      <a:pt x="218" y="13"/>
                    </a:cubicBezTo>
                    <a:cubicBezTo>
                      <a:pt x="218" y="13"/>
                      <a:pt x="221" y="13"/>
                      <a:pt x="221" y="13"/>
                    </a:cubicBezTo>
                    <a:cubicBezTo>
                      <a:pt x="223" y="11"/>
                      <a:pt x="221" y="5"/>
                      <a:pt x="223" y="4"/>
                    </a:cubicBezTo>
                    <a:cubicBezTo>
                      <a:pt x="227" y="3"/>
                      <a:pt x="224" y="9"/>
                      <a:pt x="227" y="11"/>
                    </a:cubicBezTo>
                    <a:cubicBezTo>
                      <a:pt x="227" y="11"/>
                      <a:pt x="229" y="11"/>
                      <a:pt x="229" y="11"/>
                    </a:cubicBezTo>
                    <a:cubicBezTo>
                      <a:pt x="230" y="14"/>
                      <a:pt x="231" y="18"/>
                      <a:pt x="232" y="20"/>
                    </a:cubicBezTo>
                    <a:cubicBezTo>
                      <a:pt x="234" y="24"/>
                      <a:pt x="238" y="26"/>
                      <a:pt x="238" y="30"/>
                    </a:cubicBezTo>
                    <a:cubicBezTo>
                      <a:pt x="243" y="25"/>
                      <a:pt x="240" y="33"/>
                      <a:pt x="246" y="32"/>
                    </a:cubicBezTo>
                    <a:cubicBezTo>
                      <a:pt x="245" y="36"/>
                      <a:pt x="245" y="40"/>
                      <a:pt x="247" y="43"/>
                    </a:cubicBezTo>
                    <a:cubicBezTo>
                      <a:pt x="250" y="46"/>
                      <a:pt x="247" y="50"/>
                      <a:pt x="249" y="56"/>
                    </a:cubicBezTo>
                    <a:cubicBezTo>
                      <a:pt x="254" y="50"/>
                      <a:pt x="250" y="55"/>
                      <a:pt x="257" y="56"/>
                    </a:cubicBezTo>
                    <a:cubicBezTo>
                      <a:pt x="257" y="59"/>
                      <a:pt x="255" y="59"/>
                      <a:pt x="255" y="61"/>
                    </a:cubicBezTo>
                    <a:cubicBezTo>
                      <a:pt x="258" y="64"/>
                      <a:pt x="263" y="64"/>
                      <a:pt x="262" y="71"/>
                    </a:cubicBezTo>
                    <a:cubicBezTo>
                      <a:pt x="264" y="71"/>
                      <a:pt x="267" y="70"/>
                      <a:pt x="268" y="71"/>
                    </a:cubicBezTo>
                    <a:cubicBezTo>
                      <a:pt x="268" y="71"/>
                      <a:pt x="267" y="74"/>
                      <a:pt x="268" y="75"/>
                    </a:cubicBezTo>
                    <a:cubicBezTo>
                      <a:pt x="268" y="75"/>
                      <a:pt x="271" y="74"/>
                      <a:pt x="272" y="75"/>
                    </a:cubicBezTo>
                    <a:cubicBezTo>
                      <a:pt x="274" y="77"/>
                      <a:pt x="273" y="83"/>
                      <a:pt x="279" y="82"/>
                    </a:cubicBezTo>
                    <a:cubicBezTo>
                      <a:pt x="279" y="87"/>
                      <a:pt x="282" y="92"/>
                      <a:pt x="285" y="95"/>
                    </a:cubicBezTo>
                    <a:cubicBezTo>
                      <a:pt x="286" y="97"/>
                      <a:pt x="287" y="99"/>
                      <a:pt x="288" y="101"/>
                    </a:cubicBezTo>
                    <a:cubicBezTo>
                      <a:pt x="289" y="101"/>
                      <a:pt x="291" y="100"/>
                      <a:pt x="292" y="101"/>
                    </a:cubicBezTo>
                    <a:cubicBezTo>
                      <a:pt x="293" y="101"/>
                      <a:pt x="291" y="104"/>
                      <a:pt x="292" y="104"/>
                    </a:cubicBezTo>
                    <a:cubicBezTo>
                      <a:pt x="294" y="106"/>
                      <a:pt x="297" y="105"/>
                      <a:pt x="296" y="104"/>
                    </a:cubicBezTo>
                    <a:cubicBezTo>
                      <a:pt x="300" y="108"/>
                      <a:pt x="297" y="113"/>
                      <a:pt x="303" y="112"/>
                    </a:cubicBezTo>
                    <a:cubicBezTo>
                      <a:pt x="299" y="117"/>
                      <a:pt x="304" y="124"/>
                      <a:pt x="305" y="132"/>
                    </a:cubicBezTo>
                    <a:cubicBezTo>
                      <a:pt x="306" y="137"/>
                      <a:pt x="303" y="141"/>
                      <a:pt x="307" y="143"/>
                    </a:cubicBezTo>
                    <a:cubicBezTo>
                      <a:pt x="303" y="146"/>
                      <a:pt x="304" y="149"/>
                      <a:pt x="303" y="157"/>
                    </a:cubicBezTo>
                    <a:cubicBezTo>
                      <a:pt x="303" y="156"/>
                      <a:pt x="300" y="157"/>
                      <a:pt x="301" y="158"/>
                    </a:cubicBezTo>
                    <a:cubicBezTo>
                      <a:pt x="302" y="158"/>
                      <a:pt x="303" y="158"/>
                      <a:pt x="303" y="158"/>
                    </a:cubicBezTo>
                    <a:cubicBezTo>
                      <a:pt x="303" y="159"/>
                      <a:pt x="302" y="163"/>
                      <a:pt x="301" y="164"/>
                    </a:cubicBezTo>
                    <a:cubicBezTo>
                      <a:pt x="301" y="164"/>
                      <a:pt x="298" y="166"/>
                      <a:pt x="298" y="166"/>
                    </a:cubicBezTo>
                    <a:cubicBezTo>
                      <a:pt x="297" y="168"/>
                      <a:pt x="301" y="171"/>
                      <a:pt x="298" y="175"/>
                    </a:cubicBezTo>
                    <a:cubicBezTo>
                      <a:pt x="294" y="175"/>
                      <a:pt x="295" y="180"/>
                      <a:pt x="290" y="179"/>
                    </a:cubicBezTo>
                    <a:cubicBezTo>
                      <a:pt x="291" y="183"/>
                      <a:pt x="290" y="185"/>
                      <a:pt x="287" y="185"/>
                    </a:cubicBezTo>
                    <a:cubicBezTo>
                      <a:pt x="288" y="192"/>
                      <a:pt x="284" y="194"/>
                      <a:pt x="285" y="201"/>
                    </a:cubicBezTo>
                    <a:cubicBezTo>
                      <a:pt x="277" y="200"/>
                      <a:pt x="278" y="207"/>
                      <a:pt x="277" y="212"/>
                    </a:cubicBezTo>
                    <a:cubicBezTo>
                      <a:pt x="275" y="212"/>
                      <a:pt x="272" y="212"/>
                      <a:pt x="272" y="214"/>
                    </a:cubicBezTo>
                    <a:cubicBezTo>
                      <a:pt x="271" y="218"/>
                      <a:pt x="264" y="218"/>
                      <a:pt x="260" y="220"/>
                    </a:cubicBezTo>
                    <a:cubicBezTo>
                      <a:pt x="259" y="221"/>
                      <a:pt x="258" y="223"/>
                      <a:pt x="257" y="224"/>
                    </a:cubicBezTo>
                    <a:cubicBezTo>
                      <a:pt x="255" y="224"/>
                      <a:pt x="253" y="223"/>
                      <a:pt x="253" y="226"/>
                    </a:cubicBezTo>
                    <a:cubicBezTo>
                      <a:pt x="249" y="223"/>
                      <a:pt x="247" y="219"/>
                      <a:pt x="242" y="218"/>
                    </a:cubicBezTo>
                    <a:cubicBezTo>
                      <a:pt x="238" y="216"/>
                      <a:pt x="239" y="221"/>
                      <a:pt x="238" y="222"/>
                    </a:cubicBezTo>
                    <a:cubicBezTo>
                      <a:pt x="234" y="224"/>
                      <a:pt x="228" y="221"/>
                      <a:pt x="225" y="226"/>
                    </a:cubicBezTo>
                    <a:cubicBezTo>
                      <a:pt x="218" y="222"/>
                      <a:pt x="213" y="217"/>
                      <a:pt x="205" y="216"/>
                    </a:cubicBezTo>
                    <a:cubicBezTo>
                      <a:pt x="207" y="214"/>
                      <a:pt x="207" y="212"/>
                      <a:pt x="205" y="207"/>
                    </a:cubicBezTo>
                    <a:cubicBezTo>
                      <a:pt x="204" y="206"/>
                      <a:pt x="203" y="207"/>
                      <a:pt x="203" y="205"/>
                    </a:cubicBezTo>
                    <a:cubicBezTo>
                      <a:pt x="203" y="205"/>
                      <a:pt x="203" y="203"/>
                      <a:pt x="203" y="203"/>
                    </a:cubicBezTo>
                    <a:cubicBezTo>
                      <a:pt x="202" y="201"/>
                      <a:pt x="197" y="200"/>
                      <a:pt x="201" y="199"/>
                    </a:cubicBezTo>
                    <a:cubicBezTo>
                      <a:pt x="200" y="198"/>
                      <a:pt x="192" y="194"/>
                      <a:pt x="191" y="198"/>
                    </a:cubicBezTo>
                    <a:cubicBezTo>
                      <a:pt x="189" y="195"/>
                      <a:pt x="189" y="190"/>
                      <a:pt x="186" y="188"/>
                    </a:cubicBezTo>
                    <a:cubicBezTo>
                      <a:pt x="185" y="184"/>
                      <a:pt x="187" y="183"/>
                      <a:pt x="188" y="181"/>
                    </a:cubicBezTo>
                    <a:cubicBezTo>
                      <a:pt x="186" y="179"/>
                      <a:pt x="184" y="180"/>
                      <a:pt x="178" y="179"/>
                    </a:cubicBezTo>
                    <a:cubicBezTo>
                      <a:pt x="175" y="181"/>
                      <a:pt x="175" y="188"/>
                      <a:pt x="167" y="186"/>
                    </a:cubicBezTo>
                    <a:cubicBezTo>
                      <a:pt x="169" y="179"/>
                      <a:pt x="162" y="181"/>
                      <a:pt x="164" y="173"/>
                    </a:cubicBezTo>
                    <a:cubicBezTo>
                      <a:pt x="159" y="173"/>
                      <a:pt x="158" y="170"/>
                      <a:pt x="152" y="171"/>
                    </a:cubicBezTo>
                    <a:cubicBezTo>
                      <a:pt x="152" y="170"/>
                      <a:pt x="155" y="170"/>
                      <a:pt x="156" y="170"/>
                    </a:cubicBezTo>
                    <a:cubicBezTo>
                      <a:pt x="151" y="164"/>
                      <a:pt x="147" y="169"/>
                      <a:pt x="137" y="168"/>
                    </a:cubicBezTo>
                    <a:cubicBezTo>
                      <a:pt x="131" y="166"/>
                      <a:pt x="126" y="164"/>
                      <a:pt x="121" y="162"/>
                    </a:cubicBezTo>
                    <a:cubicBezTo>
                      <a:pt x="116" y="164"/>
                      <a:pt x="111" y="163"/>
                      <a:pt x="109" y="168"/>
                    </a:cubicBezTo>
                    <a:cubicBezTo>
                      <a:pt x="107" y="168"/>
                      <a:pt x="104" y="167"/>
                      <a:pt x="102" y="168"/>
                    </a:cubicBezTo>
                    <a:cubicBezTo>
                      <a:pt x="100" y="168"/>
                      <a:pt x="101" y="169"/>
                      <a:pt x="100" y="170"/>
                    </a:cubicBezTo>
                    <a:cubicBezTo>
                      <a:pt x="97" y="170"/>
                      <a:pt x="98" y="166"/>
                      <a:pt x="95" y="171"/>
                    </a:cubicBezTo>
                    <a:cubicBezTo>
                      <a:pt x="94" y="172"/>
                      <a:pt x="92" y="173"/>
                      <a:pt x="93" y="175"/>
                    </a:cubicBezTo>
                    <a:cubicBezTo>
                      <a:pt x="90" y="173"/>
                      <a:pt x="89" y="169"/>
                      <a:pt x="89" y="177"/>
                    </a:cubicBezTo>
                    <a:cubicBezTo>
                      <a:pt x="87" y="177"/>
                      <a:pt x="87" y="175"/>
                      <a:pt x="85" y="175"/>
                    </a:cubicBezTo>
                    <a:cubicBezTo>
                      <a:pt x="83" y="175"/>
                      <a:pt x="85" y="177"/>
                      <a:pt x="85" y="177"/>
                    </a:cubicBezTo>
                    <a:cubicBezTo>
                      <a:pt x="83" y="181"/>
                      <a:pt x="77" y="179"/>
                      <a:pt x="76" y="185"/>
                    </a:cubicBezTo>
                    <a:cubicBezTo>
                      <a:pt x="71" y="181"/>
                      <a:pt x="60" y="183"/>
                      <a:pt x="52" y="183"/>
                    </a:cubicBezTo>
                    <a:cubicBezTo>
                      <a:pt x="49" y="182"/>
                      <a:pt x="51" y="186"/>
                      <a:pt x="50" y="186"/>
                    </a:cubicBezTo>
                    <a:cubicBezTo>
                      <a:pt x="49" y="187"/>
                      <a:pt x="47" y="186"/>
                      <a:pt x="46" y="186"/>
                    </a:cubicBezTo>
                    <a:cubicBezTo>
                      <a:pt x="44" y="187"/>
                      <a:pt x="43" y="188"/>
                      <a:pt x="40" y="188"/>
                    </a:cubicBezTo>
                    <a:cubicBezTo>
                      <a:pt x="35" y="190"/>
                      <a:pt x="26" y="194"/>
                      <a:pt x="14" y="192"/>
                    </a:cubicBezTo>
                    <a:cubicBezTo>
                      <a:pt x="15" y="187"/>
                      <a:pt x="14" y="181"/>
                      <a:pt x="20" y="181"/>
                    </a:cubicBezTo>
                    <a:cubicBezTo>
                      <a:pt x="19" y="178"/>
                      <a:pt x="22" y="172"/>
                      <a:pt x="18" y="171"/>
                    </a:cubicBezTo>
                    <a:cubicBezTo>
                      <a:pt x="13" y="171"/>
                      <a:pt x="20" y="170"/>
                      <a:pt x="18" y="164"/>
                    </a:cubicBezTo>
                    <a:cubicBezTo>
                      <a:pt x="16" y="159"/>
                      <a:pt x="16" y="168"/>
                      <a:pt x="14" y="160"/>
                    </a:cubicBezTo>
                    <a:cubicBezTo>
                      <a:pt x="14" y="160"/>
                      <a:pt x="15" y="157"/>
                      <a:pt x="14" y="157"/>
                    </a:cubicBezTo>
                    <a:cubicBezTo>
                      <a:pt x="12" y="154"/>
                      <a:pt x="15" y="156"/>
                      <a:pt x="14" y="153"/>
                    </a:cubicBezTo>
                    <a:cubicBezTo>
                      <a:pt x="14" y="149"/>
                      <a:pt x="10" y="146"/>
                      <a:pt x="13" y="143"/>
                    </a:cubicBezTo>
                    <a:cubicBezTo>
                      <a:pt x="13" y="141"/>
                      <a:pt x="10" y="143"/>
                      <a:pt x="9" y="142"/>
                    </a:cubicBezTo>
                    <a:cubicBezTo>
                      <a:pt x="8" y="141"/>
                      <a:pt x="9" y="139"/>
                      <a:pt x="9" y="138"/>
                    </a:cubicBezTo>
                    <a:cubicBezTo>
                      <a:pt x="9" y="138"/>
                      <a:pt x="7" y="132"/>
                      <a:pt x="7" y="132"/>
                    </a:cubicBezTo>
                    <a:cubicBezTo>
                      <a:pt x="4" y="130"/>
                      <a:pt x="8" y="131"/>
                      <a:pt x="7" y="129"/>
                    </a:cubicBezTo>
                    <a:cubicBezTo>
                      <a:pt x="6" y="126"/>
                      <a:pt x="2" y="125"/>
                      <a:pt x="3" y="121"/>
                    </a:cubicBezTo>
                    <a:cubicBezTo>
                      <a:pt x="8" y="122"/>
                      <a:pt x="5" y="114"/>
                      <a:pt x="9" y="114"/>
                    </a:cubicBezTo>
                    <a:cubicBezTo>
                      <a:pt x="9" y="111"/>
                      <a:pt x="6" y="113"/>
                      <a:pt x="5" y="112"/>
                    </a:cubicBezTo>
                    <a:cubicBezTo>
                      <a:pt x="4" y="110"/>
                      <a:pt x="6" y="105"/>
                      <a:pt x="1" y="106"/>
                    </a:cubicBezTo>
                    <a:cubicBezTo>
                      <a:pt x="0" y="98"/>
                      <a:pt x="4" y="94"/>
                      <a:pt x="5" y="88"/>
                    </a:cubicBezTo>
                    <a:cubicBezTo>
                      <a:pt x="7" y="91"/>
                      <a:pt x="14" y="89"/>
                      <a:pt x="14" y="84"/>
                    </a:cubicBezTo>
                    <a:cubicBezTo>
                      <a:pt x="15" y="80"/>
                      <a:pt x="26" y="83"/>
                      <a:pt x="26" y="75"/>
                    </a:cubicBezTo>
                    <a:cubicBezTo>
                      <a:pt x="36" y="76"/>
                      <a:pt x="41" y="71"/>
                      <a:pt x="50" y="71"/>
                    </a:cubicBezTo>
                    <a:cubicBezTo>
                      <a:pt x="52" y="71"/>
                      <a:pt x="50" y="68"/>
                      <a:pt x="50" y="69"/>
                    </a:cubicBezTo>
                    <a:cubicBezTo>
                      <a:pt x="53" y="65"/>
                      <a:pt x="59" y="68"/>
                      <a:pt x="59" y="61"/>
                    </a:cubicBezTo>
                    <a:cubicBezTo>
                      <a:pt x="61" y="62"/>
                      <a:pt x="61" y="63"/>
                      <a:pt x="63" y="63"/>
                    </a:cubicBezTo>
                    <a:cubicBezTo>
                      <a:pt x="67" y="64"/>
                      <a:pt x="62" y="55"/>
                      <a:pt x="68" y="58"/>
                    </a:cubicBezTo>
                    <a:cubicBezTo>
                      <a:pt x="67" y="50"/>
                      <a:pt x="68" y="51"/>
                      <a:pt x="68" y="43"/>
                    </a:cubicBezTo>
                    <a:cubicBezTo>
                      <a:pt x="73" y="43"/>
                      <a:pt x="76" y="45"/>
                      <a:pt x="80" y="47"/>
                    </a:cubicBezTo>
                    <a:cubicBezTo>
                      <a:pt x="82" y="45"/>
                      <a:pt x="82" y="42"/>
                      <a:pt x="85" y="43"/>
                    </a:cubicBezTo>
                    <a:cubicBezTo>
                      <a:pt x="83" y="39"/>
                      <a:pt x="90" y="36"/>
                      <a:pt x="85" y="35"/>
                    </a:cubicBezTo>
                    <a:cubicBezTo>
                      <a:pt x="86" y="33"/>
                      <a:pt x="89" y="33"/>
                      <a:pt x="89" y="30"/>
                    </a:cubicBezTo>
                    <a:cubicBezTo>
                      <a:pt x="95" y="31"/>
                      <a:pt x="91" y="23"/>
                      <a:pt x="98" y="26"/>
                    </a:cubicBezTo>
                    <a:cubicBezTo>
                      <a:pt x="100" y="24"/>
                      <a:pt x="102" y="22"/>
                      <a:pt x="104" y="20"/>
                    </a:cubicBezTo>
                    <a:cubicBezTo>
                      <a:pt x="106" y="22"/>
                      <a:pt x="109" y="23"/>
                      <a:pt x="113" y="22"/>
                    </a:cubicBezTo>
                    <a:cubicBezTo>
                      <a:pt x="109" y="26"/>
                      <a:pt x="114" y="24"/>
                      <a:pt x="115" y="26"/>
                    </a:cubicBezTo>
                    <a:cubicBezTo>
                      <a:pt x="115" y="26"/>
                      <a:pt x="115" y="28"/>
                      <a:pt x="115" y="28"/>
                    </a:cubicBezTo>
                    <a:cubicBezTo>
                      <a:pt x="116" y="28"/>
                      <a:pt x="118" y="27"/>
                      <a:pt x="119" y="28"/>
                    </a:cubicBezTo>
                    <a:cubicBezTo>
                      <a:pt x="119" y="28"/>
                      <a:pt x="121" y="33"/>
                      <a:pt x="126" y="32"/>
                    </a:cubicBezTo>
                    <a:cubicBezTo>
                      <a:pt x="129" y="33"/>
                      <a:pt x="127" y="22"/>
                      <a:pt x="123" y="24"/>
                    </a:cubicBezTo>
                    <a:cubicBezTo>
                      <a:pt x="124" y="22"/>
                      <a:pt x="126" y="21"/>
                      <a:pt x="128" y="20"/>
                    </a:cubicBezTo>
                    <a:cubicBezTo>
                      <a:pt x="128" y="16"/>
                      <a:pt x="131" y="13"/>
                      <a:pt x="136" y="13"/>
                    </a:cubicBezTo>
                    <a:cubicBezTo>
                      <a:pt x="135" y="9"/>
                      <a:pt x="137" y="7"/>
                      <a:pt x="141" y="7"/>
                    </a:cubicBezTo>
                    <a:cubicBezTo>
                      <a:pt x="138" y="13"/>
                      <a:pt x="140" y="10"/>
                      <a:pt x="145" y="9"/>
                    </a:cubicBezTo>
                    <a:cubicBezTo>
                      <a:pt x="153" y="0"/>
                      <a:pt x="168" y="9"/>
                      <a:pt x="178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7" name="îṡḷïḋe">
              <a:extLst>
                <a:ext uri="{FF2B5EF4-FFF2-40B4-BE49-F238E27FC236}">
                  <a16:creationId xmlns:a16="http://schemas.microsoft.com/office/drawing/2014/main" id="{02977F62-436F-4641-A7CF-8AC44161AEE3}"/>
                </a:ext>
              </a:extLst>
            </p:cNvPr>
            <p:cNvGrpSpPr/>
            <p:nvPr/>
          </p:nvGrpSpPr>
          <p:grpSpPr>
            <a:xfrm>
              <a:off x="4587259" y="1974715"/>
              <a:ext cx="2908571" cy="2908571"/>
              <a:chOff x="4488867" y="1821867"/>
              <a:chExt cx="3214266" cy="3214266"/>
            </a:xfrm>
          </p:grpSpPr>
          <p:sp>
            <p:nvSpPr>
              <p:cNvPr id="281" name="îṧľíḓè">
                <a:extLst>
                  <a:ext uri="{FF2B5EF4-FFF2-40B4-BE49-F238E27FC236}">
                    <a16:creationId xmlns:a16="http://schemas.microsoft.com/office/drawing/2014/main" id="{BC263EDD-D092-4F8D-9A04-F128121077DC}"/>
                  </a:ext>
                </a:extLst>
              </p:cNvPr>
              <p:cNvSpPr/>
              <p:nvPr/>
            </p:nvSpPr>
            <p:spPr bwMode="auto">
              <a:xfrm>
                <a:off x="4488867" y="3424170"/>
                <a:ext cx="1613574" cy="1611963"/>
              </a:xfrm>
              <a:custGeom>
                <a:avLst/>
                <a:gdLst>
                  <a:gd name="connsiteX0" fmla="*/ 0 w 1613574"/>
                  <a:gd name="connsiteY0" fmla="*/ 0 h 1611963"/>
                  <a:gd name="connsiteX1" fmla="*/ 365319 w 1613574"/>
                  <a:gd name="connsiteY1" fmla="*/ 0 h 1611963"/>
                  <a:gd name="connsiteX2" fmla="*/ 369704 w 1613574"/>
                  <a:gd name="connsiteY2" fmla="*/ 0 h 1611963"/>
                  <a:gd name="connsiteX3" fmla="*/ 369460 w 1613574"/>
                  <a:gd name="connsiteY3" fmla="*/ 4830 h 1611963"/>
                  <a:gd name="connsiteX4" fmla="*/ 1607133 w 1613574"/>
                  <a:gd name="connsiteY4" fmla="*/ 1242502 h 1611963"/>
                  <a:gd name="connsiteX5" fmla="*/ 1613574 w 1613574"/>
                  <a:gd name="connsiteY5" fmla="*/ 1242177 h 1611963"/>
                  <a:gd name="connsiteX6" fmla="*/ 1613574 w 1613574"/>
                  <a:gd name="connsiteY6" fmla="*/ 1244216 h 1611963"/>
                  <a:gd name="connsiteX7" fmla="*/ 1613574 w 1613574"/>
                  <a:gd name="connsiteY7" fmla="*/ 1611963 h 1611963"/>
                  <a:gd name="connsiteX8" fmla="*/ 0 w 1613574"/>
                  <a:gd name="connsiteY8" fmla="*/ 0 h 1611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13574" h="1611963">
                    <a:moveTo>
                      <a:pt x="0" y="0"/>
                    </a:moveTo>
                    <a:cubicBezTo>
                      <a:pt x="0" y="0"/>
                      <a:pt x="0" y="0"/>
                      <a:pt x="365319" y="0"/>
                    </a:cubicBezTo>
                    <a:lnTo>
                      <a:pt x="369704" y="0"/>
                    </a:lnTo>
                    <a:lnTo>
                      <a:pt x="369460" y="4830"/>
                    </a:lnTo>
                    <a:cubicBezTo>
                      <a:pt x="369460" y="688377"/>
                      <a:pt x="923585" y="1242502"/>
                      <a:pt x="1607133" y="1242502"/>
                    </a:cubicBezTo>
                    <a:lnTo>
                      <a:pt x="1613574" y="1242177"/>
                    </a:lnTo>
                    <a:lnTo>
                      <a:pt x="1613574" y="1244216"/>
                    </a:lnTo>
                    <a:cubicBezTo>
                      <a:pt x="1613574" y="1324682"/>
                      <a:pt x="1613574" y="1441722"/>
                      <a:pt x="1613574" y="1611963"/>
                    </a:cubicBezTo>
                    <a:cubicBezTo>
                      <a:pt x="724291" y="1611963"/>
                      <a:pt x="0" y="888396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alpha val="80000"/>
                </a:schemeClr>
              </a:solidFill>
              <a:ln w="508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82" name="iṩlïďè">
                <a:extLst>
                  <a:ext uri="{FF2B5EF4-FFF2-40B4-BE49-F238E27FC236}">
                    <a16:creationId xmlns:a16="http://schemas.microsoft.com/office/drawing/2014/main" id="{C4008790-574E-44CD-A472-A78E3D79A1B6}"/>
                  </a:ext>
                </a:extLst>
              </p:cNvPr>
              <p:cNvSpPr/>
              <p:nvPr/>
            </p:nvSpPr>
            <p:spPr bwMode="auto">
              <a:xfrm>
                <a:off x="4488867" y="1821867"/>
                <a:ext cx="1613574" cy="1613574"/>
              </a:xfrm>
              <a:custGeom>
                <a:avLst/>
                <a:gdLst>
                  <a:gd name="connsiteX0" fmla="*/ 1613574 w 1613574"/>
                  <a:gd name="connsiteY0" fmla="*/ 0 h 1613574"/>
                  <a:gd name="connsiteX1" fmla="*/ 1613574 w 1613574"/>
                  <a:gd name="connsiteY1" fmla="*/ 363445 h 1613574"/>
                  <a:gd name="connsiteX2" fmla="*/ 1613574 w 1613574"/>
                  <a:gd name="connsiteY2" fmla="*/ 369786 h 1613574"/>
                  <a:gd name="connsiteX3" fmla="*/ 1607133 w 1613574"/>
                  <a:gd name="connsiteY3" fmla="*/ 369461 h 1613574"/>
                  <a:gd name="connsiteX4" fmla="*/ 369460 w 1613574"/>
                  <a:gd name="connsiteY4" fmla="*/ 1607133 h 1613574"/>
                  <a:gd name="connsiteX5" fmla="*/ 369786 w 1613574"/>
                  <a:gd name="connsiteY5" fmla="*/ 1613574 h 1613574"/>
                  <a:gd name="connsiteX6" fmla="*/ 368115 w 1613574"/>
                  <a:gd name="connsiteY6" fmla="*/ 1613574 h 1613574"/>
                  <a:gd name="connsiteX7" fmla="*/ 0 w 1613574"/>
                  <a:gd name="connsiteY7" fmla="*/ 1613574 h 1613574"/>
                  <a:gd name="connsiteX8" fmla="*/ 1613574 w 1613574"/>
                  <a:gd name="connsiteY8" fmla="*/ 0 h 1613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13574" h="1613574">
                    <a:moveTo>
                      <a:pt x="1613574" y="0"/>
                    </a:moveTo>
                    <a:cubicBezTo>
                      <a:pt x="1613574" y="0"/>
                      <a:pt x="1613574" y="0"/>
                      <a:pt x="1613574" y="363445"/>
                    </a:cubicBezTo>
                    <a:lnTo>
                      <a:pt x="1613574" y="369786"/>
                    </a:lnTo>
                    <a:lnTo>
                      <a:pt x="1607133" y="369461"/>
                    </a:lnTo>
                    <a:cubicBezTo>
                      <a:pt x="923585" y="369461"/>
                      <a:pt x="369460" y="923586"/>
                      <a:pt x="369460" y="1607133"/>
                    </a:cubicBezTo>
                    <a:lnTo>
                      <a:pt x="369786" y="1613574"/>
                    </a:lnTo>
                    <a:lnTo>
                      <a:pt x="368115" y="1613574"/>
                    </a:lnTo>
                    <a:cubicBezTo>
                      <a:pt x="287569" y="1613574"/>
                      <a:pt x="170411" y="1613574"/>
                      <a:pt x="0" y="1613574"/>
                    </a:cubicBezTo>
                    <a:cubicBezTo>
                      <a:pt x="0" y="724291"/>
                      <a:pt x="724291" y="0"/>
                      <a:pt x="1613574" y="0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 w="508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83" name="îšḷiḓe">
                <a:extLst>
                  <a:ext uri="{FF2B5EF4-FFF2-40B4-BE49-F238E27FC236}">
                    <a16:creationId xmlns:a16="http://schemas.microsoft.com/office/drawing/2014/main" id="{979DEC5D-3E69-4FF1-8CBE-48D29DF424F4}"/>
                  </a:ext>
                </a:extLst>
              </p:cNvPr>
              <p:cNvSpPr/>
              <p:nvPr/>
            </p:nvSpPr>
            <p:spPr bwMode="auto">
              <a:xfrm>
                <a:off x="6091169" y="3424170"/>
                <a:ext cx="1611964" cy="1611963"/>
              </a:xfrm>
              <a:custGeom>
                <a:avLst/>
                <a:gdLst>
                  <a:gd name="connsiteX0" fmla="*/ 1242260 w 1611964"/>
                  <a:gd name="connsiteY0" fmla="*/ 0 h 1611963"/>
                  <a:gd name="connsiteX1" fmla="*/ 1244217 w 1611964"/>
                  <a:gd name="connsiteY1" fmla="*/ 0 h 1611963"/>
                  <a:gd name="connsiteX2" fmla="*/ 1611964 w 1611964"/>
                  <a:gd name="connsiteY2" fmla="*/ 0 h 1611963"/>
                  <a:gd name="connsiteX3" fmla="*/ 0 w 1611964"/>
                  <a:gd name="connsiteY3" fmla="*/ 1611963 h 1611963"/>
                  <a:gd name="connsiteX4" fmla="*/ 0 w 1611964"/>
                  <a:gd name="connsiteY4" fmla="*/ 1247009 h 1611963"/>
                  <a:gd name="connsiteX5" fmla="*/ 0 w 1611964"/>
                  <a:gd name="connsiteY5" fmla="*/ 1242258 h 1611963"/>
                  <a:gd name="connsiteX6" fmla="*/ 4831 w 1611964"/>
                  <a:gd name="connsiteY6" fmla="*/ 1242502 h 1611963"/>
                  <a:gd name="connsiteX7" fmla="*/ 1242504 w 1611964"/>
                  <a:gd name="connsiteY7" fmla="*/ 4830 h 1611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1964" h="1611963">
                    <a:moveTo>
                      <a:pt x="1242260" y="0"/>
                    </a:moveTo>
                    <a:lnTo>
                      <a:pt x="1244217" y="0"/>
                    </a:lnTo>
                    <a:cubicBezTo>
                      <a:pt x="1324683" y="0"/>
                      <a:pt x="1441723" y="0"/>
                      <a:pt x="1611964" y="0"/>
                    </a:cubicBezTo>
                    <a:cubicBezTo>
                      <a:pt x="1611964" y="888396"/>
                      <a:pt x="888396" y="1611963"/>
                      <a:pt x="0" y="1611963"/>
                    </a:cubicBezTo>
                    <a:cubicBezTo>
                      <a:pt x="0" y="1611963"/>
                      <a:pt x="0" y="1611963"/>
                      <a:pt x="0" y="1247009"/>
                    </a:cubicBezTo>
                    <a:lnTo>
                      <a:pt x="0" y="1242258"/>
                    </a:lnTo>
                    <a:lnTo>
                      <a:pt x="4831" y="1242502"/>
                    </a:lnTo>
                    <a:cubicBezTo>
                      <a:pt x="688379" y="1242502"/>
                      <a:pt x="1242504" y="688377"/>
                      <a:pt x="1242504" y="4830"/>
                    </a:cubicBezTo>
                    <a:close/>
                  </a:path>
                </a:pathLst>
              </a:custGeom>
              <a:solidFill>
                <a:schemeClr val="accent3">
                  <a:alpha val="80000"/>
                </a:schemeClr>
              </a:solidFill>
              <a:ln w="508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84" name="iṧľîḋê">
                <a:extLst>
                  <a:ext uri="{FF2B5EF4-FFF2-40B4-BE49-F238E27FC236}">
                    <a16:creationId xmlns:a16="http://schemas.microsoft.com/office/drawing/2014/main" id="{95919BCF-7C5B-470A-85B7-3B6280D4695E}"/>
                  </a:ext>
                </a:extLst>
              </p:cNvPr>
              <p:cNvSpPr/>
              <p:nvPr/>
            </p:nvSpPr>
            <p:spPr bwMode="auto">
              <a:xfrm>
                <a:off x="6091169" y="1821867"/>
                <a:ext cx="1611964" cy="1613574"/>
              </a:xfrm>
              <a:custGeom>
                <a:avLst/>
                <a:gdLst>
                  <a:gd name="connsiteX0" fmla="*/ 0 w 1611964"/>
                  <a:gd name="connsiteY0" fmla="*/ 0 h 1613574"/>
                  <a:gd name="connsiteX1" fmla="*/ 1611964 w 1611964"/>
                  <a:gd name="connsiteY1" fmla="*/ 1613574 h 1613574"/>
                  <a:gd name="connsiteX2" fmla="*/ 1247010 w 1611964"/>
                  <a:gd name="connsiteY2" fmla="*/ 1613574 h 1613574"/>
                  <a:gd name="connsiteX3" fmla="*/ 1242179 w 1611964"/>
                  <a:gd name="connsiteY3" fmla="*/ 1613574 h 1613574"/>
                  <a:gd name="connsiteX4" fmla="*/ 1242504 w 1611964"/>
                  <a:gd name="connsiteY4" fmla="*/ 1607133 h 1613574"/>
                  <a:gd name="connsiteX5" fmla="*/ 4831 w 1611964"/>
                  <a:gd name="connsiteY5" fmla="*/ 369461 h 1613574"/>
                  <a:gd name="connsiteX6" fmla="*/ 0 w 1611964"/>
                  <a:gd name="connsiteY6" fmla="*/ 369705 h 1613574"/>
                  <a:gd name="connsiteX7" fmla="*/ 0 w 1611964"/>
                  <a:gd name="connsiteY7" fmla="*/ 366227 h 1613574"/>
                  <a:gd name="connsiteX8" fmla="*/ 0 w 1611964"/>
                  <a:gd name="connsiteY8" fmla="*/ 0 h 1613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11964" h="1613574">
                    <a:moveTo>
                      <a:pt x="0" y="0"/>
                    </a:moveTo>
                    <a:cubicBezTo>
                      <a:pt x="888396" y="0"/>
                      <a:pt x="1611964" y="724291"/>
                      <a:pt x="1611964" y="1613574"/>
                    </a:cubicBezTo>
                    <a:cubicBezTo>
                      <a:pt x="1611964" y="1613574"/>
                      <a:pt x="1611964" y="1613574"/>
                      <a:pt x="1247010" y="1613574"/>
                    </a:cubicBezTo>
                    <a:lnTo>
                      <a:pt x="1242179" y="1613574"/>
                    </a:lnTo>
                    <a:lnTo>
                      <a:pt x="1242504" y="1607133"/>
                    </a:lnTo>
                    <a:cubicBezTo>
                      <a:pt x="1242504" y="923586"/>
                      <a:pt x="688379" y="369461"/>
                      <a:pt x="4831" y="369461"/>
                    </a:cubicBezTo>
                    <a:lnTo>
                      <a:pt x="0" y="369705"/>
                    </a:lnTo>
                    <a:lnTo>
                      <a:pt x="0" y="366227"/>
                    </a:lnTo>
                    <a:cubicBezTo>
                      <a:pt x="0" y="286094"/>
                      <a:pt x="0" y="16953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  <a:ln w="508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8" name="îşļiḑê">
              <a:extLst>
                <a:ext uri="{FF2B5EF4-FFF2-40B4-BE49-F238E27FC236}">
                  <a16:creationId xmlns:a16="http://schemas.microsoft.com/office/drawing/2014/main" id="{62F09B4A-9BE9-4A60-9101-0A6577DE4673}"/>
                </a:ext>
              </a:extLst>
            </p:cNvPr>
            <p:cNvSpPr/>
            <p:nvPr/>
          </p:nvSpPr>
          <p:spPr>
            <a:xfrm>
              <a:off x="4755054" y="2276333"/>
              <a:ext cx="689718" cy="689717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9" name="ïš1îḓé">
              <a:extLst>
                <a:ext uri="{FF2B5EF4-FFF2-40B4-BE49-F238E27FC236}">
                  <a16:creationId xmlns:a16="http://schemas.microsoft.com/office/drawing/2014/main" id="{CE052288-15D8-4CA2-8FC1-7C2A422F3A24}"/>
                </a:ext>
              </a:extLst>
            </p:cNvPr>
            <p:cNvSpPr/>
            <p:nvPr/>
          </p:nvSpPr>
          <p:spPr>
            <a:xfrm>
              <a:off x="6755960" y="2276333"/>
              <a:ext cx="689718" cy="689717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0" name="i$liďe">
              <a:extLst>
                <a:ext uri="{FF2B5EF4-FFF2-40B4-BE49-F238E27FC236}">
                  <a16:creationId xmlns:a16="http://schemas.microsoft.com/office/drawing/2014/main" id="{301CAEBC-8131-4039-AE8F-7E83C0C2559A}"/>
                </a:ext>
              </a:extLst>
            </p:cNvPr>
            <p:cNvSpPr/>
            <p:nvPr/>
          </p:nvSpPr>
          <p:spPr>
            <a:xfrm>
              <a:off x="4755054" y="4048016"/>
              <a:ext cx="689718" cy="689717"/>
            </a:xfrm>
            <a:prstGeom prst="ellipse">
              <a:avLst/>
            </a:prstGeom>
            <a:solidFill>
              <a:schemeClr val="accent4"/>
            </a:solidFill>
            <a:ln w="762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1" name="îṩḷíḍé">
              <a:extLst>
                <a:ext uri="{FF2B5EF4-FFF2-40B4-BE49-F238E27FC236}">
                  <a16:creationId xmlns:a16="http://schemas.microsoft.com/office/drawing/2014/main" id="{469E8692-2793-45EF-8995-B46D8BFD59E3}"/>
                </a:ext>
              </a:extLst>
            </p:cNvPr>
            <p:cNvSpPr/>
            <p:nvPr/>
          </p:nvSpPr>
          <p:spPr>
            <a:xfrm>
              <a:off x="6755960" y="4048016"/>
              <a:ext cx="689718" cy="689717"/>
            </a:xfrm>
            <a:prstGeom prst="ellipse">
              <a:avLst/>
            </a:prstGeom>
            <a:solidFill>
              <a:schemeClr val="accent3"/>
            </a:solidFill>
            <a:ln w="762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2" name="iṡḻîḋê">
              <a:extLst>
                <a:ext uri="{FF2B5EF4-FFF2-40B4-BE49-F238E27FC236}">
                  <a16:creationId xmlns:a16="http://schemas.microsoft.com/office/drawing/2014/main" id="{2911737F-2FF6-45B1-AE3E-8785202579C6}"/>
                </a:ext>
              </a:extLst>
            </p:cNvPr>
            <p:cNvSpPr/>
            <p:nvPr/>
          </p:nvSpPr>
          <p:spPr bwMode="auto">
            <a:xfrm>
              <a:off x="669925" y="1494076"/>
              <a:ext cx="3551878" cy="889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Supporting text here.</a:t>
              </a:r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You can use the icon library in iSlide  (www.islide.cc) to filter and replace existing icon elements with one click.</a:t>
              </a:r>
            </a:p>
          </p:txBody>
        </p:sp>
        <p:sp>
          <p:nvSpPr>
            <p:cNvPr id="13" name="iSļîďê">
              <a:extLst>
                <a:ext uri="{FF2B5EF4-FFF2-40B4-BE49-F238E27FC236}">
                  <a16:creationId xmlns:a16="http://schemas.microsoft.com/office/drawing/2014/main" id="{A8813421-333D-46C8-A02F-FB178F44A859}"/>
                </a:ext>
              </a:extLst>
            </p:cNvPr>
            <p:cNvSpPr txBox="1"/>
            <p:nvPr/>
          </p:nvSpPr>
          <p:spPr bwMode="auto">
            <a:xfrm>
              <a:off x="669925" y="1124744"/>
              <a:ext cx="3551878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b="1" dirty="0">
                  <a:solidFill>
                    <a:schemeClr val="accent1"/>
                  </a:solidFill>
                </a:rPr>
                <a:t>Text here</a:t>
              </a:r>
            </a:p>
          </p:txBody>
        </p:sp>
        <p:sp>
          <p:nvSpPr>
            <p:cNvPr id="14" name="ïşḻíde">
              <a:extLst>
                <a:ext uri="{FF2B5EF4-FFF2-40B4-BE49-F238E27FC236}">
                  <a16:creationId xmlns:a16="http://schemas.microsoft.com/office/drawing/2014/main" id="{A3DA9602-2071-4E27-B07F-54065023192E}"/>
                </a:ext>
              </a:extLst>
            </p:cNvPr>
            <p:cNvSpPr/>
            <p:nvPr/>
          </p:nvSpPr>
          <p:spPr bwMode="auto">
            <a:xfrm>
              <a:off x="669925" y="5250205"/>
              <a:ext cx="3551878" cy="889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Supporting text here.</a:t>
              </a:r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You can use the icon library in iSlide  (www.islide.cc) to filter and replace existing icon elements with one click.</a:t>
              </a:r>
            </a:p>
          </p:txBody>
        </p:sp>
        <p:sp>
          <p:nvSpPr>
            <p:cNvPr id="15" name="íş1iďé">
              <a:extLst>
                <a:ext uri="{FF2B5EF4-FFF2-40B4-BE49-F238E27FC236}">
                  <a16:creationId xmlns:a16="http://schemas.microsoft.com/office/drawing/2014/main" id="{42B562B9-1AAA-4DF2-82E5-CD71DBE2EE9C}"/>
                </a:ext>
              </a:extLst>
            </p:cNvPr>
            <p:cNvSpPr txBox="1"/>
            <p:nvPr/>
          </p:nvSpPr>
          <p:spPr bwMode="auto">
            <a:xfrm>
              <a:off x="669925" y="4880873"/>
              <a:ext cx="3551878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b="1" dirty="0">
                  <a:solidFill>
                    <a:schemeClr val="accent4"/>
                  </a:solidFill>
                </a:rPr>
                <a:t>Text here</a:t>
              </a:r>
            </a:p>
          </p:txBody>
        </p:sp>
        <p:sp>
          <p:nvSpPr>
            <p:cNvPr id="16" name="îşḻíďê">
              <a:extLst>
                <a:ext uri="{FF2B5EF4-FFF2-40B4-BE49-F238E27FC236}">
                  <a16:creationId xmlns:a16="http://schemas.microsoft.com/office/drawing/2014/main" id="{5124445D-93AA-429C-B6B9-5C32D5CACFC3}"/>
                </a:ext>
              </a:extLst>
            </p:cNvPr>
            <p:cNvSpPr/>
            <p:nvPr/>
          </p:nvSpPr>
          <p:spPr bwMode="auto">
            <a:xfrm>
              <a:off x="7968610" y="1494076"/>
              <a:ext cx="3551878" cy="889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Supporting text here.</a:t>
              </a:r>
            </a:p>
            <a:p>
              <a:pPr marL="171450" indent="-171450" algn="r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You can use the icon library in iSlide  (www.islide.cc) to filter and replace existing icon elements with one click.</a:t>
              </a:r>
            </a:p>
          </p:txBody>
        </p:sp>
        <p:sp>
          <p:nvSpPr>
            <p:cNvPr id="17" name="ïsļïde">
              <a:extLst>
                <a:ext uri="{FF2B5EF4-FFF2-40B4-BE49-F238E27FC236}">
                  <a16:creationId xmlns:a16="http://schemas.microsoft.com/office/drawing/2014/main" id="{9411F4B5-02C1-449A-8246-75552FB509B7}"/>
                </a:ext>
              </a:extLst>
            </p:cNvPr>
            <p:cNvSpPr txBox="1"/>
            <p:nvPr/>
          </p:nvSpPr>
          <p:spPr bwMode="auto">
            <a:xfrm>
              <a:off x="7968610" y="1124744"/>
              <a:ext cx="3551878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b="1" dirty="0">
                  <a:solidFill>
                    <a:schemeClr val="accent2"/>
                  </a:solidFill>
                </a:rPr>
                <a:t>Text here</a:t>
              </a:r>
            </a:p>
          </p:txBody>
        </p:sp>
        <p:sp>
          <p:nvSpPr>
            <p:cNvPr id="18" name="i$ļiḑé">
              <a:extLst>
                <a:ext uri="{FF2B5EF4-FFF2-40B4-BE49-F238E27FC236}">
                  <a16:creationId xmlns:a16="http://schemas.microsoft.com/office/drawing/2014/main" id="{48E14AE7-4378-4364-B6CF-4D747704B015}"/>
                </a:ext>
              </a:extLst>
            </p:cNvPr>
            <p:cNvSpPr/>
            <p:nvPr/>
          </p:nvSpPr>
          <p:spPr bwMode="auto">
            <a:xfrm>
              <a:off x="7968610" y="5250205"/>
              <a:ext cx="3551878" cy="889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Supporting text here.</a:t>
              </a:r>
            </a:p>
            <a:p>
              <a:pPr marL="171450" indent="-171450" algn="r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You can use the icon library in iSlide  (www.islide.cc) to filter and replace existing icon elements with one click.</a:t>
              </a:r>
            </a:p>
          </p:txBody>
        </p:sp>
        <p:sp>
          <p:nvSpPr>
            <p:cNvPr id="19" name="iṩľíḍê">
              <a:extLst>
                <a:ext uri="{FF2B5EF4-FFF2-40B4-BE49-F238E27FC236}">
                  <a16:creationId xmlns:a16="http://schemas.microsoft.com/office/drawing/2014/main" id="{1A43A41D-A2DD-43FA-855F-217EBD6ACA86}"/>
                </a:ext>
              </a:extLst>
            </p:cNvPr>
            <p:cNvSpPr txBox="1"/>
            <p:nvPr/>
          </p:nvSpPr>
          <p:spPr bwMode="auto">
            <a:xfrm>
              <a:off x="7968610" y="4880873"/>
              <a:ext cx="3551878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b="1" dirty="0">
                  <a:solidFill>
                    <a:schemeClr val="accent3"/>
                  </a:solidFill>
                </a:rPr>
                <a:t>Text here</a:t>
              </a:r>
            </a:p>
          </p:txBody>
        </p:sp>
        <p:sp>
          <p:nvSpPr>
            <p:cNvPr id="20" name="iṩľîďè">
              <a:extLst>
                <a:ext uri="{FF2B5EF4-FFF2-40B4-BE49-F238E27FC236}">
                  <a16:creationId xmlns:a16="http://schemas.microsoft.com/office/drawing/2014/main" id="{609A4D5E-87DA-40AF-888B-0674713096AC}"/>
                </a:ext>
              </a:extLst>
            </p:cNvPr>
            <p:cNvSpPr/>
            <p:nvPr/>
          </p:nvSpPr>
          <p:spPr bwMode="auto">
            <a:xfrm>
              <a:off x="4903676" y="2432408"/>
              <a:ext cx="392474" cy="377566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îşľíďè">
              <a:extLst>
                <a:ext uri="{FF2B5EF4-FFF2-40B4-BE49-F238E27FC236}">
                  <a16:creationId xmlns:a16="http://schemas.microsoft.com/office/drawing/2014/main" id="{CDB8400C-F5DE-4A58-8254-34F89B98AFF0}"/>
                </a:ext>
              </a:extLst>
            </p:cNvPr>
            <p:cNvSpPr/>
            <p:nvPr/>
          </p:nvSpPr>
          <p:spPr bwMode="auto">
            <a:xfrm>
              <a:off x="6904582" y="2432408"/>
              <a:ext cx="392474" cy="377566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iŝ1îḓé">
              <a:extLst>
                <a:ext uri="{FF2B5EF4-FFF2-40B4-BE49-F238E27FC236}">
                  <a16:creationId xmlns:a16="http://schemas.microsoft.com/office/drawing/2014/main" id="{F0A55BAC-B78A-41B8-B0D0-238BB0BCD6F5}"/>
                </a:ext>
              </a:extLst>
            </p:cNvPr>
            <p:cNvSpPr/>
            <p:nvPr/>
          </p:nvSpPr>
          <p:spPr bwMode="auto">
            <a:xfrm>
              <a:off x="6904582" y="4204091"/>
              <a:ext cx="392474" cy="377566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íşḻïḋê">
              <a:extLst>
                <a:ext uri="{FF2B5EF4-FFF2-40B4-BE49-F238E27FC236}">
                  <a16:creationId xmlns:a16="http://schemas.microsoft.com/office/drawing/2014/main" id="{7EF7D9A3-D471-4212-817E-A4B2AE33E93E}"/>
                </a:ext>
              </a:extLst>
            </p:cNvPr>
            <p:cNvSpPr/>
            <p:nvPr/>
          </p:nvSpPr>
          <p:spPr bwMode="auto">
            <a:xfrm>
              <a:off x="4903676" y="4204091"/>
              <a:ext cx="392474" cy="377566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grpSp>
          <p:nvGrpSpPr>
            <p:cNvPr id="24" name="ïšḷíḍ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5798C611-53A3-426A-B0BE-D9FC54A314A8}"/>
                </a:ext>
              </a:extLst>
            </p:cNvPr>
            <p:cNvGrpSpPr/>
            <p:nvPr/>
          </p:nvGrpSpPr>
          <p:grpSpPr>
            <a:xfrm>
              <a:off x="5281071" y="2709326"/>
              <a:ext cx="1520943" cy="1565891"/>
              <a:chOff x="4085318" y="1701800"/>
              <a:chExt cx="4021362" cy="4140199"/>
            </a:xfrm>
          </p:grpSpPr>
          <p:grpSp>
            <p:nvGrpSpPr>
              <p:cNvPr id="25" name="íṥlídê">
                <a:extLst>
                  <a:ext uri="{FF2B5EF4-FFF2-40B4-BE49-F238E27FC236}">
                    <a16:creationId xmlns:a16="http://schemas.microsoft.com/office/drawing/2014/main" id="{E89FC04A-8BD7-48E8-9F57-BDFDEA33D4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85318" y="1701800"/>
                <a:ext cx="4021362" cy="4140199"/>
                <a:chOff x="1734" y="0"/>
                <a:chExt cx="4196" cy="4320"/>
              </a:xfrm>
            </p:grpSpPr>
            <p:sp>
              <p:nvSpPr>
                <p:cNvPr id="81" name="îṡľídè">
                  <a:extLst>
                    <a:ext uri="{FF2B5EF4-FFF2-40B4-BE49-F238E27FC236}">
                      <a16:creationId xmlns:a16="http://schemas.microsoft.com/office/drawing/2014/main" id="{FBCCC602-24D7-4699-9072-647261C82EDF}"/>
                    </a:ext>
                  </a:extLst>
                </p:cNvPr>
                <p:cNvSpPr/>
                <p:nvPr/>
              </p:nvSpPr>
              <p:spPr bwMode="auto">
                <a:xfrm>
                  <a:off x="1757" y="2286"/>
                  <a:ext cx="648" cy="691"/>
                </a:xfrm>
                <a:custGeom>
                  <a:avLst/>
                  <a:gdLst>
                    <a:gd name="T0" fmla="*/ 1544 w 2703"/>
                    <a:gd name="T1" fmla="*/ 327 h 2889"/>
                    <a:gd name="T2" fmla="*/ 2561 w 2703"/>
                    <a:gd name="T3" fmla="*/ 2066 h 2889"/>
                    <a:gd name="T4" fmla="*/ 2387 w 2703"/>
                    <a:gd name="T5" fmla="*/ 2759 h 2889"/>
                    <a:gd name="T6" fmla="*/ 1728 w 2703"/>
                    <a:gd name="T7" fmla="*/ 2617 h 2889"/>
                    <a:gd name="T8" fmla="*/ 961 w 2703"/>
                    <a:gd name="T9" fmla="*/ 2385 h 2889"/>
                    <a:gd name="T10" fmla="*/ 884 w 2703"/>
                    <a:gd name="T11" fmla="*/ 2159 h 2889"/>
                    <a:gd name="T12" fmla="*/ 224 w 2703"/>
                    <a:gd name="T13" fmla="*/ 1757 h 2889"/>
                    <a:gd name="T14" fmla="*/ 499 w 2703"/>
                    <a:gd name="T15" fmla="*/ 664 h 2889"/>
                    <a:gd name="T16" fmla="*/ 611 w 2703"/>
                    <a:gd name="T17" fmla="*/ 610 h 2889"/>
                    <a:gd name="T18" fmla="*/ 855 w 2703"/>
                    <a:gd name="T19" fmla="*/ 139 h 2889"/>
                    <a:gd name="T20" fmla="*/ 1544 w 2703"/>
                    <a:gd name="T21" fmla="*/ 327 h 2889"/>
                    <a:gd name="T22" fmla="*/ 1795 w 2703"/>
                    <a:gd name="T23" fmla="*/ 2514 h 2889"/>
                    <a:gd name="T24" fmla="*/ 2330 w 2703"/>
                    <a:gd name="T25" fmla="*/ 2661 h 2889"/>
                    <a:gd name="T26" fmla="*/ 2464 w 2703"/>
                    <a:gd name="T27" fmla="*/ 2123 h 2889"/>
                    <a:gd name="T28" fmla="*/ 1447 w 2703"/>
                    <a:gd name="T29" fmla="*/ 384 h 2889"/>
                    <a:gd name="T30" fmla="*/ 912 w 2703"/>
                    <a:gd name="T31" fmla="*/ 236 h 2889"/>
                    <a:gd name="T32" fmla="*/ 729 w 2703"/>
                    <a:gd name="T33" fmla="*/ 638 h 2889"/>
                    <a:gd name="T34" fmla="*/ 737 w 2703"/>
                    <a:gd name="T35" fmla="*/ 687 h 2889"/>
                    <a:gd name="T36" fmla="*/ 690 w 2703"/>
                    <a:gd name="T37" fmla="*/ 702 h 2889"/>
                    <a:gd name="T38" fmla="*/ 556 w 2703"/>
                    <a:gd name="T39" fmla="*/ 761 h 2889"/>
                    <a:gd name="T40" fmla="*/ 322 w 2703"/>
                    <a:gd name="T41" fmla="*/ 1700 h 2889"/>
                    <a:gd name="T42" fmla="*/ 935 w 2703"/>
                    <a:gd name="T43" fmla="*/ 2047 h 2889"/>
                    <a:gd name="T44" fmla="*/ 991 w 2703"/>
                    <a:gd name="T45" fmla="*/ 2045 h 2889"/>
                    <a:gd name="T46" fmla="*/ 993 w 2703"/>
                    <a:gd name="T47" fmla="*/ 2101 h 2889"/>
                    <a:gd name="T48" fmla="*/ 1059 w 2703"/>
                    <a:gd name="T49" fmla="*/ 2328 h 2889"/>
                    <a:gd name="T50" fmla="*/ 1698 w 2703"/>
                    <a:gd name="T51" fmla="*/ 2504 h 2889"/>
                    <a:gd name="T52" fmla="*/ 1715 w 2703"/>
                    <a:gd name="T53" fmla="*/ 2494 h 2889"/>
                    <a:gd name="T54" fmla="*/ 1765 w 2703"/>
                    <a:gd name="T55" fmla="*/ 2462 h 2889"/>
                    <a:gd name="T56" fmla="*/ 1795 w 2703"/>
                    <a:gd name="T57" fmla="*/ 2514 h 28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3" h="2889">
                      <a:moveTo>
                        <a:pt x="1544" y="327"/>
                      </a:moveTo>
                      <a:cubicBezTo>
                        <a:pt x="2561" y="2066"/>
                        <a:pt x="2561" y="2066"/>
                        <a:pt x="2561" y="2066"/>
                      </a:cubicBezTo>
                      <a:cubicBezTo>
                        <a:pt x="2703" y="2309"/>
                        <a:pt x="2625" y="2620"/>
                        <a:pt x="2387" y="2759"/>
                      </a:cubicBezTo>
                      <a:cubicBezTo>
                        <a:pt x="2164" y="2889"/>
                        <a:pt x="1880" y="2824"/>
                        <a:pt x="1728" y="2617"/>
                      </a:cubicBezTo>
                      <a:cubicBezTo>
                        <a:pt x="1458" y="2755"/>
                        <a:pt x="1119" y="2656"/>
                        <a:pt x="961" y="2385"/>
                      </a:cubicBezTo>
                      <a:cubicBezTo>
                        <a:pt x="920" y="2316"/>
                        <a:pt x="894" y="2238"/>
                        <a:pt x="884" y="2159"/>
                      </a:cubicBezTo>
                      <a:cubicBezTo>
                        <a:pt x="613" y="2147"/>
                        <a:pt x="364" y="1996"/>
                        <a:pt x="224" y="1757"/>
                      </a:cubicBezTo>
                      <a:cubicBezTo>
                        <a:pt x="0" y="1374"/>
                        <a:pt x="123" y="883"/>
                        <a:pt x="499" y="664"/>
                      </a:cubicBezTo>
                      <a:cubicBezTo>
                        <a:pt x="535" y="643"/>
                        <a:pt x="572" y="625"/>
                        <a:pt x="611" y="610"/>
                      </a:cubicBezTo>
                      <a:cubicBezTo>
                        <a:pt x="597" y="420"/>
                        <a:pt x="691" y="235"/>
                        <a:pt x="855" y="139"/>
                      </a:cubicBezTo>
                      <a:cubicBezTo>
                        <a:pt x="1093" y="0"/>
                        <a:pt x="1402" y="84"/>
                        <a:pt x="1544" y="327"/>
                      </a:cubicBezTo>
                      <a:close/>
                      <a:moveTo>
                        <a:pt x="1795" y="2514"/>
                      </a:moveTo>
                      <a:cubicBezTo>
                        <a:pt x="1906" y="2703"/>
                        <a:pt x="2145" y="2769"/>
                        <a:pt x="2330" y="2661"/>
                      </a:cubicBezTo>
                      <a:cubicBezTo>
                        <a:pt x="2514" y="2554"/>
                        <a:pt x="2574" y="2312"/>
                        <a:pt x="2464" y="2123"/>
                      </a:cubicBezTo>
                      <a:cubicBezTo>
                        <a:pt x="1447" y="384"/>
                        <a:pt x="1447" y="384"/>
                        <a:pt x="1447" y="384"/>
                      </a:cubicBezTo>
                      <a:cubicBezTo>
                        <a:pt x="1336" y="195"/>
                        <a:pt x="1096" y="129"/>
                        <a:pt x="912" y="236"/>
                      </a:cubicBezTo>
                      <a:cubicBezTo>
                        <a:pt x="775" y="317"/>
                        <a:pt x="701" y="478"/>
                        <a:pt x="729" y="638"/>
                      </a:cubicBezTo>
                      <a:cubicBezTo>
                        <a:pt x="737" y="687"/>
                        <a:pt x="737" y="687"/>
                        <a:pt x="737" y="687"/>
                      </a:cubicBezTo>
                      <a:cubicBezTo>
                        <a:pt x="690" y="702"/>
                        <a:pt x="690" y="702"/>
                        <a:pt x="690" y="702"/>
                      </a:cubicBezTo>
                      <a:cubicBezTo>
                        <a:pt x="643" y="717"/>
                        <a:pt x="598" y="737"/>
                        <a:pt x="556" y="761"/>
                      </a:cubicBezTo>
                      <a:cubicBezTo>
                        <a:pt x="234" y="949"/>
                        <a:pt x="129" y="1370"/>
                        <a:pt x="322" y="1700"/>
                      </a:cubicBezTo>
                      <a:cubicBezTo>
                        <a:pt x="450" y="1919"/>
                        <a:pt x="685" y="2052"/>
                        <a:pt x="935" y="2047"/>
                      </a:cubicBezTo>
                      <a:cubicBezTo>
                        <a:pt x="991" y="2045"/>
                        <a:pt x="991" y="2045"/>
                        <a:pt x="991" y="2045"/>
                      </a:cubicBezTo>
                      <a:cubicBezTo>
                        <a:pt x="993" y="2101"/>
                        <a:pt x="993" y="2101"/>
                        <a:pt x="993" y="2101"/>
                      </a:cubicBezTo>
                      <a:cubicBezTo>
                        <a:pt x="995" y="2180"/>
                        <a:pt x="1018" y="2259"/>
                        <a:pt x="1059" y="2328"/>
                      </a:cubicBezTo>
                      <a:cubicBezTo>
                        <a:pt x="1191" y="2554"/>
                        <a:pt x="1477" y="2633"/>
                        <a:pt x="1698" y="2504"/>
                      </a:cubicBezTo>
                      <a:cubicBezTo>
                        <a:pt x="1704" y="2501"/>
                        <a:pt x="1710" y="2497"/>
                        <a:pt x="1715" y="2494"/>
                      </a:cubicBezTo>
                      <a:cubicBezTo>
                        <a:pt x="1765" y="2462"/>
                        <a:pt x="1765" y="2462"/>
                        <a:pt x="1765" y="2462"/>
                      </a:cubicBezTo>
                      <a:lnTo>
                        <a:pt x="1795" y="2514"/>
                      </a:ln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2" name="iśļiḋè">
                  <a:extLst>
                    <a:ext uri="{FF2B5EF4-FFF2-40B4-BE49-F238E27FC236}">
                      <a16:creationId xmlns:a16="http://schemas.microsoft.com/office/drawing/2014/main" id="{8B5D88DF-4139-4781-BBD8-CCA2CC3604EC}"/>
                    </a:ext>
                  </a:extLst>
                </p:cNvPr>
                <p:cNvSpPr/>
                <p:nvPr/>
              </p:nvSpPr>
              <p:spPr bwMode="auto">
                <a:xfrm>
                  <a:off x="3237" y="0"/>
                  <a:ext cx="656" cy="623"/>
                </a:xfrm>
                <a:custGeom>
                  <a:avLst/>
                  <a:gdLst>
                    <a:gd name="T0" fmla="*/ 561 w 2737"/>
                    <a:gd name="T1" fmla="*/ 2601 h 2605"/>
                    <a:gd name="T2" fmla="*/ 527 w 2737"/>
                    <a:gd name="T3" fmla="*/ 2590 h 2605"/>
                    <a:gd name="T4" fmla="*/ 504 w 2737"/>
                    <a:gd name="T5" fmla="*/ 2533 h 2605"/>
                    <a:gd name="T6" fmla="*/ 653 w 2737"/>
                    <a:gd name="T7" fmla="*/ 1664 h 2605"/>
                    <a:gd name="T8" fmla="*/ 22 w 2737"/>
                    <a:gd name="T9" fmla="*/ 1049 h 2605"/>
                    <a:gd name="T10" fmla="*/ 7 w 2737"/>
                    <a:gd name="T11" fmla="*/ 989 h 2605"/>
                    <a:gd name="T12" fmla="*/ 54 w 2737"/>
                    <a:gd name="T13" fmla="*/ 950 h 2605"/>
                    <a:gd name="T14" fmla="*/ 926 w 2737"/>
                    <a:gd name="T15" fmla="*/ 823 h 2605"/>
                    <a:gd name="T16" fmla="*/ 1317 w 2737"/>
                    <a:gd name="T17" fmla="*/ 32 h 2605"/>
                    <a:gd name="T18" fmla="*/ 1369 w 2737"/>
                    <a:gd name="T19" fmla="*/ 0 h 2605"/>
                    <a:gd name="T20" fmla="*/ 1421 w 2737"/>
                    <a:gd name="T21" fmla="*/ 32 h 2605"/>
                    <a:gd name="T22" fmla="*/ 1811 w 2737"/>
                    <a:gd name="T23" fmla="*/ 823 h 2605"/>
                    <a:gd name="T24" fmla="*/ 2684 w 2737"/>
                    <a:gd name="T25" fmla="*/ 950 h 2605"/>
                    <a:gd name="T26" fmla="*/ 2731 w 2737"/>
                    <a:gd name="T27" fmla="*/ 989 h 2605"/>
                    <a:gd name="T28" fmla="*/ 2716 w 2737"/>
                    <a:gd name="T29" fmla="*/ 1049 h 2605"/>
                    <a:gd name="T30" fmla="*/ 2085 w 2737"/>
                    <a:gd name="T31" fmla="*/ 1664 h 2605"/>
                    <a:gd name="T32" fmla="*/ 2234 w 2737"/>
                    <a:gd name="T33" fmla="*/ 2533 h 2605"/>
                    <a:gd name="T34" fmla="*/ 2210 w 2737"/>
                    <a:gd name="T35" fmla="*/ 2590 h 2605"/>
                    <a:gd name="T36" fmla="*/ 2149 w 2737"/>
                    <a:gd name="T37" fmla="*/ 2595 h 2605"/>
                    <a:gd name="T38" fmla="*/ 1369 w 2737"/>
                    <a:gd name="T39" fmla="*/ 2185 h 2605"/>
                    <a:gd name="T40" fmla="*/ 588 w 2737"/>
                    <a:gd name="T41" fmla="*/ 2595 h 2605"/>
                    <a:gd name="T42" fmla="*/ 561 w 2737"/>
                    <a:gd name="T43" fmla="*/ 2601 h 2605"/>
                    <a:gd name="T44" fmla="*/ 187 w 2737"/>
                    <a:gd name="T45" fmla="*/ 1048 h 2605"/>
                    <a:gd name="T46" fmla="*/ 756 w 2737"/>
                    <a:gd name="T47" fmla="*/ 1602 h 2605"/>
                    <a:gd name="T48" fmla="*/ 773 w 2737"/>
                    <a:gd name="T49" fmla="*/ 1654 h 2605"/>
                    <a:gd name="T50" fmla="*/ 639 w 2737"/>
                    <a:gd name="T51" fmla="*/ 2437 h 2605"/>
                    <a:gd name="T52" fmla="*/ 1342 w 2737"/>
                    <a:gd name="T53" fmla="*/ 2067 h 2605"/>
                    <a:gd name="T54" fmla="*/ 1396 w 2737"/>
                    <a:gd name="T55" fmla="*/ 2067 h 2605"/>
                    <a:gd name="T56" fmla="*/ 2099 w 2737"/>
                    <a:gd name="T57" fmla="*/ 2437 h 2605"/>
                    <a:gd name="T58" fmla="*/ 1965 w 2737"/>
                    <a:gd name="T59" fmla="*/ 1654 h 2605"/>
                    <a:gd name="T60" fmla="*/ 1981 w 2737"/>
                    <a:gd name="T61" fmla="*/ 1602 h 2605"/>
                    <a:gd name="T62" fmla="*/ 2550 w 2737"/>
                    <a:gd name="T63" fmla="*/ 1048 h 2605"/>
                    <a:gd name="T64" fmla="*/ 1764 w 2737"/>
                    <a:gd name="T65" fmla="*/ 934 h 2605"/>
                    <a:gd name="T66" fmla="*/ 1720 w 2737"/>
                    <a:gd name="T67" fmla="*/ 902 h 2605"/>
                    <a:gd name="T68" fmla="*/ 1369 w 2737"/>
                    <a:gd name="T69" fmla="*/ 190 h 2605"/>
                    <a:gd name="T70" fmla="*/ 1017 w 2737"/>
                    <a:gd name="T71" fmla="*/ 902 h 2605"/>
                    <a:gd name="T72" fmla="*/ 973 w 2737"/>
                    <a:gd name="T73" fmla="*/ 934 h 2605"/>
                    <a:gd name="T74" fmla="*/ 187 w 2737"/>
                    <a:gd name="T75" fmla="*/ 1048 h 26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737" h="2605">
                      <a:moveTo>
                        <a:pt x="561" y="2601"/>
                      </a:moveTo>
                      <a:cubicBezTo>
                        <a:pt x="549" y="2601"/>
                        <a:pt x="537" y="2598"/>
                        <a:pt x="527" y="2590"/>
                      </a:cubicBezTo>
                      <a:cubicBezTo>
                        <a:pt x="509" y="2577"/>
                        <a:pt x="500" y="2555"/>
                        <a:pt x="504" y="2533"/>
                      </a:cubicBezTo>
                      <a:cubicBezTo>
                        <a:pt x="653" y="1664"/>
                        <a:pt x="653" y="1664"/>
                        <a:pt x="653" y="1664"/>
                      </a:cubicBezTo>
                      <a:cubicBezTo>
                        <a:pt x="22" y="1049"/>
                        <a:pt x="22" y="1049"/>
                        <a:pt x="22" y="1049"/>
                      </a:cubicBezTo>
                      <a:cubicBezTo>
                        <a:pt x="6" y="1034"/>
                        <a:pt x="0" y="1011"/>
                        <a:pt x="7" y="989"/>
                      </a:cubicBezTo>
                      <a:cubicBezTo>
                        <a:pt x="14" y="968"/>
                        <a:pt x="32" y="953"/>
                        <a:pt x="54" y="950"/>
                      </a:cubicBezTo>
                      <a:cubicBezTo>
                        <a:pt x="926" y="823"/>
                        <a:pt x="926" y="823"/>
                        <a:pt x="926" y="823"/>
                      </a:cubicBezTo>
                      <a:cubicBezTo>
                        <a:pt x="1317" y="32"/>
                        <a:pt x="1317" y="32"/>
                        <a:pt x="1317" y="32"/>
                      </a:cubicBezTo>
                      <a:cubicBezTo>
                        <a:pt x="1326" y="13"/>
                        <a:pt x="1347" y="0"/>
                        <a:pt x="1369" y="0"/>
                      </a:cubicBezTo>
                      <a:cubicBezTo>
                        <a:pt x="1391" y="0"/>
                        <a:pt x="1411" y="13"/>
                        <a:pt x="1421" y="32"/>
                      </a:cubicBezTo>
                      <a:cubicBezTo>
                        <a:pt x="1811" y="823"/>
                        <a:pt x="1811" y="823"/>
                        <a:pt x="1811" y="823"/>
                      </a:cubicBezTo>
                      <a:cubicBezTo>
                        <a:pt x="2684" y="950"/>
                        <a:pt x="2684" y="950"/>
                        <a:pt x="2684" y="950"/>
                      </a:cubicBezTo>
                      <a:cubicBezTo>
                        <a:pt x="2706" y="953"/>
                        <a:pt x="2724" y="968"/>
                        <a:pt x="2731" y="989"/>
                      </a:cubicBezTo>
                      <a:cubicBezTo>
                        <a:pt x="2737" y="1011"/>
                        <a:pt x="2732" y="1034"/>
                        <a:pt x="2716" y="1049"/>
                      </a:cubicBezTo>
                      <a:cubicBezTo>
                        <a:pt x="2085" y="1664"/>
                        <a:pt x="2085" y="1664"/>
                        <a:pt x="2085" y="1664"/>
                      </a:cubicBezTo>
                      <a:cubicBezTo>
                        <a:pt x="2234" y="2533"/>
                        <a:pt x="2234" y="2533"/>
                        <a:pt x="2234" y="2533"/>
                      </a:cubicBezTo>
                      <a:cubicBezTo>
                        <a:pt x="2237" y="2555"/>
                        <a:pt x="2228" y="2577"/>
                        <a:pt x="2210" y="2590"/>
                      </a:cubicBezTo>
                      <a:cubicBezTo>
                        <a:pt x="2193" y="2603"/>
                        <a:pt x="2169" y="2605"/>
                        <a:pt x="2149" y="2595"/>
                      </a:cubicBezTo>
                      <a:cubicBezTo>
                        <a:pt x="1369" y="2185"/>
                        <a:pt x="1369" y="2185"/>
                        <a:pt x="1369" y="2185"/>
                      </a:cubicBezTo>
                      <a:cubicBezTo>
                        <a:pt x="588" y="2595"/>
                        <a:pt x="588" y="2595"/>
                        <a:pt x="588" y="2595"/>
                      </a:cubicBezTo>
                      <a:cubicBezTo>
                        <a:pt x="580" y="2599"/>
                        <a:pt x="571" y="2601"/>
                        <a:pt x="561" y="2601"/>
                      </a:cubicBezTo>
                      <a:close/>
                      <a:moveTo>
                        <a:pt x="187" y="1048"/>
                      </a:moveTo>
                      <a:cubicBezTo>
                        <a:pt x="756" y="1602"/>
                        <a:pt x="756" y="1602"/>
                        <a:pt x="756" y="1602"/>
                      </a:cubicBezTo>
                      <a:cubicBezTo>
                        <a:pt x="770" y="1616"/>
                        <a:pt x="776" y="1635"/>
                        <a:pt x="773" y="1654"/>
                      </a:cubicBezTo>
                      <a:cubicBezTo>
                        <a:pt x="639" y="2437"/>
                        <a:pt x="639" y="2437"/>
                        <a:pt x="639" y="2437"/>
                      </a:cubicBezTo>
                      <a:cubicBezTo>
                        <a:pt x="1342" y="2067"/>
                        <a:pt x="1342" y="2067"/>
                        <a:pt x="1342" y="2067"/>
                      </a:cubicBezTo>
                      <a:cubicBezTo>
                        <a:pt x="1359" y="2058"/>
                        <a:pt x="1379" y="2058"/>
                        <a:pt x="1396" y="2067"/>
                      </a:cubicBezTo>
                      <a:cubicBezTo>
                        <a:pt x="2099" y="2437"/>
                        <a:pt x="2099" y="2437"/>
                        <a:pt x="2099" y="2437"/>
                      </a:cubicBezTo>
                      <a:cubicBezTo>
                        <a:pt x="1965" y="1654"/>
                        <a:pt x="1965" y="1654"/>
                        <a:pt x="1965" y="1654"/>
                      </a:cubicBezTo>
                      <a:cubicBezTo>
                        <a:pt x="1961" y="1635"/>
                        <a:pt x="1968" y="1616"/>
                        <a:pt x="1981" y="1602"/>
                      </a:cubicBezTo>
                      <a:cubicBezTo>
                        <a:pt x="2550" y="1048"/>
                        <a:pt x="2550" y="1048"/>
                        <a:pt x="2550" y="1048"/>
                      </a:cubicBezTo>
                      <a:cubicBezTo>
                        <a:pt x="1764" y="934"/>
                        <a:pt x="1764" y="934"/>
                        <a:pt x="1764" y="934"/>
                      </a:cubicBezTo>
                      <a:cubicBezTo>
                        <a:pt x="1745" y="931"/>
                        <a:pt x="1729" y="919"/>
                        <a:pt x="1720" y="902"/>
                      </a:cubicBezTo>
                      <a:cubicBezTo>
                        <a:pt x="1369" y="190"/>
                        <a:pt x="1369" y="190"/>
                        <a:pt x="1369" y="190"/>
                      </a:cubicBezTo>
                      <a:cubicBezTo>
                        <a:pt x="1017" y="902"/>
                        <a:pt x="1017" y="902"/>
                        <a:pt x="1017" y="902"/>
                      </a:cubicBezTo>
                      <a:cubicBezTo>
                        <a:pt x="1009" y="919"/>
                        <a:pt x="992" y="931"/>
                        <a:pt x="973" y="934"/>
                      </a:cubicBezTo>
                      <a:lnTo>
                        <a:pt x="187" y="1048"/>
                      </a:ln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3" name="íṡliḋe">
                  <a:extLst>
                    <a:ext uri="{FF2B5EF4-FFF2-40B4-BE49-F238E27FC236}">
                      <a16:creationId xmlns:a16="http://schemas.microsoft.com/office/drawing/2014/main" id="{54FDC18B-15E8-409F-8318-FB43CD01C65E}"/>
                    </a:ext>
                  </a:extLst>
                </p:cNvPr>
                <p:cNvSpPr/>
                <p:nvPr/>
              </p:nvSpPr>
              <p:spPr bwMode="auto">
                <a:xfrm>
                  <a:off x="4821" y="2911"/>
                  <a:ext cx="720" cy="655"/>
                </a:xfrm>
                <a:custGeom>
                  <a:avLst/>
                  <a:gdLst>
                    <a:gd name="T0" fmla="*/ 845 w 3005"/>
                    <a:gd name="T1" fmla="*/ 2719 h 2737"/>
                    <a:gd name="T2" fmla="*/ 907 w 3005"/>
                    <a:gd name="T3" fmla="*/ 2733 h 2737"/>
                    <a:gd name="T4" fmla="*/ 1037 w 3005"/>
                    <a:gd name="T5" fmla="*/ 2703 h 2737"/>
                    <a:gd name="T6" fmla="*/ 2896 w 3005"/>
                    <a:gd name="T7" fmla="*/ 1597 h 2737"/>
                    <a:gd name="T8" fmla="*/ 2991 w 3005"/>
                    <a:gd name="T9" fmla="*/ 1480 h 2737"/>
                    <a:gd name="T10" fmla="*/ 3000 w 3005"/>
                    <a:gd name="T11" fmla="*/ 1444 h 2737"/>
                    <a:gd name="T12" fmla="*/ 3003 w 3005"/>
                    <a:gd name="T13" fmla="*/ 1419 h 2737"/>
                    <a:gd name="T14" fmla="*/ 2972 w 3005"/>
                    <a:gd name="T15" fmla="*/ 1296 h 2737"/>
                    <a:gd name="T16" fmla="*/ 2269 w 3005"/>
                    <a:gd name="T17" fmla="*/ 114 h 2737"/>
                    <a:gd name="T18" fmla="*/ 2189 w 3005"/>
                    <a:gd name="T19" fmla="*/ 36 h 2737"/>
                    <a:gd name="T20" fmla="*/ 2130 w 3005"/>
                    <a:gd name="T21" fmla="*/ 13 h 2737"/>
                    <a:gd name="T22" fmla="*/ 1968 w 3005"/>
                    <a:gd name="T23" fmla="*/ 38 h 2737"/>
                    <a:gd name="T24" fmla="*/ 109 w 3005"/>
                    <a:gd name="T25" fmla="*/ 1145 h 2737"/>
                    <a:gd name="T26" fmla="*/ 15 w 3005"/>
                    <a:gd name="T27" fmla="*/ 1260 h 2737"/>
                    <a:gd name="T28" fmla="*/ 2 w 3005"/>
                    <a:gd name="T29" fmla="*/ 1322 h 2737"/>
                    <a:gd name="T30" fmla="*/ 33 w 3005"/>
                    <a:gd name="T31" fmla="*/ 1445 h 2737"/>
                    <a:gd name="T32" fmla="*/ 736 w 3005"/>
                    <a:gd name="T33" fmla="*/ 2627 h 2737"/>
                    <a:gd name="T34" fmla="*/ 845 w 3005"/>
                    <a:gd name="T35" fmla="*/ 2719 h 2737"/>
                    <a:gd name="T36" fmla="*/ 1896 w 3005"/>
                    <a:gd name="T37" fmla="*/ 1228 h 2737"/>
                    <a:gd name="T38" fmla="*/ 2175 w 3005"/>
                    <a:gd name="T39" fmla="*/ 140 h 2737"/>
                    <a:gd name="T40" fmla="*/ 2191 w 3005"/>
                    <a:gd name="T41" fmla="*/ 161 h 2737"/>
                    <a:gd name="T42" fmla="*/ 2894 w 3005"/>
                    <a:gd name="T43" fmla="*/ 1343 h 2737"/>
                    <a:gd name="T44" fmla="*/ 2911 w 3005"/>
                    <a:gd name="T45" fmla="*/ 1389 h 2737"/>
                    <a:gd name="T46" fmla="*/ 1896 w 3005"/>
                    <a:gd name="T47" fmla="*/ 1228 h 2737"/>
                    <a:gd name="T48" fmla="*/ 1210 w 3005"/>
                    <a:gd name="T49" fmla="*/ 1638 h 2737"/>
                    <a:gd name="T50" fmla="*/ 861 w 3005"/>
                    <a:gd name="T51" fmla="*/ 2626 h 2737"/>
                    <a:gd name="T52" fmla="*/ 815 w 3005"/>
                    <a:gd name="T53" fmla="*/ 2581 h 2737"/>
                    <a:gd name="T54" fmla="*/ 111 w 3005"/>
                    <a:gd name="T55" fmla="*/ 1399 h 2737"/>
                    <a:gd name="T56" fmla="*/ 96 w 3005"/>
                    <a:gd name="T57" fmla="*/ 1359 h 2737"/>
                    <a:gd name="T58" fmla="*/ 1210 w 3005"/>
                    <a:gd name="T59" fmla="*/ 1638 h 2737"/>
                    <a:gd name="T60" fmla="*/ 2891 w 3005"/>
                    <a:gd name="T61" fmla="*/ 1478 h 2737"/>
                    <a:gd name="T62" fmla="*/ 2849 w 3005"/>
                    <a:gd name="T63" fmla="*/ 1518 h 2737"/>
                    <a:gd name="T64" fmla="*/ 991 w 3005"/>
                    <a:gd name="T65" fmla="*/ 2625 h 2737"/>
                    <a:gd name="T66" fmla="*/ 953 w 3005"/>
                    <a:gd name="T67" fmla="*/ 2640 h 2737"/>
                    <a:gd name="T68" fmla="*/ 1444 w 3005"/>
                    <a:gd name="T69" fmla="*/ 1248 h 2737"/>
                    <a:gd name="T70" fmla="*/ 2891 w 3005"/>
                    <a:gd name="T71" fmla="*/ 1478 h 2737"/>
                    <a:gd name="T72" fmla="*/ 1805 w 3005"/>
                    <a:gd name="T73" fmla="*/ 1213 h 2737"/>
                    <a:gd name="T74" fmla="*/ 1397 w 3005"/>
                    <a:gd name="T75" fmla="*/ 1148 h 2737"/>
                    <a:gd name="T76" fmla="*/ 1379 w 3005"/>
                    <a:gd name="T77" fmla="*/ 1159 h 2737"/>
                    <a:gd name="T78" fmla="*/ 1240 w 3005"/>
                    <a:gd name="T79" fmla="*/ 1552 h 2737"/>
                    <a:gd name="T80" fmla="*/ 111 w 3005"/>
                    <a:gd name="T81" fmla="*/ 1269 h 2737"/>
                    <a:gd name="T82" fmla="*/ 156 w 3005"/>
                    <a:gd name="T83" fmla="*/ 1223 h 2737"/>
                    <a:gd name="T84" fmla="*/ 2015 w 3005"/>
                    <a:gd name="T85" fmla="*/ 116 h 2737"/>
                    <a:gd name="T86" fmla="*/ 2091 w 3005"/>
                    <a:gd name="T87" fmla="*/ 99 h 2737"/>
                    <a:gd name="T88" fmla="*/ 1805 w 3005"/>
                    <a:gd name="T89" fmla="*/ 1213 h 2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3005" h="2737">
                      <a:moveTo>
                        <a:pt x="845" y="2719"/>
                      </a:moveTo>
                      <a:cubicBezTo>
                        <a:pt x="865" y="2727"/>
                        <a:pt x="886" y="2732"/>
                        <a:pt x="907" y="2733"/>
                      </a:cubicBezTo>
                      <a:cubicBezTo>
                        <a:pt x="953" y="2737"/>
                        <a:pt x="998" y="2727"/>
                        <a:pt x="1037" y="2703"/>
                      </a:cubicBezTo>
                      <a:cubicBezTo>
                        <a:pt x="2896" y="1597"/>
                        <a:pt x="2896" y="1597"/>
                        <a:pt x="2896" y="1597"/>
                      </a:cubicBezTo>
                      <a:cubicBezTo>
                        <a:pt x="2940" y="1571"/>
                        <a:pt x="2974" y="1529"/>
                        <a:pt x="2991" y="1480"/>
                      </a:cubicBezTo>
                      <a:cubicBezTo>
                        <a:pt x="2995" y="1467"/>
                        <a:pt x="2998" y="1455"/>
                        <a:pt x="3000" y="1444"/>
                      </a:cubicBezTo>
                      <a:cubicBezTo>
                        <a:pt x="3002" y="1436"/>
                        <a:pt x="3002" y="1428"/>
                        <a:pt x="3003" y="1419"/>
                      </a:cubicBezTo>
                      <a:cubicBezTo>
                        <a:pt x="3005" y="1375"/>
                        <a:pt x="2994" y="1333"/>
                        <a:pt x="2972" y="1296"/>
                      </a:cubicBezTo>
                      <a:cubicBezTo>
                        <a:pt x="2269" y="114"/>
                        <a:pt x="2269" y="114"/>
                        <a:pt x="2269" y="114"/>
                      </a:cubicBezTo>
                      <a:cubicBezTo>
                        <a:pt x="2250" y="82"/>
                        <a:pt x="2222" y="55"/>
                        <a:pt x="2189" y="36"/>
                      </a:cubicBezTo>
                      <a:cubicBezTo>
                        <a:pt x="2170" y="26"/>
                        <a:pt x="2151" y="18"/>
                        <a:pt x="2130" y="13"/>
                      </a:cubicBezTo>
                      <a:cubicBezTo>
                        <a:pt x="2074" y="0"/>
                        <a:pt x="2017" y="9"/>
                        <a:pt x="1968" y="38"/>
                      </a:cubicBezTo>
                      <a:cubicBezTo>
                        <a:pt x="109" y="1145"/>
                        <a:pt x="109" y="1145"/>
                        <a:pt x="109" y="1145"/>
                      </a:cubicBezTo>
                      <a:cubicBezTo>
                        <a:pt x="65" y="1171"/>
                        <a:pt x="32" y="1212"/>
                        <a:pt x="15" y="1260"/>
                      </a:cubicBezTo>
                      <a:cubicBezTo>
                        <a:pt x="8" y="1280"/>
                        <a:pt x="4" y="1301"/>
                        <a:pt x="2" y="1322"/>
                      </a:cubicBezTo>
                      <a:cubicBezTo>
                        <a:pt x="0" y="1365"/>
                        <a:pt x="11" y="1408"/>
                        <a:pt x="33" y="1445"/>
                      </a:cubicBezTo>
                      <a:cubicBezTo>
                        <a:pt x="736" y="2627"/>
                        <a:pt x="736" y="2627"/>
                        <a:pt x="736" y="2627"/>
                      </a:cubicBezTo>
                      <a:cubicBezTo>
                        <a:pt x="762" y="2669"/>
                        <a:pt x="799" y="2701"/>
                        <a:pt x="845" y="2719"/>
                      </a:cubicBezTo>
                      <a:close/>
                      <a:moveTo>
                        <a:pt x="1896" y="1228"/>
                      </a:moveTo>
                      <a:cubicBezTo>
                        <a:pt x="2175" y="140"/>
                        <a:pt x="2175" y="140"/>
                        <a:pt x="2175" y="140"/>
                      </a:cubicBezTo>
                      <a:cubicBezTo>
                        <a:pt x="2181" y="146"/>
                        <a:pt x="2186" y="153"/>
                        <a:pt x="2191" y="161"/>
                      </a:cubicBezTo>
                      <a:cubicBezTo>
                        <a:pt x="2894" y="1343"/>
                        <a:pt x="2894" y="1343"/>
                        <a:pt x="2894" y="1343"/>
                      </a:cubicBezTo>
                      <a:cubicBezTo>
                        <a:pt x="2903" y="1357"/>
                        <a:pt x="2908" y="1373"/>
                        <a:pt x="2911" y="1389"/>
                      </a:cubicBezTo>
                      <a:lnTo>
                        <a:pt x="1896" y="1228"/>
                      </a:lnTo>
                      <a:close/>
                      <a:moveTo>
                        <a:pt x="1210" y="1638"/>
                      </a:moveTo>
                      <a:cubicBezTo>
                        <a:pt x="861" y="2626"/>
                        <a:pt x="861" y="2626"/>
                        <a:pt x="861" y="2626"/>
                      </a:cubicBezTo>
                      <a:cubicBezTo>
                        <a:pt x="842" y="2615"/>
                        <a:pt x="826" y="2600"/>
                        <a:pt x="815" y="2581"/>
                      </a:cubicBezTo>
                      <a:cubicBezTo>
                        <a:pt x="111" y="1399"/>
                        <a:pt x="111" y="1399"/>
                        <a:pt x="111" y="1399"/>
                      </a:cubicBezTo>
                      <a:cubicBezTo>
                        <a:pt x="104" y="1387"/>
                        <a:pt x="99" y="1373"/>
                        <a:pt x="96" y="1359"/>
                      </a:cubicBezTo>
                      <a:lnTo>
                        <a:pt x="1210" y="1638"/>
                      </a:lnTo>
                      <a:close/>
                      <a:moveTo>
                        <a:pt x="2891" y="1478"/>
                      </a:moveTo>
                      <a:cubicBezTo>
                        <a:pt x="2881" y="1495"/>
                        <a:pt x="2866" y="1508"/>
                        <a:pt x="2849" y="1518"/>
                      </a:cubicBezTo>
                      <a:cubicBezTo>
                        <a:pt x="991" y="2625"/>
                        <a:pt x="991" y="2625"/>
                        <a:pt x="991" y="2625"/>
                      </a:cubicBezTo>
                      <a:cubicBezTo>
                        <a:pt x="979" y="2632"/>
                        <a:pt x="966" y="2637"/>
                        <a:pt x="953" y="2640"/>
                      </a:cubicBezTo>
                      <a:cubicBezTo>
                        <a:pt x="1444" y="1248"/>
                        <a:pt x="1444" y="1248"/>
                        <a:pt x="1444" y="1248"/>
                      </a:cubicBezTo>
                      <a:lnTo>
                        <a:pt x="2891" y="1478"/>
                      </a:lnTo>
                      <a:close/>
                      <a:moveTo>
                        <a:pt x="1805" y="1213"/>
                      </a:moveTo>
                      <a:cubicBezTo>
                        <a:pt x="1397" y="1148"/>
                        <a:pt x="1397" y="1148"/>
                        <a:pt x="1397" y="1148"/>
                      </a:cubicBezTo>
                      <a:cubicBezTo>
                        <a:pt x="1389" y="1147"/>
                        <a:pt x="1382" y="1152"/>
                        <a:pt x="1379" y="1159"/>
                      </a:cubicBezTo>
                      <a:cubicBezTo>
                        <a:pt x="1240" y="1552"/>
                        <a:pt x="1240" y="1552"/>
                        <a:pt x="1240" y="1552"/>
                      </a:cubicBezTo>
                      <a:cubicBezTo>
                        <a:pt x="111" y="1269"/>
                        <a:pt x="111" y="1269"/>
                        <a:pt x="111" y="1269"/>
                      </a:cubicBezTo>
                      <a:cubicBezTo>
                        <a:pt x="122" y="1250"/>
                        <a:pt x="137" y="1234"/>
                        <a:pt x="156" y="1223"/>
                      </a:cubicBezTo>
                      <a:cubicBezTo>
                        <a:pt x="2015" y="116"/>
                        <a:pt x="2015" y="116"/>
                        <a:pt x="2015" y="116"/>
                      </a:cubicBezTo>
                      <a:cubicBezTo>
                        <a:pt x="2038" y="103"/>
                        <a:pt x="2065" y="97"/>
                        <a:pt x="2091" y="99"/>
                      </a:cubicBezTo>
                      <a:lnTo>
                        <a:pt x="1805" y="1213"/>
                      </a:ln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4" name="îṥľidê">
                  <a:extLst>
                    <a:ext uri="{FF2B5EF4-FFF2-40B4-BE49-F238E27FC236}">
                      <a16:creationId xmlns:a16="http://schemas.microsoft.com/office/drawing/2014/main" id="{E9531CDE-546B-456B-957F-B57D4511C390}"/>
                    </a:ext>
                  </a:extLst>
                </p:cNvPr>
                <p:cNvSpPr/>
                <p:nvPr/>
              </p:nvSpPr>
              <p:spPr bwMode="auto">
                <a:xfrm>
                  <a:off x="2499" y="3362"/>
                  <a:ext cx="463" cy="467"/>
                </a:xfrm>
                <a:custGeom>
                  <a:avLst/>
                  <a:gdLst>
                    <a:gd name="T0" fmla="*/ 1701 w 1931"/>
                    <a:gd name="T1" fmla="*/ 723 h 1955"/>
                    <a:gd name="T2" fmla="*/ 1856 w 1931"/>
                    <a:gd name="T3" fmla="*/ 559 h 1955"/>
                    <a:gd name="T4" fmla="*/ 1580 w 1931"/>
                    <a:gd name="T5" fmla="*/ 251 h 1955"/>
                    <a:gd name="T6" fmla="*/ 1467 w 1931"/>
                    <a:gd name="T7" fmla="*/ 169 h 1955"/>
                    <a:gd name="T8" fmla="*/ 1075 w 1931"/>
                    <a:gd name="T9" fmla="*/ 0 h 1955"/>
                    <a:gd name="T10" fmla="*/ 951 w 1931"/>
                    <a:gd name="T11" fmla="*/ 200 h 1955"/>
                    <a:gd name="T12" fmla="*/ 843 w 1931"/>
                    <a:gd name="T13" fmla="*/ 2 h 1955"/>
                    <a:gd name="T14" fmla="*/ 465 w 1931"/>
                    <a:gd name="T15" fmla="*/ 169 h 1955"/>
                    <a:gd name="T16" fmla="*/ 351 w 1931"/>
                    <a:gd name="T17" fmla="*/ 251 h 1955"/>
                    <a:gd name="T18" fmla="*/ 76 w 1931"/>
                    <a:gd name="T19" fmla="*/ 559 h 1955"/>
                    <a:gd name="T20" fmla="*/ 230 w 1931"/>
                    <a:gd name="T21" fmla="*/ 723 h 1955"/>
                    <a:gd name="T22" fmla="*/ 0 w 1931"/>
                    <a:gd name="T23" fmla="*/ 793 h 1955"/>
                    <a:gd name="T24" fmla="*/ 221 w 1931"/>
                    <a:gd name="T25" fmla="*/ 1204 h 1955"/>
                    <a:gd name="T26" fmla="*/ 76 w 1931"/>
                    <a:gd name="T27" fmla="*/ 1395 h 1955"/>
                    <a:gd name="T28" fmla="*/ 351 w 1931"/>
                    <a:gd name="T29" fmla="*/ 1704 h 1955"/>
                    <a:gd name="T30" fmla="*/ 465 w 1931"/>
                    <a:gd name="T31" fmla="*/ 1786 h 1955"/>
                    <a:gd name="T32" fmla="*/ 843 w 1931"/>
                    <a:gd name="T33" fmla="*/ 1953 h 1955"/>
                    <a:gd name="T34" fmla="*/ 951 w 1931"/>
                    <a:gd name="T35" fmla="*/ 1755 h 1955"/>
                    <a:gd name="T36" fmla="*/ 1075 w 1931"/>
                    <a:gd name="T37" fmla="*/ 1955 h 1955"/>
                    <a:gd name="T38" fmla="*/ 1464 w 1931"/>
                    <a:gd name="T39" fmla="*/ 1818 h 1955"/>
                    <a:gd name="T40" fmla="*/ 1434 w 1931"/>
                    <a:gd name="T41" fmla="*/ 1598 h 1955"/>
                    <a:gd name="T42" fmla="*/ 1638 w 1931"/>
                    <a:gd name="T43" fmla="*/ 1694 h 1955"/>
                    <a:gd name="T44" fmla="*/ 1846 w 1931"/>
                    <a:gd name="T45" fmla="*/ 1337 h 1955"/>
                    <a:gd name="T46" fmla="*/ 1890 w 1931"/>
                    <a:gd name="T47" fmla="*/ 1204 h 1955"/>
                    <a:gd name="T48" fmla="*/ 1890 w 1931"/>
                    <a:gd name="T49" fmla="*/ 751 h 1955"/>
                    <a:gd name="T50" fmla="*/ 1626 w 1931"/>
                    <a:gd name="T51" fmla="*/ 1280 h 1955"/>
                    <a:gd name="T52" fmla="*/ 1458 w 1931"/>
                    <a:gd name="T53" fmla="*/ 1512 h 1955"/>
                    <a:gd name="T54" fmla="*/ 1322 w 1931"/>
                    <a:gd name="T55" fmla="*/ 1611 h 1955"/>
                    <a:gd name="T56" fmla="*/ 1050 w 1931"/>
                    <a:gd name="T57" fmla="*/ 1699 h 1955"/>
                    <a:gd name="T58" fmla="*/ 924 w 1931"/>
                    <a:gd name="T59" fmla="*/ 1670 h 1955"/>
                    <a:gd name="T60" fmla="*/ 557 w 1931"/>
                    <a:gd name="T61" fmla="*/ 1772 h 1955"/>
                    <a:gd name="T62" fmla="*/ 524 w 1931"/>
                    <a:gd name="T63" fmla="*/ 1513 h 1955"/>
                    <a:gd name="T64" fmla="*/ 168 w 1931"/>
                    <a:gd name="T65" fmla="*/ 1380 h 1955"/>
                    <a:gd name="T66" fmla="*/ 294 w 1931"/>
                    <a:gd name="T67" fmla="*/ 1152 h 1955"/>
                    <a:gd name="T68" fmla="*/ 84 w 1931"/>
                    <a:gd name="T69" fmla="*/ 834 h 1955"/>
                    <a:gd name="T70" fmla="*/ 320 w 1931"/>
                    <a:gd name="T71" fmla="*/ 723 h 1955"/>
                    <a:gd name="T72" fmla="*/ 336 w 1931"/>
                    <a:gd name="T73" fmla="*/ 343 h 1955"/>
                    <a:gd name="T74" fmla="*/ 592 w 1931"/>
                    <a:gd name="T75" fmla="*/ 392 h 1955"/>
                    <a:gd name="T76" fmla="*/ 829 w 1931"/>
                    <a:gd name="T77" fmla="*/ 94 h 1955"/>
                    <a:gd name="T78" fmla="*/ 1007 w 1931"/>
                    <a:gd name="T79" fmla="*/ 284 h 1955"/>
                    <a:gd name="T80" fmla="*/ 1374 w 1931"/>
                    <a:gd name="T81" fmla="*/ 183 h 1955"/>
                    <a:gd name="T82" fmla="*/ 1407 w 1931"/>
                    <a:gd name="T83" fmla="*/ 441 h 1955"/>
                    <a:gd name="T84" fmla="*/ 1763 w 1931"/>
                    <a:gd name="T85" fmla="*/ 574 h 1955"/>
                    <a:gd name="T86" fmla="*/ 1638 w 1931"/>
                    <a:gd name="T87" fmla="*/ 803 h 1955"/>
                    <a:gd name="T88" fmla="*/ 1848 w 1931"/>
                    <a:gd name="T89" fmla="*/ 1120 h 19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31" h="1955">
                      <a:moveTo>
                        <a:pt x="1890" y="751"/>
                      </a:moveTo>
                      <a:cubicBezTo>
                        <a:pt x="1710" y="751"/>
                        <a:pt x="1710" y="751"/>
                        <a:pt x="1710" y="751"/>
                      </a:cubicBezTo>
                      <a:cubicBezTo>
                        <a:pt x="1707" y="742"/>
                        <a:pt x="1704" y="732"/>
                        <a:pt x="1701" y="723"/>
                      </a:cubicBezTo>
                      <a:cubicBezTo>
                        <a:pt x="1846" y="618"/>
                        <a:pt x="1846" y="618"/>
                        <a:pt x="1846" y="618"/>
                      </a:cubicBezTo>
                      <a:cubicBezTo>
                        <a:pt x="1855" y="611"/>
                        <a:pt x="1861" y="601"/>
                        <a:pt x="1863" y="590"/>
                      </a:cubicBezTo>
                      <a:cubicBezTo>
                        <a:pt x="1865" y="579"/>
                        <a:pt x="1862" y="568"/>
                        <a:pt x="1856" y="559"/>
                      </a:cubicBezTo>
                      <a:cubicBezTo>
                        <a:pt x="1638" y="260"/>
                        <a:pt x="1638" y="260"/>
                        <a:pt x="1638" y="260"/>
                      </a:cubicBezTo>
                      <a:cubicBezTo>
                        <a:pt x="1630" y="249"/>
                        <a:pt x="1618" y="243"/>
                        <a:pt x="1604" y="243"/>
                      </a:cubicBezTo>
                      <a:cubicBezTo>
                        <a:pt x="1596" y="243"/>
                        <a:pt x="1587" y="246"/>
                        <a:pt x="1580" y="251"/>
                      </a:cubicBezTo>
                      <a:cubicBezTo>
                        <a:pt x="1434" y="357"/>
                        <a:pt x="1434" y="357"/>
                        <a:pt x="1434" y="357"/>
                      </a:cubicBezTo>
                      <a:cubicBezTo>
                        <a:pt x="1427" y="351"/>
                        <a:pt x="1419" y="345"/>
                        <a:pt x="1411" y="340"/>
                      </a:cubicBezTo>
                      <a:cubicBezTo>
                        <a:pt x="1467" y="169"/>
                        <a:pt x="1467" y="169"/>
                        <a:pt x="1467" y="169"/>
                      </a:cubicBezTo>
                      <a:cubicBezTo>
                        <a:pt x="1474" y="147"/>
                        <a:pt x="1462" y="123"/>
                        <a:pt x="1440" y="116"/>
                      </a:cubicBezTo>
                      <a:cubicBezTo>
                        <a:pt x="1088" y="2"/>
                        <a:pt x="1088" y="2"/>
                        <a:pt x="1088" y="2"/>
                      </a:cubicBezTo>
                      <a:cubicBezTo>
                        <a:pt x="1084" y="0"/>
                        <a:pt x="1080" y="0"/>
                        <a:pt x="1075" y="0"/>
                      </a:cubicBezTo>
                      <a:cubicBezTo>
                        <a:pt x="1057" y="0"/>
                        <a:pt x="1041" y="11"/>
                        <a:pt x="1036" y="29"/>
                      </a:cubicBezTo>
                      <a:cubicBezTo>
                        <a:pt x="980" y="200"/>
                        <a:pt x="980" y="200"/>
                        <a:pt x="980" y="200"/>
                      </a:cubicBezTo>
                      <a:cubicBezTo>
                        <a:pt x="970" y="199"/>
                        <a:pt x="961" y="199"/>
                        <a:pt x="951" y="200"/>
                      </a:cubicBezTo>
                      <a:cubicBezTo>
                        <a:pt x="896" y="29"/>
                        <a:pt x="896" y="29"/>
                        <a:pt x="896" y="29"/>
                      </a:cubicBezTo>
                      <a:cubicBezTo>
                        <a:pt x="890" y="11"/>
                        <a:pt x="874" y="0"/>
                        <a:pt x="856" y="0"/>
                      </a:cubicBezTo>
                      <a:cubicBezTo>
                        <a:pt x="851" y="0"/>
                        <a:pt x="847" y="0"/>
                        <a:pt x="843" y="2"/>
                      </a:cubicBezTo>
                      <a:cubicBezTo>
                        <a:pt x="492" y="116"/>
                        <a:pt x="492" y="116"/>
                        <a:pt x="492" y="116"/>
                      </a:cubicBezTo>
                      <a:cubicBezTo>
                        <a:pt x="481" y="119"/>
                        <a:pt x="472" y="127"/>
                        <a:pt x="467" y="137"/>
                      </a:cubicBezTo>
                      <a:cubicBezTo>
                        <a:pt x="462" y="147"/>
                        <a:pt x="461" y="158"/>
                        <a:pt x="465" y="169"/>
                      </a:cubicBezTo>
                      <a:cubicBezTo>
                        <a:pt x="520" y="340"/>
                        <a:pt x="520" y="340"/>
                        <a:pt x="520" y="340"/>
                      </a:cubicBezTo>
                      <a:cubicBezTo>
                        <a:pt x="512" y="345"/>
                        <a:pt x="505" y="351"/>
                        <a:pt x="497" y="357"/>
                      </a:cubicBezTo>
                      <a:cubicBezTo>
                        <a:pt x="351" y="251"/>
                        <a:pt x="351" y="251"/>
                        <a:pt x="351" y="251"/>
                      </a:cubicBezTo>
                      <a:cubicBezTo>
                        <a:pt x="344" y="246"/>
                        <a:pt x="336" y="243"/>
                        <a:pt x="327" y="243"/>
                      </a:cubicBezTo>
                      <a:cubicBezTo>
                        <a:pt x="313" y="243"/>
                        <a:pt x="301" y="249"/>
                        <a:pt x="293" y="260"/>
                      </a:cubicBezTo>
                      <a:cubicBezTo>
                        <a:pt x="76" y="559"/>
                        <a:pt x="76" y="559"/>
                        <a:pt x="76" y="559"/>
                      </a:cubicBezTo>
                      <a:cubicBezTo>
                        <a:pt x="69" y="568"/>
                        <a:pt x="67" y="579"/>
                        <a:pt x="68" y="590"/>
                      </a:cubicBezTo>
                      <a:cubicBezTo>
                        <a:pt x="70" y="601"/>
                        <a:pt x="76" y="611"/>
                        <a:pt x="85" y="618"/>
                      </a:cubicBezTo>
                      <a:cubicBezTo>
                        <a:pt x="230" y="723"/>
                        <a:pt x="230" y="723"/>
                        <a:pt x="230" y="723"/>
                      </a:cubicBezTo>
                      <a:cubicBezTo>
                        <a:pt x="227" y="733"/>
                        <a:pt x="224" y="742"/>
                        <a:pt x="221" y="751"/>
                      </a:cubicBezTo>
                      <a:cubicBezTo>
                        <a:pt x="42" y="751"/>
                        <a:pt x="42" y="751"/>
                        <a:pt x="42" y="751"/>
                      </a:cubicBezTo>
                      <a:cubicBezTo>
                        <a:pt x="19" y="751"/>
                        <a:pt x="0" y="769"/>
                        <a:pt x="0" y="793"/>
                      </a:cubicBezTo>
                      <a:cubicBezTo>
                        <a:pt x="0" y="1162"/>
                        <a:pt x="0" y="1162"/>
                        <a:pt x="0" y="1162"/>
                      </a:cubicBezTo>
                      <a:cubicBezTo>
                        <a:pt x="0" y="1185"/>
                        <a:pt x="19" y="1204"/>
                        <a:pt x="42" y="1204"/>
                      </a:cubicBezTo>
                      <a:cubicBezTo>
                        <a:pt x="221" y="1204"/>
                        <a:pt x="221" y="1204"/>
                        <a:pt x="221" y="1204"/>
                      </a:cubicBezTo>
                      <a:cubicBezTo>
                        <a:pt x="224" y="1213"/>
                        <a:pt x="227" y="1222"/>
                        <a:pt x="230" y="1231"/>
                      </a:cubicBezTo>
                      <a:cubicBezTo>
                        <a:pt x="85" y="1337"/>
                        <a:pt x="85" y="1337"/>
                        <a:pt x="85" y="1337"/>
                      </a:cubicBezTo>
                      <a:cubicBezTo>
                        <a:pt x="66" y="1351"/>
                        <a:pt x="62" y="1377"/>
                        <a:pt x="76" y="1395"/>
                      </a:cubicBezTo>
                      <a:cubicBezTo>
                        <a:pt x="293" y="1694"/>
                        <a:pt x="293" y="1694"/>
                        <a:pt x="293" y="1694"/>
                      </a:cubicBezTo>
                      <a:cubicBezTo>
                        <a:pt x="301" y="1705"/>
                        <a:pt x="313" y="1712"/>
                        <a:pt x="327" y="1712"/>
                      </a:cubicBezTo>
                      <a:cubicBezTo>
                        <a:pt x="336" y="1712"/>
                        <a:pt x="344" y="1709"/>
                        <a:pt x="351" y="1704"/>
                      </a:cubicBezTo>
                      <a:cubicBezTo>
                        <a:pt x="497" y="1598"/>
                        <a:pt x="497" y="1598"/>
                        <a:pt x="497" y="1598"/>
                      </a:cubicBezTo>
                      <a:cubicBezTo>
                        <a:pt x="504" y="1604"/>
                        <a:pt x="512" y="1609"/>
                        <a:pt x="520" y="1615"/>
                      </a:cubicBezTo>
                      <a:cubicBezTo>
                        <a:pt x="465" y="1786"/>
                        <a:pt x="465" y="1786"/>
                        <a:pt x="465" y="1786"/>
                      </a:cubicBezTo>
                      <a:cubicBezTo>
                        <a:pt x="461" y="1796"/>
                        <a:pt x="462" y="1808"/>
                        <a:pt x="467" y="1818"/>
                      </a:cubicBezTo>
                      <a:cubicBezTo>
                        <a:pt x="472" y="1828"/>
                        <a:pt x="481" y="1835"/>
                        <a:pt x="492" y="1839"/>
                      </a:cubicBezTo>
                      <a:cubicBezTo>
                        <a:pt x="843" y="1953"/>
                        <a:pt x="843" y="1953"/>
                        <a:pt x="843" y="1953"/>
                      </a:cubicBezTo>
                      <a:cubicBezTo>
                        <a:pt x="847" y="1954"/>
                        <a:pt x="851" y="1955"/>
                        <a:pt x="856" y="1955"/>
                      </a:cubicBezTo>
                      <a:cubicBezTo>
                        <a:pt x="874" y="1955"/>
                        <a:pt x="890" y="1943"/>
                        <a:pt x="896" y="1926"/>
                      </a:cubicBezTo>
                      <a:cubicBezTo>
                        <a:pt x="951" y="1755"/>
                        <a:pt x="951" y="1755"/>
                        <a:pt x="951" y="1755"/>
                      </a:cubicBezTo>
                      <a:cubicBezTo>
                        <a:pt x="961" y="1755"/>
                        <a:pt x="970" y="1755"/>
                        <a:pt x="980" y="1755"/>
                      </a:cubicBezTo>
                      <a:cubicBezTo>
                        <a:pt x="1036" y="1926"/>
                        <a:pt x="1036" y="1926"/>
                        <a:pt x="1036" y="1926"/>
                      </a:cubicBezTo>
                      <a:cubicBezTo>
                        <a:pt x="1041" y="1943"/>
                        <a:pt x="1057" y="1955"/>
                        <a:pt x="1075" y="1955"/>
                      </a:cubicBezTo>
                      <a:cubicBezTo>
                        <a:pt x="1080" y="1955"/>
                        <a:pt x="1084" y="1954"/>
                        <a:pt x="1088" y="1953"/>
                      </a:cubicBezTo>
                      <a:cubicBezTo>
                        <a:pt x="1440" y="1839"/>
                        <a:pt x="1440" y="1839"/>
                        <a:pt x="1440" y="1839"/>
                      </a:cubicBezTo>
                      <a:cubicBezTo>
                        <a:pt x="1450" y="1835"/>
                        <a:pt x="1459" y="1828"/>
                        <a:pt x="1464" y="1818"/>
                      </a:cubicBezTo>
                      <a:cubicBezTo>
                        <a:pt x="1469" y="1808"/>
                        <a:pt x="1470" y="1797"/>
                        <a:pt x="1467" y="1786"/>
                      </a:cubicBezTo>
                      <a:cubicBezTo>
                        <a:pt x="1411" y="1615"/>
                        <a:pt x="1411" y="1615"/>
                        <a:pt x="1411" y="1615"/>
                      </a:cubicBezTo>
                      <a:cubicBezTo>
                        <a:pt x="1419" y="1609"/>
                        <a:pt x="1427" y="1604"/>
                        <a:pt x="1434" y="1598"/>
                      </a:cubicBezTo>
                      <a:cubicBezTo>
                        <a:pt x="1580" y="1704"/>
                        <a:pt x="1580" y="1704"/>
                        <a:pt x="1580" y="1704"/>
                      </a:cubicBezTo>
                      <a:cubicBezTo>
                        <a:pt x="1589" y="1710"/>
                        <a:pt x="1600" y="1713"/>
                        <a:pt x="1611" y="1711"/>
                      </a:cubicBezTo>
                      <a:cubicBezTo>
                        <a:pt x="1622" y="1709"/>
                        <a:pt x="1632" y="1703"/>
                        <a:pt x="1638" y="1694"/>
                      </a:cubicBezTo>
                      <a:cubicBezTo>
                        <a:pt x="1856" y="1395"/>
                        <a:pt x="1856" y="1395"/>
                        <a:pt x="1856" y="1395"/>
                      </a:cubicBezTo>
                      <a:cubicBezTo>
                        <a:pt x="1862" y="1386"/>
                        <a:pt x="1865" y="1375"/>
                        <a:pt x="1863" y="1364"/>
                      </a:cubicBezTo>
                      <a:cubicBezTo>
                        <a:pt x="1861" y="1353"/>
                        <a:pt x="1855" y="1344"/>
                        <a:pt x="1846" y="1337"/>
                      </a:cubicBezTo>
                      <a:cubicBezTo>
                        <a:pt x="1701" y="1231"/>
                        <a:pt x="1701" y="1231"/>
                        <a:pt x="1701" y="1231"/>
                      </a:cubicBezTo>
                      <a:cubicBezTo>
                        <a:pt x="1704" y="1222"/>
                        <a:pt x="1707" y="1213"/>
                        <a:pt x="1710" y="1204"/>
                      </a:cubicBezTo>
                      <a:cubicBezTo>
                        <a:pt x="1890" y="1204"/>
                        <a:pt x="1890" y="1204"/>
                        <a:pt x="1890" y="1204"/>
                      </a:cubicBezTo>
                      <a:cubicBezTo>
                        <a:pt x="1913" y="1204"/>
                        <a:pt x="1931" y="1185"/>
                        <a:pt x="1931" y="1162"/>
                      </a:cubicBezTo>
                      <a:cubicBezTo>
                        <a:pt x="1931" y="793"/>
                        <a:pt x="1931" y="793"/>
                        <a:pt x="1931" y="793"/>
                      </a:cubicBezTo>
                      <a:cubicBezTo>
                        <a:pt x="1931" y="769"/>
                        <a:pt x="1913" y="751"/>
                        <a:pt x="1890" y="751"/>
                      </a:cubicBezTo>
                      <a:close/>
                      <a:moveTo>
                        <a:pt x="1638" y="1152"/>
                      </a:moveTo>
                      <a:cubicBezTo>
                        <a:pt x="1631" y="1178"/>
                        <a:pt x="1623" y="1204"/>
                        <a:pt x="1612" y="1231"/>
                      </a:cubicBezTo>
                      <a:cubicBezTo>
                        <a:pt x="1605" y="1249"/>
                        <a:pt x="1611" y="1269"/>
                        <a:pt x="1626" y="1280"/>
                      </a:cubicBezTo>
                      <a:cubicBezTo>
                        <a:pt x="1763" y="1380"/>
                        <a:pt x="1763" y="1380"/>
                        <a:pt x="1763" y="1380"/>
                      </a:cubicBezTo>
                      <a:cubicBezTo>
                        <a:pt x="1595" y="1611"/>
                        <a:pt x="1595" y="1611"/>
                        <a:pt x="1595" y="1611"/>
                      </a:cubicBezTo>
                      <a:cubicBezTo>
                        <a:pt x="1458" y="1512"/>
                        <a:pt x="1458" y="1512"/>
                        <a:pt x="1458" y="1512"/>
                      </a:cubicBezTo>
                      <a:cubicBezTo>
                        <a:pt x="1443" y="1501"/>
                        <a:pt x="1421" y="1502"/>
                        <a:pt x="1407" y="1513"/>
                      </a:cubicBezTo>
                      <a:cubicBezTo>
                        <a:pt x="1386" y="1530"/>
                        <a:pt x="1364" y="1547"/>
                        <a:pt x="1339" y="1563"/>
                      </a:cubicBezTo>
                      <a:cubicBezTo>
                        <a:pt x="1323" y="1573"/>
                        <a:pt x="1316" y="1593"/>
                        <a:pt x="1322" y="1611"/>
                      </a:cubicBezTo>
                      <a:cubicBezTo>
                        <a:pt x="1374" y="1772"/>
                        <a:pt x="1374" y="1772"/>
                        <a:pt x="1374" y="1772"/>
                      </a:cubicBezTo>
                      <a:cubicBezTo>
                        <a:pt x="1102" y="1860"/>
                        <a:pt x="1102" y="1860"/>
                        <a:pt x="1102" y="1860"/>
                      </a:cubicBezTo>
                      <a:cubicBezTo>
                        <a:pt x="1050" y="1699"/>
                        <a:pt x="1050" y="1699"/>
                        <a:pt x="1050" y="1699"/>
                      </a:cubicBezTo>
                      <a:cubicBezTo>
                        <a:pt x="1044" y="1682"/>
                        <a:pt x="1028" y="1670"/>
                        <a:pt x="1010" y="1670"/>
                      </a:cubicBezTo>
                      <a:cubicBezTo>
                        <a:pt x="1009" y="1670"/>
                        <a:pt x="1008" y="1670"/>
                        <a:pt x="1007" y="1670"/>
                      </a:cubicBezTo>
                      <a:cubicBezTo>
                        <a:pt x="978" y="1672"/>
                        <a:pt x="954" y="1672"/>
                        <a:pt x="924" y="1670"/>
                      </a:cubicBezTo>
                      <a:cubicBezTo>
                        <a:pt x="905" y="1669"/>
                        <a:pt x="887" y="1681"/>
                        <a:pt x="882" y="1699"/>
                      </a:cubicBezTo>
                      <a:cubicBezTo>
                        <a:pt x="829" y="1860"/>
                        <a:pt x="829" y="1860"/>
                        <a:pt x="829" y="1860"/>
                      </a:cubicBezTo>
                      <a:cubicBezTo>
                        <a:pt x="557" y="1772"/>
                        <a:pt x="557" y="1772"/>
                        <a:pt x="557" y="1772"/>
                      </a:cubicBezTo>
                      <a:cubicBezTo>
                        <a:pt x="610" y="1611"/>
                        <a:pt x="610" y="1611"/>
                        <a:pt x="610" y="1611"/>
                      </a:cubicBezTo>
                      <a:cubicBezTo>
                        <a:pt x="616" y="1593"/>
                        <a:pt x="608" y="1573"/>
                        <a:pt x="592" y="1563"/>
                      </a:cubicBezTo>
                      <a:cubicBezTo>
                        <a:pt x="567" y="1546"/>
                        <a:pt x="545" y="1530"/>
                        <a:pt x="524" y="1513"/>
                      </a:cubicBezTo>
                      <a:cubicBezTo>
                        <a:pt x="510" y="1502"/>
                        <a:pt x="488" y="1501"/>
                        <a:pt x="473" y="1512"/>
                      </a:cubicBezTo>
                      <a:cubicBezTo>
                        <a:pt x="336" y="1611"/>
                        <a:pt x="336" y="1611"/>
                        <a:pt x="336" y="1611"/>
                      </a:cubicBezTo>
                      <a:cubicBezTo>
                        <a:pt x="168" y="1380"/>
                        <a:pt x="168" y="1380"/>
                        <a:pt x="168" y="1380"/>
                      </a:cubicBezTo>
                      <a:cubicBezTo>
                        <a:pt x="305" y="1280"/>
                        <a:pt x="305" y="1280"/>
                        <a:pt x="305" y="1280"/>
                      </a:cubicBezTo>
                      <a:cubicBezTo>
                        <a:pt x="321" y="1269"/>
                        <a:pt x="327" y="1249"/>
                        <a:pt x="320" y="1231"/>
                      </a:cubicBezTo>
                      <a:cubicBezTo>
                        <a:pt x="309" y="1203"/>
                        <a:pt x="300" y="1177"/>
                        <a:pt x="294" y="1152"/>
                      </a:cubicBezTo>
                      <a:cubicBezTo>
                        <a:pt x="289" y="1133"/>
                        <a:pt x="272" y="1120"/>
                        <a:pt x="253" y="1120"/>
                      </a:cubicBezTo>
                      <a:cubicBezTo>
                        <a:pt x="84" y="1120"/>
                        <a:pt x="84" y="1120"/>
                        <a:pt x="84" y="1120"/>
                      </a:cubicBezTo>
                      <a:cubicBezTo>
                        <a:pt x="84" y="834"/>
                        <a:pt x="84" y="834"/>
                        <a:pt x="84" y="834"/>
                      </a:cubicBezTo>
                      <a:cubicBezTo>
                        <a:pt x="253" y="834"/>
                        <a:pt x="253" y="834"/>
                        <a:pt x="253" y="834"/>
                      </a:cubicBezTo>
                      <a:cubicBezTo>
                        <a:pt x="272" y="834"/>
                        <a:pt x="289" y="821"/>
                        <a:pt x="294" y="803"/>
                      </a:cubicBezTo>
                      <a:cubicBezTo>
                        <a:pt x="300" y="778"/>
                        <a:pt x="309" y="752"/>
                        <a:pt x="320" y="723"/>
                      </a:cubicBezTo>
                      <a:cubicBezTo>
                        <a:pt x="327" y="706"/>
                        <a:pt x="321" y="685"/>
                        <a:pt x="305" y="674"/>
                      </a:cubicBezTo>
                      <a:cubicBezTo>
                        <a:pt x="168" y="574"/>
                        <a:pt x="168" y="574"/>
                        <a:pt x="168" y="574"/>
                      </a:cubicBezTo>
                      <a:cubicBezTo>
                        <a:pt x="336" y="343"/>
                        <a:pt x="336" y="343"/>
                        <a:pt x="336" y="343"/>
                      </a:cubicBezTo>
                      <a:cubicBezTo>
                        <a:pt x="473" y="443"/>
                        <a:pt x="473" y="443"/>
                        <a:pt x="473" y="443"/>
                      </a:cubicBezTo>
                      <a:cubicBezTo>
                        <a:pt x="488" y="454"/>
                        <a:pt x="510" y="453"/>
                        <a:pt x="524" y="441"/>
                      </a:cubicBezTo>
                      <a:cubicBezTo>
                        <a:pt x="545" y="424"/>
                        <a:pt x="568" y="408"/>
                        <a:pt x="592" y="392"/>
                      </a:cubicBezTo>
                      <a:cubicBezTo>
                        <a:pt x="608" y="382"/>
                        <a:pt x="616" y="362"/>
                        <a:pt x="610" y="344"/>
                      </a:cubicBezTo>
                      <a:cubicBezTo>
                        <a:pt x="557" y="183"/>
                        <a:pt x="557" y="183"/>
                        <a:pt x="557" y="183"/>
                      </a:cubicBezTo>
                      <a:cubicBezTo>
                        <a:pt x="829" y="94"/>
                        <a:pt x="829" y="94"/>
                        <a:pt x="829" y="94"/>
                      </a:cubicBezTo>
                      <a:cubicBezTo>
                        <a:pt x="882" y="256"/>
                        <a:pt x="882" y="256"/>
                        <a:pt x="882" y="256"/>
                      </a:cubicBezTo>
                      <a:cubicBezTo>
                        <a:pt x="888" y="274"/>
                        <a:pt x="905" y="286"/>
                        <a:pt x="924" y="284"/>
                      </a:cubicBezTo>
                      <a:cubicBezTo>
                        <a:pt x="952" y="283"/>
                        <a:pt x="979" y="283"/>
                        <a:pt x="1007" y="284"/>
                      </a:cubicBezTo>
                      <a:cubicBezTo>
                        <a:pt x="1027" y="286"/>
                        <a:pt x="1044" y="274"/>
                        <a:pt x="1050" y="256"/>
                      </a:cubicBezTo>
                      <a:cubicBezTo>
                        <a:pt x="1102" y="94"/>
                        <a:pt x="1102" y="94"/>
                        <a:pt x="1102" y="94"/>
                      </a:cubicBezTo>
                      <a:cubicBezTo>
                        <a:pt x="1374" y="183"/>
                        <a:pt x="1374" y="183"/>
                        <a:pt x="1374" y="183"/>
                      </a:cubicBezTo>
                      <a:cubicBezTo>
                        <a:pt x="1322" y="344"/>
                        <a:pt x="1322" y="344"/>
                        <a:pt x="1322" y="344"/>
                      </a:cubicBezTo>
                      <a:cubicBezTo>
                        <a:pt x="1316" y="362"/>
                        <a:pt x="1323" y="382"/>
                        <a:pt x="1339" y="392"/>
                      </a:cubicBezTo>
                      <a:cubicBezTo>
                        <a:pt x="1363" y="408"/>
                        <a:pt x="1386" y="424"/>
                        <a:pt x="1407" y="441"/>
                      </a:cubicBezTo>
                      <a:cubicBezTo>
                        <a:pt x="1421" y="453"/>
                        <a:pt x="1443" y="454"/>
                        <a:pt x="1458" y="443"/>
                      </a:cubicBezTo>
                      <a:cubicBezTo>
                        <a:pt x="1595" y="343"/>
                        <a:pt x="1595" y="343"/>
                        <a:pt x="1595" y="343"/>
                      </a:cubicBezTo>
                      <a:cubicBezTo>
                        <a:pt x="1763" y="574"/>
                        <a:pt x="1763" y="574"/>
                        <a:pt x="1763" y="574"/>
                      </a:cubicBezTo>
                      <a:cubicBezTo>
                        <a:pt x="1626" y="674"/>
                        <a:pt x="1626" y="674"/>
                        <a:pt x="1626" y="674"/>
                      </a:cubicBezTo>
                      <a:cubicBezTo>
                        <a:pt x="1611" y="685"/>
                        <a:pt x="1605" y="706"/>
                        <a:pt x="1612" y="723"/>
                      </a:cubicBezTo>
                      <a:cubicBezTo>
                        <a:pt x="1623" y="750"/>
                        <a:pt x="1631" y="777"/>
                        <a:pt x="1638" y="803"/>
                      </a:cubicBezTo>
                      <a:cubicBezTo>
                        <a:pt x="1643" y="821"/>
                        <a:pt x="1659" y="834"/>
                        <a:pt x="1678" y="834"/>
                      </a:cubicBezTo>
                      <a:cubicBezTo>
                        <a:pt x="1848" y="834"/>
                        <a:pt x="1848" y="834"/>
                        <a:pt x="1848" y="834"/>
                      </a:cubicBezTo>
                      <a:cubicBezTo>
                        <a:pt x="1848" y="1120"/>
                        <a:pt x="1848" y="1120"/>
                        <a:pt x="1848" y="1120"/>
                      </a:cubicBezTo>
                      <a:cubicBezTo>
                        <a:pt x="1678" y="1120"/>
                        <a:pt x="1678" y="1120"/>
                        <a:pt x="1678" y="1120"/>
                      </a:cubicBezTo>
                      <a:cubicBezTo>
                        <a:pt x="1659" y="1120"/>
                        <a:pt x="1643" y="1133"/>
                        <a:pt x="1638" y="1152"/>
                      </a:cubicBez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5" name="îṩḷîdé">
                  <a:extLst>
                    <a:ext uri="{FF2B5EF4-FFF2-40B4-BE49-F238E27FC236}">
                      <a16:creationId xmlns:a16="http://schemas.microsoft.com/office/drawing/2014/main" id="{8B4A3BEC-B06B-487D-B3A8-1AF8BCA2413A}"/>
                    </a:ext>
                  </a:extLst>
                </p:cNvPr>
                <p:cNvSpPr/>
                <p:nvPr/>
              </p:nvSpPr>
              <p:spPr bwMode="auto">
                <a:xfrm>
                  <a:off x="2611" y="3476"/>
                  <a:ext cx="239" cy="239"/>
                </a:xfrm>
                <a:custGeom>
                  <a:avLst/>
                  <a:gdLst>
                    <a:gd name="T0" fmla="*/ 499 w 997"/>
                    <a:gd name="T1" fmla="*/ 0 h 997"/>
                    <a:gd name="T2" fmla="*/ 0 w 997"/>
                    <a:gd name="T3" fmla="*/ 498 h 997"/>
                    <a:gd name="T4" fmla="*/ 499 w 997"/>
                    <a:gd name="T5" fmla="*/ 997 h 997"/>
                    <a:gd name="T6" fmla="*/ 997 w 997"/>
                    <a:gd name="T7" fmla="*/ 498 h 997"/>
                    <a:gd name="T8" fmla="*/ 499 w 997"/>
                    <a:gd name="T9" fmla="*/ 0 h 997"/>
                    <a:gd name="T10" fmla="*/ 499 w 997"/>
                    <a:gd name="T11" fmla="*/ 913 h 997"/>
                    <a:gd name="T12" fmla="*/ 84 w 997"/>
                    <a:gd name="T13" fmla="*/ 498 h 997"/>
                    <a:gd name="T14" fmla="*/ 499 w 997"/>
                    <a:gd name="T15" fmla="*/ 84 h 997"/>
                    <a:gd name="T16" fmla="*/ 913 w 997"/>
                    <a:gd name="T17" fmla="*/ 498 h 997"/>
                    <a:gd name="T18" fmla="*/ 499 w 997"/>
                    <a:gd name="T19" fmla="*/ 913 h 9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97" h="997">
                      <a:moveTo>
                        <a:pt x="499" y="0"/>
                      </a:moveTo>
                      <a:cubicBezTo>
                        <a:pt x="224" y="0"/>
                        <a:pt x="0" y="224"/>
                        <a:pt x="0" y="498"/>
                      </a:cubicBezTo>
                      <a:cubicBezTo>
                        <a:pt x="0" y="773"/>
                        <a:pt x="224" y="997"/>
                        <a:pt x="499" y="997"/>
                      </a:cubicBezTo>
                      <a:cubicBezTo>
                        <a:pt x="773" y="997"/>
                        <a:pt x="997" y="773"/>
                        <a:pt x="997" y="498"/>
                      </a:cubicBezTo>
                      <a:cubicBezTo>
                        <a:pt x="997" y="224"/>
                        <a:pt x="773" y="0"/>
                        <a:pt x="499" y="0"/>
                      </a:cubicBezTo>
                      <a:close/>
                      <a:moveTo>
                        <a:pt x="499" y="913"/>
                      </a:moveTo>
                      <a:cubicBezTo>
                        <a:pt x="270" y="913"/>
                        <a:pt x="84" y="727"/>
                        <a:pt x="84" y="498"/>
                      </a:cubicBezTo>
                      <a:cubicBezTo>
                        <a:pt x="84" y="270"/>
                        <a:pt x="270" y="84"/>
                        <a:pt x="499" y="84"/>
                      </a:cubicBezTo>
                      <a:cubicBezTo>
                        <a:pt x="727" y="84"/>
                        <a:pt x="913" y="270"/>
                        <a:pt x="913" y="498"/>
                      </a:cubicBezTo>
                      <a:cubicBezTo>
                        <a:pt x="913" y="727"/>
                        <a:pt x="727" y="913"/>
                        <a:pt x="499" y="913"/>
                      </a:cubicBez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6" name="ïṡlîdé">
                  <a:extLst>
                    <a:ext uri="{FF2B5EF4-FFF2-40B4-BE49-F238E27FC236}">
                      <a16:creationId xmlns:a16="http://schemas.microsoft.com/office/drawing/2014/main" id="{265F31C1-1784-4118-82C1-E768835CD1F0}"/>
                    </a:ext>
                  </a:extLst>
                </p:cNvPr>
                <p:cNvSpPr/>
                <p:nvPr/>
              </p:nvSpPr>
              <p:spPr bwMode="auto">
                <a:xfrm>
                  <a:off x="2038" y="2990"/>
                  <a:ext cx="497" cy="557"/>
                </a:xfrm>
                <a:custGeom>
                  <a:avLst/>
                  <a:gdLst>
                    <a:gd name="T0" fmla="*/ 1647 w 2072"/>
                    <a:gd name="T1" fmla="*/ 100 h 2329"/>
                    <a:gd name="T2" fmla="*/ 1150 w 2072"/>
                    <a:gd name="T3" fmla="*/ 766 h 2329"/>
                    <a:gd name="T4" fmla="*/ 736 w 2072"/>
                    <a:gd name="T5" fmla="*/ 709 h 2329"/>
                    <a:gd name="T6" fmla="*/ 57 w 2072"/>
                    <a:gd name="T7" fmla="*/ 1593 h 2329"/>
                    <a:gd name="T8" fmla="*/ 942 w 2072"/>
                    <a:gd name="T9" fmla="*/ 2273 h 2329"/>
                    <a:gd name="T10" fmla="*/ 1621 w 2072"/>
                    <a:gd name="T11" fmla="*/ 1388 h 2329"/>
                    <a:gd name="T12" fmla="*/ 1504 w 2072"/>
                    <a:gd name="T13" fmla="*/ 1068 h 2329"/>
                    <a:gd name="T14" fmla="*/ 2020 w 2072"/>
                    <a:gd name="T15" fmla="*/ 379 h 2329"/>
                    <a:gd name="T16" fmla="*/ 2064 w 2072"/>
                    <a:gd name="T17" fmla="*/ 209 h 2329"/>
                    <a:gd name="T18" fmla="*/ 1973 w 2072"/>
                    <a:gd name="T19" fmla="*/ 53 h 2329"/>
                    <a:gd name="T20" fmla="*/ 1800 w 2072"/>
                    <a:gd name="T21" fmla="*/ 9 h 2329"/>
                    <a:gd name="T22" fmla="*/ 1647 w 2072"/>
                    <a:gd name="T23" fmla="*/ 100 h 2329"/>
                    <a:gd name="T24" fmla="*/ 1145 w 2072"/>
                    <a:gd name="T25" fmla="*/ 855 h 2329"/>
                    <a:gd name="T26" fmla="*/ 1166 w 2072"/>
                    <a:gd name="T27" fmla="*/ 865 h 2329"/>
                    <a:gd name="T28" fmla="*/ 1182 w 2072"/>
                    <a:gd name="T29" fmla="*/ 861 h 2329"/>
                    <a:gd name="T30" fmla="*/ 1714 w 2072"/>
                    <a:gd name="T31" fmla="*/ 150 h 2329"/>
                    <a:gd name="T32" fmla="*/ 1812 w 2072"/>
                    <a:gd name="T33" fmla="*/ 91 h 2329"/>
                    <a:gd name="T34" fmla="*/ 1923 w 2072"/>
                    <a:gd name="T35" fmla="*/ 120 h 2329"/>
                    <a:gd name="T36" fmla="*/ 1982 w 2072"/>
                    <a:gd name="T37" fmla="*/ 220 h 2329"/>
                    <a:gd name="T38" fmla="*/ 1953 w 2072"/>
                    <a:gd name="T39" fmla="*/ 329 h 2329"/>
                    <a:gd name="T40" fmla="*/ 1408 w 2072"/>
                    <a:gd name="T41" fmla="*/ 1058 h 2329"/>
                    <a:gd name="T42" fmla="*/ 1406 w 2072"/>
                    <a:gd name="T43" fmla="*/ 1068 h 2329"/>
                    <a:gd name="T44" fmla="*/ 1408 w 2072"/>
                    <a:gd name="T45" fmla="*/ 1073 h 2329"/>
                    <a:gd name="T46" fmla="*/ 1420 w 2072"/>
                    <a:gd name="T47" fmla="*/ 1090 h 2329"/>
                    <a:gd name="T48" fmla="*/ 1539 w 2072"/>
                    <a:gd name="T49" fmla="*/ 1399 h 2329"/>
                    <a:gd name="T50" fmla="*/ 931 w 2072"/>
                    <a:gd name="T51" fmla="*/ 2190 h 2329"/>
                    <a:gd name="T52" fmla="*/ 139 w 2072"/>
                    <a:gd name="T53" fmla="*/ 1583 h 2329"/>
                    <a:gd name="T54" fmla="*/ 747 w 2072"/>
                    <a:gd name="T55" fmla="*/ 791 h 2329"/>
                    <a:gd name="T56" fmla="*/ 1145 w 2072"/>
                    <a:gd name="T57" fmla="*/ 855 h 23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072" h="2329">
                      <a:moveTo>
                        <a:pt x="1647" y="100"/>
                      </a:moveTo>
                      <a:cubicBezTo>
                        <a:pt x="1150" y="766"/>
                        <a:pt x="1150" y="766"/>
                        <a:pt x="1150" y="766"/>
                      </a:cubicBezTo>
                      <a:cubicBezTo>
                        <a:pt x="1019" y="710"/>
                        <a:pt x="877" y="690"/>
                        <a:pt x="736" y="709"/>
                      </a:cubicBezTo>
                      <a:cubicBezTo>
                        <a:pt x="305" y="765"/>
                        <a:pt x="0" y="1162"/>
                        <a:pt x="57" y="1593"/>
                      </a:cubicBezTo>
                      <a:cubicBezTo>
                        <a:pt x="114" y="2025"/>
                        <a:pt x="511" y="2329"/>
                        <a:pt x="942" y="2273"/>
                      </a:cubicBezTo>
                      <a:cubicBezTo>
                        <a:pt x="1373" y="2216"/>
                        <a:pt x="1678" y="1819"/>
                        <a:pt x="1621" y="1388"/>
                      </a:cubicBezTo>
                      <a:cubicBezTo>
                        <a:pt x="1606" y="1273"/>
                        <a:pt x="1567" y="1166"/>
                        <a:pt x="1504" y="1068"/>
                      </a:cubicBezTo>
                      <a:cubicBezTo>
                        <a:pt x="2020" y="379"/>
                        <a:pt x="2020" y="379"/>
                        <a:pt x="2020" y="379"/>
                      </a:cubicBezTo>
                      <a:cubicBezTo>
                        <a:pt x="2056" y="330"/>
                        <a:pt x="2072" y="270"/>
                        <a:pt x="2064" y="209"/>
                      </a:cubicBezTo>
                      <a:cubicBezTo>
                        <a:pt x="2056" y="146"/>
                        <a:pt x="2023" y="91"/>
                        <a:pt x="1973" y="53"/>
                      </a:cubicBezTo>
                      <a:cubicBezTo>
                        <a:pt x="1923" y="16"/>
                        <a:pt x="1862" y="0"/>
                        <a:pt x="1800" y="9"/>
                      </a:cubicBezTo>
                      <a:cubicBezTo>
                        <a:pt x="1739" y="18"/>
                        <a:pt x="1684" y="50"/>
                        <a:pt x="1647" y="100"/>
                      </a:cubicBezTo>
                      <a:close/>
                      <a:moveTo>
                        <a:pt x="1145" y="855"/>
                      </a:moveTo>
                      <a:cubicBezTo>
                        <a:pt x="1166" y="865"/>
                        <a:pt x="1166" y="865"/>
                        <a:pt x="1166" y="865"/>
                      </a:cubicBezTo>
                      <a:cubicBezTo>
                        <a:pt x="1172" y="868"/>
                        <a:pt x="1178" y="866"/>
                        <a:pt x="1182" y="861"/>
                      </a:cubicBezTo>
                      <a:cubicBezTo>
                        <a:pt x="1714" y="150"/>
                        <a:pt x="1714" y="150"/>
                        <a:pt x="1714" y="150"/>
                      </a:cubicBezTo>
                      <a:cubicBezTo>
                        <a:pt x="1737" y="118"/>
                        <a:pt x="1772" y="97"/>
                        <a:pt x="1812" y="91"/>
                      </a:cubicBezTo>
                      <a:cubicBezTo>
                        <a:pt x="1851" y="86"/>
                        <a:pt x="1891" y="96"/>
                        <a:pt x="1923" y="120"/>
                      </a:cubicBezTo>
                      <a:cubicBezTo>
                        <a:pt x="1956" y="144"/>
                        <a:pt x="1976" y="180"/>
                        <a:pt x="1982" y="220"/>
                      </a:cubicBezTo>
                      <a:cubicBezTo>
                        <a:pt x="1987" y="259"/>
                        <a:pt x="1977" y="298"/>
                        <a:pt x="1953" y="329"/>
                      </a:cubicBezTo>
                      <a:cubicBezTo>
                        <a:pt x="1408" y="1058"/>
                        <a:pt x="1408" y="1058"/>
                        <a:pt x="1408" y="1058"/>
                      </a:cubicBezTo>
                      <a:cubicBezTo>
                        <a:pt x="1406" y="1061"/>
                        <a:pt x="1405" y="1064"/>
                        <a:pt x="1406" y="1068"/>
                      </a:cubicBezTo>
                      <a:cubicBezTo>
                        <a:pt x="1406" y="1070"/>
                        <a:pt x="1407" y="1072"/>
                        <a:pt x="1408" y="1073"/>
                      </a:cubicBezTo>
                      <a:cubicBezTo>
                        <a:pt x="1420" y="1090"/>
                        <a:pt x="1420" y="1090"/>
                        <a:pt x="1420" y="1090"/>
                      </a:cubicBezTo>
                      <a:cubicBezTo>
                        <a:pt x="1484" y="1184"/>
                        <a:pt x="1524" y="1287"/>
                        <a:pt x="1539" y="1399"/>
                      </a:cubicBezTo>
                      <a:cubicBezTo>
                        <a:pt x="1589" y="1784"/>
                        <a:pt x="1317" y="2140"/>
                        <a:pt x="931" y="2190"/>
                      </a:cubicBezTo>
                      <a:cubicBezTo>
                        <a:pt x="545" y="2241"/>
                        <a:pt x="190" y="1968"/>
                        <a:pt x="139" y="1583"/>
                      </a:cubicBezTo>
                      <a:cubicBezTo>
                        <a:pt x="88" y="1197"/>
                        <a:pt x="361" y="842"/>
                        <a:pt x="747" y="791"/>
                      </a:cubicBezTo>
                      <a:cubicBezTo>
                        <a:pt x="883" y="773"/>
                        <a:pt x="1021" y="795"/>
                        <a:pt x="1145" y="855"/>
                      </a:cubicBez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7" name="iśḻiḋé">
                  <a:extLst>
                    <a:ext uri="{FF2B5EF4-FFF2-40B4-BE49-F238E27FC236}">
                      <a16:creationId xmlns:a16="http://schemas.microsoft.com/office/drawing/2014/main" id="{8C560104-746D-45AA-928E-EF143F3F29DE}"/>
                    </a:ext>
                  </a:extLst>
                </p:cNvPr>
                <p:cNvSpPr/>
                <p:nvPr/>
              </p:nvSpPr>
              <p:spPr bwMode="auto">
                <a:xfrm>
                  <a:off x="2104" y="3217"/>
                  <a:ext cx="271" cy="265"/>
                </a:xfrm>
                <a:custGeom>
                  <a:avLst/>
                  <a:gdLst>
                    <a:gd name="T0" fmla="*/ 38 w 1130"/>
                    <a:gd name="T1" fmla="*/ 612 h 1107"/>
                    <a:gd name="T2" fmla="*/ 634 w 1130"/>
                    <a:gd name="T3" fmla="*/ 1069 h 1107"/>
                    <a:gd name="T4" fmla="*/ 1092 w 1130"/>
                    <a:gd name="T5" fmla="*/ 473 h 1107"/>
                    <a:gd name="T6" fmla="*/ 975 w 1130"/>
                    <a:gd name="T7" fmla="*/ 206 h 1107"/>
                    <a:gd name="T8" fmla="*/ 841 w 1130"/>
                    <a:gd name="T9" fmla="*/ 89 h 1107"/>
                    <a:gd name="T10" fmla="*/ 496 w 1130"/>
                    <a:gd name="T11" fmla="*/ 16 h 1107"/>
                    <a:gd name="T12" fmla="*/ 38 w 1130"/>
                    <a:gd name="T13" fmla="*/ 612 h 1107"/>
                    <a:gd name="T14" fmla="*/ 507 w 1130"/>
                    <a:gd name="T15" fmla="*/ 98 h 1107"/>
                    <a:gd name="T16" fmla="*/ 798 w 1130"/>
                    <a:gd name="T17" fmla="*/ 160 h 1107"/>
                    <a:gd name="T18" fmla="*/ 911 w 1130"/>
                    <a:gd name="T19" fmla="*/ 258 h 1107"/>
                    <a:gd name="T20" fmla="*/ 1009 w 1130"/>
                    <a:gd name="T21" fmla="*/ 484 h 1107"/>
                    <a:gd name="T22" fmla="*/ 623 w 1130"/>
                    <a:gd name="T23" fmla="*/ 987 h 1107"/>
                    <a:gd name="T24" fmla="*/ 121 w 1130"/>
                    <a:gd name="T25" fmla="*/ 601 h 1107"/>
                    <a:gd name="T26" fmla="*/ 507 w 1130"/>
                    <a:gd name="T27" fmla="*/ 98 h 1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30" h="1107">
                      <a:moveTo>
                        <a:pt x="38" y="612"/>
                      </a:moveTo>
                      <a:cubicBezTo>
                        <a:pt x="76" y="902"/>
                        <a:pt x="344" y="1107"/>
                        <a:pt x="634" y="1069"/>
                      </a:cubicBezTo>
                      <a:cubicBezTo>
                        <a:pt x="925" y="1031"/>
                        <a:pt x="1130" y="764"/>
                        <a:pt x="1092" y="473"/>
                      </a:cubicBezTo>
                      <a:cubicBezTo>
                        <a:pt x="1079" y="375"/>
                        <a:pt x="1038" y="283"/>
                        <a:pt x="975" y="206"/>
                      </a:cubicBezTo>
                      <a:cubicBezTo>
                        <a:pt x="937" y="159"/>
                        <a:pt x="892" y="120"/>
                        <a:pt x="841" y="89"/>
                      </a:cubicBezTo>
                      <a:cubicBezTo>
                        <a:pt x="738" y="26"/>
                        <a:pt x="615" y="0"/>
                        <a:pt x="496" y="16"/>
                      </a:cubicBezTo>
                      <a:cubicBezTo>
                        <a:pt x="205" y="54"/>
                        <a:pt x="0" y="321"/>
                        <a:pt x="38" y="612"/>
                      </a:cubicBezTo>
                      <a:close/>
                      <a:moveTo>
                        <a:pt x="507" y="98"/>
                      </a:moveTo>
                      <a:cubicBezTo>
                        <a:pt x="609" y="85"/>
                        <a:pt x="710" y="106"/>
                        <a:pt x="798" y="160"/>
                      </a:cubicBezTo>
                      <a:cubicBezTo>
                        <a:pt x="841" y="186"/>
                        <a:pt x="879" y="219"/>
                        <a:pt x="911" y="258"/>
                      </a:cubicBezTo>
                      <a:cubicBezTo>
                        <a:pt x="965" y="323"/>
                        <a:pt x="999" y="401"/>
                        <a:pt x="1009" y="484"/>
                      </a:cubicBezTo>
                      <a:cubicBezTo>
                        <a:pt x="1042" y="729"/>
                        <a:pt x="869" y="955"/>
                        <a:pt x="623" y="987"/>
                      </a:cubicBezTo>
                      <a:cubicBezTo>
                        <a:pt x="378" y="1019"/>
                        <a:pt x="153" y="846"/>
                        <a:pt x="121" y="601"/>
                      </a:cubicBezTo>
                      <a:cubicBezTo>
                        <a:pt x="88" y="356"/>
                        <a:pt x="261" y="130"/>
                        <a:pt x="507" y="98"/>
                      </a:cubicBez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8" name="ïşļîḋè">
                  <a:extLst>
                    <a:ext uri="{FF2B5EF4-FFF2-40B4-BE49-F238E27FC236}">
                      <a16:creationId xmlns:a16="http://schemas.microsoft.com/office/drawing/2014/main" id="{1804E517-BC9C-41D8-A600-02CD200A23C5}"/>
                    </a:ext>
                  </a:extLst>
                </p:cNvPr>
                <p:cNvSpPr/>
                <p:nvPr/>
              </p:nvSpPr>
              <p:spPr bwMode="auto">
                <a:xfrm>
                  <a:off x="3204" y="3843"/>
                  <a:ext cx="204" cy="204"/>
                </a:xfrm>
                <a:custGeom>
                  <a:avLst/>
                  <a:gdLst>
                    <a:gd name="T0" fmla="*/ 354 w 853"/>
                    <a:gd name="T1" fmla="*/ 812 h 853"/>
                    <a:gd name="T2" fmla="*/ 813 w 853"/>
                    <a:gd name="T3" fmla="*/ 499 h 853"/>
                    <a:gd name="T4" fmla="*/ 500 w 853"/>
                    <a:gd name="T5" fmla="*/ 40 h 853"/>
                    <a:gd name="T6" fmla="*/ 40 w 853"/>
                    <a:gd name="T7" fmla="*/ 353 h 853"/>
                    <a:gd name="T8" fmla="*/ 354 w 853"/>
                    <a:gd name="T9" fmla="*/ 812 h 853"/>
                    <a:gd name="T10" fmla="*/ 114 w 853"/>
                    <a:gd name="T11" fmla="*/ 367 h 853"/>
                    <a:gd name="T12" fmla="*/ 486 w 853"/>
                    <a:gd name="T13" fmla="*/ 113 h 853"/>
                    <a:gd name="T14" fmla="*/ 739 w 853"/>
                    <a:gd name="T15" fmla="*/ 485 h 853"/>
                    <a:gd name="T16" fmla="*/ 368 w 853"/>
                    <a:gd name="T17" fmla="*/ 739 h 853"/>
                    <a:gd name="T18" fmla="*/ 114 w 853"/>
                    <a:gd name="T19" fmla="*/ 367 h 8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53" h="853">
                      <a:moveTo>
                        <a:pt x="354" y="812"/>
                      </a:moveTo>
                      <a:cubicBezTo>
                        <a:pt x="567" y="853"/>
                        <a:pt x="773" y="712"/>
                        <a:pt x="813" y="499"/>
                      </a:cubicBezTo>
                      <a:cubicBezTo>
                        <a:pt x="853" y="286"/>
                        <a:pt x="713" y="80"/>
                        <a:pt x="500" y="40"/>
                      </a:cubicBezTo>
                      <a:cubicBezTo>
                        <a:pt x="286" y="0"/>
                        <a:pt x="80" y="140"/>
                        <a:pt x="40" y="353"/>
                      </a:cubicBezTo>
                      <a:cubicBezTo>
                        <a:pt x="0" y="566"/>
                        <a:pt x="141" y="772"/>
                        <a:pt x="354" y="812"/>
                      </a:cubicBezTo>
                      <a:close/>
                      <a:moveTo>
                        <a:pt x="114" y="367"/>
                      </a:moveTo>
                      <a:cubicBezTo>
                        <a:pt x="146" y="195"/>
                        <a:pt x="313" y="81"/>
                        <a:pt x="486" y="113"/>
                      </a:cubicBezTo>
                      <a:cubicBezTo>
                        <a:pt x="658" y="146"/>
                        <a:pt x="772" y="313"/>
                        <a:pt x="739" y="485"/>
                      </a:cubicBezTo>
                      <a:cubicBezTo>
                        <a:pt x="707" y="658"/>
                        <a:pt x="540" y="771"/>
                        <a:pt x="368" y="739"/>
                      </a:cubicBezTo>
                      <a:cubicBezTo>
                        <a:pt x="195" y="706"/>
                        <a:pt x="81" y="540"/>
                        <a:pt x="114" y="367"/>
                      </a:cubicBez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9" name="í$ḷïdé">
                  <a:extLst>
                    <a:ext uri="{FF2B5EF4-FFF2-40B4-BE49-F238E27FC236}">
                      <a16:creationId xmlns:a16="http://schemas.microsoft.com/office/drawing/2014/main" id="{64889F55-306E-43C4-B5CA-91BC7F68C19C}"/>
                    </a:ext>
                  </a:extLst>
                </p:cNvPr>
                <p:cNvSpPr/>
                <p:nvPr/>
              </p:nvSpPr>
              <p:spPr bwMode="auto">
                <a:xfrm>
                  <a:off x="3082" y="3595"/>
                  <a:ext cx="436" cy="565"/>
                </a:xfrm>
                <a:custGeom>
                  <a:avLst/>
                  <a:gdLst>
                    <a:gd name="T0" fmla="*/ 117 w 1824"/>
                    <a:gd name="T1" fmla="*/ 1817 h 2360"/>
                    <a:gd name="T2" fmla="*/ 699 w 1824"/>
                    <a:gd name="T3" fmla="*/ 2304 h 2360"/>
                    <a:gd name="T4" fmla="*/ 700 w 1824"/>
                    <a:gd name="T5" fmla="*/ 2304 h 2360"/>
                    <a:gd name="T6" fmla="*/ 813 w 1824"/>
                    <a:gd name="T7" fmla="*/ 2325 h 2360"/>
                    <a:gd name="T8" fmla="*/ 814 w 1824"/>
                    <a:gd name="T9" fmla="*/ 2325 h 2360"/>
                    <a:gd name="T10" fmla="*/ 1549 w 1824"/>
                    <a:gd name="T11" fmla="*/ 2067 h 2360"/>
                    <a:gd name="T12" fmla="*/ 1797 w 1824"/>
                    <a:gd name="T13" fmla="*/ 1415 h 2360"/>
                    <a:gd name="T14" fmla="*/ 1578 w 1824"/>
                    <a:gd name="T15" fmla="*/ 717 h 2360"/>
                    <a:gd name="T16" fmla="*/ 1467 w 1824"/>
                    <a:gd name="T17" fmla="*/ 486 h 2360"/>
                    <a:gd name="T18" fmla="*/ 1363 w 1824"/>
                    <a:gd name="T19" fmla="*/ 286 h 2360"/>
                    <a:gd name="T20" fmla="*/ 1337 w 1824"/>
                    <a:gd name="T21" fmla="*/ 236 h 2360"/>
                    <a:gd name="T22" fmla="*/ 1229 w 1824"/>
                    <a:gd name="T23" fmla="*/ 27 h 2360"/>
                    <a:gd name="T24" fmla="*/ 1224 w 1824"/>
                    <a:gd name="T25" fmla="*/ 18 h 2360"/>
                    <a:gd name="T26" fmla="*/ 1212 w 1824"/>
                    <a:gd name="T27" fmla="*/ 9 h 2360"/>
                    <a:gd name="T28" fmla="*/ 1167 w 1824"/>
                    <a:gd name="T29" fmla="*/ 1 h 2360"/>
                    <a:gd name="T30" fmla="*/ 1153 w 1824"/>
                    <a:gd name="T31" fmla="*/ 5 h 2360"/>
                    <a:gd name="T32" fmla="*/ 1146 w 1824"/>
                    <a:gd name="T33" fmla="*/ 12 h 2360"/>
                    <a:gd name="T34" fmla="*/ 929 w 1824"/>
                    <a:gd name="T35" fmla="*/ 204 h 2360"/>
                    <a:gd name="T36" fmla="*/ 927 w 1824"/>
                    <a:gd name="T37" fmla="*/ 206 h 2360"/>
                    <a:gd name="T38" fmla="*/ 758 w 1824"/>
                    <a:gd name="T39" fmla="*/ 355 h 2360"/>
                    <a:gd name="T40" fmla="*/ 571 w 1824"/>
                    <a:gd name="T41" fmla="*/ 528 h 2360"/>
                    <a:gd name="T42" fmla="*/ 98 w 1824"/>
                    <a:gd name="T43" fmla="*/ 1124 h 2360"/>
                    <a:gd name="T44" fmla="*/ 97 w 1824"/>
                    <a:gd name="T45" fmla="*/ 1126 h 2360"/>
                    <a:gd name="T46" fmla="*/ 117 w 1824"/>
                    <a:gd name="T47" fmla="*/ 1817 h 2360"/>
                    <a:gd name="T48" fmla="*/ 164 w 1824"/>
                    <a:gd name="T49" fmla="*/ 1159 h 2360"/>
                    <a:gd name="T50" fmla="*/ 624 w 1824"/>
                    <a:gd name="T51" fmla="*/ 582 h 2360"/>
                    <a:gd name="T52" fmla="*/ 808 w 1824"/>
                    <a:gd name="T53" fmla="*/ 411 h 2360"/>
                    <a:gd name="T54" fmla="*/ 976 w 1824"/>
                    <a:gd name="T55" fmla="*/ 262 h 2360"/>
                    <a:gd name="T56" fmla="*/ 979 w 1824"/>
                    <a:gd name="T57" fmla="*/ 260 h 2360"/>
                    <a:gd name="T58" fmla="*/ 1175 w 1824"/>
                    <a:gd name="T59" fmla="*/ 87 h 2360"/>
                    <a:gd name="T60" fmla="*/ 1271 w 1824"/>
                    <a:gd name="T61" fmla="*/ 271 h 2360"/>
                    <a:gd name="T62" fmla="*/ 1297 w 1824"/>
                    <a:gd name="T63" fmla="*/ 320 h 2360"/>
                    <a:gd name="T64" fmla="*/ 1400 w 1824"/>
                    <a:gd name="T65" fmla="*/ 520 h 2360"/>
                    <a:gd name="T66" fmla="*/ 1509 w 1824"/>
                    <a:gd name="T67" fmla="*/ 748 h 2360"/>
                    <a:gd name="T68" fmla="*/ 1723 w 1824"/>
                    <a:gd name="T69" fmla="*/ 1425 h 2360"/>
                    <a:gd name="T70" fmla="*/ 1496 w 1824"/>
                    <a:gd name="T71" fmla="*/ 2013 h 2360"/>
                    <a:gd name="T72" fmla="*/ 825 w 1824"/>
                    <a:gd name="T73" fmla="*/ 2251 h 2360"/>
                    <a:gd name="T74" fmla="*/ 716 w 1824"/>
                    <a:gd name="T75" fmla="*/ 2230 h 2360"/>
                    <a:gd name="T76" fmla="*/ 185 w 1824"/>
                    <a:gd name="T77" fmla="*/ 1784 h 2360"/>
                    <a:gd name="T78" fmla="*/ 164 w 1824"/>
                    <a:gd name="T79" fmla="*/ 1159 h 2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824" h="2360">
                      <a:moveTo>
                        <a:pt x="117" y="1817"/>
                      </a:moveTo>
                      <a:cubicBezTo>
                        <a:pt x="235" y="2062"/>
                        <a:pt x="453" y="2244"/>
                        <a:pt x="699" y="2304"/>
                      </a:cubicBezTo>
                      <a:cubicBezTo>
                        <a:pt x="700" y="2304"/>
                        <a:pt x="700" y="2304"/>
                        <a:pt x="700" y="2304"/>
                      </a:cubicBezTo>
                      <a:cubicBezTo>
                        <a:pt x="813" y="2325"/>
                        <a:pt x="813" y="2325"/>
                        <a:pt x="813" y="2325"/>
                      </a:cubicBezTo>
                      <a:cubicBezTo>
                        <a:pt x="814" y="2325"/>
                        <a:pt x="814" y="2325"/>
                        <a:pt x="814" y="2325"/>
                      </a:cubicBezTo>
                      <a:cubicBezTo>
                        <a:pt x="1073" y="2360"/>
                        <a:pt x="1347" y="2264"/>
                        <a:pt x="1549" y="2067"/>
                      </a:cubicBezTo>
                      <a:cubicBezTo>
                        <a:pt x="1733" y="1887"/>
                        <a:pt x="1824" y="1649"/>
                        <a:pt x="1797" y="1415"/>
                      </a:cubicBezTo>
                      <a:cubicBezTo>
                        <a:pt x="1764" y="1198"/>
                        <a:pt x="1694" y="976"/>
                        <a:pt x="1578" y="717"/>
                      </a:cubicBezTo>
                      <a:cubicBezTo>
                        <a:pt x="1546" y="647"/>
                        <a:pt x="1511" y="573"/>
                        <a:pt x="1467" y="486"/>
                      </a:cubicBezTo>
                      <a:cubicBezTo>
                        <a:pt x="1431" y="416"/>
                        <a:pt x="1396" y="348"/>
                        <a:pt x="1363" y="286"/>
                      </a:cubicBezTo>
                      <a:cubicBezTo>
                        <a:pt x="1337" y="236"/>
                        <a:pt x="1337" y="236"/>
                        <a:pt x="1337" y="236"/>
                      </a:cubicBezTo>
                      <a:cubicBezTo>
                        <a:pt x="1301" y="168"/>
                        <a:pt x="1264" y="97"/>
                        <a:pt x="1229" y="27"/>
                      </a:cubicBezTo>
                      <a:cubicBezTo>
                        <a:pt x="1224" y="18"/>
                        <a:pt x="1224" y="18"/>
                        <a:pt x="1224" y="18"/>
                      </a:cubicBezTo>
                      <a:cubicBezTo>
                        <a:pt x="1222" y="13"/>
                        <a:pt x="1217" y="10"/>
                        <a:pt x="1212" y="9"/>
                      </a:cubicBezTo>
                      <a:cubicBezTo>
                        <a:pt x="1167" y="1"/>
                        <a:pt x="1167" y="1"/>
                        <a:pt x="1167" y="1"/>
                      </a:cubicBezTo>
                      <a:cubicBezTo>
                        <a:pt x="1162" y="0"/>
                        <a:pt x="1157" y="1"/>
                        <a:pt x="1153" y="5"/>
                      </a:cubicBezTo>
                      <a:cubicBezTo>
                        <a:pt x="1146" y="12"/>
                        <a:pt x="1146" y="12"/>
                        <a:pt x="1146" y="12"/>
                      </a:cubicBezTo>
                      <a:cubicBezTo>
                        <a:pt x="1075" y="77"/>
                        <a:pt x="1001" y="141"/>
                        <a:pt x="929" y="204"/>
                      </a:cubicBezTo>
                      <a:cubicBezTo>
                        <a:pt x="927" y="206"/>
                        <a:pt x="927" y="206"/>
                        <a:pt x="927" y="206"/>
                      </a:cubicBezTo>
                      <a:cubicBezTo>
                        <a:pt x="873" y="253"/>
                        <a:pt x="815" y="303"/>
                        <a:pt x="758" y="355"/>
                      </a:cubicBezTo>
                      <a:cubicBezTo>
                        <a:pt x="687" y="418"/>
                        <a:pt x="626" y="475"/>
                        <a:pt x="571" y="528"/>
                      </a:cubicBezTo>
                      <a:cubicBezTo>
                        <a:pt x="357" y="737"/>
                        <a:pt x="207" y="926"/>
                        <a:pt x="98" y="1124"/>
                      </a:cubicBezTo>
                      <a:cubicBezTo>
                        <a:pt x="97" y="1126"/>
                        <a:pt x="97" y="1126"/>
                        <a:pt x="97" y="1126"/>
                      </a:cubicBezTo>
                      <a:cubicBezTo>
                        <a:pt x="0" y="1337"/>
                        <a:pt x="7" y="1588"/>
                        <a:pt x="117" y="1817"/>
                      </a:cubicBezTo>
                      <a:close/>
                      <a:moveTo>
                        <a:pt x="164" y="1159"/>
                      </a:moveTo>
                      <a:cubicBezTo>
                        <a:pt x="269" y="968"/>
                        <a:pt x="415" y="785"/>
                        <a:pt x="624" y="582"/>
                      </a:cubicBezTo>
                      <a:cubicBezTo>
                        <a:pt x="677" y="529"/>
                        <a:pt x="738" y="474"/>
                        <a:pt x="808" y="411"/>
                      </a:cubicBezTo>
                      <a:cubicBezTo>
                        <a:pt x="864" y="360"/>
                        <a:pt x="922" y="309"/>
                        <a:pt x="976" y="262"/>
                      </a:cubicBezTo>
                      <a:cubicBezTo>
                        <a:pt x="979" y="260"/>
                        <a:pt x="979" y="260"/>
                        <a:pt x="979" y="260"/>
                      </a:cubicBezTo>
                      <a:cubicBezTo>
                        <a:pt x="1044" y="203"/>
                        <a:pt x="1110" y="145"/>
                        <a:pt x="1175" y="87"/>
                      </a:cubicBezTo>
                      <a:cubicBezTo>
                        <a:pt x="1207" y="149"/>
                        <a:pt x="1239" y="211"/>
                        <a:pt x="1271" y="271"/>
                      </a:cubicBezTo>
                      <a:cubicBezTo>
                        <a:pt x="1297" y="320"/>
                        <a:pt x="1297" y="320"/>
                        <a:pt x="1297" y="320"/>
                      </a:cubicBezTo>
                      <a:cubicBezTo>
                        <a:pt x="1330" y="384"/>
                        <a:pt x="1365" y="451"/>
                        <a:pt x="1400" y="520"/>
                      </a:cubicBezTo>
                      <a:cubicBezTo>
                        <a:pt x="1443" y="606"/>
                        <a:pt x="1478" y="679"/>
                        <a:pt x="1509" y="748"/>
                      </a:cubicBezTo>
                      <a:cubicBezTo>
                        <a:pt x="1623" y="1001"/>
                        <a:pt x="1691" y="1216"/>
                        <a:pt x="1723" y="1425"/>
                      </a:cubicBezTo>
                      <a:cubicBezTo>
                        <a:pt x="1747" y="1635"/>
                        <a:pt x="1664" y="1849"/>
                        <a:pt x="1496" y="2013"/>
                      </a:cubicBezTo>
                      <a:cubicBezTo>
                        <a:pt x="1311" y="2194"/>
                        <a:pt x="1061" y="2283"/>
                        <a:pt x="825" y="2251"/>
                      </a:cubicBezTo>
                      <a:cubicBezTo>
                        <a:pt x="716" y="2230"/>
                        <a:pt x="716" y="2230"/>
                        <a:pt x="716" y="2230"/>
                      </a:cubicBezTo>
                      <a:cubicBezTo>
                        <a:pt x="492" y="2176"/>
                        <a:pt x="293" y="2009"/>
                        <a:pt x="185" y="1784"/>
                      </a:cubicBezTo>
                      <a:cubicBezTo>
                        <a:pt x="84" y="1576"/>
                        <a:pt x="77" y="1349"/>
                        <a:pt x="164" y="1159"/>
                      </a:cubicBez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0" name="íślíḓé">
                  <a:extLst>
                    <a:ext uri="{FF2B5EF4-FFF2-40B4-BE49-F238E27FC236}">
                      <a16:creationId xmlns:a16="http://schemas.microsoft.com/office/drawing/2014/main" id="{23C98595-20C3-489B-80B7-00E1DE000F38}"/>
                    </a:ext>
                  </a:extLst>
                </p:cNvPr>
                <p:cNvSpPr/>
                <p:nvPr/>
              </p:nvSpPr>
              <p:spPr bwMode="auto">
                <a:xfrm>
                  <a:off x="5028" y="529"/>
                  <a:ext cx="217" cy="216"/>
                </a:xfrm>
                <a:custGeom>
                  <a:avLst/>
                  <a:gdLst>
                    <a:gd name="T0" fmla="*/ 0 w 217"/>
                    <a:gd name="T1" fmla="*/ 15 h 216"/>
                    <a:gd name="T2" fmla="*/ 202 w 217"/>
                    <a:gd name="T3" fmla="*/ 216 h 216"/>
                    <a:gd name="T4" fmla="*/ 217 w 217"/>
                    <a:gd name="T5" fmla="*/ 202 h 216"/>
                    <a:gd name="T6" fmla="*/ 15 w 217"/>
                    <a:gd name="T7" fmla="*/ 0 h 216"/>
                    <a:gd name="T8" fmla="*/ 0 w 217"/>
                    <a:gd name="T9" fmla="*/ 15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7" h="216">
                      <a:moveTo>
                        <a:pt x="0" y="15"/>
                      </a:moveTo>
                      <a:lnTo>
                        <a:pt x="202" y="216"/>
                      </a:lnTo>
                      <a:lnTo>
                        <a:pt x="217" y="202"/>
                      </a:lnTo>
                      <a:lnTo>
                        <a:pt x="15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1" name="îṥlïdê">
                  <a:extLst>
                    <a:ext uri="{FF2B5EF4-FFF2-40B4-BE49-F238E27FC236}">
                      <a16:creationId xmlns:a16="http://schemas.microsoft.com/office/drawing/2014/main" id="{700EB1EF-52F5-475A-ADA4-047565F0CE99}"/>
                    </a:ext>
                  </a:extLst>
                </p:cNvPr>
                <p:cNvSpPr/>
                <p:nvPr/>
              </p:nvSpPr>
              <p:spPr bwMode="auto">
                <a:xfrm>
                  <a:off x="4807" y="751"/>
                  <a:ext cx="217" cy="216"/>
                </a:xfrm>
                <a:custGeom>
                  <a:avLst/>
                  <a:gdLst>
                    <a:gd name="T0" fmla="*/ 0 w 217"/>
                    <a:gd name="T1" fmla="*/ 14 h 216"/>
                    <a:gd name="T2" fmla="*/ 202 w 217"/>
                    <a:gd name="T3" fmla="*/ 216 h 216"/>
                    <a:gd name="T4" fmla="*/ 217 w 217"/>
                    <a:gd name="T5" fmla="*/ 201 h 216"/>
                    <a:gd name="T6" fmla="*/ 15 w 217"/>
                    <a:gd name="T7" fmla="*/ 0 h 216"/>
                    <a:gd name="T8" fmla="*/ 0 w 217"/>
                    <a:gd name="T9" fmla="*/ 14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7" h="216">
                      <a:moveTo>
                        <a:pt x="0" y="14"/>
                      </a:moveTo>
                      <a:lnTo>
                        <a:pt x="202" y="216"/>
                      </a:lnTo>
                      <a:lnTo>
                        <a:pt x="217" y="201"/>
                      </a:lnTo>
                      <a:lnTo>
                        <a:pt x="15" y="0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2" name="íṧlïdê">
                  <a:extLst>
                    <a:ext uri="{FF2B5EF4-FFF2-40B4-BE49-F238E27FC236}">
                      <a16:creationId xmlns:a16="http://schemas.microsoft.com/office/drawing/2014/main" id="{A07448E6-74B9-4A06-8679-D3936F2F95DC}"/>
                    </a:ext>
                  </a:extLst>
                </p:cNvPr>
                <p:cNvSpPr/>
                <p:nvPr/>
              </p:nvSpPr>
              <p:spPr bwMode="auto">
                <a:xfrm>
                  <a:off x="5004" y="554"/>
                  <a:ext cx="216" cy="216"/>
                </a:xfrm>
                <a:custGeom>
                  <a:avLst/>
                  <a:gdLst>
                    <a:gd name="T0" fmla="*/ 0 w 216"/>
                    <a:gd name="T1" fmla="*/ 15 h 216"/>
                    <a:gd name="T2" fmla="*/ 202 w 216"/>
                    <a:gd name="T3" fmla="*/ 216 h 216"/>
                    <a:gd name="T4" fmla="*/ 216 w 216"/>
                    <a:gd name="T5" fmla="*/ 201 h 216"/>
                    <a:gd name="T6" fmla="*/ 15 w 216"/>
                    <a:gd name="T7" fmla="*/ 0 h 216"/>
                    <a:gd name="T8" fmla="*/ 0 w 216"/>
                    <a:gd name="T9" fmla="*/ 15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6" h="216">
                      <a:moveTo>
                        <a:pt x="0" y="15"/>
                      </a:moveTo>
                      <a:lnTo>
                        <a:pt x="202" y="216"/>
                      </a:lnTo>
                      <a:lnTo>
                        <a:pt x="216" y="201"/>
                      </a:lnTo>
                      <a:lnTo>
                        <a:pt x="15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3" name="iŝľïḍe">
                  <a:extLst>
                    <a:ext uri="{FF2B5EF4-FFF2-40B4-BE49-F238E27FC236}">
                      <a16:creationId xmlns:a16="http://schemas.microsoft.com/office/drawing/2014/main" id="{F0C8A2B1-0638-4295-A941-1C8E9A96481B}"/>
                    </a:ext>
                  </a:extLst>
                </p:cNvPr>
                <p:cNvSpPr/>
                <p:nvPr/>
              </p:nvSpPr>
              <p:spPr bwMode="auto">
                <a:xfrm>
                  <a:off x="4979" y="579"/>
                  <a:ext cx="217" cy="216"/>
                </a:xfrm>
                <a:custGeom>
                  <a:avLst/>
                  <a:gdLst>
                    <a:gd name="T0" fmla="*/ 0 w 217"/>
                    <a:gd name="T1" fmla="*/ 14 h 216"/>
                    <a:gd name="T2" fmla="*/ 202 w 217"/>
                    <a:gd name="T3" fmla="*/ 216 h 216"/>
                    <a:gd name="T4" fmla="*/ 217 w 217"/>
                    <a:gd name="T5" fmla="*/ 201 h 216"/>
                    <a:gd name="T6" fmla="*/ 15 w 217"/>
                    <a:gd name="T7" fmla="*/ 0 h 216"/>
                    <a:gd name="T8" fmla="*/ 0 w 217"/>
                    <a:gd name="T9" fmla="*/ 14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7" h="216">
                      <a:moveTo>
                        <a:pt x="0" y="14"/>
                      </a:moveTo>
                      <a:lnTo>
                        <a:pt x="202" y="216"/>
                      </a:lnTo>
                      <a:lnTo>
                        <a:pt x="217" y="201"/>
                      </a:lnTo>
                      <a:lnTo>
                        <a:pt x="15" y="0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4" name="íş1ídê">
                  <a:extLst>
                    <a:ext uri="{FF2B5EF4-FFF2-40B4-BE49-F238E27FC236}">
                      <a16:creationId xmlns:a16="http://schemas.microsoft.com/office/drawing/2014/main" id="{F8B64797-4AB2-4E95-BD46-771EE0CFC266}"/>
                    </a:ext>
                  </a:extLst>
                </p:cNvPr>
                <p:cNvSpPr/>
                <p:nvPr/>
              </p:nvSpPr>
              <p:spPr bwMode="auto">
                <a:xfrm>
                  <a:off x="4881" y="677"/>
                  <a:ext cx="217" cy="216"/>
                </a:xfrm>
                <a:custGeom>
                  <a:avLst/>
                  <a:gdLst>
                    <a:gd name="T0" fmla="*/ 0 w 217"/>
                    <a:gd name="T1" fmla="*/ 15 h 216"/>
                    <a:gd name="T2" fmla="*/ 202 w 217"/>
                    <a:gd name="T3" fmla="*/ 216 h 216"/>
                    <a:gd name="T4" fmla="*/ 217 w 217"/>
                    <a:gd name="T5" fmla="*/ 201 h 216"/>
                    <a:gd name="T6" fmla="*/ 15 w 217"/>
                    <a:gd name="T7" fmla="*/ 0 h 216"/>
                    <a:gd name="T8" fmla="*/ 0 w 217"/>
                    <a:gd name="T9" fmla="*/ 15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7" h="216">
                      <a:moveTo>
                        <a:pt x="0" y="15"/>
                      </a:moveTo>
                      <a:lnTo>
                        <a:pt x="202" y="216"/>
                      </a:lnTo>
                      <a:lnTo>
                        <a:pt x="217" y="201"/>
                      </a:lnTo>
                      <a:lnTo>
                        <a:pt x="15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5" name="ïslîdé">
                  <a:extLst>
                    <a:ext uri="{FF2B5EF4-FFF2-40B4-BE49-F238E27FC236}">
                      <a16:creationId xmlns:a16="http://schemas.microsoft.com/office/drawing/2014/main" id="{50688C60-7FD7-4C94-A2F4-E808228F4073}"/>
                    </a:ext>
                  </a:extLst>
                </p:cNvPr>
                <p:cNvSpPr/>
                <p:nvPr/>
              </p:nvSpPr>
              <p:spPr bwMode="auto">
                <a:xfrm>
                  <a:off x="4856" y="702"/>
                  <a:ext cx="217" cy="216"/>
                </a:xfrm>
                <a:custGeom>
                  <a:avLst/>
                  <a:gdLst>
                    <a:gd name="T0" fmla="*/ 0 w 217"/>
                    <a:gd name="T1" fmla="*/ 14 h 216"/>
                    <a:gd name="T2" fmla="*/ 203 w 217"/>
                    <a:gd name="T3" fmla="*/ 216 h 216"/>
                    <a:gd name="T4" fmla="*/ 217 w 217"/>
                    <a:gd name="T5" fmla="*/ 201 h 216"/>
                    <a:gd name="T6" fmla="*/ 15 w 217"/>
                    <a:gd name="T7" fmla="*/ 0 h 216"/>
                    <a:gd name="T8" fmla="*/ 0 w 217"/>
                    <a:gd name="T9" fmla="*/ 14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7" h="216">
                      <a:moveTo>
                        <a:pt x="0" y="14"/>
                      </a:moveTo>
                      <a:lnTo>
                        <a:pt x="203" y="216"/>
                      </a:lnTo>
                      <a:lnTo>
                        <a:pt x="217" y="201"/>
                      </a:lnTo>
                      <a:lnTo>
                        <a:pt x="15" y="0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6" name="iṣļíḍé">
                  <a:extLst>
                    <a:ext uri="{FF2B5EF4-FFF2-40B4-BE49-F238E27FC236}">
                      <a16:creationId xmlns:a16="http://schemas.microsoft.com/office/drawing/2014/main" id="{DA38036B-B66E-4395-BC10-A9BE7CEA0DDD}"/>
                    </a:ext>
                  </a:extLst>
                </p:cNvPr>
                <p:cNvSpPr/>
                <p:nvPr/>
              </p:nvSpPr>
              <p:spPr bwMode="auto">
                <a:xfrm>
                  <a:off x="4832" y="726"/>
                  <a:ext cx="217" cy="216"/>
                </a:xfrm>
                <a:custGeom>
                  <a:avLst/>
                  <a:gdLst>
                    <a:gd name="T0" fmla="*/ 0 w 217"/>
                    <a:gd name="T1" fmla="*/ 15 h 216"/>
                    <a:gd name="T2" fmla="*/ 202 w 217"/>
                    <a:gd name="T3" fmla="*/ 216 h 216"/>
                    <a:gd name="T4" fmla="*/ 217 w 217"/>
                    <a:gd name="T5" fmla="*/ 201 h 216"/>
                    <a:gd name="T6" fmla="*/ 15 w 217"/>
                    <a:gd name="T7" fmla="*/ 0 h 216"/>
                    <a:gd name="T8" fmla="*/ 0 w 217"/>
                    <a:gd name="T9" fmla="*/ 15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7" h="216">
                      <a:moveTo>
                        <a:pt x="0" y="15"/>
                      </a:moveTo>
                      <a:lnTo>
                        <a:pt x="202" y="216"/>
                      </a:lnTo>
                      <a:lnTo>
                        <a:pt x="217" y="201"/>
                      </a:lnTo>
                      <a:lnTo>
                        <a:pt x="15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7" name="íšḻîḍè">
                  <a:extLst>
                    <a:ext uri="{FF2B5EF4-FFF2-40B4-BE49-F238E27FC236}">
                      <a16:creationId xmlns:a16="http://schemas.microsoft.com/office/drawing/2014/main" id="{E4CE696E-6CB6-46EE-AC78-5CF5A3D57E13}"/>
                    </a:ext>
                  </a:extLst>
                </p:cNvPr>
                <p:cNvSpPr/>
                <p:nvPr/>
              </p:nvSpPr>
              <p:spPr bwMode="auto">
                <a:xfrm>
                  <a:off x="4955" y="603"/>
                  <a:ext cx="216" cy="216"/>
                </a:xfrm>
                <a:custGeom>
                  <a:avLst/>
                  <a:gdLst>
                    <a:gd name="T0" fmla="*/ 0 w 216"/>
                    <a:gd name="T1" fmla="*/ 15 h 216"/>
                    <a:gd name="T2" fmla="*/ 202 w 216"/>
                    <a:gd name="T3" fmla="*/ 216 h 216"/>
                    <a:gd name="T4" fmla="*/ 216 w 216"/>
                    <a:gd name="T5" fmla="*/ 201 h 216"/>
                    <a:gd name="T6" fmla="*/ 14 w 216"/>
                    <a:gd name="T7" fmla="*/ 0 h 216"/>
                    <a:gd name="T8" fmla="*/ 0 w 216"/>
                    <a:gd name="T9" fmla="*/ 15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6" h="216">
                      <a:moveTo>
                        <a:pt x="0" y="15"/>
                      </a:moveTo>
                      <a:lnTo>
                        <a:pt x="202" y="216"/>
                      </a:lnTo>
                      <a:lnTo>
                        <a:pt x="216" y="201"/>
                      </a:lnTo>
                      <a:lnTo>
                        <a:pt x="14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8" name="iŝ1ïḓè">
                  <a:extLst>
                    <a:ext uri="{FF2B5EF4-FFF2-40B4-BE49-F238E27FC236}">
                      <a16:creationId xmlns:a16="http://schemas.microsoft.com/office/drawing/2014/main" id="{0F9D339B-9EA5-4805-A700-C49527C78F67}"/>
                    </a:ext>
                  </a:extLst>
                </p:cNvPr>
                <p:cNvSpPr/>
                <p:nvPr/>
              </p:nvSpPr>
              <p:spPr bwMode="auto">
                <a:xfrm>
                  <a:off x="4930" y="628"/>
                  <a:ext cx="217" cy="216"/>
                </a:xfrm>
                <a:custGeom>
                  <a:avLst/>
                  <a:gdLst>
                    <a:gd name="T0" fmla="*/ 0 w 217"/>
                    <a:gd name="T1" fmla="*/ 15 h 216"/>
                    <a:gd name="T2" fmla="*/ 202 w 217"/>
                    <a:gd name="T3" fmla="*/ 216 h 216"/>
                    <a:gd name="T4" fmla="*/ 217 w 217"/>
                    <a:gd name="T5" fmla="*/ 201 h 216"/>
                    <a:gd name="T6" fmla="*/ 15 w 217"/>
                    <a:gd name="T7" fmla="*/ 0 h 216"/>
                    <a:gd name="T8" fmla="*/ 0 w 217"/>
                    <a:gd name="T9" fmla="*/ 15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7" h="216">
                      <a:moveTo>
                        <a:pt x="0" y="15"/>
                      </a:moveTo>
                      <a:lnTo>
                        <a:pt x="202" y="216"/>
                      </a:lnTo>
                      <a:lnTo>
                        <a:pt x="217" y="201"/>
                      </a:lnTo>
                      <a:lnTo>
                        <a:pt x="15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9" name="íṣḻidê">
                  <a:extLst>
                    <a:ext uri="{FF2B5EF4-FFF2-40B4-BE49-F238E27FC236}">
                      <a16:creationId xmlns:a16="http://schemas.microsoft.com/office/drawing/2014/main" id="{4D3434CB-4CA9-4D76-9E73-1E1EBD077EA3}"/>
                    </a:ext>
                  </a:extLst>
                </p:cNvPr>
                <p:cNvSpPr/>
                <p:nvPr/>
              </p:nvSpPr>
              <p:spPr bwMode="auto">
                <a:xfrm>
                  <a:off x="4905" y="652"/>
                  <a:ext cx="217" cy="216"/>
                </a:xfrm>
                <a:custGeom>
                  <a:avLst/>
                  <a:gdLst>
                    <a:gd name="T0" fmla="*/ 0 w 217"/>
                    <a:gd name="T1" fmla="*/ 15 h 216"/>
                    <a:gd name="T2" fmla="*/ 203 w 217"/>
                    <a:gd name="T3" fmla="*/ 216 h 216"/>
                    <a:gd name="T4" fmla="*/ 217 w 217"/>
                    <a:gd name="T5" fmla="*/ 202 h 216"/>
                    <a:gd name="T6" fmla="*/ 15 w 217"/>
                    <a:gd name="T7" fmla="*/ 0 h 216"/>
                    <a:gd name="T8" fmla="*/ 0 w 217"/>
                    <a:gd name="T9" fmla="*/ 15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7" h="216">
                      <a:moveTo>
                        <a:pt x="0" y="15"/>
                      </a:moveTo>
                      <a:lnTo>
                        <a:pt x="203" y="216"/>
                      </a:lnTo>
                      <a:lnTo>
                        <a:pt x="217" y="202"/>
                      </a:lnTo>
                      <a:lnTo>
                        <a:pt x="15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0" name="í$ľíḋe">
                  <a:extLst>
                    <a:ext uri="{FF2B5EF4-FFF2-40B4-BE49-F238E27FC236}">
                      <a16:creationId xmlns:a16="http://schemas.microsoft.com/office/drawing/2014/main" id="{57C787F7-5F2B-486F-968A-FD034EB386DE}"/>
                    </a:ext>
                  </a:extLst>
                </p:cNvPr>
                <p:cNvSpPr/>
                <p:nvPr/>
              </p:nvSpPr>
              <p:spPr bwMode="auto">
                <a:xfrm>
                  <a:off x="4746" y="466"/>
                  <a:ext cx="702" cy="601"/>
                </a:xfrm>
                <a:custGeom>
                  <a:avLst/>
                  <a:gdLst>
                    <a:gd name="T0" fmla="*/ 702 w 702"/>
                    <a:gd name="T1" fmla="*/ 292 h 601"/>
                    <a:gd name="T2" fmla="*/ 448 w 702"/>
                    <a:gd name="T3" fmla="*/ 39 h 601"/>
                    <a:gd name="T4" fmla="*/ 398 w 702"/>
                    <a:gd name="T5" fmla="*/ 89 h 601"/>
                    <a:gd name="T6" fmla="*/ 308 w 702"/>
                    <a:gd name="T7" fmla="*/ 0 h 601"/>
                    <a:gd name="T8" fmla="*/ 0 w 702"/>
                    <a:gd name="T9" fmla="*/ 309 h 601"/>
                    <a:gd name="T10" fmla="*/ 254 w 702"/>
                    <a:gd name="T11" fmla="*/ 562 h 601"/>
                    <a:gd name="T12" fmla="*/ 304 w 702"/>
                    <a:gd name="T13" fmla="*/ 512 h 601"/>
                    <a:gd name="T14" fmla="*/ 393 w 702"/>
                    <a:gd name="T15" fmla="*/ 601 h 601"/>
                    <a:gd name="T16" fmla="*/ 702 w 702"/>
                    <a:gd name="T17" fmla="*/ 292 h 601"/>
                    <a:gd name="T18" fmla="*/ 29 w 702"/>
                    <a:gd name="T19" fmla="*/ 309 h 601"/>
                    <a:gd name="T20" fmla="*/ 309 w 702"/>
                    <a:gd name="T21" fmla="*/ 29 h 601"/>
                    <a:gd name="T22" fmla="*/ 533 w 702"/>
                    <a:gd name="T23" fmla="*/ 253 h 601"/>
                    <a:gd name="T24" fmla="*/ 254 w 702"/>
                    <a:gd name="T25" fmla="*/ 533 h 601"/>
                    <a:gd name="T26" fmla="*/ 29 w 702"/>
                    <a:gd name="T27" fmla="*/ 309 h 601"/>
                    <a:gd name="T28" fmla="*/ 339 w 702"/>
                    <a:gd name="T29" fmla="*/ 477 h 601"/>
                    <a:gd name="T30" fmla="*/ 402 w 702"/>
                    <a:gd name="T31" fmla="*/ 540 h 601"/>
                    <a:gd name="T32" fmla="*/ 417 w 702"/>
                    <a:gd name="T33" fmla="*/ 525 h 601"/>
                    <a:gd name="T34" fmla="*/ 354 w 702"/>
                    <a:gd name="T35" fmla="*/ 462 h 601"/>
                    <a:gd name="T36" fmla="*/ 364 w 702"/>
                    <a:gd name="T37" fmla="*/ 452 h 601"/>
                    <a:gd name="T38" fmla="*/ 427 w 702"/>
                    <a:gd name="T39" fmla="*/ 515 h 601"/>
                    <a:gd name="T40" fmla="*/ 442 w 702"/>
                    <a:gd name="T41" fmla="*/ 501 h 601"/>
                    <a:gd name="T42" fmla="*/ 379 w 702"/>
                    <a:gd name="T43" fmla="*/ 438 h 601"/>
                    <a:gd name="T44" fmla="*/ 388 w 702"/>
                    <a:gd name="T45" fmla="*/ 428 h 601"/>
                    <a:gd name="T46" fmla="*/ 451 w 702"/>
                    <a:gd name="T47" fmla="*/ 490 h 601"/>
                    <a:gd name="T48" fmla="*/ 466 w 702"/>
                    <a:gd name="T49" fmla="*/ 476 h 601"/>
                    <a:gd name="T50" fmla="*/ 403 w 702"/>
                    <a:gd name="T51" fmla="*/ 413 h 601"/>
                    <a:gd name="T52" fmla="*/ 413 w 702"/>
                    <a:gd name="T53" fmla="*/ 403 h 601"/>
                    <a:gd name="T54" fmla="*/ 476 w 702"/>
                    <a:gd name="T55" fmla="*/ 466 h 601"/>
                    <a:gd name="T56" fmla="*/ 491 w 702"/>
                    <a:gd name="T57" fmla="*/ 451 h 601"/>
                    <a:gd name="T58" fmla="*/ 428 w 702"/>
                    <a:gd name="T59" fmla="*/ 388 h 601"/>
                    <a:gd name="T60" fmla="*/ 438 w 702"/>
                    <a:gd name="T61" fmla="*/ 379 h 601"/>
                    <a:gd name="T62" fmla="*/ 500 w 702"/>
                    <a:gd name="T63" fmla="*/ 441 h 601"/>
                    <a:gd name="T64" fmla="*/ 515 w 702"/>
                    <a:gd name="T65" fmla="*/ 427 h 601"/>
                    <a:gd name="T66" fmla="*/ 452 w 702"/>
                    <a:gd name="T67" fmla="*/ 364 h 601"/>
                    <a:gd name="T68" fmla="*/ 462 w 702"/>
                    <a:gd name="T69" fmla="*/ 354 h 601"/>
                    <a:gd name="T70" fmla="*/ 525 w 702"/>
                    <a:gd name="T71" fmla="*/ 417 h 601"/>
                    <a:gd name="T72" fmla="*/ 540 w 702"/>
                    <a:gd name="T73" fmla="*/ 402 h 601"/>
                    <a:gd name="T74" fmla="*/ 477 w 702"/>
                    <a:gd name="T75" fmla="*/ 339 h 601"/>
                    <a:gd name="T76" fmla="*/ 487 w 702"/>
                    <a:gd name="T77" fmla="*/ 329 h 601"/>
                    <a:gd name="T78" fmla="*/ 550 w 702"/>
                    <a:gd name="T79" fmla="*/ 392 h 601"/>
                    <a:gd name="T80" fmla="*/ 564 w 702"/>
                    <a:gd name="T81" fmla="*/ 377 h 601"/>
                    <a:gd name="T82" fmla="*/ 501 w 702"/>
                    <a:gd name="T83" fmla="*/ 314 h 601"/>
                    <a:gd name="T84" fmla="*/ 511 w 702"/>
                    <a:gd name="T85" fmla="*/ 305 h 601"/>
                    <a:gd name="T86" fmla="*/ 574 w 702"/>
                    <a:gd name="T87" fmla="*/ 368 h 601"/>
                    <a:gd name="T88" fmla="*/ 589 w 702"/>
                    <a:gd name="T89" fmla="*/ 353 h 601"/>
                    <a:gd name="T90" fmla="*/ 526 w 702"/>
                    <a:gd name="T91" fmla="*/ 290 h 601"/>
                    <a:gd name="T92" fmla="*/ 536 w 702"/>
                    <a:gd name="T93" fmla="*/ 280 h 601"/>
                    <a:gd name="T94" fmla="*/ 599 w 702"/>
                    <a:gd name="T95" fmla="*/ 343 h 601"/>
                    <a:gd name="T96" fmla="*/ 614 w 702"/>
                    <a:gd name="T97" fmla="*/ 328 h 601"/>
                    <a:gd name="T98" fmla="*/ 550 w 702"/>
                    <a:gd name="T99" fmla="*/ 265 h 601"/>
                    <a:gd name="T100" fmla="*/ 560 w 702"/>
                    <a:gd name="T101" fmla="*/ 256 h 601"/>
                    <a:gd name="T102" fmla="*/ 623 w 702"/>
                    <a:gd name="T103" fmla="*/ 319 h 601"/>
                    <a:gd name="T104" fmla="*/ 638 w 702"/>
                    <a:gd name="T105" fmla="*/ 304 h 601"/>
                    <a:gd name="T106" fmla="*/ 436 w 702"/>
                    <a:gd name="T107" fmla="*/ 102 h 601"/>
                    <a:gd name="T108" fmla="*/ 424 w 702"/>
                    <a:gd name="T109" fmla="*/ 115 h 601"/>
                    <a:gd name="T110" fmla="*/ 413 w 702"/>
                    <a:gd name="T111" fmla="*/ 103 h 601"/>
                    <a:gd name="T112" fmla="*/ 448 w 702"/>
                    <a:gd name="T113" fmla="*/ 68 h 601"/>
                    <a:gd name="T114" fmla="*/ 672 w 702"/>
                    <a:gd name="T115" fmla="*/ 292 h 601"/>
                    <a:gd name="T116" fmla="*/ 393 w 702"/>
                    <a:gd name="T117" fmla="*/ 572 h 601"/>
                    <a:gd name="T118" fmla="*/ 319 w 702"/>
                    <a:gd name="T119" fmla="*/ 497 h 601"/>
                    <a:gd name="T120" fmla="*/ 339 w 702"/>
                    <a:gd name="T121" fmla="*/ 477 h 6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702" h="601">
                      <a:moveTo>
                        <a:pt x="702" y="292"/>
                      </a:moveTo>
                      <a:lnTo>
                        <a:pt x="448" y="39"/>
                      </a:lnTo>
                      <a:lnTo>
                        <a:pt x="398" y="89"/>
                      </a:lnTo>
                      <a:lnTo>
                        <a:pt x="308" y="0"/>
                      </a:lnTo>
                      <a:lnTo>
                        <a:pt x="0" y="309"/>
                      </a:lnTo>
                      <a:lnTo>
                        <a:pt x="254" y="562"/>
                      </a:lnTo>
                      <a:lnTo>
                        <a:pt x="304" y="512"/>
                      </a:lnTo>
                      <a:lnTo>
                        <a:pt x="393" y="601"/>
                      </a:lnTo>
                      <a:lnTo>
                        <a:pt x="702" y="292"/>
                      </a:lnTo>
                      <a:close/>
                      <a:moveTo>
                        <a:pt x="29" y="309"/>
                      </a:moveTo>
                      <a:lnTo>
                        <a:pt x="309" y="29"/>
                      </a:lnTo>
                      <a:lnTo>
                        <a:pt x="533" y="253"/>
                      </a:lnTo>
                      <a:lnTo>
                        <a:pt x="254" y="533"/>
                      </a:lnTo>
                      <a:lnTo>
                        <a:pt x="29" y="309"/>
                      </a:lnTo>
                      <a:close/>
                      <a:moveTo>
                        <a:pt x="339" y="477"/>
                      </a:moveTo>
                      <a:lnTo>
                        <a:pt x="402" y="540"/>
                      </a:lnTo>
                      <a:lnTo>
                        <a:pt x="417" y="525"/>
                      </a:lnTo>
                      <a:lnTo>
                        <a:pt x="354" y="462"/>
                      </a:lnTo>
                      <a:lnTo>
                        <a:pt x="364" y="452"/>
                      </a:lnTo>
                      <a:lnTo>
                        <a:pt x="427" y="515"/>
                      </a:lnTo>
                      <a:lnTo>
                        <a:pt x="442" y="501"/>
                      </a:lnTo>
                      <a:lnTo>
                        <a:pt x="379" y="438"/>
                      </a:lnTo>
                      <a:lnTo>
                        <a:pt x="388" y="428"/>
                      </a:lnTo>
                      <a:lnTo>
                        <a:pt x="451" y="490"/>
                      </a:lnTo>
                      <a:lnTo>
                        <a:pt x="466" y="476"/>
                      </a:lnTo>
                      <a:lnTo>
                        <a:pt x="403" y="413"/>
                      </a:lnTo>
                      <a:lnTo>
                        <a:pt x="413" y="403"/>
                      </a:lnTo>
                      <a:lnTo>
                        <a:pt x="476" y="466"/>
                      </a:lnTo>
                      <a:lnTo>
                        <a:pt x="491" y="451"/>
                      </a:lnTo>
                      <a:lnTo>
                        <a:pt x="428" y="388"/>
                      </a:lnTo>
                      <a:lnTo>
                        <a:pt x="438" y="379"/>
                      </a:lnTo>
                      <a:lnTo>
                        <a:pt x="500" y="441"/>
                      </a:lnTo>
                      <a:lnTo>
                        <a:pt x="515" y="427"/>
                      </a:lnTo>
                      <a:lnTo>
                        <a:pt x="452" y="364"/>
                      </a:lnTo>
                      <a:lnTo>
                        <a:pt x="462" y="354"/>
                      </a:lnTo>
                      <a:lnTo>
                        <a:pt x="525" y="417"/>
                      </a:lnTo>
                      <a:lnTo>
                        <a:pt x="540" y="402"/>
                      </a:lnTo>
                      <a:lnTo>
                        <a:pt x="477" y="339"/>
                      </a:lnTo>
                      <a:lnTo>
                        <a:pt x="487" y="329"/>
                      </a:lnTo>
                      <a:lnTo>
                        <a:pt x="550" y="392"/>
                      </a:lnTo>
                      <a:lnTo>
                        <a:pt x="564" y="377"/>
                      </a:lnTo>
                      <a:lnTo>
                        <a:pt x="501" y="314"/>
                      </a:lnTo>
                      <a:lnTo>
                        <a:pt x="511" y="305"/>
                      </a:lnTo>
                      <a:lnTo>
                        <a:pt x="574" y="368"/>
                      </a:lnTo>
                      <a:lnTo>
                        <a:pt x="589" y="353"/>
                      </a:lnTo>
                      <a:lnTo>
                        <a:pt x="526" y="290"/>
                      </a:lnTo>
                      <a:lnTo>
                        <a:pt x="536" y="280"/>
                      </a:lnTo>
                      <a:lnTo>
                        <a:pt x="599" y="343"/>
                      </a:lnTo>
                      <a:lnTo>
                        <a:pt x="614" y="328"/>
                      </a:lnTo>
                      <a:lnTo>
                        <a:pt x="550" y="265"/>
                      </a:lnTo>
                      <a:lnTo>
                        <a:pt x="560" y="256"/>
                      </a:lnTo>
                      <a:lnTo>
                        <a:pt x="623" y="319"/>
                      </a:lnTo>
                      <a:lnTo>
                        <a:pt x="638" y="304"/>
                      </a:lnTo>
                      <a:lnTo>
                        <a:pt x="436" y="102"/>
                      </a:lnTo>
                      <a:lnTo>
                        <a:pt x="424" y="115"/>
                      </a:lnTo>
                      <a:lnTo>
                        <a:pt x="413" y="103"/>
                      </a:lnTo>
                      <a:lnTo>
                        <a:pt x="448" y="68"/>
                      </a:lnTo>
                      <a:lnTo>
                        <a:pt x="672" y="292"/>
                      </a:lnTo>
                      <a:lnTo>
                        <a:pt x="393" y="572"/>
                      </a:lnTo>
                      <a:lnTo>
                        <a:pt x="319" y="497"/>
                      </a:lnTo>
                      <a:lnTo>
                        <a:pt x="339" y="477"/>
                      </a:ln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1" name="îŝļîḑè">
                  <a:extLst>
                    <a:ext uri="{FF2B5EF4-FFF2-40B4-BE49-F238E27FC236}">
                      <a16:creationId xmlns:a16="http://schemas.microsoft.com/office/drawing/2014/main" id="{D8CEA161-12D8-4DB7-B78C-BAB673C17B4B}"/>
                    </a:ext>
                  </a:extLst>
                </p:cNvPr>
                <p:cNvSpPr/>
                <p:nvPr/>
              </p:nvSpPr>
              <p:spPr bwMode="auto">
                <a:xfrm>
                  <a:off x="5404" y="1696"/>
                  <a:ext cx="526" cy="512"/>
                </a:xfrm>
                <a:custGeom>
                  <a:avLst/>
                  <a:gdLst>
                    <a:gd name="T0" fmla="*/ 526 w 526"/>
                    <a:gd name="T1" fmla="*/ 377 h 512"/>
                    <a:gd name="T2" fmla="*/ 457 w 526"/>
                    <a:gd name="T3" fmla="*/ 0 h 512"/>
                    <a:gd name="T4" fmla="*/ 0 w 526"/>
                    <a:gd name="T5" fmla="*/ 29 h 512"/>
                    <a:gd name="T6" fmla="*/ 89 w 526"/>
                    <a:gd name="T7" fmla="*/ 512 h 512"/>
                    <a:gd name="T8" fmla="*/ 526 w 526"/>
                    <a:gd name="T9" fmla="*/ 377 h 512"/>
                    <a:gd name="T10" fmla="*/ 504 w 526"/>
                    <a:gd name="T11" fmla="*/ 364 h 512"/>
                    <a:gd name="T12" fmla="*/ 104 w 526"/>
                    <a:gd name="T13" fmla="*/ 487 h 512"/>
                    <a:gd name="T14" fmla="*/ 23 w 526"/>
                    <a:gd name="T15" fmla="*/ 47 h 512"/>
                    <a:gd name="T16" fmla="*/ 441 w 526"/>
                    <a:gd name="T17" fmla="*/ 20 h 512"/>
                    <a:gd name="T18" fmla="*/ 504 w 526"/>
                    <a:gd name="T19" fmla="*/ 364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26" h="512">
                      <a:moveTo>
                        <a:pt x="526" y="377"/>
                      </a:moveTo>
                      <a:lnTo>
                        <a:pt x="457" y="0"/>
                      </a:lnTo>
                      <a:lnTo>
                        <a:pt x="0" y="29"/>
                      </a:lnTo>
                      <a:lnTo>
                        <a:pt x="89" y="512"/>
                      </a:lnTo>
                      <a:lnTo>
                        <a:pt x="526" y="377"/>
                      </a:lnTo>
                      <a:close/>
                      <a:moveTo>
                        <a:pt x="504" y="364"/>
                      </a:moveTo>
                      <a:lnTo>
                        <a:pt x="104" y="487"/>
                      </a:lnTo>
                      <a:lnTo>
                        <a:pt x="23" y="47"/>
                      </a:lnTo>
                      <a:lnTo>
                        <a:pt x="441" y="20"/>
                      </a:lnTo>
                      <a:lnTo>
                        <a:pt x="504" y="364"/>
                      </a:ln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2" name="íŝlîḑé">
                  <a:extLst>
                    <a:ext uri="{FF2B5EF4-FFF2-40B4-BE49-F238E27FC236}">
                      <a16:creationId xmlns:a16="http://schemas.microsoft.com/office/drawing/2014/main" id="{96CFC75D-28D9-46DF-ACCC-36BF548D2F20}"/>
                    </a:ext>
                  </a:extLst>
                </p:cNvPr>
                <p:cNvSpPr/>
                <p:nvPr/>
              </p:nvSpPr>
              <p:spPr bwMode="auto">
                <a:xfrm>
                  <a:off x="5585" y="1757"/>
                  <a:ext cx="253" cy="296"/>
                </a:xfrm>
                <a:custGeom>
                  <a:avLst/>
                  <a:gdLst>
                    <a:gd name="T0" fmla="*/ 710 w 1056"/>
                    <a:gd name="T1" fmla="*/ 51 h 1240"/>
                    <a:gd name="T2" fmla="*/ 115 w 1056"/>
                    <a:gd name="T3" fmla="*/ 344 h 1240"/>
                    <a:gd name="T4" fmla="*/ 29 w 1056"/>
                    <a:gd name="T5" fmla="*/ 746 h 1240"/>
                    <a:gd name="T6" fmla="*/ 253 w 1056"/>
                    <a:gd name="T7" fmla="*/ 1097 h 1240"/>
                    <a:gd name="T8" fmla="*/ 917 w 1056"/>
                    <a:gd name="T9" fmla="*/ 1189 h 1240"/>
                    <a:gd name="T10" fmla="*/ 987 w 1056"/>
                    <a:gd name="T11" fmla="*/ 1212 h 1240"/>
                    <a:gd name="T12" fmla="*/ 1048 w 1056"/>
                    <a:gd name="T13" fmla="*/ 1123 h 1240"/>
                    <a:gd name="T14" fmla="*/ 959 w 1056"/>
                    <a:gd name="T15" fmla="*/ 1062 h 1240"/>
                    <a:gd name="T16" fmla="*/ 902 w 1056"/>
                    <a:gd name="T17" fmla="*/ 1109 h 1240"/>
                    <a:gd name="T18" fmla="*/ 297 w 1056"/>
                    <a:gd name="T19" fmla="*/ 1029 h 1240"/>
                    <a:gd name="T20" fmla="*/ 108 w 1056"/>
                    <a:gd name="T21" fmla="*/ 731 h 1240"/>
                    <a:gd name="T22" fmla="*/ 179 w 1056"/>
                    <a:gd name="T23" fmla="*/ 394 h 1240"/>
                    <a:gd name="T24" fmla="*/ 720 w 1056"/>
                    <a:gd name="T25" fmla="*/ 131 h 1240"/>
                    <a:gd name="T26" fmla="*/ 793 w 1056"/>
                    <a:gd name="T27" fmla="*/ 158 h 1240"/>
                    <a:gd name="T28" fmla="*/ 854 w 1056"/>
                    <a:gd name="T29" fmla="*/ 69 h 1240"/>
                    <a:gd name="T30" fmla="*/ 765 w 1056"/>
                    <a:gd name="T31" fmla="*/ 8 h 1240"/>
                    <a:gd name="T32" fmla="*/ 710 w 1056"/>
                    <a:gd name="T33" fmla="*/ 51 h 1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056" h="1240">
                      <a:moveTo>
                        <a:pt x="710" y="51"/>
                      </a:moveTo>
                      <a:cubicBezTo>
                        <a:pt x="575" y="71"/>
                        <a:pt x="272" y="140"/>
                        <a:pt x="115" y="344"/>
                      </a:cubicBezTo>
                      <a:cubicBezTo>
                        <a:pt x="29" y="456"/>
                        <a:pt x="0" y="591"/>
                        <a:pt x="29" y="746"/>
                      </a:cubicBezTo>
                      <a:cubicBezTo>
                        <a:pt x="57" y="900"/>
                        <a:pt x="133" y="1019"/>
                        <a:pt x="253" y="1097"/>
                      </a:cubicBezTo>
                      <a:cubicBezTo>
                        <a:pt x="474" y="1240"/>
                        <a:pt x="783" y="1211"/>
                        <a:pt x="917" y="1189"/>
                      </a:cubicBezTo>
                      <a:cubicBezTo>
                        <a:pt x="935" y="1208"/>
                        <a:pt x="961" y="1217"/>
                        <a:pt x="987" y="1212"/>
                      </a:cubicBezTo>
                      <a:cubicBezTo>
                        <a:pt x="1028" y="1204"/>
                        <a:pt x="1056" y="1164"/>
                        <a:pt x="1048" y="1123"/>
                      </a:cubicBezTo>
                      <a:cubicBezTo>
                        <a:pt x="1040" y="1081"/>
                        <a:pt x="1001" y="1054"/>
                        <a:pt x="959" y="1062"/>
                      </a:cubicBezTo>
                      <a:cubicBezTo>
                        <a:pt x="933" y="1066"/>
                        <a:pt x="911" y="1084"/>
                        <a:pt x="902" y="1109"/>
                      </a:cubicBezTo>
                      <a:cubicBezTo>
                        <a:pt x="776" y="1129"/>
                        <a:pt x="491" y="1155"/>
                        <a:pt x="297" y="1029"/>
                      </a:cubicBezTo>
                      <a:cubicBezTo>
                        <a:pt x="196" y="963"/>
                        <a:pt x="133" y="863"/>
                        <a:pt x="108" y="731"/>
                      </a:cubicBezTo>
                      <a:cubicBezTo>
                        <a:pt x="84" y="600"/>
                        <a:pt x="108" y="487"/>
                        <a:pt x="179" y="394"/>
                      </a:cubicBezTo>
                      <a:cubicBezTo>
                        <a:pt x="316" y="215"/>
                        <a:pt x="595" y="152"/>
                        <a:pt x="720" y="131"/>
                      </a:cubicBezTo>
                      <a:cubicBezTo>
                        <a:pt x="738" y="153"/>
                        <a:pt x="765" y="163"/>
                        <a:pt x="793" y="158"/>
                      </a:cubicBezTo>
                      <a:cubicBezTo>
                        <a:pt x="834" y="150"/>
                        <a:pt x="862" y="110"/>
                        <a:pt x="854" y="69"/>
                      </a:cubicBezTo>
                      <a:cubicBezTo>
                        <a:pt x="847" y="28"/>
                        <a:pt x="807" y="0"/>
                        <a:pt x="765" y="8"/>
                      </a:cubicBezTo>
                      <a:cubicBezTo>
                        <a:pt x="741" y="12"/>
                        <a:pt x="720" y="28"/>
                        <a:pt x="710" y="51"/>
                      </a:cubicBez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3" name="íṣļîḍè">
                  <a:extLst>
                    <a:ext uri="{FF2B5EF4-FFF2-40B4-BE49-F238E27FC236}">
                      <a16:creationId xmlns:a16="http://schemas.microsoft.com/office/drawing/2014/main" id="{2DB42A65-3A82-4199-9628-592850B88D0D}"/>
                    </a:ext>
                  </a:extLst>
                </p:cNvPr>
                <p:cNvSpPr/>
                <p:nvPr/>
              </p:nvSpPr>
              <p:spPr bwMode="auto">
                <a:xfrm>
                  <a:off x="4460" y="3548"/>
                  <a:ext cx="521" cy="520"/>
                </a:xfrm>
                <a:custGeom>
                  <a:avLst/>
                  <a:gdLst>
                    <a:gd name="T0" fmla="*/ 1087 w 2175"/>
                    <a:gd name="T1" fmla="*/ 0 h 2175"/>
                    <a:gd name="T2" fmla="*/ 0 w 2175"/>
                    <a:gd name="T3" fmla="*/ 1088 h 2175"/>
                    <a:gd name="T4" fmla="*/ 1087 w 2175"/>
                    <a:gd name="T5" fmla="*/ 2175 h 2175"/>
                    <a:gd name="T6" fmla="*/ 2175 w 2175"/>
                    <a:gd name="T7" fmla="*/ 1088 h 2175"/>
                    <a:gd name="T8" fmla="*/ 1087 w 2175"/>
                    <a:gd name="T9" fmla="*/ 0 h 2175"/>
                    <a:gd name="T10" fmla="*/ 2085 w 2175"/>
                    <a:gd name="T11" fmla="*/ 1088 h 2175"/>
                    <a:gd name="T12" fmla="*/ 1087 w 2175"/>
                    <a:gd name="T13" fmla="*/ 2086 h 2175"/>
                    <a:gd name="T14" fmla="*/ 89 w 2175"/>
                    <a:gd name="T15" fmla="*/ 1088 h 2175"/>
                    <a:gd name="T16" fmla="*/ 1087 w 2175"/>
                    <a:gd name="T17" fmla="*/ 89 h 2175"/>
                    <a:gd name="T18" fmla="*/ 2085 w 2175"/>
                    <a:gd name="T19" fmla="*/ 1088 h 2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75" h="2175">
                      <a:moveTo>
                        <a:pt x="1087" y="0"/>
                      </a:moveTo>
                      <a:cubicBezTo>
                        <a:pt x="488" y="0"/>
                        <a:pt x="0" y="488"/>
                        <a:pt x="0" y="1088"/>
                      </a:cubicBezTo>
                      <a:cubicBezTo>
                        <a:pt x="0" y="1687"/>
                        <a:pt x="488" y="2175"/>
                        <a:pt x="1087" y="2175"/>
                      </a:cubicBezTo>
                      <a:cubicBezTo>
                        <a:pt x="1687" y="2175"/>
                        <a:pt x="2175" y="1687"/>
                        <a:pt x="2175" y="1088"/>
                      </a:cubicBezTo>
                      <a:cubicBezTo>
                        <a:pt x="2175" y="488"/>
                        <a:pt x="1687" y="0"/>
                        <a:pt x="1087" y="0"/>
                      </a:cubicBezTo>
                      <a:close/>
                      <a:moveTo>
                        <a:pt x="2085" y="1088"/>
                      </a:moveTo>
                      <a:cubicBezTo>
                        <a:pt x="2085" y="1638"/>
                        <a:pt x="1638" y="2086"/>
                        <a:pt x="1087" y="2086"/>
                      </a:cubicBezTo>
                      <a:cubicBezTo>
                        <a:pt x="537" y="2086"/>
                        <a:pt x="89" y="1638"/>
                        <a:pt x="89" y="1088"/>
                      </a:cubicBezTo>
                      <a:cubicBezTo>
                        <a:pt x="89" y="537"/>
                        <a:pt x="537" y="89"/>
                        <a:pt x="1087" y="89"/>
                      </a:cubicBezTo>
                      <a:cubicBezTo>
                        <a:pt x="1638" y="89"/>
                        <a:pt x="2085" y="537"/>
                        <a:pt x="2085" y="1088"/>
                      </a:cubicBez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4" name="ïşlïḋé">
                  <a:extLst>
                    <a:ext uri="{FF2B5EF4-FFF2-40B4-BE49-F238E27FC236}">
                      <a16:creationId xmlns:a16="http://schemas.microsoft.com/office/drawing/2014/main" id="{60230D98-F720-4488-8D0C-C2ED940E3F30}"/>
                    </a:ext>
                  </a:extLst>
                </p:cNvPr>
                <p:cNvSpPr/>
                <p:nvPr/>
              </p:nvSpPr>
              <p:spPr bwMode="auto">
                <a:xfrm>
                  <a:off x="4543" y="3657"/>
                  <a:ext cx="355" cy="302"/>
                </a:xfrm>
                <a:custGeom>
                  <a:avLst/>
                  <a:gdLst>
                    <a:gd name="T0" fmla="*/ 133 w 355"/>
                    <a:gd name="T1" fmla="*/ 97 h 302"/>
                    <a:gd name="T2" fmla="*/ 132 w 355"/>
                    <a:gd name="T3" fmla="*/ 98 h 302"/>
                    <a:gd name="T4" fmla="*/ 20 w 355"/>
                    <a:gd name="T5" fmla="*/ 271 h 302"/>
                    <a:gd name="T6" fmla="*/ 0 w 355"/>
                    <a:gd name="T7" fmla="*/ 302 h 302"/>
                    <a:gd name="T8" fmla="*/ 34 w 355"/>
                    <a:gd name="T9" fmla="*/ 288 h 302"/>
                    <a:gd name="T10" fmla="*/ 222 w 355"/>
                    <a:gd name="T11" fmla="*/ 204 h 302"/>
                    <a:gd name="T12" fmla="*/ 335 w 355"/>
                    <a:gd name="T13" fmla="*/ 31 h 302"/>
                    <a:gd name="T14" fmla="*/ 355 w 355"/>
                    <a:gd name="T15" fmla="*/ 0 h 302"/>
                    <a:gd name="T16" fmla="*/ 321 w 355"/>
                    <a:gd name="T17" fmla="*/ 15 h 302"/>
                    <a:gd name="T18" fmla="*/ 133 w 355"/>
                    <a:gd name="T19" fmla="*/ 97 h 302"/>
                    <a:gd name="T20" fmla="*/ 58 w 355"/>
                    <a:gd name="T21" fmla="*/ 253 h 302"/>
                    <a:gd name="T22" fmla="*/ 147 w 355"/>
                    <a:gd name="T23" fmla="*/ 116 h 302"/>
                    <a:gd name="T24" fmla="*/ 296 w 355"/>
                    <a:gd name="T25" fmla="*/ 50 h 302"/>
                    <a:gd name="T26" fmla="*/ 207 w 355"/>
                    <a:gd name="T27" fmla="*/ 187 h 302"/>
                    <a:gd name="T28" fmla="*/ 58 w 355"/>
                    <a:gd name="T29" fmla="*/ 253 h 3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55" h="302">
                      <a:moveTo>
                        <a:pt x="133" y="97"/>
                      </a:moveTo>
                      <a:lnTo>
                        <a:pt x="132" y="98"/>
                      </a:lnTo>
                      <a:lnTo>
                        <a:pt x="20" y="271"/>
                      </a:lnTo>
                      <a:lnTo>
                        <a:pt x="0" y="302"/>
                      </a:lnTo>
                      <a:lnTo>
                        <a:pt x="34" y="288"/>
                      </a:lnTo>
                      <a:lnTo>
                        <a:pt x="222" y="204"/>
                      </a:lnTo>
                      <a:lnTo>
                        <a:pt x="335" y="31"/>
                      </a:lnTo>
                      <a:lnTo>
                        <a:pt x="355" y="0"/>
                      </a:lnTo>
                      <a:lnTo>
                        <a:pt x="321" y="15"/>
                      </a:lnTo>
                      <a:lnTo>
                        <a:pt x="133" y="97"/>
                      </a:lnTo>
                      <a:close/>
                      <a:moveTo>
                        <a:pt x="58" y="253"/>
                      </a:moveTo>
                      <a:lnTo>
                        <a:pt x="147" y="116"/>
                      </a:lnTo>
                      <a:lnTo>
                        <a:pt x="296" y="50"/>
                      </a:lnTo>
                      <a:lnTo>
                        <a:pt x="207" y="187"/>
                      </a:lnTo>
                      <a:lnTo>
                        <a:pt x="58" y="253"/>
                      </a:ln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5" name="ïSľîďe">
                  <a:extLst>
                    <a:ext uri="{FF2B5EF4-FFF2-40B4-BE49-F238E27FC236}">
                      <a16:creationId xmlns:a16="http://schemas.microsoft.com/office/drawing/2014/main" id="{5F4E2E84-3E99-43C8-95CD-E8B9BC3593A0}"/>
                    </a:ext>
                  </a:extLst>
                </p:cNvPr>
                <p:cNvSpPr/>
                <p:nvPr/>
              </p:nvSpPr>
              <p:spPr bwMode="auto">
                <a:xfrm>
                  <a:off x="4694" y="3785"/>
                  <a:ext cx="53" cy="53"/>
                </a:xfrm>
                <a:prstGeom prst="ellipse">
                  <a:avLst/>
                </a:pr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6" name="iSļïdé">
                  <a:extLst>
                    <a:ext uri="{FF2B5EF4-FFF2-40B4-BE49-F238E27FC236}">
                      <a16:creationId xmlns:a16="http://schemas.microsoft.com/office/drawing/2014/main" id="{8C171476-DFD4-44E7-95BC-D52CAED38539}"/>
                    </a:ext>
                  </a:extLst>
                </p:cNvPr>
                <p:cNvSpPr/>
                <p:nvPr/>
              </p:nvSpPr>
              <p:spPr bwMode="auto">
                <a:xfrm>
                  <a:off x="5428" y="2264"/>
                  <a:ext cx="465" cy="292"/>
                </a:xfrm>
                <a:custGeom>
                  <a:avLst/>
                  <a:gdLst>
                    <a:gd name="T0" fmla="*/ 789 w 1942"/>
                    <a:gd name="T1" fmla="*/ 120 h 1222"/>
                    <a:gd name="T2" fmla="*/ 107 w 1942"/>
                    <a:gd name="T3" fmla="*/ 424 h 1222"/>
                    <a:gd name="T4" fmla="*/ 562 w 1942"/>
                    <a:gd name="T5" fmla="*/ 1016 h 1222"/>
                    <a:gd name="T6" fmla="*/ 586 w 1942"/>
                    <a:gd name="T7" fmla="*/ 1023 h 1222"/>
                    <a:gd name="T8" fmla="*/ 600 w 1942"/>
                    <a:gd name="T9" fmla="*/ 1023 h 1222"/>
                    <a:gd name="T10" fmla="*/ 610 w 1942"/>
                    <a:gd name="T11" fmla="*/ 1028 h 1222"/>
                    <a:gd name="T12" fmla="*/ 1277 w 1942"/>
                    <a:gd name="T13" fmla="*/ 1197 h 1222"/>
                    <a:gd name="T14" fmla="*/ 1279 w 1942"/>
                    <a:gd name="T15" fmla="*/ 1197 h 1222"/>
                    <a:gd name="T16" fmla="*/ 1284 w 1942"/>
                    <a:gd name="T17" fmla="*/ 1198 h 1222"/>
                    <a:gd name="T18" fmla="*/ 1286 w 1942"/>
                    <a:gd name="T19" fmla="*/ 1198 h 1222"/>
                    <a:gd name="T20" fmla="*/ 1852 w 1942"/>
                    <a:gd name="T21" fmla="*/ 866 h 1222"/>
                    <a:gd name="T22" fmla="*/ 1526 w 1942"/>
                    <a:gd name="T23" fmla="*/ 308 h 1222"/>
                    <a:gd name="T24" fmla="*/ 1522 w 1942"/>
                    <a:gd name="T25" fmla="*/ 306 h 1222"/>
                    <a:gd name="T26" fmla="*/ 837 w 1942"/>
                    <a:gd name="T27" fmla="*/ 132 h 1222"/>
                    <a:gd name="T28" fmla="*/ 825 w 1942"/>
                    <a:gd name="T29" fmla="*/ 132 h 1222"/>
                    <a:gd name="T30" fmla="*/ 814 w 1942"/>
                    <a:gd name="T31" fmla="*/ 125 h 1222"/>
                    <a:gd name="T32" fmla="*/ 789 w 1942"/>
                    <a:gd name="T33" fmla="*/ 120 h 1222"/>
                    <a:gd name="T34" fmla="*/ 883 w 1942"/>
                    <a:gd name="T35" fmla="*/ 241 h 1222"/>
                    <a:gd name="T36" fmla="*/ 1489 w 1942"/>
                    <a:gd name="T37" fmla="*/ 395 h 1222"/>
                    <a:gd name="T38" fmla="*/ 1661 w 1942"/>
                    <a:gd name="T39" fmla="*/ 525 h 1222"/>
                    <a:gd name="T40" fmla="*/ 1760 w 1942"/>
                    <a:gd name="T41" fmla="*/ 843 h 1222"/>
                    <a:gd name="T42" fmla="*/ 1295 w 1942"/>
                    <a:gd name="T43" fmla="*/ 1104 h 1222"/>
                    <a:gd name="T44" fmla="*/ 703 w 1942"/>
                    <a:gd name="T45" fmla="*/ 954 h 1222"/>
                    <a:gd name="T46" fmla="*/ 883 w 1942"/>
                    <a:gd name="T47" fmla="*/ 241 h 1222"/>
                    <a:gd name="T48" fmla="*/ 542 w 1942"/>
                    <a:gd name="T49" fmla="*/ 909 h 1222"/>
                    <a:gd name="T50" fmla="*/ 199 w 1942"/>
                    <a:gd name="T51" fmla="*/ 447 h 1222"/>
                    <a:gd name="T52" fmla="*/ 720 w 1942"/>
                    <a:gd name="T53" fmla="*/ 204 h 1222"/>
                    <a:gd name="T54" fmla="*/ 542 w 1942"/>
                    <a:gd name="T55" fmla="*/ 909 h 1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942" h="1222">
                      <a:moveTo>
                        <a:pt x="789" y="120"/>
                      </a:moveTo>
                      <a:cubicBezTo>
                        <a:pt x="783" y="119"/>
                        <a:pt x="215" y="0"/>
                        <a:pt x="107" y="424"/>
                      </a:cubicBezTo>
                      <a:cubicBezTo>
                        <a:pt x="0" y="849"/>
                        <a:pt x="556" y="1014"/>
                        <a:pt x="562" y="1016"/>
                      </a:cubicBezTo>
                      <a:cubicBezTo>
                        <a:pt x="586" y="1023"/>
                        <a:pt x="586" y="1023"/>
                        <a:pt x="586" y="1023"/>
                      </a:cubicBezTo>
                      <a:cubicBezTo>
                        <a:pt x="591" y="1024"/>
                        <a:pt x="596" y="1024"/>
                        <a:pt x="600" y="1023"/>
                      </a:cubicBezTo>
                      <a:cubicBezTo>
                        <a:pt x="603" y="1025"/>
                        <a:pt x="606" y="1027"/>
                        <a:pt x="610" y="1028"/>
                      </a:cubicBezTo>
                      <a:cubicBezTo>
                        <a:pt x="1277" y="1197"/>
                        <a:pt x="1277" y="1197"/>
                        <a:pt x="1277" y="1197"/>
                      </a:cubicBezTo>
                      <a:cubicBezTo>
                        <a:pt x="1277" y="1197"/>
                        <a:pt x="1278" y="1197"/>
                        <a:pt x="1279" y="1197"/>
                      </a:cubicBezTo>
                      <a:cubicBezTo>
                        <a:pt x="1284" y="1198"/>
                        <a:pt x="1284" y="1198"/>
                        <a:pt x="1284" y="1198"/>
                      </a:cubicBezTo>
                      <a:cubicBezTo>
                        <a:pt x="1284" y="1198"/>
                        <a:pt x="1285" y="1198"/>
                        <a:pt x="1286" y="1198"/>
                      </a:cubicBezTo>
                      <a:cubicBezTo>
                        <a:pt x="1290" y="1199"/>
                        <a:pt x="1762" y="1222"/>
                        <a:pt x="1852" y="866"/>
                      </a:cubicBezTo>
                      <a:cubicBezTo>
                        <a:pt x="1942" y="510"/>
                        <a:pt x="1530" y="310"/>
                        <a:pt x="1526" y="308"/>
                      </a:cubicBezTo>
                      <a:cubicBezTo>
                        <a:pt x="1525" y="307"/>
                        <a:pt x="1523" y="306"/>
                        <a:pt x="1522" y="306"/>
                      </a:cubicBezTo>
                      <a:cubicBezTo>
                        <a:pt x="837" y="132"/>
                        <a:pt x="837" y="132"/>
                        <a:pt x="837" y="132"/>
                      </a:cubicBezTo>
                      <a:cubicBezTo>
                        <a:pt x="833" y="131"/>
                        <a:pt x="829" y="131"/>
                        <a:pt x="825" y="132"/>
                      </a:cubicBezTo>
                      <a:cubicBezTo>
                        <a:pt x="822" y="129"/>
                        <a:pt x="818" y="126"/>
                        <a:pt x="814" y="125"/>
                      </a:cubicBezTo>
                      <a:lnTo>
                        <a:pt x="789" y="120"/>
                      </a:lnTo>
                      <a:close/>
                      <a:moveTo>
                        <a:pt x="883" y="241"/>
                      </a:moveTo>
                      <a:cubicBezTo>
                        <a:pt x="1489" y="395"/>
                        <a:pt x="1489" y="395"/>
                        <a:pt x="1489" y="395"/>
                      </a:cubicBezTo>
                      <a:cubicBezTo>
                        <a:pt x="1506" y="404"/>
                        <a:pt x="1590" y="450"/>
                        <a:pt x="1661" y="525"/>
                      </a:cubicBezTo>
                      <a:cubicBezTo>
                        <a:pt x="1755" y="625"/>
                        <a:pt x="1788" y="731"/>
                        <a:pt x="1760" y="843"/>
                      </a:cubicBezTo>
                      <a:cubicBezTo>
                        <a:pt x="1694" y="1104"/>
                        <a:pt x="1346" y="1105"/>
                        <a:pt x="1295" y="1104"/>
                      </a:cubicBezTo>
                      <a:cubicBezTo>
                        <a:pt x="703" y="954"/>
                        <a:pt x="703" y="954"/>
                        <a:pt x="703" y="954"/>
                      </a:cubicBezTo>
                      <a:lnTo>
                        <a:pt x="883" y="241"/>
                      </a:lnTo>
                      <a:close/>
                      <a:moveTo>
                        <a:pt x="542" y="909"/>
                      </a:moveTo>
                      <a:cubicBezTo>
                        <a:pt x="419" y="861"/>
                        <a:pt x="131" y="718"/>
                        <a:pt x="199" y="447"/>
                      </a:cubicBezTo>
                      <a:cubicBezTo>
                        <a:pt x="268" y="173"/>
                        <a:pt x="589" y="187"/>
                        <a:pt x="720" y="204"/>
                      </a:cubicBezTo>
                      <a:lnTo>
                        <a:pt x="542" y="909"/>
                      </a:ln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7" name="ïṥ1îḍe">
                  <a:extLst>
                    <a:ext uri="{FF2B5EF4-FFF2-40B4-BE49-F238E27FC236}">
                      <a16:creationId xmlns:a16="http://schemas.microsoft.com/office/drawing/2014/main" id="{0DAEBCE7-8CD8-484B-91B5-A19638501B63}"/>
                    </a:ext>
                  </a:extLst>
                </p:cNvPr>
                <p:cNvSpPr/>
                <p:nvPr/>
              </p:nvSpPr>
              <p:spPr bwMode="auto">
                <a:xfrm>
                  <a:off x="5314" y="2237"/>
                  <a:ext cx="320" cy="306"/>
                </a:xfrm>
                <a:custGeom>
                  <a:avLst/>
                  <a:gdLst>
                    <a:gd name="T0" fmla="*/ 85 w 1339"/>
                    <a:gd name="T1" fmla="*/ 829 h 1277"/>
                    <a:gd name="T2" fmla="*/ 137 w 1339"/>
                    <a:gd name="T3" fmla="*/ 627 h 1277"/>
                    <a:gd name="T4" fmla="*/ 189 w 1339"/>
                    <a:gd name="T5" fmla="*/ 640 h 1277"/>
                    <a:gd name="T6" fmla="*/ 217 w 1339"/>
                    <a:gd name="T7" fmla="*/ 624 h 1277"/>
                    <a:gd name="T8" fmla="*/ 246 w 1339"/>
                    <a:gd name="T9" fmla="*/ 507 h 1277"/>
                    <a:gd name="T10" fmla="*/ 428 w 1339"/>
                    <a:gd name="T11" fmla="*/ 553 h 1277"/>
                    <a:gd name="T12" fmla="*/ 492 w 1339"/>
                    <a:gd name="T13" fmla="*/ 942 h 1277"/>
                    <a:gd name="T14" fmla="*/ 1006 w 1339"/>
                    <a:gd name="T15" fmla="*/ 1273 h 1277"/>
                    <a:gd name="T16" fmla="*/ 1056 w 1339"/>
                    <a:gd name="T17" fmla="*/ 1241 h 1277"/>
                    <a:gd name="T18" fmla="*/ 1056 w 1339"/>
                    <a:gd name="T19" fmla="*/ 1240 h 1277"/>
                    <a:gd name="T20" fmla="*/ 1023 w 1339"/>
                    <a:gd name="T21" fmla="*/ 1190 h 1277"/>
                    <a:gd name="T22" fmla="*/ 564 w 1339"/>
                    <a:gd name="T23" fmla="*/ 898 h 1277"/>
                    <a:gd name="T24" fmla="*/ 519 w 1339"/>
                    <a:gd name="T25" fmla="*/ 532 h 1277"/>
                    <a:gd name="T26" fmla="*/ 734 w 1339"/>
                    <a:gd name="T27" fmla="*/ 226 h 1277"/>
                    <a:gd name="T28" fmla="*/ 1283 w 1339"/>
                    <a:gd name="T29" fmla="*/ 172 h 1277"/>
                    <a:gd name="T30" fmla="*/ 1334 w 1339"/>
                    <a:gd name="T31" fmla="*/ 141 h 1277"/>
                    <a:gd name="T32" fmla="*/ 1304 w 1339"/>
                    <a:gd name="T33" fmla="*/ 90 h 1277"/>
                    <a:gd name="T34" fmla="*/ 692 w 1339"/>
                    <a:gd name="T35" fmla="*/ 154 h 1277"/>
                    <a:gd name="T36" fmla="*/ 456 w 1339"/>
                    <a:gd name="T37" fmla="*/ 449 h 1277"/>
                    <a:gd name="T38" fmla="*/ 273 w 1339"/>
                    <a:gd name="T39" fmla="*/ 403 h 1277"/>
                    <a:gd name="T40" fmla="*/ 302 w 1339"/>
                    <a:gd name="T41" fmla="*/ 286 h 1277"/>
                    <a:gd name="T42" fmla="*/ 286 w 1339"/>
                    <a:gd name="T43" fmla="*/ 259 h 1277"/>
                    <a:gd name="T44" fmla="*/ 233 w 1339"/>
                    <a:gd name="T45" fmla="*/ 245 h 1277"/>
                    <a:gd name="T46" fmla="*/ 284 w 1339"/>
                    <a:gd name="T47" fmla="*/ 43 h 1277"/>
                    <a:gd name="T48" fmla="*/ 268 w 1339"/>
                    <a:gd name="T49" fmla="*/ 16 h 1277"/>
                    <a:gd name="T50" fmla="*/ 229 w 1339"/>
                    <a:gd name="T51" fmla="*/ 6 h 1277"/>
                    <a:gd name="T52" fmla="*/ 202 w 1339"/>
                    <a:gd name="T53" fmla="*/ 23 h 1277"/>
                    <a:gd name="T54" fmla="*/ 3 w 1339"/>
                    <a:gd name="T55" fmla="*/ 808 h 1277"/>
                    <a:gd name="T56" fmla="*/ 19 w 1339"/>
                    <a:gd name="T57" fmla="*/ 836 h 1277"/>
                    <a:gd name="T58" fmla="*/ 58 w 1339"/>
                    <a:gd name="T59" fmla="*/ 845 h 1277"/>
                    <a:gd name="T60" fmla="*/ 85 w 1339"/>
                    <a:gd name="T61" fmla="*/ 829 h 12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339" h="1277">
                      <a:moveTo>
                        <a:pt x="85" y="829"/>
                      </a:moveTo>
                      <a:cubicBezTo>
                        <a:pt x="137" y="627"/>
                        <a:pt x="137" y="627"/>
                        <a:pt x="137" y="627"/>
                      </a:cubicBezTo>
                      <a:cubicBezTo>
                        <a:pt x="189" y="640"/>
                        <a:pt x="189" y="640"/>
                        <a:pt x="189" y="640"/>
                      </a:cubicBezTo>
                      <a:cubicBezTo>
                        <a:pt x="202" y="643"/>
                        <a:pt x="214" y="636"/>
                        <a:pt x="217" y="624"/>
                      </a:cubicBezTo>
                      <a:cubicBezTo>
                        <a:pt x="246" y="507"/>
                        <a:pt x="246" y="507"/>
                        <a:pt x="246" y="507"/>
                      </a:cubicBezTo>
                      <a:cubicBezTo>
                        <a:pt x="428" y="553"/>
                        <a:pt x="428" y="553"/>
                        <a:pt x="428" y="553"/>
                      </a:cubicBezTo>
                      <a:cubicBezTo>
                        <a:pt x="400" y="698"/>
                        <a:pt x="422" y="829"/>
                        <a:pt x="492" y="942"/>
                      </a:cubicBezTo>
                      <a:cubicBezTo>
                        <a:pt x="649" y="1194"/>
                        <a:pt x="991" y="1270"/>
                        <a:pt x="1006" y="1273"/>
                      </a:cubicBezTo>
                      <a:cubicBezTo>
                        <a:pt x="1028" y="1277"/>
                        <a:pt x="1050" y="1264"/>
                        <a:pt x="1056" y="1241"/>
                      </a:cubicBezTo>
                      <a:cubicBezTo>
                        <a:pt x="1056" y="1240"/>
                        <a:pt x="1056" y="1240"/>
                        <a:pt x="1056" y="1240"/>
                      </a:cubicBezTo>
                      <a:cubicBezTo>
                        <a:pt x="1061" y="1218"/>
                        <a:pt x="1046" y="1195"/>
                        <a:pt x="1023" y="1190"/>
                      </a:cubicBezTo>
                      <a:cubicBezTo>
                        <a:pt x="1020" y="1190"/>
                        <a:pt x="702" y="1120"/>
                        <a:pt x="564" y="898"/>
                      </a:cubicBezTo>
                      <a:cubicBezTo>
                        <a:pt x="499" y="794"/>
                        <a:pt x="483" y="670"/>
                        <a:pt x="519" y="532"/>
                      </a:cubicBezTo>
                      <a:cubicBezTo>
                        <a:pt x="554" y="393"/>
                        <a:pt x="626" y="290"/>
                        <a:pt x="734" y="226"/>
                      </a:cubicBezTo>
                      <a:cubicBezTo>
                        <a:pt x="961" y="92"/>
                        <a:pt x="1279" y="171"/>
                        <a:pt x="1283" y="172"/>
                      </a:cubicBezTo>
                      <a:cubicBezTo>
                        <a:pt x="1305" y="177"/>
                        <a:pt x="1328" y="164"/>
                        <a:pt x="1334" y="141"/>
                      </a:cubicBezTo>
                      <a:cubicBezTo>
                        <a:pt x="1339" y="119"/>
                        <a:pt x="1326" y="96"/>
                        <a:pt x="1304" y="90"/>
                      </a:cubicBezTo>
                      <a:cubicBezTo>
                        <a:pt x="1290" y="87"/>
                        <a:pt x="951" y="0"/>
                        <a:pt x="692" y="154"/>
                      </a:cubicBezTo>
                      <a:cubicBezTo>
                        <a:pt x="581" y="219"/>
                        <a:pt x="501" y="318"/>
                        <a:pt x="456" y="449"/>
                      </a:cubicBezTo>
                      <a:cubicBezTo>
                        <a:pt x="273" y="403"/>
                        <a:pt x="273" y="403"/>
                        <a:pt x="273" y="403"/>
                      </a:cubicBezTo>
                      <a:cubicBezTo>
                        <a:pt x="302" y="286"/>
                        <a:pt x="302" y="286"/>
                        <a:pt x="302" y="286"/>
                      </a:cubicBezTo>
                      <a:cubicBezTo>
                        <a:pt x="305" y="274"/>
                        <a:pt x="298" y="262"/>
                        <a:pt x="286" y="259"/>
                      </a:cubicBezTo>
                      <a:cubicBezTo>
                        <a:pt x="233" y="245"/>
                        <a:pt x="233" y="245"/>
                        <a:pt x="233" y="245"/>
                      </a:cubicBezTo>
                      <a:cubicBezTo>
                        <a:pt x="284" y="43"/>
                        <a:pt x="284" y="43"/>
                        <a:pt x="284" y="43"/>
                      </a:cubicBezTo>
                      <a:cubicBezTo>
                        <a:pt x="287" y="31"/>
                        <a:pt x="280" y="19"/>
                        <a:pt x="268" y="16"/>
                      </a:cubicBezTo>
                      <a:cubicBezTo>
                        <a:pt x="229" y="6"/>
                        <a:pt x="229" y="6"/>
                        <a:pt x="229" y="6"/>
                      </a:cubicBezTo>
                      <a:cubicBezTo>
                        <a:pt x="217" y="3"/>
                        <a:pt x="205" y="10"/>
                        <a:pt x="202" y="23"/>
                      </a:cubicBezTo>
                      <a:cubicBezTo>
                        <a:pt x="3" y="808"/>
                        <a:pt x="3" y="808"/>
                        <a:pt x="3" y="808"/>
                      </a:cubicBezTo>
                      <a:cubicBezTo>
                        <a:pt x="0" y="820"/>
                        <a:pt x="7" y="833"/>
                        <a:pt x="19" y="836"/>
                      </a:cubicBezTo>
                      <a:cubicBezTo>
                        <a:pt x="58" y="845"/>
                        <a:pt x="58" y="845"/>
                        <a:pt x="58" y="845"/>
                      </a:cubicBezTo>
                      <a:cubicBezTo>
                        <a:pt x="70" y="848"/>
                        <a:pt x="82" y="841"/>
                        <a:pt x="85" y="829"/>
                      </a:cubicBez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8" name="iṣ1íďé">
                  <a:extLst>
                    <a:ext uri="{FF2B5EF4-FFF2-40B4-BE49-F238E27FC236}">
                      <a16:creationId xmlns:a16="http://schemas.microsoft.com/office/drawing/2014/main" id="{7A9867B3-2154-467E-949F-A1F9BF537FB7}"/>
                    </a:ext>
                  </a:extLst>
                </p:cNvPr>
                <p:cNvSpPr/>
                <p:nvPr/>
              </p:nvSpPr>
              <p:spPr bwMode="auto">
                <a:xfrm>
                  <a:off x="3620" y="3758"/>
                  <a:ext cx="564" cy="562"/>
                </a:xfrm>
                <a:custGeom>
                  <a:avLst/>
                  <a:gdLst>
                    <a:gd name="T0" fmla="*/ 2269 w 2352"/>
                    <a:gd name="T1" fmla="*/ 747 h 2352"/>
                    <a:gd name="T2" fmla="*/ 2213 w 2352"/>
                    <a:gd name="T3" fmla="*/ 621 h 2352"/>
                    <a:gd name="T4" fmla="*/ 1252 w 2352"/>
                    <a:gd name="T5" fmla="*/ 5 h 2352"/>
                    <a:gd name="T6" fmla="*/ 1151 w 2352"/>
                    <a:gd name="T7" fmla="*/ 0 h 2352"/>
                    <a:gd name="T8" fmla="*/ 158 w 2352"/>
                    <a:gd name="T9" fmla="*/ 594 h 2352"/>
                    <a:gd name="T10" fmla="*/ 109 w 2352"/>
                    <a:gd name="T11" fmla="*/ 681 h 2352"/>
                    <a:gd name="T12" fmla="*/ 5 w 2352"/>
                    <a:gd name="T13" fmla="*/ 1100 h 2352"/>
                    <a:gd name="T14" fmla="*/ 0 w 2352"/>
                    <a:gd name="T15" fmla="*/ 1202 h 2352"/>
                    <a:gd name="T16" fmla="*/ 83 w 2352"/>
                    <a:gd name="T17" fmla="*/ 1606 h 2352"/>
                    <a:gd name="T18" fmla="*/ 140 w 2352"/>
                    <a:gd name="T19" fmla="*/ 1731 h 2352"/>
                    <a:gd name="T20" fmla="*/ 1101 w 2352"/>
                    <a:gd name="T21" fmla="*/ 2347 h 2352"/>
                    <a:gd name="T22" fmla="*/ 1202 w 2352"/>
                    <a:gd name="T23" fmla="*/ 2352 h 2352"/>
                    <a:gd name="T24" fmla="*/ 2195 w 2352"/>
                    <a:gd name="T25" fmla="*/ 1758 h 2352"/>
                    <a:gd name="T26" fmla="*/ 2240 w 2352"/>
                    <a:gd name="T27" fmla="*/ 1679 h 2352"/>
                    <a:gd name="T28" fmla="*/ 2348 w 2352"/>
                    <a:gd name="T29" fmla="*/ 1252 h 2352"/>
                    <a:gd name="T30" fmla="*/ 2352 w 2352"/>
                    <a:gd name="T31" fmla="*/ 1150 h 2352"/>
                    <a:gd name="T32" fmla="*/ 1648 w 2352"/>
                    <a:gd name="T33" fmla="*/ 1783 h 2352"/>
                    <a:gd name="T34" fmla="*/ 1225 w 2352"/>
                    <a:gd name="T35" fmla="*/ 1743 h 2352"/>
                    <a:gd name="T36" fmla="*/ 1225 w 2352"/>
                    <a:gd name="T37" fmla="*/ 107 h 2352"/>
                    <a:gd name="T38" fmla="*/ 1664 w 2352"/>
                    <a:gd name="T39" fmla="*/ 609 h 2352"/>
                    <a:gd name="T40" fmla="*/ 1225 w 2352"/>
                    <a:gd name="T41" fmla="*/ 1128 h 2352"/>
                    <a:gd name="T42" fmla="*/ 1695 w 2352"/>
                    <a:gd name="T43" fmla="*/ 728 h 2352"/>
                    <a:gd name="T44" fmla="*/ 1747 w 2352"/>
                    <a:gd name="T45" fmla="*/ 1224 h 2352"/>
                    <a:gd name="T46" fmla="*/ 1690 w 2352"/>
                    <a:gd name="T47" fmla="*/ 1647 h 2352"/>
                    <a:gd name="T48" fmla="*/ 1747 w 2352"/>
                    <a:gd name="T49" fmla="*/ 1224 h 2352"/>
                    <a:gd name="T50" fmla="*/ 1804 w 2352"/>
                    <a:gd name="T51" fmla="*/ 742 h 2352"/>
                    <a:gd name="T52" fmla="*/ 2151 w 2352"/>
                    <a:gd name="T53" fmla="*/ 723 h 2352"/>
                    <a:gd name="T54" fmla="*/ 1851 w 2352"/>
                    <a:gd name="T55" fmla="*/ 1128 h 2352"/>
                    <a:gd name="T56" fmla="*/ 1851 w 2352"/>
                    <a:gd name="T57" fmla="*/ 1224 h 2352"/>
                    <a:gd name="T58" fmla="*/ 2151 w 2352"/>
                    <a:gd name="T59" fmla="*/ 1630 h 2352"/>
                    <a:gd name="T60" fmla="*/ 1804 w 2352"/>
                    <a:gd name="T61" fmla="*/ 1610 h 2352"/>
                    <a:gd name="T62" fmla="*/ 1768 w 2352"/>
                    <a:gd name="T63" fmla="*/ 609 h 2352"/>
                    <a:gd name="T64" fmla="*/ 1528 w 2352"/>
                    <a:gd name="T65" fmla="*/ 159 h 2352"/>
                    <a:gd name="T66" fmla="*/ 1596 w 2352"/>
                    <a:gd name="T67" fmla="*/ 2099 h 2352"/>
                    <a:gd name="T68" fmla="*/ 2086 w 2352"/>
                    <a:gd name="T69" fmla="*/ 1743 h 2352"/>
                    <a:gd name="T70" fmla="*/ 1528 w 2352"/>
                    <a:gd name="T71" fmla="*/ 2193 h 2352"/>
                    <a:gd name="T72" fmla="*/ 1129 w 2352"/>
                    <a:gd name="T73" fmla="*/ 2245 h 2352"/>
                    <a:gd name="T74" fmla="*/ 690 w 2352"/>
                    <a:gd name="T75" fmla="*/ 1743 h 2352"/>
                    <a:gd name="T76" fmla="*/ 503 w 2352"/>
                    <a:gd name="T77" fmla="*/ 1253 h 2352"/>
                    <a:gd name="T78" fmla="*/ 209 w 2352"/>
                    <a:gd name="T79" fmla="*/ 1647 h 2352"/>
                    <a:gd name="T80" fmla="*/ 104 w 2352"/>
                    <a:gd name="T81" fmla="*/ 1224 h 2352"/>
                    <a:gd name="T82" fmla="*/ 705 w 2352"/>
                    <a:gd name="T83" fmla="*/ 569 h 2352"/>
                    <a:gd name="T84" fmla="*/ 1129 w 2352"/>
                    <a:gd name="T85" fmla="*/ 609 h 2352"/>
                    <a:gd name="T86" fmla="*/ 607 w 2352"/>
                    <a:gd name="T87" fmla="*/ 1097 h 2352"/>
                    <a:gd name="T88" fmla="*/ 1129 w 2352"/>
                    <a:gd name="T89" fmla="*/ 706 h 2352"/>
                    <a:gd name="T90" fmla="*/ 658 w 2352"/>
                    <a:gd name="T91" fmla="*/ 1624 h 2352"/>
                    <a:gd name="T92" fmla="*/ 1129 w 2352"/>
                    <a:gd name="T93" fmla="*/ 1224 h 2352"/>
                    <a:gd name="T94" fmla="*/ 658 w 2352"/>
                    <a:gd name="T95" fmla="*/ 1624 h 2352"/>
                    <a:gd name="T96" fmla="*/ 502 w 2352"/>
                    <a:gd name="T97" fmla="*/ 1128 h 2352"/>
                    <a:gd name="T98" fmla="*/ 202 w 2352"/>
                    <a:gd name="T99" fmla="*/ 723 h 2352"/>
                    <a:gd name="T100" fmla="*/ 549 w 2352"/>
                    <a:gd name="T101" fmla="*/ 742 h 2352"/>
                    <a:gd name="T102" fmla="*/ 585 w 2352"/>
                    <a:gd name="T103" fmla="*/ 609 h 2352"/>
                    <a:gd name="T104" fmla="*/ 720 w 2352"/>
                    <a:gd name="T105" fmla="*/ 209 h 2352"/>
                    <a:gd name="T106" fmla="*/ 301 w 2352"/>
                    <a:gd name="T107" fmla="*/ 1790 h 2352"/>
                    <a:gd name="T108" fmla="*/ 592 w 2352"/>
                    <a:gd name="T109" fmla="*/ 1763 h 2352"/>
                    <a:gd name="T110" fmla="*/ 720 w 2352"/>
                    <a:gd name="T111" fmla="*/ 2143 h 2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352" h="2352">
                      <a:moveTo>
                        <a:pt x="2351" y="1142"/>
                      </a:moveTo>
                      <a:cubicBezTo>
                        <a:pt x="2348" y="1100"/>
                        <a:pt x="2348" y="1100"/>
                        <a:pt x="2348" y="1100"/>
                      </a:cubicBezTo>
                      <a:cubicBezTo>
                        <a:pt x="2340" y="976"/>
                        <a:pt x="2314" y="857"/>
                        <a:pt x="2269" y="747"/>
                      </a:cubicBezTo>
                      <a:cubicBezTo>
                        <a:pt x="2242" y="679"/>
                        <a:pt x="2242" y="679"/>
                        <a:pt x="2242" y="679"/>
                      </a:cubicBezTo>
                      <a:cubicBezTo>
                        <a:pt x="2242" y="676"/>
                        <a:pt x="2240" y="673"/>
                        <a:pt x="2239" y="671"/>
                      </a:cubicBezTo>
                      <a:cubicBezTo>
                        <a:pt x="2213" y="621"/>
                        <a:pt x="2213" y="621"/>
                        <a:pt x="2213" y="621"/>
                      </a:cubicBezTo>
                      <a:cubicBezTo>
                        <a:pt x="2211" y="618"/>
                        <a:pt x="2209" y="615"/>
                        <a:pt x="2206" y="613"/>
                      </a:cubicBezTo>
                      <a:cubicBezTo>
                        <a:pt x="2195" y="594"/>
                        <a:pt x="2195" y="594"/>
                        <a:pt x="2195" y="594"/>
                      </a:cubicBezTo>
                      <a:cubicBezTo>
                        <a:pt x="1999" y="251"/>
                        <a:pt x="1647" y="31"/>
                        <a:pt x="1252" y="5"/>
                      </a:cubicBezTo>
                      <a:cubicBezTo>
                        <a:pt x="1214" y="3"/>
                        <a:pt x="1214" y="3"/>
                        <a:pt x="1214" y="3"/>
                      </a:cubicBezTo>
                      <a:cubicBezTo>
                        <a:pt x="1210" y="1"/>
                        <a:pt x="1207" y="0"/>
                        <a:pt x="1202" y="0"/>
                      </a:cubicBezTo>
                      <a:cubicBezTo>
                        <a:pt x="1151" y="0"/>
                        <a:pt x="1151" y="0"/>
                        <a:pt x="1151" y="0"/>
                      </a:cubicBezTo>
                      <a:cubicBezTo>
                        <a:pt x="1147" y="0"/>
                        <a:pt x="1143" y="1"/>
                        <a:pt x="1140" y="3"/>
                      </a:cubicBezTo>
                      <a:cubicBezTo>
                        <a:pt x="1101" y="5"/>
                        <a:pt x="1101" y="5"/>
                        <a:pt x="1101" y="5"/>
                      </a:cubicBezTo>
                      <a:cubicBezTo>
                        <a:pt x="707" y="31"/>
                        <a:pt x="354" y="251"/>
                        <a:pt x="158" y="594"/>
                      </a:cubicBezTo>
                      <a:cubicBezTo>
                        <a:pt x="147" y="614"/>
                        <a:pt x="147" y="614"/>
                        <a:pt x="147" y="614"/>
                      </a:cubicBezTo>
                      <a:cubicBezTo>
                        <a:pt x="144" y="616"/>
                        <a:pt x="142" y="618"/>
                        <a:pt x="140" y="621"/>
                      </a:cubicBezTo>
                      <a:cubicBezTo>
                        <a:pt x="109" y="681"/>
                        <a:pt x="109" y="681"/>
                        <a:pt x="109" y="681"/>
                      </a:cubicBezTo>
                      <a:cubicBezTo>
                        <a:pt x="109" y="682"/>
                        <a:pt x="109" y="683"/>
                        <a:pt x="108" y="684"/>
                      </a:cubicBezTo>
                      <a:cubicBezTo>
                        <a:pt x="83" y="746"/>
                        <a:pt x="83" y="746"/>
                        <a:pt x="83" y="746"/>
                      </a:cubicBezTo>
                      <a:cubicBezTo>
                        <a:pt x="39" y="857"/>
                        <a:pt x="13" y="976"/>
                        <a:pt x="5" y="1100"/>
                      </a:cubicBezTo>
                      <a:cubicBezTo>
                        <a:pt x="3" y="1140"/>
                        <a:pt x="3" y="1140"/>
                        <a:pt x="3" y="1140"/>
                      </a:cubicBezTo>
                      <a:cubicBezTo>
                        <a:pt x="1" y="1143"/>
                        <a:pt x="0" y="1147"/>
                        <a:pt x="0" y="1150"/>
                      </a:cubicBezTo>
                      <a:cubicBezTo>
                        <a:pt x="0" y="1202"/>
                        <a:pt x="0" y="1202"/>
                        <a:pt x="0" y="1202"/>
                      </a:cubicBezTo>
                      <a:cubicBezTo>
                        <a:pt x="0" y="1206"/>
                        <a:pt x="1" y="1209"/>
                        <a:pt x="3" y="1212"/>
                      </a:cubicBezTo>
                      <a:cubicBezTo>
                        <a:pt x="5" y="1252"/>
                        <a:pt x="5" y="1252"/>
                        <a:pt x="5" y="1252"/>
                      </a:cubicBezTo>
                      <a:cubicBezTo>
                        <a:pt x="13" y="1376"/>
                        <a:pt x="40" y="1495"/>
                        <a:pt x="83" y="1606"/>
                      </a:cubicBezTo>
                      <a:cubicBezTo>
                        <a:pt x="108" y="1669"/>
                        <a:pt x="108" y="1669"/>
                        <a:pt x="108" y="1669"/>
                      </a:cubicBezTo>
                      <a:cubicBezTo>
                        <a:pt x="109" y="1670"/>
                        <a:pt x="109" y="1671"/>
                        <a:pt x="109" y="1671"/>
                      </a:cubicBezTo>
                      <a:cubicBezTo>
                        <a:pt x="140" y="1731"/>
                        <a:pt x="140" y="1731"/>
                        <a:pt x="140" y="1731"/>
                      </a:cubicBezTo>
                      <a:cubicBezTo>
                        <a:pt x="142" y="1734"/>
                        <a:pt x="144" y="1737"/>
                        <a:pt x="147" y="1739"/>
                      </a:cubicBezTo>
                      <a:cubicBezTo>
                        <a:pt x="158" y="1758"/>
                        <a:pt x="158" y="1758"/>
                        <a:pt x="158" y="1758"/>
                      </a:cubicBezTo>
                      <a:cubicBezTo>
                        <a:pt x="354" y="2101"/>
                        <a:pt x="707" y="2322"/>
                        <a:pt x="1101" y="2347"/>
                      </a:cubicBezTo>
                      <a:cubicBezTo>
                        <a:pt x="1141" y="2350"/>
                        <a:pt x="1141" y="2350"/>
                        <a:pt x="1141" y="2350"/>
                      </a:cubicBezTo>
                      <a:cubicBezTo>
                        <a:pt x="1144" y="2351"/>
                        <a:pt x="1147" y="2352"/>
                        <a:pt x="1151" y="2352"/>
                      </a:cubicBezTo>
                      <a:cubicBezTo>
                        <a:pt x="1202" y="2352"/>
                        <a:pt x="1202" y="2352"/>
                        <a:pt x="1202" y="2352"/>
                      </a:cubicBezTo>
                      <a:cubicBezTo>
                        <a:pt x="1206" y="2352"/>
                        <a:pt x="1209" y="2351"/>
                        <a:pt x="1212" y="2350"/>
                      </a:cubicBezTo>
                      <a:cubicBezTo>
                        <a:pt x="1252" y="2347"/>
                        <a:pt x="1252" y="2347"/>
                        <a:pt x="1252" y="2347"/>
                      </a:cubicBezTo>
                      <a:cubicBezTo>
                        <a:pt x="1647" y="2322"/>
                        <a:pt x="1999" y="2101"/>
                        <a:pt x="2195" y="1758"/>
                      </a:cubicBezTo>
                      <a:cubicBezTo>
                        <a:pt x="2206" y="1739"/>
                        <a:pt x="2206" y="1739"/>
                        <a:pt x="2206" y="1739"/>
                      </a:cubicBezTo>
                      <a:cubicBezTo>
                        <a:pt x="2209" y="1737"/>
                        <a:pt x="2211" y="1734"/>
                        <a:pt x="2213" y="1731"/>
                      </a:cubicBezTo>
                      <a:cubicBezTo>
                        <a:pt x="2240" y="1679"/>
                        <a:pt x="2240" y="1679"/>
                        <a:pt x="2240" y="1679"/>
                      </a:cubicBezTo>
                      <a:cubicBezTo>
                        <a:pt x="2241" y="1678"/>
                        <a:pt x="2241" y="1676"/>
                        <a:pt x="2242" y="1675"/>
                      </a:cubicBezTo>
                      <a:cubicBezTo>
                        <a:pt x="2269" y="1606"/>
                        <a:pt x="2269" y="1606"/>
                        <a:pt x="2269" y="1606"/>
                      </a:cubicBezTo>
                      <a:cubicBezTo>
                        <a:pt x="2314" y="1496"/>
                        <a:pt x="2340" y="1377"/>
                        <a:pt x="2348" y="1252"/>
                      </a:cubicBezTo>
                      <a:cubicBezTo>
                        <a:pt x="2351" y="1210"/>
                        <a:pt x="2351" y="1210"/>
                        <a:pt x="2351" y="1210"/>
                      </a:cubicBezTo>
                      <a:cubicBezTo>
                        <a:pt x="2352" y="1208"/>
                        <a:pt x="2352" y="1205"/>
                        <a:pt x="2352" y="1202"/>
                      </a:cubicBezTo>
                      <a:cubicBezTo>
                        <a:pt x="2352" y="1150"/>
                        <a:pt x="2352" y="1150"/>
                        <a:pt x="2352" y="1150"/>
                      </a:cubicBezTo>
                      <a:cubicBezTo>
                        <a:pt x="2352" y="1148"/>
                        <a:pt x="2352" y="1145"/>
                        <a:pt x="2351" y="1142"/>
                      </a:cubicBezTo>
                      <a:close/>
                      <a:moveTo>
                        <a:pt x="1664" y="1743"/>
                      </a:moveTo>
                      <a:cubicBezTo>
                        <a:pt x="1648" y="1783"/>
                        <a:pt x="1648" y="1783"/>
                        <a:pt x="1648" y="1783"/>
                      </a:cubicBezTo>
                      <a:cubicBezTo>
                        <a:pt x="1556" y="2028"/>
                        <a:pt x="1419" y="2188"/>
                        <a:pt x="1263" y="2234"/>
                      </a:cubicBezTo>
                      <a:cubicBezTo>
                        <a:pt x="1225" y="2245"/>
                        <a:pt x="1225" y="2245"/>
                        <a:pt x="1225" y="2245"/>
                      </a:cubicBezTo>
                      <a:cubicBezTo>
                        <a:pt x="1225" y="1743"/>
                        <a:pt x="1225" y="1743"/>
                        <a:pt x="1225" y="1743"/>
                      </a:cubicBezTo>
                      <a:lnTo>
                        <a:pt x="1664" y="1743"/>
                      </a:lnTo>
                      <a:close/>
                      <a:moveTo>
                        <a:pt x="1225" y="609"/>
                      </a:moveTo>
                      <a:cubicBezTo>
                        <a:pt x="1225" y="107"/>
                        <a:pt x="1225" y="107"/>
                        <a:pt x="1225" y="107"/>
                      </a:cubicBezTo>
                      <a:cubicBezTo>
                        <a:pt x="1263" y="118"/>
                        <a:pt x="1263" y="118"/>
                        <a:pt x="1263" y="118"/>
                      </a:cubicBezTo>
                      <a:cubicBezTo>
                        <a:pt x="1419" y="164"/>
                        <a:pt x="1556" y="324"/>
                        <a:pt x="1648" y="569"/>
                      </a:cubicBezTo>
                      <a:cubicBezTo>
                        <a:pt x="1664" y="609"/>
                        <a:pt x="1664" y="609"/>
                        <a:pt x="1664" y="609"/>
                      </a:cubicBezTo>
                      <a:lnTo>
                        <a:pt x="1225" y="609"/>
                      </a:lnTo>
                      <a:close/>
                      <a:moveTo>
                        <a:pt x="1747" y="1128"/>
                      </a:moveTo>
                      <a:cubicBezTo>
                        <a:pt x="1225" y="1128"/>
                        <a:pt x="1225" y="1128"/>
                        <a:pt x="1225" y="1128"/>
                      </a:cubicBezTo>
                      <a:cubicBezTo>
                        <a:pt x="1225" y="706"/>
                        <a:pt x="1225" y="706"/>
                        <a:pt x="1225" y="706"/>
                      </a:cubicBezTo>
                      <a:cubicBezTo>
                        <a:pt x="1690" y="706"/>
                        <a:pt x="1690" y="706"/>
                        <a:pt x="1690" y="706"/>
                      </a:cubicBezTo>
                      <a:cubicBezTo>
                        <a:pt x="1695" y="728"/>
                        <a:pt x="1695" y="728"/>
                        <a:pt x="1695" y="728"/>
                      </a:cubicBezTo>
                      <a:cubicBezTo>
                        <a:pt x="1723" y="838"/>
                        <a:pt x="1740" y="962"/>
                        <a:pt x="1745" y="1097"/>
                      </a:cubicBezTo>
                      <a:lnTo>
                        <a:pt x="1747" y="1128"/>
                      </a:lnTo>
                      <a:close/>
                      <a:moveTo>
                        <a:pt x="1747" y="1224"/>
                      </a:moveTo>
                      <a:cubicBezTo>
                        <a:pt x="1745" y="1255"/>
                        <a:pt x="1745" y="1255"/>
                        <a:pt x="1745" y="1255"/>
                      </a:cubicBezTo>
                      <a:cubicBezTo>
                        <a:pt x="1740" y="1391"/>
                        <a:pt x="1724" y="1512"/>
                        <a:pt x="1695" y="1624"/>
                      </a:cubicBezTo>
                      <a:cubicBezTo>
                        <a:pt x="1690" y="1647"/>
                        <a:pt x="1690" y="1647"/>
                        <a:pt x="1690" y="1647"/>
                      </a:cubicBezTo>
                      <a:cubicBezTo>
                        <a:pt x="1225" y="1647"/>
                        <a:pt x="1225" y="1647"/>
                        <a:pt x="1225" y="1647"/>
                      </a:cubicBezTo>
                      <a:cubicBezTo>
                        <a:pt x="1225" y="1224"/>
                        <a:pt x="1225" y="1224"/>
                        <a:pt x="1225" y="1224"/>
                      </a:cubicBezTo>
                      <a:lnTo>
                        <a:pt x="1747" y="1224"/>
                      </a:lnTo>
                      <a:close/>
                      <a:moveTo>
                        <a:pt x="1851" y="1128"/>
                      </a:moveTo>
                      <a:cubicBezTo>
                        <a:pt x="1850" y="1100"/>
                        <a:pt x="1850" y="1100"/>
                        <a:pt x="1850" y="1100"/>
                      </a:cubicBezTo>
                      <a:cubicBezTo>
                        <a:pt x="1845" y="973"/>
                        <a:pt x="1830" y="853"/>
                        <a:pt x="1804" y="742"/>
                      </a:cubicBezTo>
                      <a:cubicBezTo>
                        <a:pt x="1796" y="706"/>
                        <a:pt x="1796" y="706"/>
                        <a:pt x="1796" y="706"/>
                      </a:cubicBezTo>
                      <a:cubicBezTo>
                        <a:pt x="2143" y="706"/>
                        <a:pt x="2143" y="706"/>
                        <a:pt x="2143" y="706"/>
                      </a:cubicBezTo>
                      <a:cubicBezTo>
                        <a:pt x="2151" y="723"/>
                        <a:pt x="2151" y="723"/>
                        <a:pt x="2151" y="723"/>
                      </a:cubicBezTo>
                      <a:cubicBezTo>
                        <a:pt x="2205" y="837"/>
                        <a:pt x="2237" y="963"/>
                        <a:pt x="2247" y="1096"/>
                      </a:cubicBezTo>
                      <a:cubicBezTo>
                        <a:pt x="2249" y="1128"/>
                        <a:pt x="2249" y="1128"/>
                        <a:pt x="2249" y="1128"/>
                      </a:cubicBezTo>
                      <a:lnTo>
                        <a:pt x="1851" y="1128"/>
                      </a:lnTo>
                      <a:close/>
                      <a:moveTo>
                        <a:pt x="1804" y="1610"/>
                      </a:moveTo>
                      <a:cubicBezTo>
                        <a:pt x="1830" y="1500"/>
                        <a:pt x="1845" y="1379"/>
                        <a:pt x="1850" y="1253"/>
                      </a:cubicBezTo>
                      <a:cubicBezTo>
                        <a:pt x="1851" y="1224"/>
                        <a:pt x="1851" y="1224"/>
                        <a:pt x="1851" y="1224"/>
                      </a:cubicBezTo>
                      <a:cubicBezTo>
                        <a:pt x="2249" y="1224"/>
                        <a:pt x="2249" y="1224"/>
                        <a:pt x="2249" y="1224"/>
                      </a:cubicBezTo>
                      <a:cubicBezTo>
                        <a:pt x="2247" y="1256"/>
                        <a:pt x="2247" y="1256"/>
                        <a:pt x="2247" y="1256"/>
                      </a:cubicBezTo>
                      <a:cubicBezTo>
                        <a:pt x="2237" y="1389"/>
                        <a:pt x="2205" y="1515"/>
                        <a:pt x="2151" y="1630"/>
                      </a:cubicBezTo>
                      <a:cubicBezTo>
                        <a:pt x="2143" y="1647"/>
                        <a:pt x="2143" y="1647"/>
                        <a:pt x="2143" y="1647"/>
                      </a:cubicBezTo>
                      <a:cubicBezTo>
                        <a:pt x="1796" y="1647"/>
                        <a:pt x="1796" y="1647"/>
                        <a:pt x="1796" y="1647"/>
                      </a:cubicBezTo>
                      <a:lnTo>
                        <a:pt x="1804" y="1610"/>
                      </a:lnTo>
                      <a:close/>
                      <a:moveTo>
                        <a:pt x="2053" y="562"/>
                      </a:moveTo>
                      <a:cubicBezTo>
                        <a:pt x="2086" y="609"/>
                        <a:pt x="2086" y="609"/>
                        <a:pt x="2086" y="609"/>
                      </a:cubicBezTo>
                      <a:cubicBezTo>
                        <a:pt x="1768" y="609"/>
                        <a:pt x="1768" y="609"/>
                        <a:pt x="1768" y="609"/>
                      </a:cubicBezTo>
                      <a:cubicBezTo>
                        <a:pt x="1761" y="589"/>
                        <a:pt x="1761" y="589"/>
                        <a:pt x="1761" y="589"/>
                      </a:cubicBezTo>
                      <a:cubicBezTo>
                        <a:pt x="1717" y="455"/>
                        <a:pt x="1662" y="343"/>
                        <a:pt x="1596" y="253"/>
                      </a:cubicBezTo>
                      <a:cubicBezTo>
                        <a:pt x="1528" y="159"/>
                        <a:pt x="1528" y="159"/>
                        <a:pt x="1528" y="159"/>
                      </a:cubicBezTo>
                      <a:cubicBezTo>
                        <a:pt x="1633" y="209"/>
                        <a:pt x="1633" y="209"/>
                        <a:pt x="1633" y="209"/>
                      </a:cubicBezTo>
                      <a:cubicBezTo>
                        <a:pt x="1804" y="290"/>
                        <a:pt x="1945" y="409"/>
                        <a:pt x="2053" y="562"/>
                      </a:cubicBezTo>
                      <a:close/>
                      <a:moveTo>
                        <a:pt x="1596" y="2099"/>
                      </a:moveTo>
                      <a:cubicBezTo>
                        <a:pt x="1662" y="2009"/>
                        <a:pt x="1717" y="1896"/>
                        <a:pt x="1761" y="1763"/>
                      </a:cubicBezTo>
                      <a:cubicBezTo>
                        <a:pt x="1767" y="1743"/>
                        <a:pt x="1767" y="1743"/>
                        <a:pt x="1767" y="1743"/>
                      </a:cubicBezTo>
                      <a:cubicBezTo>
                        <a:pt x="2086" y="1743"/>
                        <a:pt x="2086" y="1743"/>
                        <a:pt x="2086" y="1743"/>
                      </a:cubicBezTo>
                      <a:cubicBezTo>
                        <a:pt x="2053" y="1790"/>
                        <a:pt x="2053" y="1790"/>
                        <a:pt x="2053" y="1790"/>
                      </a:cubicBezTo>
                      <a:cubicBezTo>
                        <a:pt x="1946" y="1942"/>
                        <a:pt x="1801" y="2064"/>
                        <a:pt x="1633" y="2143"/>
                      </a:cubicBezTo>
                      <a:cubicBezTo>
                        <a:pt x="1528" y="2193"/>
                        <a:pt x="1528" y="2193"/>
                        <a:pt x="1528" y="2193"/>
                      </a:cubicBezTo>
                      <a:lnTo>
                        <a:pt x="1596" y="2099"/>
                      </a:lnTo>
                      <a:close/>
                      <a:moveTo>
                        <a:pt x="1129" y="1743"/>
                      </a:moveTo>
                      <a:cubicBezTo>
                        <a:pt x="1129" y="2245"/>
                        <a:pt x="1129" y="2245"/>
                        <a:pt x="1129" y="2245"/>
                      </a:cubicBezTo>
                      <a:cubicBezTo>
                        <a:pt x="1091" y="2234"/>
                        <a:pt x="1091" y="2234"/>
                        <a:pt x="1091" y="2234"/>
                      </a:cubicBezTo>
                      <a:cubicBezTo>
                        <a:pt x="934" y="2188"/>
                        <a:pt x="797" y="2028"/>
                        <a:pt x="705" y="1783"/>
                      </a:cubicBezTo>
                      <a:cubicBezTo>
                        <a:pt x="690" y="1743"/>
                        <a:pt x="690" y="1743"/>
                        <a:pt x="690" y="1743"/>
                      </a:cubicBezTo>
                      <a:lnTo>
                        <a:pt x="1129" y="1743"/>
                      </a:lnTo>
                      <a:close/>
                      <a:moveTo>
                        <a:pt x="502" y="1224"/>
                      </a:moveTo>
                      <a:cubicBezTo>
                        <a:pt x="503" y="1253"/>
                        <a:pt x="503" y="1253"/>
                        <a:pt x="503" y="1253"/>
                      </a:cubicBezTo>
                      <a:cubicBezTo>
                        <a:pt x="507" y="1376"/>
                        <a:pt x="523" y="1496"/>
                        <a:pt x="549" y="1610"/>
                      </a:cubicBezTo>
                      <a:cubicBezTo>
                        <a:pt x="557" y="1647"/>
                        <a:pt x="557" y="1647"/>
                        <a:pt x="557" y="1647"/>
                      </a:cubicBezTo>
                      <a:cubicBezTo>
                        <a:pt x="209" y="1647"/>
                        <a:pt x="209" y="1647"/>
                        <a:pt x="209" y="1647"/>
                      </a:cubicBezTo>
                      <a:cubicBezTo>
                        <a:pt x="201" y="1630"/>
                        <a:pt x="201" y="1630"/>
                        <a:pt x="201" y="1630"/>
                      </a:cubicBezTo>
                      <a:cubicBezTo>
                        <a:pt x="148" y="1514"/>
                        <a:pt x="116" y="1389"/>
                        <a:pt x="106" y="1256"/>
                      </a:cubicBezTo>
                      <a:cubicBezTo>
                        <a:pt x="104" y="1224"/>
                        <a:pt x="104" y="1224"/>
                        <a:pt x="104" y="1224"/>
                      </a:cubicBezTo>
                      <a:lnTo>
                        <a:pt x="502" y="1224"/>
                      </a:lnTo>
                      <a:close/>
                      <a:moveTo>
                        <a:pt x="690" y="609"/>
                      </a:moveTo>
                      <a:cubicBezTo>
                        <a:pt x="705" y="569"/>
                        <a:pt x="705" y="569"/>
                        <a:pt x="705" y="569"/>
                      </a:cubicBezTo>
                      <a:cubicBezTo>
                        <a:pt x="798" y="324"/>
                        <a:pt x="935" y="164"/>
                        <a:pt x="1091" y="118"/>
                      </a:cubicBezTo>
                      <a:cubicBezTo>
                        <a:pt x="1129" y="107"/>
                        <a:pt x="1129" y="107"/>
                        <a:pt x="1129" y="107"/>
                      </a:cubicBezTo>
                      <a:cubicBezTo>
                        <a:pt x="1129" y="609"/>
                        <a:pt x="1129" y="609"/>
                        <a:pt x="1129" y="609"/>
                      </a:cubicBezTo>
                      <a:lnTo>
                        <a:pt x="690" y="609"/>
                      </a:lnTo>
                      <a:close/>
                      <a:moveTo>
                        <a:pt x="606" y="1128"/>
                      </a:moveTo>
                      <a:cubicBezTo>
                        <a:pt x="607" y="1097"/>
                        <a:pt x="607" y="1097"/>
                        <a:pt x="607" y="1097"/>
                      </a:cubicBezTo>
                      <a:cubicBezTo>
                        <a:pt x="613" y="959"/>
                        <a:pt x="630" y="838"/>
                        <a:pt x="658" y="728"/>
                      </a:cubicBezTo>
                      <a:cubicBezTo>
                        <a:pt x="664" y="706"/>
                        <a:pt x="664" y="706"/>
                        <a:pt x="664" y="706"/>
                      </a:cubicBezTo>
                      <a:cubicBezTo>
                        <a:pt x="1129" y="706"/>
                        <a:pt x="1129" y="706"/>
                        <a:pt x="1129" y="706"/>
                      </a:cubicBezTo>
                      <a:cubicBezTo>
                        <a:pt x="1129" y="1128"/>
                        <a:pt x="1129" y="1128"/>
                        <a:pt x="1129" y="1128"/>
                      </a:cubicBezTo>
                      <a:lnTo>
                        <a:pt x="606" y="1128"/>
                      </a:lnTo>
                      <a:close/>
                      <a:moveTo>
                        <a:pt x="658" y="1624"/>
                      </a:moveTo>
                      <a:cubicBezTo>
                        <a:pt x="630" y="1514"/>
                        <a:pt x="613" y="1393"/>
                        <a:pt x="607" y="1255"/>
                      </a:cubicBezTo>
                      <a:cubicBezTo>
                        <a:pt x="606" y="1224"/>
                        <a:pt x="606" y="1224"/>
                        <a:pt x="606" y="1224"/>
                      </a:cubicBezTo>
                      <a:cubicBezTo>
                        <a:pt x="1129" y="1224"/>
                        <a:pt x="1129" y="1224"/>
                        <a:pt x="1129" y="1224"/>
                      </a:cubicBezTo>
                      <a:cubicBezTo>
                        <a:pt x="1129" y="1647"/>
                        <a:pt x="1129" y="1647"/>
                        <a:pt x="1129" y="1647"/>
                      </a:cubicBezTo>
                      <a:cubicBezTo>
                        <a:pt x="664" y="1647"/>
                        <a:pt x="664" y="1647"/>
                        <a:pt x="664" y="1647"/>
                      </a:cubicBezTo>
                      <a:lnTo>
                        <a:pt x="658" y="1624"/>
                      </a:lnTo>
                      <a:close/>
                      <a:moveTo>
                        <a:pt x="549" y="742"/>
                      </a:moveTo>
                      <a:cubicBezTo>
                        <a:pt x="523" y="857"/>
                        <a:pt x="507" y="977"/>
                        <a:pt x="503" y="1100"/>
                      </a:cubicBezTo>
                      <a:cubicBezTo>
                        <a:pt x="502" y="1128"/>
                        <a:pt x="502" y="1128"/>
                        <a:pt x="502" y="1128"/>
                      </a:cubicBezTo>
                      <a:cubicBezTo>
                        <a:pt x="104" y="1128"/>
                        <a:pt x="104" y="1128"/>
                        <a:pt x="104" y="1128"/>
                      </a:cubicBezTo>
                      <a:cubicBezTo>
                        <a:pt x="106" y="1096"/>
                        <a:pt x="106" y="1096"/>
                        <a:pt x="106" y="1096"/>
                      </a:cubicBezTo>
                      <a:cubicBezTo>
                        <a:pt x="116" y="963"/>
                        <a:pt x="148" y="838"/>
                        <a:pt x="202" y="723"/>
                      </a:cubicBezTo>
                      <a:cubicBezTo>
                        <a:pt x="210" y="706"/>
                        <a:pt x="210" y="706"/>
                        <a:pt x="210" y="706"/>
                      </a:cubicBezTo>
                      <a:cubicBezTo>
                        <a:pt x="557" y="706"/>
                        <a:pt x="557" y="706"/>
                        <a:pt x="557" y="706"/>
                      </a:cubicBezTo>
                      <a:lnTo>
                        <a:pt x="549" y="742"/>
                      </a:lnTo>
                      <a:close/>
                      <a:moveTo>
                        <a:pt x="757" y="253"/>
                      </a:moveTo>
                      <a:cubicBezTo>
                        <a:pt x="691" y="343"/>
                        <a:pt x="636" y="456"/>
                        <a:pt x="592" y="589"/>
                      </a:cubicBezTo>
                      <a:cubicBezTo>
                        <a:pt x="585" y="609"/>
                        <a:pt x="585" y="609"/>
                        <a:pt x="585" y="609"/>
                      </a:cubicBezTo>
                      <a:cubicBezTo>
                        <a:pt x="268" y="609"/>
                        <a:pt x="268" y="609"/>
                        <a:pt x="268" y="609"/>
                      </a:cubicBezTo>
                      <a:cubicBezTo>
                        <a:pt x="301" y="562"/>
                        <a:pt x="301" y="562"/>
                        <a:pt x="301" y="562"/>
                      </a:cubicBezTo>
                      <a:cubicBezTo>
                        <a:pt x="408" y="408"/>
                        <a:pt x="549" y="289"/>
                        <a:pt x="720" y="209"/>
                      </a:cubicBezTo>
                      <a:cubicBezTo>
                        <a:pt x="825" y="159"/>
                        <a:pt x="825" y="159"/>
                        <a:pt x="825" y="159"/>
                      </a:cubicBezTo>
                      <a:lnTo>
                        <a:pt x="757" y="253"/>
                      </a:lnTo>
                      <a:close/>
                      <a:moveTo>
                        <a:pt x="301" y="1790"/>
                      </a:moveTo>
                      <a:cubicBezTo>
                        <a:pt x="268" y="1743"/>
                        <a:pt x="268" y="1743"/>
                        <a:pt x="268" y="1743"/>
                      </a:cubicBezTo>
                      <a:cubicBezTo>
                        <a:pt x="585" y="1743"/>
                        <a:pt x="585" y="1743"/>
                        <a:pt x="585" y="1743"/>
                      </a:cubicBezTo>
                      <a:cubicBezTo>
                        <a:pt x="592" y="1763"/>
                        <a:pt x="592" y="1763"/>
                        <a:pt x="592" y="1763"/>
                      </a:cubicBezTo>
                      <a:cubicBezTo>
                        <a:pt x="635" y="1895"/>
                        <a:pt x="691" y="2008"/>
                        <a:pt x="757" y="2099"/>
                      </a:cubicBezTo>
                      <a:cubicBezTo>
                        <a:pt x="825" y="2192"/>
                        <a:pt x="825" y="2192"/>
                        <a:pt x="825" y="2192"/>
                      </a:cubicBezTo>
                      <a:cubicBezTo>
                        <a:pt x="720" y="2143"/>
                        <a:pt x="720" y="2143"/>
                        <a:pt x="720" y="2143"/>
                      </a:cubicBezTo>
                      <a:cubicBezTo>
                        <a:pt x="550" y="2063"/>
                        <a:pt x="409" y="1945"/>
                        <a:pt x="301" y="1790"/>
                      </a:cubicBez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9" name="íṧḷiḍe">
                  <a:extLst>
                    <a:ext uri="{FF2B5EF4-FFF2-40B4-BE49-F238E27FC236}">
                      <a16:creationId xmlns:a16="http://schemas.microsoft.com/office/drawing/2014/main" id="{18DCDC05-647C-47BD-8ECE-06FD18FCC02B}"/>
                    </a:ext>
                  </a:extLst>
                </p:cNvPr>
                <p:cNvSpPr/>
                <p:nvPr/>
              </p:nvSpPr>
              <p:spPr bwMode="auto">
                <a:xfrm>
                  <a:off x="1837" y="1429"/>
                  <a:ext cx="228" cy="187"/>
                </a:xfrm>
                <a:custGeom>
                  <a:avLst/>
                  <a:gdLst>
                    <a:gd name="T0" fmla="*/ 2 w 228"/>
                    <a:gd name="T1" fmla="*/ 140 h 187"/>
                    <a:gd name="T2" fmla="*/ 0 w 228"/>
                    <a:gd name="T3" fmla="*/ 162 h 187"/>
                    <a:gd name="T4" fmla="*/ 205 w 228"/>
                    <a:gd name="T5" fmla="*/ 187 h 187"/>
                    <a:gd name="T6" fmla="*/ 228 w 228"/>
                    <a:gd name="T7" fmla="*/ 2 h 187"/>
                    <a:gd name="T8" fmla="*/ 206 w 228"/>
                    <a:gd name="T9" fmla="*/ 0 h 187"/>
                    <a:gd name="T10" fmla="*/ 186 w 228"/>
                    <a:gd name="T11" fmla="*/ 162 h 187"/>
                    <a:gd name="T12" fmla="*/ 2 w 228"/>
                    <a:gd name="T13" fmla="*/ 140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8" h="187">
                      <a:moveTo>
                        <a:pt x="2" y="140"/>
                      </a:moveTo>
                      <a:lnTo>
                        <a:pt x="0" y="162"/>
                      </a:lnTo>
                      <a:lnTo>
                        <a:pt x="205" y="187"/>
                      </a:lnTo>
                      <a:lnTo>
                        <a:pt x="228" y="2"/>
                      </a:lnTo>
                      <a:lnTo>
                        <a:pt x="206" y="0"/>
                      </a:lnTo>
                      <a:lnTo>
                        <a:pt x="186" y="162"/>
                      </a:lnTo>
                      <a:lnTo>
                        <a:pt x="2" y="140"/>
                      </a:ln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0" name="îŝļiḓé">
                  <a:extLst>
                    <a:ext uri="{FF2B5EF4-FFF2-40B4-BE49-F238E27FC236}">
                      <a16:creationId xmlns:a16="http://schemas.microsoft.com/office/drawing/2014/main" id="{042BA555-81C4-485E-9962-0159158B64FD}"/>
                    </a:ext>
                  </a:extLst>
                </p:cNvPr>
                <p:cNvSpPr/>
                <p:nvPr/>
              </p:nvSpPr>
              <p:spPr bwMode="auto">
                <a:xfrm>
                  <a:off x="1734" y="1308"/>
                  <a:ext cx="584" cy="583"/>
                </a:xfrm>
                <a:custGeom>
                  <a:avLst/>
                  <a:gdLst>
                    <a:gd name="T0" fmla="*/ 75 w 2436"/>
                    <a:gd name="T1" fmla="*/ 1080 h 2436"/>
                    <a:gd name="T2" fmla="*/ 1080 w 2436"/>
                    <a:gd name="T3" fmla="*/ 2360 h 2436"/>
                    <a:gd name="T4" fmla="*/ 2360 w 2436"/>
                    <a:gd name="T5" fmla="*/ 1355 h 2436"/>
                    <a:gd name="T6" fmla="*/ 1355 w 2436"/>
                    <a:gd name="T7" fmla="*/ 75 h 2436"/>
                    <a:gd name="T8" fmla="*/ 75 w 2436"/>
                    <a:gd name="T9" fmla="*/ 1080 h 2436"/>
                    <a:gd name="T10" fmla="*/ 1344 w 2436"/>
                    <a:gd name="T11" fmla="*/ 167 h 2436"/>
                    <a:gd name="T12" fmla="*/ 2268 w 2436"/>
                    <a:gd name="T13" fmla="*/ 1344 h 2436"/>
                    <a:gd name="T14" fmla="*/ 1091 w 2436"/>
                    <a:gd name="T15" fmla="*/ 2268 h 2436"/>
                    <a:gd name="T16" fmla="*/ 167 w 2436"/>
                    <a:gd name="T17" fmla="*/ 1091 h 2436"/>
                    <a:gd name="T18" fmla="*/ 1344 w 2436"/>
                    <a:gd name="T19" fmla="*/ 167 h 24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36" h="2436">
                      <a:moveTo>
                        <a:pt x="75" y="1080"/>
                      </a:moveTo>
                      <a:cubicBezTo>
                        <a:pt x="0" y="1710"/>
                        <a:pt x="450" y="2284"/>
                        <a:pt x="1080" y="2360"/>
                      </a:cubicBezTo>
                      <a:cubicBezTo>
                        <a:pt x="1710" y="2436"/>
                        <a:pt x="2284" y="1985"/>
                        <a:pt x="2360" y="1355"/>
                      </a:cubicBezTo>
                      <a:cubicBezTo>
                        <a:pt x="2436" y="725"/>
                        <a:pt x="1985" y="151"/>
                        <a:pt x="1355" y="75"/>
                      </a:cubicBezTo>
                      <a:cubicBezTo>
                        <a:pt x="725" y="0"/>
                        <a:pt x="151" y="450"/>
                        <a:pt x="75" y="1080"/>
                      </a:cubicBezTo>
                      <a:close/>
                      <a:moveTo>
                        <a:pt x="1344" y="167"/>
                      </a:moveTo>
                      <a:cubicBezTo>
                        <a:pt x="1923" y="237"/>
                        <a:pt x="2338" y="765"/>
                        <a:pt x="2268" y="1344"/>
                      </a:cubicBezTo>
                      <a:cubicBezTo>
                        <a:pt x="2198" y="1923"/>
                        <a:pt x="1671" y="2338"/>
                        <a:pt x="1091" y="2268"/>
                      </a:cubicBezTo>
                      <a:cubicBezTo>
                        <a:pt x="512" y="2198"/>
                        <a:pt x="98" y="1671"/>
                        <a:pt x="167" y="1091"/>
                      </a:cubicBezTo>
                      <a:cubicBezTo>
                        <a:pt x="237" y="512"/>
                        <a:pt x="765" y="98"/>
                        <a:pt x="1344" y="167"/>
                      </a:cubicBez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1" name="ïṣḷiḍè">
                  <a:extLst>
                    <a:ext uri="{FF2B5EF4-FFF2-40B4-BE49-F238E27FC236}">
                      <a16:creationId xmlns:a16="http://schemas.microsoft.com/office/drawing/2014/main" id="{607F0C92-B75D-43BA-B26D-6D858A1BCFFE}"/>
                    </a:ext>
                  </a:extLst>
                </p:cNvPr>
                <p:cNvSpPr/>
                <p:nvPr/>
              </p:nvSpPr>
              <p:spPr bwMode="auto">
                <a:xfrm>
                  <a:off x="4093" y="74"/>
                  <a:ext cx="630" cy="622"/>
                </a:xfrm>
                <a:custGeom>
                  <a:avLst/>
                  <a:gdLst>
                    <a:gd name="T0" fmla="*/ 194 w 630"/>
                    <a:gd name="T1" fmla="*/ 0 h 622"/>
                    <a:gd name="T2" fmla="*/ 0 w 630"/>
                    <a:gd name="T3" fmla="*/ 423 h 622"/>
                    <a:gd name="T4" fmla="*/ 436 w 630"/>
                    <a:gd name="T5" fmla="*/ 622 h 622"/>
                    <a:gd name="T6" fmla="*/ 630 w 630"/>
                    <a:gd name="T7" fmla="*/ 198 h 622"/>
                    <a:gd name="T8" fmla="*/ 194 w 630"/>
                    <a:gd name="T9" fmla="*/ 0 h 622"/>
                    <a:gd name="T10" fmla="*/ 27 w 630"/>
                    <a:gd name="T11" fmla="*/ 413 h 622"/>
                    <a:gd name="T12" fmla="*/ 204 w 630"/>
                    <a:gd name="T13" fmla="*/ 26 h 622"/>
                    <a:gd name="T14" fmla="*/ 603 w 630"/>
                    <a:gd name="T15" fmla="*/ 208 h 622"/>
                    <a:gd name="T16" fmla="*/ 426 w 630"/>
                    <a:gd name="T17" fmla="*/ 595 h 622"/>
                    <a:gd name="T18" fmla="*/ 27 w 630"/>
                    <a:gd name="T19" fmla="*/ 413 h 6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30" h="622">
                      <a:moveTo>
                        <a:pt x="194" y="0"/>
                      </a:moveTo>
                      <a:lnTo>
                        <a:pt x="0" y="423"/>
                      </a:lnTo>
                      <a:lnTo>
                        <a:pt x="436" y="622"/>
                      </a:lnTo>
                      <a:lnTo>
                        <a:pt x="630" y="198"/>
                      </a:lnTo>
                      <a:lnTo>
                        <a:pt x="194" y="0"/>
                      </a:lnTo>
                      <a:close/>
                      <a:moveTo>
                        <a:pt x="27" y="413"/>
                      </a:moveTo>
                      <a:lnTo>
                        <a:pt x="204" y="26"/>
                      </a:lnTo>
                      <a:lnTo>
                        <a:pt x="603" y="208"/>
                      </a:lnTo>
                      <a:lnTo>
                        <a:pt x="426" y="595"/>
                      </a:lnTo>
                      <a:lnTo>
                        <a:pt x="27" y="413"/>
                      </a:ln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2" name="ïṩľïḓê">
                  <a:extLst>
                    <a:ext uri="{FF2B5EF4-FFF2-40B4-BE49-F238E27FC236}">
                      <a16:creationId xmlns:a16="http://schemas.microsoft.com/office/drawing/2014/main" id="{B330268F-1076-4247-8F54-3C12CDB5B719}"/>
                    </a:ext>
                  </a:extLst>
                </p:cNvPr>
                <p:cNvSpPr/>
                <p:nvPr/>
              </p:nvSpPr>
              <p:spPr bwMode="auto">
                <a:xfrm>
                  <a:off x="4166" y="119"/>
                  <a:ext cx="503" cy="468"/>
                </a:xfrm>
                <a:custGeom>
                  <a:avLst/>
                  <a:gdLst>
                    <a:gd name="T0" fmla="*/ 0 w 503"/>
                    <a:gd name="T1" fmla="*/ 301 h 468"/>
                    <a:gd name="T2" fmla="*/ 366 w 503"/>
                    <a:gd name="T3" fmla="*/ 468 h 468"/>
                    <a:gd name="T4" fmla="*/ 503 w 503"/>
                    <a:gd name="T5" fmla="*/ 167 h 468"/>
                    <a:gd name="T6" fmla="*/ 138 w 503"/>
                    <a:gd name="T7" fmla="*/ 0 h 468"/>
                    <a:gd name="T8" fmla="*/ 0 w 503"/>
                    <a:gd name="T9" fmla="*/ 301 h 468"/>
                    <a:gd name="T10" fmla="*/ 27 w 503"/>
                    <a:gd name="T11" fmla="*/ 291 h 468"/>
                    <a:gd name="T12" fmla="*/ 148 w 503"/>
                    <a:gd name="T13" fmla="*/ 27 h 468"/>
                    <a:gd name="T14" fmla="*/ 477 w 503"/>
                    <a:gd name="T15" fmla="*/ 176 h 468"/>
                    <a:gd name="T16" fmla="*/ 356 w 503"/>
                    <a:gd name="T17" fmla="*/ 441 h 468"/>
                    <a:gd name="T18" fmla="*/ 27 w 503"/>
                    <a:gd name="T19" fmla="*/ 291 h 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03" h="468">
                      <a:moveTo>
                        <a:pt x="0" y="301"/>
                      </a:moveTo>
                      <a:lnTo>
                        <a:pt x="366" y="468"/>
                      </a:lnTo>
                      <a:lnTo>
                        <a:pt x="503" y="167"/>
                      </a:lnTo>
                      <a:lnTo>
                        <a:pt x="138" y="0"/>
                      </a:lnTo>
                      <a:lnTo>
                        <a:pt x="0" y="301"/>
                      </a:lnTo>
                      <a:close/>
                      <a:moveTo>
                        <a:pt x="27" y="291"/>
                      </a:moveTo>
                      <a:lnTo>
                        <a:pt x="148" y="27"/>
                      </a:lnTo>
                      <a:lnTo>
                        <a:pt x="477" y="176"/>
                      </a:lnTo>
                      <a:lnTo>
                        <a:pt x="356" y="441"/>
                      </a:lnTo>
                      <a:lnTo>
                        <a:pt x="27" y="291"/>
                      </a:ln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3" name="í$ļíḓé">
                  <a:extLst>
                    <a:ext uri="{FF2B5EF4-FFF2-40B4-BE49-F238E27FC236}">
                      <a16:creationId xmlns:a16="http://schemas.microsoft.com/office/drawing/2014/main" id="{6761C08F-AE49-4DFB-BE1A-62C3FFD37310}"/>
                    </a:ext>
                  </a:extLst>
                </p:cNvPr>
                <p:cNvSpPr/>
                <p:nvPr/>
              </p:nvSpPr>
              <p:spPr bwMode="auto">
                <a:xfrm>
                  <a:off x="4311" y="212"/>
                  <a:ext cx="95" cy="95"/>
                </a:xfrm>
                <a:custGeom>
                  <a:avLst/>
                  <a:gdLst>
                    <a:gd name="T0" fmla="*/ 126 w 397"/>
                    <a:gd name="T1" fmla="*/ 357 h 397"/>
                    <a:gd name="T2" fmla="*/ 357 w 397"/>
                    <a:gd name="T3" fmla="*/ 271 h 397"/>
                    <a:gd name="T4" fmla="*/ 271 w 397"/>
                    <a:gd name="T5" fmla="*/ 40 h 397"/>
                    <a:gd name="T6" fmla="*/ 40 w 397"/>
                    <a:gd name="T7" fmla="*/ 126 h 397"/>
                    <a:gd name="T8" fmla="*/ 126 w 397"/>
                    <a:gd name="T9" fmla="*/ 357 h 397"/>
                    <a:gd name="T10" fmla="*/ 236 w 397"/>
                    <a:gd name="T11" fmla="*/ 116 h 397"/>
                    <a:gd name="T12" fmla="*/ 280 w 397"/>
                    <a:gd name="T13" fmla="*/ 236 h 397"/>
                    <a:gd name="T14" fmla="*/ 161 w 397"/>
                    <a:gd name="T15" fmla="*/ 280 h 397"/>
                    <a:gd name="T16" fmla="*/ 116 w 397"/>
                    <a:gd name="T17" fmla="*/ 161 h 397"/>
                    <a:gd name="T18" fmla="*/ 236 w 397"/>
                    <a:gd name="T19" fmla="*/ 116 h 3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97" h="397">
                      <a:moveTo>
                        <a:pt x="126" y="357"/>
                      </a:moveTo>
                      <a:cubicBezTo>
                        <a:pt x="213" y="397"/>
                        <a:pt x="317" y="358"/>
                        <a:pt x="357" y="271"/>
                      </a:cubicBezTo>
                      <a:cubicBezTo>
                        <a:pt x="397" y="183"/>
                        <a:pt x="358" y="80"/>
                        <a:pt x="271" y="40"/>
                      </a:cubicBezTo>
                      <a:cubicBezTo>
                        <a:pt x="183" y="0"/>
                        <a:pt x="80" y="39"/>
                        <a:pt x="40" y="126"/>
                      </a:cubicBezTo>
                      <a:cubicBezTo>
                        <a:pt x="0" y="214"/>
                        <a:pt x="39" y="317"/>
                        <a:pt x="126" y="357"/>
                      </a:cubicBezTo>
                      <a:close/>
                      <a:moveTo>
                        <a:pt x="236" y="116"/>
                      </a:moveTo>
                      <a:cubicBezTo>
                        <a:pt x="281" y="137"/>
                        <a:pt x="301" y="191"/>
                        <a:pt x="280" y="236"/>
                      </a:cubicBezTo>
                      <a:cubicBezTo>
                        <a:pt x="260" y="281"/>
                        <a:pt x="206" y="301"/>
                        <a:pt x="161" y="280"/>
                      </a:cubicBezTo>
                      <a:cubicBezTo>
                        <a:pt x="116" y="260"/>
                        <a:pt x="96" y="206"/>
                        <a:pt x="116" y="161"/>
                      </a:cubicBezTo>
                      <a:cubicBezTo>
                        <a:pt x="137" y="116"/>
                        <a:pt x="190" y="96"/>
                        <a:pt x="236" y="116"/>
                      </a:cubicBez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4" name="íṩ1ïḍe">
                  <a:extLst>
                    <a:ext uri="{FF2B5EF4-FFF2-40B4-BE49-F238E27FC236}">
                      <a16:creationId xmlns:a16="http://schemas.microsoft.com/office/drawing/2014/main" id="{27239A3A-5CE6-4CEF-897C-D0EE157732E2}"/>
                    </a:ext>
                  </a:extLst>
                </p:cNvPr>
                <p:cNvSpPr/>
                <p:nvPr/>
              </p:nvSpPr>
              <p:spPr bwMode="auto">
                <a:xfrm>
                  <a:off x="4245" y="313"/>
                  <a:ext cx="296" cy="199"/>
                </a:xfrm>
                <a:custGeom>
                  <a:avLst/>
                  <a:gdLst>
                    <a:gd name="T0" fmla="*/ 205 w 296"/>
                    <a:gd name="T1" fmla="*/ 52 h 199"/>
                    <a:gd name="T2" fmla="*/ 173 w 296"/>
                    <a:gd name="T3" fmla="*/ 0 h 199"/>
                    <a:gd name="T4" fmla="*/ 109 w 296"/>
                    <a:gd name="T5" fmla="*/ 39 h 199"/>
                    <a:gd name="T6" fmla="*/ 86 w 296"/>
                    <a:gd name="T7" fmla="*/ 3 h 199"/>
                    <a:gd name="T8" fmla="*/ 5 w 296"/>
                    <a:gd name="T9" fmla="*/ 54 h 199"/>
                    <a:gd name="T10" fmla="*/ 0 w 296"/>
                    <a:gd name="T11" fmla="*/ 64 h 199"/>
                    <a:gd name="T12" fmla="*/ 296 w 296"/>
                    <a:gd name="T13" fmla="*/ 199 h 199"/>
                    <a:gd name="T14" fmla="*/ 282 w 296"/>
                    <a:gd name="T15" fmla="*/ 3 h 199"/>
                    <a:gd name="T16" fmla="*/ 205 w 296"/>
                    <a:gd name="T17" fmla="*/ 52 h 199"/>
                    <a:gd name="T18" fmla="*/ 36 w 296"/>
                    <a:gd name="T19" fmla="*/ 58 h 199"/>
                    <a:gd name="T20" fmla="*/ 80 w 296"/>
                    <a:gd name="T21" fmla="*/ 31 h 199"/>
                    <a:gd name="T22" fmla="*/ 103 w 296"/>
                    <a:gd name="T23" fmla="*/ 66 h 199"/>
                    <a:gd name="T24" fmla="*/ 166 w 296"/>
                    <a:gd name="T25" fmla="*/ 28 h 199"/>
                    <a:gd name="T26" fmla="*/ 198 w 296"/>
                    <a:gd name="T27" fmla="*/ 81 h 199"/>
                    <a:gd name="T28" fmla="*/ 264 w 296"/>
                    <a:gd name="T29" fmla="*/ 39 h 199"/>
                    <a:gd name="T30" fmla="*/ 273 w 296"/>
                    <a:gd name="T31" fmla="*/ 166 h 199"/>
                    <a:gd name="T32" fmla="*/ 36 w 296"/>
                    <a:gd name="T33" fmla="*/ 58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96" h="199">
                      <a:moveTo>
                        <a:pt x="205" y="52"/>
                      </a:moveTo>
                      <a:lnTo>
                        <a:pt x="173" y="0"/>
                      </a:lnTo>
                      <a:lnTo>
                        <a:pt x="109" y="39"/>
                      </a:lnTo>
                      <a:lnTo>
                        <a:pt x="86" y="3"/>
                      </a:lnTo>
                      <a:lnTo>
                        <a:pt x="5" y="54"/>
                      </a:lnTo>
                      <a:lnTo>
                        <a:pt x="0" y="64"/>
                      </a:lnTo>
                      <a:lnTo>
                        <a:pt x="296" y="199"/>
                      </a:lnTo>
                      <a:lnTo>
                        <a:pt x="282" y="3"/>
                      </a:lnTo>
                      <a:lnTo>
                        <a:pt x="205" y="52"/>
                      </a:lnTo>
                      <a:close/>
                      <a:moveTo>
                        <a:pt x="36" y="58"/>
                      </a:moveTo>
                      <a:lnTo>
                        <a:pt x="80" y="31"/>
                      </a:lnTo>
                      <a:lnTo>
                        <a:pt x="103" y="66"/>
                      </a:lnTo>
                      <a:lnTo>
                        <a:pt x="166" y="28"/>
                      </a:lnTo>
                      <a:lnTo>
                        <a:pt x="198" y="81"/>
                      </a:lnTo>
                      <a:lnTo>
                        <a:pt x="264" y="39"/>
                      </a:lnTo>
                      <a:lnTo>
                        <a:pt x="273" y="166"/>
                      </a:lnTo>
                      <a:lnTo>
                        <a:pt x="36" y="58"/>
                      </a:ln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5" name="í$ļídè">
                  <a:extLst>
                    <a:ext uri="{FF2B5EF4-FFF2-40B4-BE49-F238E27FC236}">
                      <a16:creationId xmlns:a16="http://schemas.microsoft.com/office/drawing/2014/main" id="{4AAE17ED-8BE9-493E-B2A5-68149C81D389}"/>
                    </a:ext>
                  </a:extLst>
                </p:cNvPr>
                <p:cNvSpPr/>
                <p:nvPr/>
              </p:nvSpPr>
              <p:spPr bwMode="auto">
                <a:xfrm>
                  <a:off x="5146" y="2483"/>
                  <a:ext cx="456" cy="695"/>
                </a:xfrm>
                <a:custGeom>
                  <a:avLst/>
                  <a:gdLst>
                    <a:gd name="T0" fmla="*/ 906 w 1904"/>
                    <a:gd name="T1" fmla="*/ 2794 h 2907"/>
                    <a:gd name="T2" fmla="*/ 1153 w 1904"/>
                    <a:gd name="T3" fmla="*/ 2204 h 2907"/>
                    <a:gd name="T4" fmla="*/ 1220 w 1904"/>
                    <a:gd name="T5" fmla="*/ 2042 h 2907"/>
                    <a:gd name="T6" fmla="*/ 1558 w 1904"/>
                    <a:gd name="T7" fmla="*/ 1236 h 2907"/>
                    <a:gd name="T8" fmla="*/ 1625 w 1904"/>
                    <a:gd name="T9" fmla="*/ 1074 h 2907"/>
                    <a:gd name="T10" fmla="*/ 1872 w 1904"/>
                    <a:gd name="T11" fmla="*/ 483 h 2907"/>
                    <a:gd name="T12" fmla="*/ 1791 w 1904"/>
                    <a:gd name="T13" fmla="*/ 287 h 2907"/>
                    <a:gd name="T14" fmla="*/ 1106 w 1904"/>
                    <a:gd name="T15" fmla="*/ 0 h 2907"/>
                    <a:gd name="T16" fmla="*/ 301 w 1904"/>
                    <a:gd name="T17" fmla="*/ 1184 h 2907"/>
                    <a:gd name="T18" fmla="*/ 24 w 1904"/>
                    <a:gd name="T19" fmla="*/ 2588 h 2907"/>
                    <a:gd name="T20" fmla="*/ 709 w 1904"/>
                    <a:gd name="T21" fmla="*/ 2875 h 2907"/>
                    <a:gd name="T22" fmla="*/ 906 w 1904"/>
                    <a:gd name="T23" fmla="*/ 2794 h 29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04" h="2907">
                      <a:moveTo>
                        <a:pt x="906" y="2794"/>
                      </a:moveTo>
                      <a:cubicBezTo>
                        <a:pt x="1153" y="2204"/>
                        <a:pt x="1153" y="2204"/>
                        <a:pt x="1153" y="2204"/>
                      </a:cubicBezTo>
                      <a:cubicBezTo>
                        <a:pt x="1220" y="2042"/>
                        <a:pt x="1220" y="2042"/>
                        <a:pt x="1220" y="2042"/>
                      </a:cubicBezTo>
                      <a:cubicBezTo>
                        <a:pt x="1558" y="1236"/>
                        <a:pt x="1558" y="1236"/>
                        <a:pt x="1558" y="1236"/>
                      </a:cubicBezTo>
                      <a:cubicBezTo>
                        <a:pt x="1625" y="1074"/>
                        <a:pt x="1625" y="1074"/>
                        <a:pt x="1625" y="1074"/>
                      </a:cubicBezTo>
                      <a:cubicBezTo>
                        <a:pt x="1872" y="483"/>
                        <a:pt x="1872" y="483"/>
                        <a:pt x="1872" y="483"/>
                      </a:cubicBezTo>
                      <a:cubicBezTo>
                        <a:pt x="1904" y="407"/>
                        <a:pt x="1868" y="319"/>
                        <a:pt x="1791" y="287"/>
                      </a:cubicBezTo>
                      <a:cubicBezTo>
                        <a:pt x="1106" y="0"/>
                        <a:pt x="1106" y="0"/>
                        <a:pt x="1106" y="0"/>
                      </a:cubicBezTo>
                      <a:cubicBezTo>
                        <a:pt x="804" y="264"/>
                        <a:pt x="512" y="679"/>
                        <a:pt x="301" y="1184"/>
                      </a:cubicBezTo>
                      <a:cubicBezTo>
                        <a:pt x="90" y="1689"/>
                        <a:pt x="0" y="2188"/>
                        <a:pt x="24" y="2588"/>
                      </a:cubicBezTo>
                      <a:cubicBezTo>
                        <a:pt x="709" y="2875"/>
                        <a:pt x="709" y="2875"/>
                        <a:pt x="709" y="2875"/>
                      </a:cubicBezTo>
                      <a:cubicBezTo>
                        <a:pt x="786" y="2907"/>
                        <a:pt x="874" y="2871"/>
                        <a:pt x="906" y="2794"/>
                      </a:cubicBezTo>
                      <a:close/>
                    </a:path>
                  </a:pathLst>
                </a:custGeom>
                <a:solidFill>
                  <a:srgbClr val="5753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6" name="iŝḻîḑê">
                  <a:extLst>
                    <a:ext uri="{FF2B5EF4-FFF2-40B4-BE49-F238E27FC236}">
                      <a16:creationId xmlns:a16="http://schemas.microsoft.com/office/drawing/2014/main" id="{7051222A-479F-4273-9990-53CD6DBD9E46}"/>
                    </a:ext>
                  </a:extLst>
                </p:cNvPr>
                <p:cNvSpPr/>
                <p:nvPr/>
              </p:nvSpPr>
              <p:spPr bwMode="auto">
                <a:xfrm>
                  <a:off x="5138" y="2480"/>
                  <a:ext cx="273" cy="622"/>
                </a:xfrm>
                <a:custGeom>
                  <a:avLst/>
                  <a:gdLst>
                    <a:gd name="T0" fmla="*/ 1140 w 1140"/>
                    <a:gd name="T1" fmla="*/ 14 h 2602"/>
                    <a:gd name="T2" fmla="*/ 1107 w 1140"/>
                    <a:gd name="T3" fmla="*/ 0 h 2602"/>
                    <a:gd name="T4" fmla="*/ 302 w 1140"/>
                    <a:gd name="T5" fmla="*/ 1184 h 2602"/>
                    <a:gd name="T6" fmla="*/ 24 w 1140"/>
                    <a:gd name="T7" fmla="*/ 2588 h 2602"/>
                    <a:gd name="T8" fmla="*/ 58 w 1140"/>
                    <a:gd name="T9" fmla="*/ 2602 h 2602"/>
                    <a:gd name="T10" fmla="*/ 335 w 1140"/>
                    <a:gd name="T11" fmla="*/ 1198 h 2602"/>
                    <a:gd name="T12" fmla="*/ 1140 w 1140"/>
                    <a:gd name="T13" fmla="*/ 14 h 2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40" h="2602">
                      <a:moveTo>
                        <a:pt x="1140" y="14"/>
                      </a:moveTo>
                      <a:cubicBezTo>
                        <a:pt x="1107" y="0"/>
                        <a:pt x="1107" y="0"/>
                        <a:pt x="1107" y="0"/>
                      </a:cubicBezTo>
                      <a:cubicBezTo>
                        <a:pt x="805" y="264"/>
                        <a:pt x="513" y="679"/>
                        <a:pt x="302" y="1184"/>
                      </a:cubicBezTo>
                      <a:cubicBezTo>
                        <a:pt x="91" y="1689"/>
                        <a:pt x="0" y="2188"/>
                        <a:pt x="24" y="2588"/>
                      </a:cubicBezTo>
                      <a:cubicBezTo>
                        <a:pt x="58" y="2602"/>
                        <a:pt x="58" y="2602"/>
                        <a:pt x="58" y="2602"/>
                      </a:cubicBezTo>
                      <a:cubicBezTo>
                        <a:pt x="34" y="2202"/>
                        <a:pt x="124" y="1703"/>
                        <a:pt x="335" y="1198"/>
                      </a:cubicBezTo>
                      <a:cubicBezTo>
                        <a:pt x="546" y="693"/>
                        <a:pt x="838" y="278"/>
                        <a:pt x="1140" y="14"/>
                      </a:cubicBezTo>
                      <a:close/>
                    </a:path>
                  </a:pathLst>
                </a:custGeom>
                <a:solidFill>
                  <a:srgbClr val="6B696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7" name="íslîḍè">
                  <a:extLst>
                    <a:ext uri="{FF2B5EF4-FFF2-40B4-BE49-F238E27FC236}">
                      <a16:creationId xmlns:a16="http://schemas.microsoft.com/office/drawing/2014/main" id="{E32C6662-5D5E-4093-AA51-C200CCEB674A}"/>
                    </a:ext>
                  </a:extLst>
                </p:cNvPr>
                <p:cNvSpPr/>
                <p:nvPr/>
              </p:nvSpPr>
              <p:spPr bwMode="auto">
                <a:xfrm>
                  <a:off x="5422" y="2740"/>
                  <a:ext cx="213" cy="309"/>
                </a:xfrm>
                <a:custGeom>
                  <a:avLst/>
                  <a:gdLst>
                    <a:gd name="T0" fmla="*/ 689 w 892"/>
                    <a:gd name="T1" fmla="*/ 280 h 1290"/>
                    <a:gd name="T2" fmla="*/ 352 w 892"/>
                    <a:gd name="T3" fmla="*/ 1087 h 1290"/>
                    <a:gd name="T4" fmla="*/ 67 w 892"/>
                    <a:gd name="T5" fmla="*/ 968 h 1290"/>
                    <a:gd name="T6" fmla="*/ 0 w 892"/>
                    <a:gd name="T7" fmla="*/ 1130 h 1290"/>
                    <a:gd name="T8" fmla="*/ 307 w 892"/>
                    <a:gd name="T9" fmla="*/ 1258 h 1290"/>
                    <a:gd name="T10" fmla="*/ 504 w 892"/>
                    <a:gd name="T11" fmla="*/ 1177 h 1290"/>
                    <a:gd name="T12" fmla="*/ 860 w 892"/>
                    <a:gd name="T13" fmla="*/ 325 h 1290"/>
                    <a:gd name="T14" fmla="*/ 780 w 892"/>
                    <a:gd name="T15" fmla="*/ 128 h 1290"/>
                    <a:gd name="T16" fmla="*/ 472 w 892"/>
                    <a:gd name="T17" fmla="*/ 0 h 1290"/>
                    <a:gd name="T18" fmla="*/ 405 w 892"/>
                    <a:gd name="T19" fmla="*/ 162 h 1290"/>
                    <a:gd name="T20" fmla="*/ 689 w 892"/>
                    <a:gd name="T21" fmla="*/ 280 h 1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92" h="1290">
                      <a:moveTo>
                        <a:pt x="689" y="280"/>
                      </a:moveTo>
                      <a:cubicBezTo>
                        <a:pt x="352" y="1087"/>
                        <a:pt x="352" y="1087"/>
                        <a:pt x="352" y="1087"/>
                      </a:cubicBezTo>
                      <a:cubicBezTo>
                        <a:pt x="67" y="968"/>
                        <a:pt x="67" y="968"/>
                        <a:pt x="67" y="968"/>
                      </a:cubicBezTo>
                      <a:cubicBezTo>
                        <a:pt x="0" y="1130"/>
                        <a:pt x="0" y="1130"/>
                        <a:pt x="0" y="1130"/>
                      </a:cubicBezTo>
                      <a:cubicBezTo>
                        <a:pt x="307" y="1258"/>
                        <a:pt x="307" y="1258"/>
                        <a:pt x="307" y="1258"/>
                      </a:cubicBezTo>
                      <a:cubicBezTo>
                        <a:pt x="384" y="1290"/>
                        <a:pt x="472" y="1254"/>
                        <a:pt x="504" y="1177"/>
                      </a:cubicBezTo>
                      <a:cubicBezTo>
                        <a:pt x="860" y="325"/>
                        <a:pt x="860" y="325"/>
                        <a:pt x="860" y="325"/>
                      </a:cubicBezTo>
                      <a:cubicBezTo>
                        <a:pt x="892" y="248"/>
                        <a:pt x="856" y="160"/>
                        <a:pt x="780" y="128"/>
                      </a:cubicBezTo>
                      <a:cubicBezTo>
                        <a:pt x="472" y="0"/>
                        <a:pt x="472" y="0"/>
                        <a:pt x="472" y="0"/>
                      </a:cubicBezTo>
                      <a:cubicBezTo>
                        <a:pt x="405" y="162"/>
                        <a:pt x="405" y="162"/>
                        <a:pt x="405" y="162"/>
                      </a:cubicBezTo>
                      <a:lnTo>
                        <a:pt x="689" y="280"/>
                      </a:lnTo>
                      <a:close/>
                    </a:path>
                  </a:pathLst>
                </a:custGeom>
                <a:solidFill>
                  <a:srgbClr val="2F2D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8" name="iṡ1iḓè">
                  <a:extLst>
                    <a:ext uri="{FF2B5EF4-FFF2-40B4-BE49-F238E27FC236}">
                      <a16:creationId xmlns:a16="http://schemas.microsoft.com/office/drawing/2014/main" id="{C7FD40EB-46BF-41C2-9236-8623F39DFAFA}"/>
                    </a:ext>
                  </a:extLst>
                </p:cNvPr>
                <p:cNvSpPr/>
                <p:nvPr/>
              </p:nvSpPr>
              <p:spPr bwMode="auto">
                <a:xfrm>
                  <a:off x="4923" y="2392"/>
                  <a:ext cx="480" cy="707"/>
                </a:xfrm>
                <a:custGeom>
                  <a:avLst/>
                  <a:gdLst>
                    <a:gd name="T0" fmla="*/ 2001 w 2001"/>
                    <a:gd name="T1" fmla="*/ 369 h 2957"/>
                    <a:gd name="T2" fmla="*/ 1195 w 2001"/>
                    <a:gd name="T3" fmla="*/ 32 h 2957"/>
                    <a:gd name="T4" fmla="*/ 998 w 2001"/>
                    <a:gd name="T5" fmla="*/ 113 h 2957"/>
                    <a:gd name="T6" fmla="*/ 32 w 2001"/>
                    <a:gd name="T7" fmla="*/ 2424 h 2957"/>
                    <a:gd name="T8" fmla="*/ 113 w 2001"/>
                    <a:gd name="T9" fmla="*/ 2621 h 2957"/>
                    <a:gd name="T10" fmla="*/ 918 w 2001"/>
                    <a:gd name="T11" fmla="*/ 2957 h 2957"/>
                    <a:gd name="T12" fmla="*/ 1196 w 2001"/>
                    <a:gd name="T13" fmla="*/ 1553 h 2957"/>
                    <a:gd name="T14" fmla="*/ 2001 w 2001"/>
                    <a:gd name="T15" fmla="*/ 369 h 29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01" h="2957">
                      <a:moveTo>
                        <a:pt x="2001" y="369"/>
                      </a:moveTo>
                      <a:cubicBezTo>
                        <a:pt x="1195" y="32"/>
                        <a:pt x="1195" y="32"/>
                        <a:pt x="1195" y="32"/>
                      </a:cubicBezTo>
                      <a:cubicBezTo>
                        <a:pt x="1118" y="0"/>
                        <a:pt x="1030" y="36"/>
                        <a:pt x="998" y="113"/>
                      </a:cubicBezTo>
                      <a:cubicBezTo>
                        <a:pt x="32" y="2424"/>
                        <a:pt x="32" y="2424"/>
                        <a:pt x="32" y="2424"/>
                      </a:cubicBezTo>
                      <a:cubicBezTo>
                        <a:pt x="0" y="2501"/>
                        <a:pt x="36" y="2589"/>
                        <a:pt x="113" y="2621"/>
                      </a:cubicBezTo>
                      <a:cubicBezTo>
                        <a:pt x="918" y="2957"/>
                        <a:pt x="918" y="2957"/>
                        <a:pt x="918" y="2957"/>
                      </a:cubicBezTo>
                      <a:cubicBezTo>
                        <a:pt x="894" y="2557"/>
                        <a:pt x="985" y="2058"/>
                        <a:pt x="1196" y="1553"/>
                      </a:cubicBezTo>
                      <a:cubicBezTo>
                        <a:pt x="1407" y="1048"/>
                        <a:pt x="1699" y="633"/>
                        <a:pt x="2001" y="369"/>
                      </a:cubicBezTo>
                      <a:close/>
                    </a:path>
                  </a:pathLst>
                </a:custGeom>
                <a:solidFill>
                  <a:srgbClr val="5753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9" name="îṩ1iḓè">
                  <a:extLst>
                    <a:ext uri="{FF2B5EF4-FFF2-40B4-BE49-F238E27FC236}">
                      <a16:creationId xmlns:a16="http://schemas.microsoft.com/office/drawing/2014/main" id="{10D1E343-3EAC-43D8-BACC-8565106735CF}"/>
                    </a:ext>
                  </a:extLst>
                </p:cNvPr>
                <p:cNvSpPr/>
                <p:nvPr/>
              </p:nvSpPr>
              <p:spPr bwMode="auto">
                <a:xfrm>
                  <a:off x="5237" y="2494"/>
                  <a:ext cx="168" cy="140"/>
                </a:xfrm>
                <a:custGeom>
                  <a:avLst/>
                  <a:gdLst>
                    <a:gd name="T0" fmla="*/ 113 w 702"/>
                    <a:gd name="T1" fmla="*/ 423 h 586"/>
                    <a:gd name="T2" fmla="*/ 32 w 702"/>
                    <a:gd name="T3" fmla="*/ 227 h 586"/>
                    <a:gd name="T4" fmla="*/ 80 w 702"/>
                    <a:gd name="T5" fmla="*/ 113 h 586"/>
                    <a:gd name="T6" fmla="*/ 276 w 702"/>
                    <a:gd name="T7" fmla="*/ 32 h 586"/>
                    <a:gd name="T8" fmla="*/ 589 w 702"/>
                    <a:gd name="T9" fmla="*/ 163 h 586"/>
                    <a:gd name="T10" fmla="*/ 670 w 702"/>
                    <a:gd name="T11" fmla="*/ 360 h 586"/>
                    <a:gd name="T12" fmla="*/ 623 w 702"/>
                    <a:gd name="T13" fmla="*/ 474 h 586"/>
                    <a:gd name="T14" fmla="*/ 426 w 702"/>
                    <a:gd name="T15" fmla="*/ 554 h 586"/>
                    <a:gd name="T16" fmla="*/ 113 w 702"/>
                    <a:gd name="T17" fmla="*/ 423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02" h="586">
                      <a:moveTo>
                        <a:pt x="113" y="423"/>
                      </a:moveTo>
                      <a:cubicBezTo>
                        <a:pt x="36" y="391"/>
                        <a:pt x="0" y="303"/>
                        <a:pt x="32" y="227"/>
                      </a:cubicBezTo>
                      <a:cubicBezTo>
                        <a:pt x="80" y="113"/>
                        <a:pt x="80" y="113"/>
                        <a:pt x="80" y="113"/>
                      </a:cubicBezTo>
                      <a:cubicBezTo>
                        <a:pt x="112" y="37"/>
                        <a:pt x="200" y="0"/>
                        <a:pt x="276" y="32"/>
                      </a:cubicBezTo>
                      <a:cubicBezTo>
                        <a:pt x="589" y="163"/>
                        <a:pt x="589" y="163"/>
                        <a:pt x="589" y="163"/>
                      </a:cubicBezTo>
                      <a:cubicBezTo>
                        <a:pt x="666" y="195"/>
                        <a:pt x="702" y="283"/>
                        <a:pt x="670" y="360"/>
                      </a:cubicBezTo>
                      <a:cubicBezTo>
                        <a:pt x="623" y="474"/>
                        <a:pt x="623" y="474"/>
                        <a:pt x="623" y="474"/>
                      </a:cubicBezTo>
                      <a:cubicBezTo>
                        <a:pt x="591" y="550"/>
                        <a:pt x="503" y="586"/>
                        <a:pt x="426" y="554"/>
                      </a:cubicBezTo>
                      <a:lnTo>
                        <a:pt x="113" y="423"/>
                      </a:lnTo>
                      <a:close/>
                    </a:path>
                  </a:pathLst>
                </a:custGeom>
                <a:solidFill>
                  <a:srgbClr val="28191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0" name="íS1îḑè">
                  <a:extLst>
                    <a:ext uri="{FF2B5EF4-FFF2-40B4-BE49-F238E27FC236}">
                      <a16:creationId xmlns:a16="http://schemas.microsoft.com/office/drawing/2014/main" id="{FA4FEFBA-977E-413A-B229-9498780EDD73}"/>
                    </a:ext>
                  </a:extLst>
                </p:cNvPr>
                <p:cNvSpPr/>
                <p:nvPr/>
              </p:nvSpPr>
              <p:spPr bwMode="auto">
                <a:xfrm>
                  <a:off x="5354" y="2560"/>
                  <a:ext cx="221" cy="124"/>
                </a:xfrm>
                <a:custGeom>
                  <a:avLst/>
                  <a:gdLst>
                    <a:gd name="T0" fmla="*/ 0 w 221"/>
                    <a:gd name="T1" fmla="*/ 39 h 124"/>
                    <a:gd name="T2" fmla="*/ 16 w 221"/>
                    <a:gd name="T3" fmla="*/ 0 h 124"/>
                    <a:gd name="T4" fmla="*/ 221 w 221"/>
                    <a:gd name="T5" fmla="*/ 86 h 124"/>
                    <a:gd name="T6" fmla="*/ 205 w 221"/>
                    <a:gd name="T7" fmla="*/ 124 h 124"/>
                    <a:gd name="T8" fmla="*/ 0 w 221"/>
                    <a:gd name="T9" fmla="*/ 39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1" h="124">
                      <a:moveTo>
                        <a:pt x="0" y="39"/>
                      </a:moveTo>
                      <a:lnTo>
                        <a:pt x="16" y="0"/>
                      </a:lnTo>
                      <a:lnTo>
                        <a:pt x="221" y="86"/>
                      </a:lnTo>
                      <a:lnTo>
                        <a:pt x="205" y="124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28191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1" name="ïṩliḓe">
                  <a:extLst>
                    <a:ext uri="{FF2B5EF4-FFF2-40B4-BE49-F238E27FC236}">
                      <a16:creationId xmlns:a16="http://schemas.microsoft.com/office/drawing/2014/main" id="{2C75D08E-8864-4CF0-A030-ADBE50F6F27F}"/>
                    </a:ext>
                  </a:extLst>
                </p:cNvPr>
                <p:cNvSpPr/>
                <p:nvPr/>
              </p:nvSpPr>
              <p:spPr bwMode="auto">
                <a:xfrm>
                  <a:off x="5260" y="2515"/>
                  <a:ext cx="121" cy="98"/>
                </a:xfrm>
                <a:custGeom>
                  <a:avLst/>
                  <a:gdLst>
                    <a:gd name="T0" fmla="*/ 82 w 505"/>
                    <a:gd name="T1" fmla="*/ 293 h 411"/>
                    <a:gd name="T2" fmla="*/ 22 w 505"/>
                    <a:gd name="T3" fmla="*/ 155 h 411"/>
                    <a:gd name="T4" fmla="*/ 55 w 505"/>
                    <a:gd name="T5" fmla="*/ 77 h 411"/>
                    <a:gd name="T6" fmla="*/ 195 w 505"/>
                    <a:gd name="T7" fmla="*/ 23 h 411"/>
                    <a:gd name="T8" fmla="*/ 422 w 505"/>
                    <a:gd name="T9" fmla="*/ 118 h 411"/>
                    <a:gd name="T10" fmla="*/ 482 w 505"/>
                    <a:gd name="T11" fmla="*/ 256 h 411"/>
                    <a:gd name="T12" fmla="*/ 450 w 505"/>
                    <a:gd name="T13" fmla="*/ 334 h 411"/>
                    <a:gd name="T14" fmla="*/ 309 w 505"/>
                    <a:gd name="T15" fmla="*/ 388 h 411"/>
                    <a:gd name="T16" fmla="*/ 82 w 505"/>
                    <a:gd name="T17" fmla="*/ 293 h 4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05" h="411">
                      <a:moveTo>
                        <a:pt x="82" y="293"/>
                      </a:moveTo>
                      <a:cubicBezTo>
                        <a:pt x="27" y="270"/>
                        <a:pt x="0" y="208"/>
                        <a:pt x="22" y="155"/>
                      </a:cubicBezTo>
                      <a:cubicBezTo>
                        <a:pt x="55" y="77"/>
                        <a:pt x="55" y="77"/>
                        <a:pt x="55" y="77"/>
                      </a:cubicBezTo>
                      <a:cubicBezTo>
                        <a:pt x="77" y="24"/>
                        <a:pt x="140" y="0"/>
                        <a:pt x="195" y="23"/>
                      </a:cubicBezTo>
                      <a:cubicBezTo>
                        <a:pt x="422" y="118"/>
                        <a:pt x="422" y="118"/>
                        <a:pt x="422" y="118"/>
                      </a:cubicBezTo>
                      <a:cubicBezTo>
                        <a:pt x="478" y="141"/>
                        <a:pt x="505" y="203"/>
                        <a:pt x="482" y="256"/>
                      </a:cubicBezTo>
                      <a:cubicBezTo>
                        <a:pt x="450" y="334"/>
                        <a:pt x="450" y="334"/>
                        <a:pt x="450" y="334"/>
                      </a:cubicBezTo>
                      <a:cubicBezTo>
                        <a:pt x="427" y="387"/>
                        <a:pt x="365" y="411"/>
                        <a:pt x="309" y="388"/>
                      </a:cubicBezTo>
                      <a:lnTo>
                        <a:pt x="82" y="293"/>
                      </a:lnTo>
                      <a:close/>
                    </a:path>
                  </a:pathLst>
                </a:custGeom>
                <a:solidFill>
                  <a:srgbClr val="4B494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2" name="ïŝļîďé">
                  <a:extLst>
                    <a:ext uri="{FF2B5EF4-FFF2-40B4-BE49-F238E27FC236}">
                      <a16:creationId xmlns:a16="http://schemas.microsoft.com/office/drawing/2014/main" id="{4DB54992-6C59-46B0-8BD8-2F1B3480897C}"/>
                    </a:ext>
                  </a:extLst>
                </p:cNvPr>
                <p:cNvSpPr/>
                <p:nvPr/>
              </p:nvSpPr>
              <p:spPr bwMode="auto">
                <a:xfrm>
                  <a:off x="5060" y="2915"/>
                  <a:ext cx="169" cy="140"/>
                </a:xfrm>
                <a:custGeom>
                  <a:avLst/>
                  <a:gdLst>
                    <a:gd name="T0" fmla="*/ 113 w 703"/>
                    <a:gd name="T1" fmla="*/ 423 h 586"/>
                    <a:gd name="T2" fmla="*/ 32 w 703"/>
                    <a:gd name="T3" fmla="*/ 226 h 586"/>
                    <a:gd name="T4" fmla="*/ 80 w 703"/>
                    <a:gd name="T5" fmla="*/ 113 h 586"/>
                    <a:gd name="T6" fmla="*/ 277 w 703"/>
                    <a:gd name="T7" fmla="*/ 32 h 586"/>
                    <a:gd name="T8" fmla="*/ 590 w 703"/>
                    <a:gd name="T9" fmla="*/ 163 h 586"/>
                    <a:gd name="T10" fmla="*/ 671 w 703"/>
                    <a:gd name="T11" fmla="*/ 360 h 586"/>
                    <a:gd name="T12" fmla="*/ 623 w 703"/>
                    <a:gd name="T13" fmla="*/ 473 h 586"/>
                    <a:gd name="T14" fmla="*/ 426 w 703"/>
                    <a:gd name="T15" fmla="*/ 554 h 586"/>
                    <a:gd name="T16" fmla="*/ 113 w 703"/>
                    <a:gd name="T17" fmla="*/ 423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03" h="586">
                      <a:moveTo>
                        <a:pt x="113" y="423"/>
                      </a:moveTo>
                      <a:cubicBezTo>
                        <a:pt x="37" y="391"/>
                        <a:pt x="0" y="303"/>
                        <a:pt x="32" y="226"/>
                      </a:cubicBezTo>
                      <a:cubicBezTo>
                        <a:pt x="80" y="113"/>
                        <a:pt x="80" y="113"/>
                        <a:pt x="80" y="113"/>
                      </a:cubicBezTo>
                      <a:cubicBezTo>
                        <a:pt x="112" y="36"/>
                        <a:pt x="200" y="0"/>
                        <a:pt x="277" y="32"/>
                      </a:cubicBezTo>
                      <a:cubicBezTo>
                        <a:pt x="590" y="163"/>
                        <a:pt x="590" y="163"/>
                        <a:pt x="590" y="163"/>
                      </a:cubicBezTo>
                      <a:cubicBezTo>
                        <a:pt x="666" y="195"/>
                        <a:pt x="703" y="283"/>
                        <a:pt x="671" y="360"/>
                      </a:cubicBezTo>
                      <a:cubicBezTo>
                        <a:pt x="623" y="473"/>
                        <a:pt x="623" y="473"/>
                        <a:pt x="623" y="473"/>
                      </a:cubicBezTo>
                      <a:cubicBezTo>
                        <a:pt x="591" y="550"/>
                        <a:pt x="503" y="586"/>
                        <a:pt x="426" y="554"/>
                      </a:cubicBezTo>
                      <a:lnTo>
                        <a:pt x="113" y="423"/>
                      </a:lnTo>
                      <a:close/>
                    </a:path>
                  </a:pathLst>
                </a:custGeom>
                <a:solidFill>
                  <a:srgbClr val="28191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3" name="íŝḻîďe">
                  <a:extLst>
                    <a:ext uri="{FF2B5EF4-FFF2-40B4-BE49-F238E27FC236}">
                      <a16:creationId xmlns:a16="http://schemas.microsoft.com/office/drawing/2014/main" id="{7EC75677-AE5C-443A-B8C6-C363C5B58517}"/>
                    </a:ext>
                  </a:extLst>
                </p:cNvPr>
                <p:cNvSpPr/>
                <p:nvPr/>
              </p:nvSpPr>
              <p:spPr bwMode="auto">
                <a:xfrm>
                  <a:off x="5178" y="2981"/>
                  <a:ext cx="221" cy="124"/>
                </a:xfrm>
                <a:custGeom>
                  <a:avLst/>
                  <a:gdLst>
                    <a:gd name="T0" fmla="*/ 0 w 221"/>
                    <a:gd name="T1" fmla="*/ 38 h 124"/>
                    <a:gd name="T2" fmla="*/ 16 w 221"/>
                    <a:gd name="T3" fmla="*/ 0 h 124"/>
                    <a:gd name="T4" fmla="*/ 221 w 221"/>
                    <a:gd name="T5" fmla="*/ 86 h 124"/>
                    <a:gd name="T6" fmla="*/ 205 w 221"/>
                    <a:gd name="T7" fmla="*/ 124 h 124"/>
                    <a:gd name="T8" fmla="*/ 0 w 221"/>
                    <a:gd name="T9" fmla="*/ 38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1" h="124">
                      <a:moveTo>
                        <a:pt x="0" y="38"/>
                      </a:moveTo>
                      <a:lnTo>
                        <a:pt x="16" y="0"/>
                      </a:lnTo>
                      <a:lnTo>
                        <a:pt x="221" y="86"/>
                      </a:lnTo>
                      <a:lnTo>
                        <a:pt x="205" y="124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28191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4" name="iṡľíḓé">
                  <a:extLst>
                    <a:ext uri="{FF2B5EF4-FFF2-40B4-BE49-F238E27FC236}">
                      <a16:creationId xmlns:a16="http://schemas.microsoft.com/office/drawing/2014/main" id="{EC9F5D91-708C-41B9-B7D6-0F162A2D0C14}"/>
                    </a:ext>
                  </a:extLst>
                </p:cNvPr>
                <p:cNvSpPr/>
                <p:nvPr/>
              </p:nvSpPr>
              <p:spPr bwMode="auto">
                <a:xfrm>
                  <a:off x="5084" y="2935"/>
                  <a:ext cx="121" cy="99"/>
                </a:xfrm>
                <a:custGeom>
                  <a:avLst/>
                  <a:gdLst>
                    <a:gd name="T0" fmla="*/ 83 w 505"/>
                    <a:gd name="T1" fmla="*/ 294 h 412"/>
                    <a:gd name="T2" fmla="*/ 22 w 505"/>
                    <a:gd name="T3" fmla="*/ 156 h 412"/>
                    <a:gd name="T4" fmla="*/ 55 w 505"/>
                    <a:gd name="T5" fmla="*/ 77 h 412"/>
                    <a:gd name="T6" fmla="*/ 196 w 505"/>
                    <a:gd name="T7" fmla="*/ 23 h 412"/>
                    <a:gd name="T8" fmla="*/ 422 w 505"/>
                    <a:gd name="T9" fmla="*/ 118 h 412"/>
                    <a:gd name="T10" fmla="*/ 483 w 505"/>
                    <a:gd name="T11" fmla="*/ 256 h 412"/>
                    <a:gd name="T12" fmla="*/ 450 w 505"/>
                    <a:gd name="T13" fmla="*/ 335 h 412"/>
                    <a:gd name="T14" fmla="*/ 309 w 505"/>
                    <a:gd name="T15" fmla="*/ 388 h 412"/>
                    <a:gd name="T16" fmla="*/ 83 w 505"/>
                    <a:gd name="T17" fmla="*/ 294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05" h="412">
                      <a:moveTo>
                        <a:pt x="83" y="294"/>
                      </a:moveTo>
                      <a:cubicBezTo>
                        <a:pt x="27" y="270"/>
                        <a:pt x="0" y="209"/>
                        <a:pt x="22" y="156"/>
                      </a:cubicBezTo>
                      <a:cubicBezTo>
                        <a:pt x="55" y="77"/>
                        <a:pt x="55" y="77"/>
                        <a:pt x="55" y="77"/>
                      </a:cubicBezTo>
                      <a:cubicBezTo>
                        <a:pt x="77" y="24"/>
                        <a:pt x="140" y="0"/>
                        <a:pt x="196" y="23"/>
                      </a:cubicBezTo>
                      <a:cubicBezTo>
                        <a:pt x="422" y="118"/>
                        <a:pt x="422" y="118"/>
                        <a:pt x="422" y="118"/>
                      </a:cubicBezTo>
                      <a:cubicBezTo>
                        <a:pt x="478" y="142"/>
                        <a:pt x="505" y="203"/>
                        <a:pt x="483" y="256"/>
                      </a:cubicBezTo>
                      <a:cubicBezTo>
                        <a:pt x="450" y="335"/>
                        <a:pt x="450" y="335"/>
                        <a:pt x="450" y="335"/>
                      </a:cubicBezTo>
                      <a:cubicBezTo>
                        <a:pt x="428" y="388"/>
                        <a:pt x="365" y="412"/>
                        <a:pt x="309" y="388"/>
                      </a:cubicBezTo>
                      <a:lnTo>
                        <a:pt x="83" y="294"/>
                      </a:lnTo>
                      <a:close/>
                    </a:path>
                  </a:pathLst>
                </a:custGeom>
                <a:solidFill>
                  <a:srgbClr val="4B494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5" name="ísḻîdé">
                  <a:extLst>
                    <a:ext uri="{FF2B5EF4-FFF2-40B4-BE49-F238E27FC236}">
                      <a16:creationId xmlns:a16="http://schemas.microsoft.com/office/drawing/2014/main" id="{848B5F8A-02AC-4C07-B7A0-07CA1905E392}"/>
                    </a:ext>
                  </a:extLst>
                </p:cNvPr>
                <p:cNvSpPr/>
                <p:nvPr/>
              </p:nvSpPr>
              <p:spPr bwMode="auto">
                <a:xfrm>
                  <a:off x="5193" y="1606"/>
                  <a:ext cx="558" cy="314"/>
                </a:xfrm>
                <a:custGeom>
                  <a:avLst/>
                  <a:gdLst>
                    <a:gd name="T0" fmla="*/ 2324 w 2332"/>
                    <a:gd name="T1" fmla="*/ 1133 h 1311"/>
                    <a:gd name="T2" fmla="*/ 2327 w 2332"/>
                    <a:gd name="T3" fmla="*/ 1092 h 1311"/>
                    <a:gd name="T4" fmla="*/ 2217 w 2332"/>
                    <a:gd name="T5" fmla="*/ 771 h 1311"/>
                    <a:gd name="T6" fmla="*/ 2327 w 2332"/>
                    <a:gd name="T7" fmla="*/ 733 h 1311"/>
                    <a:gd name="T8" fmla="*/ 2076 w 2332"/>
                    <a:gd name="T9" fmla="*/ 0 h 1311"/>
                    <a:gd name="T10" fmla="*/ 0 w 2332"/>
                    <a:gd name="T11" fmla="*/ 712 h 1311"/>
                    <a:gd name="T12" fmla="*/ 127 w 2332"/>
                    <a:gd name="T13" fmla="*/ 1083 h 1311"/>
                    <a:gd name="T14" fmla="*/ 233 w 2332"/>
                    <a:gd name="T15" fmla="*/ 1135 h 1311"/>
                    <a:gd name="T16" fmla="*/ 285 w 2332"/>
                    <a:gd name="T17" fmla="*/ 1029 h 1311"/>
                    <a:gd name="T18" fmla="*/ 240 w 2332"/>
                    <a:gd name="T19" fmla="*/ 899 h 1311"/>
                    <a:gd name="T20" fmla="*/ 258 w 2332"/>
                    <a:gd name="T21" fmla="*/ 897 h 1311"/>
                    <a:gd name="T22" fmla="*/ 287 w 2332"/>
                    <a:gd name="T23" fmla="*/ 838 h 1311"/>
                    <a:gd name="T24" fmla="*/ 257 w 2332"/>
                    <a:gd name="T25" fmla="*/ 750 h 1311"/>
                    <a:gd name="T26" fmla="*/ 809 w 2332"/>
                    <a:gd name="T27" fmla="*/ 561 h 1311"/>
                    <a:gd name="T28" fmla="*/ 1194 w 2332"/>
                    <a:gd name="T29" fmla="*/ 854 h 1311"/>
                    <a:gd name="T30" fmla="*/ 2291 w 2332"/>
                    <a:gd name="T31" fmla="*/ 1159 h 1311"/>
                    <a:gd name="T32" fmla="*/ 2324 w 2332"/>
                    <a:gd name="T33" fmla="*/ 1133 h 1311"/>
                    <a:gd name="T34" fmla="*/ 1406 w 2332"/>
                    <a:gd name="T35" fmla="*/ 904 h 1311"/>
                    <a:gd name="T36" fmla="*/ 1989 w 2332"/>
                    <a:gd name="T37" fmla="*/ 848 h 1311"/>
                    <a:gd name="T38" fmla="*/ 2119 w 2332"/>
                    <a:gd name="T39" fmla="*/ 804 h 1311"/>
                    <a:gd name="T40" fmla="*/ 2210 w 2332"/>
                    <a:gd name="T41" fmla="*/ 1069 h 1311"/>
                    <a:gd name="T42" fmla="*/ 1406 w 2332"/>
                    <a:gd name="T43" fmla="*/ 904 h 1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332" h="1311">
                      <a:moveTo>
                        <a:pt x="2324" y="1133"/>
                      </a:moveTo>
                      <a:cubicBezTo>
                        <a:pt x="2331" y="1120"/>
                        <a:pt x="2332" y="1105"/>
                        <a:pt x="2327" y="1092"/>
                      </a:cubicBezTo>
                      <a:cubicBezTo>
                        <a:pt x="2217" y="771"/>
                        <a:pt x="2217" y="771"/>
                        <a:pt x="2217" y="771"/>
                      </a:cubicBezTo>
                      <a:cubicBezTo>
                        <a:pt x="2275" y="751"/>
                        <a:pt x="2322" y="735"/>
                        <a:pt x="2327" y="733"/>
                      </a:cubicBezTo>
                      <a:cubicBezTo>
                        <a:pt x="2076" y="0"/>
                        <a:pt x="2076" y="0"/>
                        <a:pt x="2076" y="0"/>
                      </a:cubicBezTo>
                      <a:cubicBezTo>
                        <a:pt x="0" y="712"/>
                        <a:pt x="0" y="712"/>
                        <a:pt x="0" y="712"/>
                      </a:cubicBezTo>
                      <a:cubicBezTo>
                        <a:pt x="127" y="1083"/>
                        <a:pt x="127" y="1083"/>
                        <a:pt x="127" y="1083"/>
                      </a:cubicBezTo>
                      <a:cubicBezTo>
                        <a:pt x="142" y="1127"/>
                        <a:pt x="189" y="1150"/>
                        <a:pt x="233" y="1135"/>
                      </a:cubicBezTo>
                      <a:cubicBezTo>
                        <a:pt x="276" y="1120"/>
                        <a:pt x="299" y="1073"/>
                        <a:pt x="285" y="1029"/>
                      </a:cubicBezTo>
                      <a:cubicBezTo>
                        <a:pt x="240" y="899"/>
                        <a:pt x="240" y="899"/>
                        <a:pt x="240" y="899"/>
                      </a:cubicBezTo>
                      <a:cubicBezTo>
                        <a:pt x="246" y="900"/>
                        <a:pt x="252" y="899"/>
                        <a:pt x="258" y="897"/>
                      </a:cubicBezTo>
                      <a:cubicBezTo>
                        <a:pt x="282" y="889"/>
                        <a:pt x="295" y="862"/>
                        <a:pt x="287" y="838"/>
                      </a:cubicBezTo>
                      <a:cubicBezTo>
                        <a:pt x="257" y="750"/>
                        <a:pt x="257" y="750"/>
                        <a:pt x="257" y="750"/>
                      </a:cubicBezTo>
                      <a:cubicBezTo>
                        <a:pt x="809" y="561"/>
                        <a:pt x="809" y="561"/>
                        <a:pt x="809" y="561"/>
                      </a:cubicBezTo>
                      <a:cubicBezTo>
                        <a:pt x="891" y="696"/>
                        <a:pt x="1026" y="796"/>
                        <a:pt x="1194" y="854"/>
                      </a:cubicBezTo>
                      <a:cubicBezTo>
                        <a:pt x="1630" y="1311"/>
                        <a:pt x="2283" y="1160"/>
                        <a:pt x="2291" y="1159"/>
                      </a:cubicBezTo>
                      <a:cubicBezTo>
                        <a:pt x="2305" y="1155"/>
                        <a:pt x="2317" y="1146"/>
                        <a:pt x="2324" y="1133"/>
                      </a:cubicBezTo>
                      <a:close/>
                      <a:moveTo>
                        <a:pt x="1406" y="904"/>
                      </a:moveTo>
                      <a:cubicBezTo>
                        <a:pt x="1586" y="927"/>
                        <a:pt x="1787" y="911"/>
                        <a:pt x="1989" y="848"/>
                      </a:cubicBezTo>
                      <a:cubicBezTo>
                        <a:pt x="1995" y="847"/>
                        <a:pt x="2053" y="827"/>
                        <a:pt x="2119" y="804"/>
                      </a:cubicBezTo>
                      <a:cubicBezTo>
                        <a:pt x="2210" y="1069"/>
                        <a:pt x="2210" y="1069"/>
                        <a:pt x="2210" y="1069"/>
                      </a:cubicBezTo>
                      <a:cubicBezTo>
                        <a:pt x="2073" y="1091"/>
                        <a:pt x="1712" y="1120"/>
                        <a:pt x="1406" y="904"/>
                      </a:cubicBezTo>
                      <a:close/>
                    </a:path>
                  </a:pathLst>
                </a:custGeom>
                <a:solidFill>
                  <a:srgbClr val="E5A9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6" name="îŝľïḓe">
                  <a:extLst>
                    <a:ext uri="{FF2B5EF4-FFF2-40B4-BE49-F238E27FC236}">
                      <a16:creationId xmlns:a16="http://schemas.microsoft.com/office/drawing/2014/main" id="{97BEC3BC-81C3-4856-8F84-4F75D8D16AB7}"/>
                    </a:ext>
                  </a:extLst>
                </p:cNvPr>
                <p:cNvSpPr/>
                <p:nvPr/>
              </p:nvSpPr>
              <p:spPr bwMode="auto">
                <a:xfrm>
                  <a:off x="5159" y="1355"/>
                  <a:ext cx="531" cy="421"/>
                </a:xfrm>
                <a:custGeom>
                  <a:avLst/>
                  <a:gdLst>
                    <a:gd name="T0" fmla="*/ 1968 w 2219"/>
                    <a:gd name="T1" fmla="*/ 320 h 1764"/>
                    <a:gd name="T2" fmla="*/ 1858 w 2219"/>
                    <a:gd name="T3" fmla="*/ 357 h 1764"/>
                    <a:gd name="T4" fmla="*/ 1748 w 2219"/>
                    <a:gd name="T5" fmla="*/ 37 h 1764"/>
                    <a:gd name="T6" fmla="*/ 1719 w 2219"/>
                    <a:gd name="T7" fmla="*/ 6 h 1764"/>
                    <a:gd name="T8" fmla="*/ 1678 w 2219"/>
                    <a:gd name="T9" fmla="*/ 6 h 1764"/>
                    <a:gd name="T10" fmla="*/ 999 w 2219"/>
                    <a:gd name="T11" fmla="*/ 919 h 1764"/>
                    <a:gd name="T12" fmla="*/ 875 w 2219"/>
                    <a:gd name="T13" fmla="*/ 1387 h 1764"/>
                    <a:gd name="T14" fmla="*/ 322 w 2219"/>
                    <a:gd name="T15" fmla="*/ 1576 h 1764"/>
                    <a:gd name="T16" fmla="*/ 292 w 2219"/>
                    <a:gd name="T17" fmla="*/ 1489 h 1764"/>
                    <a:gd name="T18" fmla="*/ 234 w 2219"/>
                    <a:gd name="T19" fmla="*/ 1460 h 1764"/>
                    <a:gd name="T20" fmla="*/ 218 w 2219"/>
                    <a:gd name="T21" fmla="*/ 1469 h 1764"/>
                    <a:gd name="T22" fmla="*/ 173 w 2219"/>
                    <a:gd name="T23" fmla="*/ 1339 h 1764"/>
                    <a:gd name="T24" fmla="*/ 67 w 2219"/>
                    <a:gd name="T25" fmla="*/ 1288 h 1764"/>
                    <a:gd name="T26" fmla="*/ 15 w 2219"/>
                    <a:gd name="T27" fmla="*/ 1394 h 1764"/>
                    <a:gd name="T28" fmla="*/ 143 w 2219"/>
                    <a:gd name="T29" fmla="*/ 1764 h 1764"/>
                    <a:gd name="T30" fmla="*/ 2219 w 2219"/>
                    <a:gd name="T31" fmla="*/ 1052 h 1764"/>
                    <a:gd name="T32" fmla="*/ 1968 w 2219"/>
                    <a:gd name="T33" fmla="*/ 320 h 1764"/>
                    <a:gd name="T34" fmla="*/ 1669 w 2219"/>
                    <a:gd name="T35" fmla="*/ 126 h 1764"/>
                    <a:gd name="T36" fmla="*/ 1760 w 2219"/>
                    <a:gd name="T37" fmla="*/ 391 h 1764"/>
                    <a:gd name="T38" fmla="*/ 1621 w 2219"/>
                    <a:gd name="T39" fmla="*/ 439 h 1764"/>
                    <a:gd name="T40" fmla="*/ 1136 w 2219"/>
                    <a:gd name="T41" fmla="*/ 751 h 1764"/>
                    <a:gd name="T42" fmla="*/ 1669 w 2219"/>
                    <a:gd name="T43" fmla="*/ 126 h 17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219" h="1764">
                      <a:moveTo>
                        <a:pt x="1968" y="320"/>
                      </a:moveTo>
                      <a:cubicBezTo>
                        <a:pt x="1961" y="322"/>
                        <a:pt x="1915" y="338"/>
                        <a:pt x="1858" y="357"/>
                      </a:cubicBezTo>
                      <a:cubicBezTo>
                        <a:pt x="1748" y="37"/>
                        <a:pt x="1748" y="37"/>
                        <a:pt x="1748" y="37"/>
                      </a:cubicBezTo>
                      <a:cubicBezTo>
                        <a:pt x="1743" y="23"/>
                        <a:pt x="1733" y="12"/>
                        <a:pt x="1719" y="6"/>
                      </a:cubicBezTo>
                      <a:cubicBezTo>
                        <a:pt x="1706" y="0"/>
                        <a:pt x="1691" y="0"/>
                        <a:pt x="1678" y="6"/>
                      </a:cubicBezTo>
                      <a:cubicBezTo>
                        <a:pt x="1670" y="9"/>
                        <a:pt x="1062" y="291"/>
                        <a:pt x="999" y="919"/>
                      </a:cubicBezTo>
                      <a:cubicBezTo>
                        <a:pt x="902" y="1069"/>
                        <a:pt x="856" y="1231"/>
                        <a:pt x="875" y="1387"/>
                      </a:cubicBezTo>
                      <a:cubicBezTo>
                        <a:pt x="322" y="1576"/>
                        <a:pt x="322" y="1576"/>
                        <a:pt x="322" y="1576"/>
                      </a:cubicBezTo>
                      <a:cubicBezTo>
                        <a:pt x="292" y="1489"/>
                        <a:pt x="292" y="1489"/>
                        <a:pt x="292" y="1489"/>
                      </a:cubicBezTo>
                      <a:cubicBezTo>
                        <a:pt x="284" y="1464"/>
                        <a:pt x="258" y="1452"/>
                        <a:pt x="234" y="1460"/>
                      </a:cubicBezTo>
                      <a:cubicBezTo>
                        <a:pt x="228" y="1462"/>
                        <a:pt x="222" y="1465"/>
                        <a:pt x="218" y="1469"/>
                      </a:cubicBezTo>
                      <a:cubicBezTo>
                        <a:pt x="173" y="1339"/>
                        <a:pt x="173" y="1339"/>
                        <a:pt x="173" y="1339"/>
                      </a:cubicBezTo>
                      <a:cubicBezTo>
                        <a:pt x="158" y="1296"/>
                        <a:pt x="111" y="1273"/>
                        <a:pt x="67" y="1288"/>
                      </a:cubicBezTo>
                      <a:cubicBezTo>
                        <a:pt x="24" y="1303"/>
                        <a:pt x="0" y="1350"/>
                        <a:pt x="15" y="1394"/>
                      </a:cubicBezTo>
                      <a:cubicBezTo>
                        <a:pt x="143" y="1764"/>
                        <a:pt x="143" y="1764"/>
                        <a:pt x="143" y="1764"/>
                      </a:cubicBezTo>
                      <a:cubicBezTo>
                        <a:pt x="2219" y="1052"/>
                        <a:pt x="2219" y="1052"/>
                        <a:pt x="2219" y="1052"/>
                      </a:cubicBezTo>
                      <a:lnTo>
                        <a:pt x="1968" y="320"/>
                      </a:lnTo>
                      <a:close/>
                      <a:moveTo>
                        <a:pt x="1669" y="126"/>
                      </a:moveTo>
                      <a:cubicBezTo>
                        <a:pt x="1760" y="391"/>
                        <a:pt x="1760" y="391"/>
                        <a:pt x="1760" y="391"/>
                      </a:cubicBezTo>
                      <a:cubicBezTo>
                        <a:pt x="1691" y="415"/>
                        <a:pt x="1629" y="437"/>
                        <a:pt x="1621" y="439"/>
                      </a:cubicBezTo>
                      <a:cubicBezTo>
                        <a:pt x="1427" y="514"/>
                        <a:pt x="1262" y="623"/>
                        <a:pt x="1136" y="751"/>
                      </a:cubicBezTo>
                      <a:cubicBezTo>
                        <a:pt x="1244" y="392"/>
                        <a:pt x="1547" y="193"/>
                        <a:pt x="1669" y="126"/>
                      </a:cubicBezTo>
                      <a:close/>
                    </a:path>
                  </a:pathLst>
                </a:custGeom>
                <a:solidFill>
                  <a:srgbClr val="FED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7" name="işļïdê">
                  <a:extLst>
                    <a:ext uri="{FF2B5EF4-FFF2-40B4-BE49-F238E27FC236}">
                      <a16:creationId xmlns:a16="http://schemas.microsoft.com/office/drawing/2014/main" id="{BC1CDB5A-5319-46E1-B603-886238257F55}"/>
                    </a:ext>
                  </a:extLst>
                </p:cNvPr>
                <p:cNvSpPr/>
                <p:nvPr/>
              </p:nvSpPr>
              <p:spPr bwMode="auto">
                <a:xfrm>
                  <a:off x="5046" y="1631"/>
                  <a:ext cx="206" cy="321"/>
                </a:xfrm>
                <a:custGeom>
                  <a:avLst/>
                  <a:gdLst>
                    <a:gd name="T0" fmla="*/ 97 w 206"/>
                    <a:gd name="T1" fmla="*/ 321 h 321"/>
                    <a:gd name="T2" fmla="*/ 0 w 206"/>
                    <a:gd name="T3" fmla="*/ 37 h 321"/>
                    <a:gd name="T4" fmla="*/ 109 w 206"/>
                    <a:gd name="T5" fmla="*/ 0 h 321"/>
                    <a:gd name="T6" fmla="*/ 206 w 206"/>
                    <a:gd name="T7" fmla="*/ 284 h 321"/>
                    <a:gd name="T8" fmla="*/ 97 w 206"/>
                    <a:gd name="T9" fmla="*/ 321 h 3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6" h="321">
                      <a:moveTo>
                        <a:pt x="97" y="321"/>
                      </a:moveTo>
                      <a:lnTo>
                        <a:pt x="0" y="37"/>
                      </a:lnTo>
                      <a:lnTo>
                        <a:pt x="109" y="0"/>
                      </a:lnTo>
                      <a:lnTo>
                        <a:pt x="206" y="284"/>
                      </a:lnTo>
                      <a:lnTo>
                        <a:pt x="97" y="321"/>
                      </a:lnTo>
                      <a:close/>
                    </a:path>
                  </a:pathLst>
                </a:custGeom>
                <a:solidFill>
                  <a:srgbClr val="395D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8" name="îSľíḓe">
                  <a:extLst>
                    <a:ext uri="{FF2B5EF4-FFF2-40B4-BE49-F238E27FC236}">
                      <a16:creationId xmlns:a16="http://schemas.microsoft.com/office/drawing/2014/main" id="{B92775C5-A78A-4E5A-8897-1290E6E34418}"/>
                    </a:ext>
                  </a:extLst>
                </p:cNvPr>
                <p:cNvSpPr/>
                <p:nvPr/>
              </p:nvSpPr>
              <p:spPr bwMode="auto">
                <a:xfrm>
                  <a:off x="5002" y="1654"/>
                  <a:ext cx="146" cy="325"/>
                </a:xfrm>
                <a:custGeom>
                  <a:avLst/>
                  <a:gdLst>
                    <a:gd name="T0" fmla="*/ 106 w 146"/>
                    <a:gd name="T1" fmla="*/ 325 h 325"/>
                    <a:gd name="T2" fmla="*/ 0 w 146"/>
                    <a:gd name="T3" fmla="*/ 14 h 325"/>
                    <a:gd name="T4" fmla="*/ 39 w 146"/>
                    <a:gd name="T5" fmla="*/ 0 h 325"/>
                    <a:gd name="T6" fmla="*/ 146 w 146"/>
                    <a:gd name="T7" fmla="*/ 312 h 325"/>
                    <a:gd name="T8" fmla="*/ 106 w 146"/>
                    <a:gd name="T9" fmla="*/ 325 h 3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6" h="325">
                      <a:moveTo>
                        <a:pt x="106" y="325"/>
                      </a:moveTo>
                      <a:lnTo>
                        <a:pt x="0" y="14"/>
                      </a:lnTo>
                      <a:lnTo>
                        <a:pt x="39" y="0"/>
                      </a:lnTo>
                      <a:lnTo>
                        <a:pt x="146" y="312"/>
                      </a:lnTo>
                      <a:lnTo>
                        <a:pt x="106" y="325"/>
                      </a:ln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9" name="íṧ1iḑè">
                  <a:extLst>
                    <a:ext uri="{FF2B5EF4-FFF2-40B4-BE49-F238E27FC236}">
                      <a16:creationId xmlns:a16="http://schemas.microsoft.com/office/drawing/2014/main" id="{3D34025D-CA50-4CA6-AF67-23B14BD387CC}"/>
                    </a:ext>
                  </a:extLst>
                </p:cNvPr>
                <p:cNvSpPr/>
                <p:nvPr/>
              </p:nvSpPr>
              <p:spPr bwMode="auto">
                <a:xfrm>
                  <a:off x="5002" y="1654"/>
                  <a:ext cx="146" cy="325"/>
                </a:xfrm>
                <a:custGeom>
                  <a:avLst/>
                  <a:gdLst>
                    <a:gd name="T0" fmla="*/ 106 w 146"/>
                    <a:gd name="T1" fmla="*/ 325 h 325"/>
                    <a:gd name="T2" fmla="*/ 0 w 146"/>
                    <a:gd name="T3" fmla="*/ 14 h 325"/>
                    <a:gd name="T4" fmla="*/ 39 w 146"/>
                    <a:gd name="T5" fmla="*/ 0 h 325"/>
                    <a:gd name="T6" fmla="*/ 146 w 146"/>
                    <a:gd name="T7" fmla="*/ 312 h 325"/>
                    <a:gd name="T8" fmla="*/ 106 w 146"/>
                    <a:gd name="T9" fmla="*/ 325 h 3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6" h="325">
                      <a:moveTo>
                        <a:pt x="106" y="325"/>
                      </a:moveTo>
                      <a:lnTo>
                        <a:pt x="0" y="14"/>
                      </a:lnTo>
                      <a:lnTo>
                        <a:pt x="39" y="0"/>
                      </a:lnTo>
                      <a:lnTo>
                        <a:pt x="146" y="312"/>
                      </a:lnTo>
                      <a:lnTo>
                        <a:pt x="106" y="325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0" name="ïṥḷîḓé">
                  <a:extLst>
                    <a:ext uri="{FF2B5EF4-FFF2-40B4-BE49-F238E27FC236}">
                      <a16:creationId xmlns:a16="http://schemas.microsoft.com/office/drawing/2014/main" id="{C3B1D368-C1F2-44BC-A501-525C0191C88C}"/>
                    </a:ext>
                  </a:extLst>
                </p:cNvPr>
                <p:cNvSpPr/>
                <p:nvPr/>
              </p:nvSpPr>
              <p:spPr bwMode="auto">
                <a:xfrm>
                  <a:off x="5093" y="1701"/>
                  <a:ext cx="112" cy="181"/>
                </a:xfrm>
                <a:custGeom>
                  <a:avLst/>
                  <a:gdLst>
                    <a:gd name="T0" fmla="*/ 355 w 467"/>
                    <a:gd name="T1" fmla="*/ 731 h 756"/>
                    <a:gd name="T2" fmla="*/ 176 w 467"/>
                    <a:gd name="T3" fmla="*/ 644 h 756"/>
                    <a:gd name="T4" fmla="*/ 25 w 467"/>
                    <a:gd name="T5" fmla="*/ 204 h 756"/>
                    <a:gd name="T6" fmla="*/ 112 w 467"/>
                    <a:gd name="T7" fmla="*/ 25 h 756"/>
                    <a:gd name="T8" fmla="*/ 291 w 467"/>
                    <a:gd name="T9" fmla="*/ 113 h 756"/>
                    <a:gd name="T10" fmla="*/ 442 w 467"/>
                    <a:gd name="T11" fmla="*/ 552 h 756"/>
                    <a:gd name="T12" fmla="*/ 355 w 467"/>
                    <a:gd name="T13" fmla="*/ 731 h 7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67" h="756">
                      <a:moveTo>
                        <a:pt x="355" y="731"/>
                      </a:moveTo>
                      <a:cubicBezTo>
                        <a:pt x="281" y="756"/>
                        <a:pt x="201" y="717"/>
                        <a:pt x="176" y="644"/>
                      </a:cubicBezTo>
                      <a:cubicBezTo>
                        <a:pt x="25" y="204"/>
                        <a:pt x="25" y="204"/>
                        <a:pt x="25" y="204"/>
                      </a:cubicBezTo>
                      <a:cubicBezTo>
                        <a:pt x="0" y="130"/>
                        <a:pt x="39" y="50"/>
                        <a:pt x="112" y="25"/>
                      </a:cubicBezTo>
                      <a:cubicBezTo>
                        <a:pt x="186" y="0"/>
                        <a:pt x="266" y="39"/>
                        <a:pt x="291" y="113"/>
                      </a:cubicBezTo>
                      <a:cubicBezTo>
                        <a:pt x="442" y="552"/>
                        <a:pt x="442" y="552"/>
                        <a:pt x="442" y="552"/>
                      </a:cubicBezTo>
                      <a:cubicBezTo>
                        <a:pt x="467" y="626"/>
                        <a:pt x="428" y="706"/>
                        <a:pt x="355" y="731"/>
                      </a:cubicBezTo>
                      <a:close/>
                    </a:path>
                  </a:pathLst>
                </a:custGeom>
                <a:solidFill>
                  <a:srgbClr val="E5A9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1" name="iṡļïdè">
                  <a:extLst>
                    <a:ext uri="{FF2B5EF4-FFF2-40B4-BE49-F238E27FC236}">
                      <a16:creationId xmlns:a16="http://schemas.microsoft.com/office/drawing/2014/main" id="{3BBC9A49-5CBA-40B7-8573-8E07F5365992}"/>
                    </a:ext>
                  </a:extLst>
                </p:cNvPr>
                <p:cNvSpPr/>
                <p:nvPr/>
              </p:nvSpPr>
              <p:spPr bwMode="auto">
                <a:xfrm>
                  <a:off x="4974" y="2082"/>
                  <a:ext cx="231" cy="180"/>
                </a:xfrm>
                <a:custGeom>
                  <a:avLst/>
                  <a:gdLst>
                    <a:gd name="T0" fmla="*/ 626 w 965"/>
                    <a:gd name="T1" fmla="*/ 756 h 756"/>
                    <a:gd name="T2" fmla="*/ 0 w 965"/>
                    <a:gd name="T3" fmla="*/ 378 h 756"/>
                    <a:gd name="T4" fmla="*/ 626 w 965"/>
                    <a:gd name="T5" fmla="*/ 0 h 756"/>
                    <a:gd name="T6" fmla="*/ 965 w 965"/>
                    <a:gd name="T7" fmla="*/ 378 h 756"/>
                    <a:gd name="T8" fmla="*/ 626 w 965"/>
                    <a:gd name="T9" fmla="*/ 756 h 7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5" h="756">
                      <a:moveTo>
                        <a:pt x="626" y="756"/>
                      </a:moveTo>
                      <a:cubicBezTo>
                        <a:pt x="359" y="756"/>
                        <a:pt x="0" y="378"/>
                        <a:pt x="0" y="378"/>
                      </a:cubicBezTo>
                      <a:cubicBezTo>
                        <a:pt x="0" y="378"/>
                        <a:pt x="359" y="0"/>
                        <a:pt x="626" y="0"/>
                      </a:cubicBezTo>
                      <a:cubicBezTo>
                        <a:pt x="892" y="0"/>
                        <a:pt x="965" y="169"/>
                        <a:pt x="965" y="378"/>
                      </a:cubicBezTo>
                      <a:cubicBezTo>
                        <a:pt x="965" y="587"/>
                        <a:pt x="892" y="756"/>
                        <a:pt x="626" y="756"/>
                      </a:cubicBezTo>
                    </a:path>
                  </a:pathLst>
                </a:custGeom>
                <a:solidFill>
                  <a:srgbClr val="E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2" name="iṡḻïḑê">
                  <a:extLst>
                    <a:ext uri="{FF2B5EF4-FFF2-40B4-BE49-F238E27FC236}">
                      <a16:creationId xmlns:a16="http://schemas.microsoft.com/office/drawing/2014/main" id="{9C850C0D-C7CB-4D19-BD7D-569DB68D3A3E}"/>
                    </a:ext>
                  </a:extLst>
                </p:cNvPr>
                <p:cNvSpPr/>
                <p:nvPr/>
              </p:nvSpPr>
              <p:spPr bwMode="auto">
                <a:xfrm>
                  <a:off x="5033" y="2110"/>
                  <a:ext cx="160" cy="124"/>
                </a:xfrm>
                <a:custGeom>
                  <a:avLst/>
                  <a:gdLst>
                    <a:gd name="T0" fmla="*/ 432 w 667"/>
                    <a:gd name="T1" fmla="*/ 522 h 522"/>
                    <a:gd name="T2" fmla="*/ 0 w 667"/>
                    <a:gd name="T3" fmla="*/ 261 h 522"/>
                    <a:gd name="T4" fmla="*/ 432 w 667"/>
                    <a:gd name="T5" fmla="*/ 0 h 522"/>
                    <a:gd name="T6" fmla="*/ 667 w 667"/>
                    <a:gd name="T7" fmla="*/ 261 h 522"/>
                    <a:gd name="T8" fmla="*/ 432 w 667"/>
                    <a:gd name="T9" fmla="*/ 522 h 5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7" h="522">
                      <a:moveTo>
                        <a:pt x="432" y="522"/>
                      </a:moveTo>
                      <a:cubicBezTo>
                        <a:pt x="248" y="522"/>
                        <a:pt x="0" y="261"/>
                        <a:pt x="0" y="261"/>
                      </a:cubicBezTo>
                      <a:cubicBezTo>
                        <a:pt x="0" y="261"/>
                        <a:pt x="248" y="0"/>
                        <a:pt x="432" y="0"/>
                      </a:cubicBezTo>
                      <a:cubicBezTo>
                        <a:pt x="616" y="0"/>
                        <a:pt x="667" y="117"/>
                        <a:pt x="667" y="261"/>
                      </a:cubicBezTo>
                      <a:cubicBezTo>
                        <a:pt x="667" y="405"/>
                        <a:pt x="616" y="522"/>
                        <a:pt x="432" y="522"/>
                      </a:cubicBezTo>
                    </a:path>
                  </a:pathLst>
                </a:custGeom>
                <a:solidFill>
                  <a:srgbClr val="F0BB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3" name="í$lîḑé">
                  <a:extLst>
                    <a:ext uri="{FF2B5EF4-FFF2-40B4-BE49-F238E27FC236}">
                      <a16:creationId xmlns:a16="http://schemas.microsoft.com/office/drawing/2014/main" id="{98B5016E-DDF8-4D9B-BB91-B7824EA425FD}"/>
                    </a:ext>
                  </a:extLst>
                </p:cNvPr>
                <p:cNvSpPr/>
                <p:nvPr/>
              </p:nvSpPr>
              <p:spPr bwMode="auto">
                <a:xfrm>
                  <a:off x="5098" y="2136"/>
                  <a:ext cx="92" cy="72"/>
                </a:xfrm>
                <a:custGeom>
                  <a:avLst/>
                  <a:gdLst>
                    <a:gd name="T0" fmla="*/ 250 w 386"/>
                    <a:gd name="T1" fmla="*/ 302 h 302"/>
                    <a:gd name="T2" fmla="*/ 0 w 386"/>
                    <a:gd name="T3" fmla="*/ 151 h 302"/>
                    <a:gd name="T4" fmla="*/ 250 w 386"/>
                    <a:gd name="T5" fmla="*/ 0 h 302"/>
                    <a:gd name="T6" fmla="*/ 386 w 386"/>
                    <a:gd name="T7" fmla="*/ 151 h 302"/>
                    <a:gd name="T8" fmla="*/ 250 w 386"/>
                    <a:gd name="T9" fmla="*/ 302 h 3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6" h="302">
                      <a:moveTo>
                        <a:pt x="250" y="302"/>
                      </a:moveTo>
                      <a:cubicBezTo>
                        <a:pt x="144" y="302"/>
                        <a:pt x="0" y="151"/>
                        <a:pt x="0" y="151"/>
                      </a:cubicBezTo>
                      <a:cubicBezTo>
                        <a:pt x="0" y="151"/>
                        <a:pt x="144" y="0"/>
                        <a:pt x="250" y="0"/>
                      </a:cubicBezTo>
                      <a:cubicBezTo>
                        <a:pt x="357" y="0"/>
                        <a:pt x="386" y="67"/>
                        <a:pt x="386" y="151"/>
                      </a:cubicBezTo>
                      <a:cubicBezTo>
                        <a:pt x="386" y="234"/>
                        <a:pt x="357" y="302"/>
                        <a:pt x="250" y="302"/>
                      </a:cubicBezTo>
                    </a:path>
                  </a:pathLst>
                </a:custGeom>
                <a:solidFill>
                  <a:srgbClr val="F9D2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4" name="işľïḋè">
                  <a:extLst>
                    <a:ext uri="{FF2B5EF4-FFF2-40B4-BE49-F238E27FC236}">
                      <a16:creationId xmlns:a16="http://schemas.microsoft.com/office/drawing/2014/main" id="{E5CE0708-DCD1-49F0-A1FE-7B9BD68CA834}"/>
                    </a:ext>
                  </a:extLst>
                </p:cNvPr>
                <p:cNvSpPr/>
                <p:nvPr/>
              </p:nvSpPr>
              <p:spPr bwMode="auto">
                <a:xfrm>
                  <a:off x="5130" y="1974"/>
                  <a:ext cx="222" cy="124"/>
                </a:xfrm>
                <a:custGeom>
                  <a:avLst/>
                  <a:gdLst>
                    <a:gd name="T0" fmla="*/ 929 w 929"/>
                    <a:gd name="T1" fmla="*/ 521 h 521"/>
                    <a:gd name="T2" fmla="*/ 65 w 929"/>
                    <a:gd name="T3" fmla="*/ 0 h 521"/>
                    <a:gd name="T4" fmla="*/ 78 w 929"/>
                    <a:gd name="T5" fmla="*/ 85 h 521"/>
                    <a:gd name="T6" fmla="*/ 370 w 929"/>
                    <a:gd name="T7" fmla="*/ 514 h 521"/>
                    <a:gd name="T8" fmla="*/ 929 w 929"/>
                    <a:gd name="T9" fmla="*/ 521 h 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9" h="521">
                      <a:moveTo>
                        <a:pt x="929" y="521"/>
                      </a:moveTo>
                      <a:cubicBezTo>
                        <a:pt x="929" y="521"/>
                        <a:pt x="656" y="0"/>
                        <a:pt x="65" y="0"/>
                      </a:cubicBezTo>
                      <a:cubicBezTo>
                        <a:pt x="65" y="0"/>
                        <a:pt x="0" y="33"/>
                        <a:pt x="78" y="85"/>
                      </a:cubicBezTo>
                      <a:cubicBezTo>
                        <a:pt x="156" y="137"/>
                        <a:pt x="370" y="182"/>
                        <a:pt x="370" y="514"/>
                      </a:cubicBezTo>
                      <a:cubicBezTo>
                        <a:pt x="929" y="521"/>
                        <a:pt x="929" y="521"/>
                        <a:pt x="929" y="521"/>
                      </a:cubicBezTo>
                    </a:path>
                  </a:pathLst>
                </a:custGeom>
                <a:solidFill>
                  <a:srgbClr val="E52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5" name="íṣlide">
                  <a:extLst>
                    <a:ext uri="{FF2B5EF4-FFF2-40B4-BE49-F238E27FC236}">
                      <a16:creationId xmlns:a16="http://schemas.microsoft.com/office/drawing/2014/main" id="{D97149C2-FFEF-47F2-9975-69532EA489FD}"/>
                    </a:ext>
                  </a:extLst>
                </p:cNvPr>
                <p:cNvSpPr/>
                <p:nvPr/>
              </p:nvSpPr>
              <p:spPr bwMode="auto">
                <a:xfrm>
                  <a:off x="5130" y="2245"/>
                  <a:ext cx="222" cy="124"/>
                </a:xfrm>
                <a:custGeom>
                  <a:avLst/>
                  <a:gdLst>
                    <a:gd name="T0" fmla="*/ 929 w 929"/>
                    <a:gd name="T1" fmla="*/ 0 h 520"/>
                    <a:gd name="T2" fmla="*/ 65 w 929"/>
                    <a:gd name="T3" fmla="*/ 520 h 520"/>
                    <a:gd name="T4" fmla="*/ 78 w 929"/>
                    <a:gd name="T5" fmla="*/ 436 h 520"/>
                    <a:gd name="T6" fmla="*/ 370 w 929"/>
                    <a:gd name="T7" fmla="*/ 6 h 520"/>
                    <a:gd name="T8" fmla="*/ 929 w 929"/>
                    <a:gd name="T9" fmla="*/ 0 h 5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9" h="520">
                      <a:moveTo>
                        <a:pt x="929" y="0"/>
                      </a:moveTo>
                      <a:cubicBezTo>
                        <a:pt x="929" y="0"/>
                        <a:pt x="656" y="520"/>
                        <a:pt x="65" y="520"/>
                      </a:cubicBezTo>
                      <a:cubicBezTo>
                        <a:pt x="65" y="520"/>
                        <a:pt x="0" y="488"/>
                        <a:pt x="78" y="436"/>
                      </a:cubicBezTo>
                      <a:cubicBezTo>
                        <a:pt x="156" y="384"/>
                        <a:pt x="370" y="338"/>
                        <a:pt x="370" y="6"/>
                      </a:cubicBezTo>
                      <a:cubicBezTo>
                        <a:pt x="929" y="0"/>
                        <a:pt x="929" y="0"/>
                        <a:pt x="929" y="0"/>
                      </a:cubicBezTo>
                    </a:path>
                  </a:pathLst>
                </a:custGeom>
                <a:solidFill>
                  <a:srgbClr val="C12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6" name="íṥlïḓé">
                  <a:extLst>
                    <a:ext uri="{FF2B5EF4-FFF2-40B4-BE49-F238E27FC236}">
                      <a16:creationId xmlns:a16="http://schemas.microsoft.com/office/drawing/2014/main" id="{A17A9702-D2B6-4AD1-A8FF-1876C86D88EE}"/>
                    </a:ext>
                  </a:extLst>
                </p:cNvPr>
                <p:cNvSpPr/>
                <p:nvPr/>
              </p:nvSpPr>
              <p:spPr bwMode="auto">
                <a:xfrm>
                  <a:off x="5204" y="2172"/>
                  <a:ext cx="447" cy="138"/>
                </a:xfrm>
                <a:custGeom>
                  <a:avLst/>
                  <a:gdLst>
                    <a:gd name="T0" fmla="*/ 1193 w 1863"/>
                    <a:gd name="T1" fmla="*/ 578 h 578"/>
                    <a:gd name="T2" fmla="*/ 1863 w 1863"/>
                    <a:gd name="T3" fmla="*/ 476 h 578"/>
                    <a:gd name="T4" fmla="*/ 1863 w 1863"/>
                    <a:gd name="T5" fmla="*/ 0 h 578"/>
                    <a:gd name="T6" fmla="*/ 1660 w 1863"/>
                    <a:gd name="T7" fmla="*/ 0 h 578"/>
                    <a:gd name="T8" fmla="*/ 1342 w 1863"/>
                    <a:gd name="T9" fmla="*/ 318 h 578"/>
                    <a:gd name="T10" fmla="*/ 1023 w 1863"/>
                    <a:gd name="T11" fmla="*/ 0 h 578"/>
                    <a:gd name="T12" fmla="*/ 0 w 1863"/>
                    <a:gd name="T13" fmla="*/ 0 h 578"/>
                    <a:gd name="T14" fmla="*/ 0 w 1863"/>
                    <a:gd name="T15" fmla="*/ 311 h 578"/>
                    <a:gd name="T16" fmla="*/ 1193 w 1863"/>
                    <a:gd name="T17" fmla="*/ 578 h 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63" h="578">
                      <a:moveTo>
                        <a:pt x="1193" y="578"/>
                      </a:moveTo>
                      <a:cubicBezTo>
                        <a:pt x="1435" y="578"/>
                        <a:pt x="1663" y="537"/>
                        <a:pt x="1863" y="476"/>
                      </a:cubicBezTo>
                      <a:cubicBezTo>
                        <a:pt x="1863" y="0"/>
                        <a:pt x="1863" y="0"/>
                        <a:pt x="1863" y="0"/>
                      </a:cubicBezTo>
                      <a:cubicBezTo>
                        <a:pt x="1660" y="0"/>
                        <a:pt x="1660" y="0"/>
                        <a:pt x="1660" y="0"/>
                      </a:cubicBezTo>
                      <a:cubicBezTo>
                        <a:pt x="1660" y="176"/>
                        <a:pt x="1518" y="318"/>
                        <a:pt x="1342" y="318"/>
                      </a:cubicBezTo>
                      <a:cubicBezTo>
                        <a:pt x="1166" y="318"/>
                        <a:pt x="1023" y="176"/>
                        <a:pt x="102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11"/>
                        <a:pt x="0" y="311"/>
                        <a:pt x="0" y="311"/>
                      </a:cubicBezTo>
                      <a:cubicBezTo>
                        <a:pt x="251" y="471"/>
                        <a:pt x="692" y="578"/>
                        <a:pt x="1193" y="578"/>
                      </a:cubicBezTo>
                    </a:path>
                  </a:pathLst>
                </a:custGeom>
                <a:solidFill>
                  <a:srgbClr val="E4E2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7" name="íŝḻiḋè">
                  <a:extLst>
                    <a:ext uri="{FF2B5EF4-FFF2-40B4-BE49-F238E27FC236}">
                      <a16:creationId xmlns:a16="http://schemas.microsoft.com/office/drawing/2014/main" id="{6651335D-017E-4265-A0E6-4740F531D734}"/>
                    </a:ext>
                  </a:extLst>
                </p:cNvPr>
                <p:cNvSpPr/>
                <p:nvPr/>
              </p:nvSpPr>
              <p:spPr bwMode="auto">
                <a:xfrm>
                  <a:off x="5204" y="2034"/>
                  <a:ext cx="447" cy="138"/>
                </a:xfrm>
                <a:custGeom>
                  <a:avLst/>
                  <a:gdLst>
                    <a:gd name="T0" fmla="*/ 1342 w 1863"/>
                    <a:gd name="T1" fmla="*/ 259 h 578"/>
                    <a:gd name="T2" fmla="*/ 1660 w 1863"/>
                    <a:gd name="T3" fmla="*/ 578 h 578"/>
                    <a:gd name="T4" fmla="*/ 1863 w 1863"/>
                    <a:gd name="T5" fmla="*/ 578 h 578"/>
                    <a:gd name="T6" fmla="*/ 1863 w 1863"/>
                    <a:gd name="T7" fmla="*/ 102 h 578"/>
                    <a:gd name="T8" fmla="*/ 1193 w 1863"/>
                    <a:gd name="T9" fmla="*/ 0 h 578"/>
                    <a:gd name="T10" fmla="*/ 0 w 1863"/>
                    <a:gd name="T11" fmla="*/ 266 h 578"/>
                    <a:gd name="T12" fmla="*/ 0 w 1863"/>
                    <a:gd name="T13" fmla="*/ 578 h 578"/>
                    <a:gd name="T14" fmla="*/ 1023 w 1863"/>
                    <a:gd name="T15" fmla="*/ 578 h 578"/>
                    <a:gd name="T16" fmla="*/ 1342 w 1863"/>
                    <a:gd name="T17" fmla="*/ 259 h 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63" h="578">
                      <a:moveTo>
                        <a:pt x="1342" y="259"/>
                      </a:moveTo>
                      <a:cubicBezTo>
                        <a:pt x="1518" y="259"/>
                        <a:pt x="1660" y="402"/>
                        <a:pt x="1660" y="578"/>
                      </a:cubicBezTo>
                      <a:cubicBezTo>
                        <a:pt x="1863" y="578"/>
                        <a:pt x="1863" y="578"/>
                        <a:pt x="1863" y="578"/>
                      </a:cubicBezTo>
                      <a:cubicBezTo>
                        <a:pt x="1863" y="102"/>
                        <a:pt x="1863" y="102"/>
                        <a:pt x="1863" y="102"/>
                      </a:cubicBezTo>
                      <a:cubicBezTo>
                        <a:pt x="1663" y="41"/>
                        <a:pt x="1435" y="0"/>
                        <a:pt x="1193" y="0"/>
                      </a:cubicBezTo>
                      <a:cubicBezTo>
                        <a:pt x="692" y="0"/>
                        <a:pt x="251" y="106"/>
                        <a:pt x="0" y="266"/>
                      </a:cubicBezTo>
                      <a:cubicBezTo>
                        <a:pt x="0" y="578"/>
                        <a:pt x="0" y="578"/>
                        <a:pt x="0" y="578"/>
                      </a:cubicBezTo>
                      <a:cubicBezTo>
                        <a:pt x="1023" y="578"/>
                        <a:pt x="1023" y="578"/>
                        <a:pt x="1023" y="578"/>
                      </a:cubicBezTo>
                      <a:cubicBezTo>
                        <a:pt x="1023" y="402"/>
                        <a:pt x="1166" y="259"/>
                        <a:pt x="1342" y="25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8" name="iśliḑè">
                  <a:extLst>
                    <a:ext uri="{FF2B5EF4-FFF2-40B4-BE49-F238E27FC236}">
                      <a16:creationId xmlns:a16="http://schemas.microsoft.com/office/drawing/2014/main" id="{36DD9D8B-3B37-4CD1-9080-815F255E55FE}"/>
                    </a:ext>
                  </a:extLst>
                </p:cNvPr>
                <p:cNvSpPr/>
                <p:nvPr/>
              </p:nvSpPr>
              <p:spPr bwMode="auto">
                <a:xfrm>
                  <a:off x="5181" y="2095"/>
                  <a:ext cx="23" cy="77"/>
                </a:xfrm>
                <a:custGeom>
                  <a:avLst/>
                  <a:gdLst>
                    <a:gd name="T0" fmla="*/ 97 w 97"/>
                    <a:gd name="T1" fmla="*/ 15 h 322"/>
                    <a:gd name="T2" fmla="*/ 82 w 97"/>
                    <a:gd name="T3" fmla="*/ 0 h 322"/>
                    <a:gd name="T4" fmla="*/ 14 w 97"/>
                    <a:gd name="T5" fmla="*/ 0 h 322"/>
                    <a:gd name="T6" fmla="*/ 0 w 97"/>
                    <a:gd name="T7" fmla="*/ 15 h 322"/>
                    <a:gd name="T8" fmla="*/ 0 w 97"/>
                    <a:gd name="T9" fmla="*/ 322 h 322"/>
                    <a:gd name="T10" fmla="*/ 97 w 97"/>
                    <a:gd name="T11" fmla="*/ 322 h 322"/>
                    <a:gd name="T12" fmla="*/ 97 w 97"/>
                    <a:gd name="T13" fmla="*/ 15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7" h="322">
                      <a:moveTo>
                        <a:pt x="97" y="15"/>
                      </a:moveTo>
                      <a:cubicBezTo>
                        <a:pt x="97" y="7"/>
                        <a:pt x="90" y="0"/>
                        <a:pt x="82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6" y="0"/>
                        <a:pt x="0" y="7"/>
                        <a:pt x="0" y="15"/>
                      </a:cubicBezTo>
                      <a:cubicBezTo>
                        <a:pt x="0" y="322"/>
                        <a:pt x="0" y="322"/>
                        <a:pt x="0" y="322"/>
                      </a:cubicBezTo>
                      <a:cubicBezTo>
                        <a:pt x="97" y="322"/>
                        <a:pt x="97" y="322"/>
                        <a:pt x="97" y="322"/>
                      </a:cubicBezTo>
                      <a:cubicBezTo>
                        <a:pt x="97" y="15"/>
                        <a:pt x="97" y="15"/>
                        <a:pt x="97" y="15"/>
                      </a:cubicBezTo>
                    </a:path>
                  </a:pathLst>
                </a:custGeom>
                <a:solidFill>
                  <a:srgbClr val="EACC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9" name="ïśḻïḍê">
                  <a:extLst>
                    <a:ext uri="{FF2B5EF4-FFF2-40B4-BE49-F238E27FC236}">
                      <a16:creationId xmlns:a16="http://schemas.microsoft.com/office/drawing/2014/main" id="{BDB75DB5-CE0E-4EF4-9804-DE3473159035}"/>
                    </a:ext>
                  </a:extLst>
                </p:cNvPr>
                <p:cNvSpPr/>
                <p:nvPr/>
              </p:nvSpPr>
              <p:spPr bwMode="auto">
                <a:xfrm>
                  <a:off x="5181" y="2172"/>
                  <a:ext cx="23" cy="76"/>
                </a:xfrm>
                <a:custGeom>
                  <a:avLst/>
                  <a:gdLst>
                    <a:gd name="T0" fmla="*/ 97 w 97"/>
                    <a:gd name="T1" fmla="*/ 306 h 321"/>
                    <a:gd name="T2" fmla="*/ 97 w 97"/>
                    <a:gd name="T3" fmla="*/ 0 h 321"/>
                    <a:gd name="T4" fmla="*/ 0 w 97"/>
                    <a:gd name="T5" fmla="*/ 0 h 321"/>
                    <a:gd name="T6" fmla="*/ 0 w 97"/>
                    <a:gd name="T7" fmla="*/ 306 h 321"/>
                    <a:gd name="T8" fmla="*/ 14 w 97"/>
                    <a:gd name="T9" fmla="*/ 321 h 321"/>
                    <a:gd name="T10" fmla="*/ 82 w 97"/>
                    <a:gd name="T11" fmla="*/ 321 h 321"/>
                    <a:gd name="T12" fmla="*/ 97 w 97"/>
                    <a:gd name="T13" fmla="*/ 306 h 3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7" h="321">
                      <a:moveTo>
                        <a:pt x="97" y="306"/>
                      </a:moveTo>
                      <a:cubicBezTo>
                        <a:pt x="97" y="0"/>
                        <a:pt x="97" y="0"/>
                        <a:pt x="9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06"/>
                        <a:pt x="0" y="306"/>
                        <a:pt x="0" y="306"/>
                      </a:cubicBezTo>
                      <a:cubicBezTo>
                        <a:pt x="0" y="314"/>
                        <a:pt x="6" y="321"/>
                        <a:pt x="14" y="321"/>
                      </a:cubicBezTo>
                      <a:cubicBezTo>
                        <a:pt x="82" y="321"/>
                        <a:pt x="82" y="321"/>
                        <a:pt x="82" y="321"/>
                      </a:cubicBezTo>
                      <a:cubicBezTo>
                        <a:pt x="90" y="321"/>
                        <a:pt x="97" y="314"/>
                        <a:pt x="97" y="306"/>
                      </a:cubicBezTo>
                    </a:path>
                  </a:pathLst>
                </a:custGeom>
                <a:solidFill>
                  <a:srgbClr val="D1B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0" name="íś1íḑè">
                  <a:extLst>
                    <a:ext uri="{FF2B5EF4-FFF2-40B4-BE49-F238E27FC236}">
                      <a16:creationId xmlns:a16="http://schemas.microsoft.com/office/drawing/2014/main" id="{3311ED46-6249-4927-A6ED-A50E254B10FA}"/>
                    </a:ext>
                  </a:extLst>
                </p:cNvPr>
                <p:cNvSpPr/>
                <p:nvPr/>
              </p:nvSpPr>
              <p:spPr bwMode="auto">
                <a:xfrm>
                  <a:off x="5449" y="2172"/>
                  <a:ext cx="153" cy="76"/>
                </a:xfrm>
                <a:custGeom>
                  <a:avLst/>
                  <a:gdLst>
                    <a:gd name="T0" fmla="*/ 319 w 637"/>
                    <a:gd name="T1" fmla="*/ 218 h 318"/>
                    <a:gd name="T2" fmla="*/ 100 w 637"/>
                    <a:gd name="T3" fmla="*/ 0 h 318"/>
                    <a:gd name="T4" fmla="*/ 0 w 637"/>
                    <a:gd name="T5" fmla="*/ 0 h 318"/>
                    <a:gd name="T6" fmla="*/ 319 w 637"/>
                    <a:gd name="T7" fmla="*/ 318 h 318"/>
                    <a:gd name="T8" fmla="*/ 637 w 637"/>
                    <a:gd name="T9" fmla="*/ 0 h 318"/>
                    <a:gd name="T10" fmla="*/ 537 w 637"/>
                    <a:gd name="T11" fmla="*/ 0 h 318"/>
                    <a:gd name="T12" fmla="*/ 319 w 637"/>
                    <a:gd name="T13" fmla="*/ 218 h 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7" h="318">
                      <a:moveTo>
                        <a:pt x="319" y="218"/>
                      </a:moveTo>
                      <a:cubicBezTo>
                        <a:pt x="198" y="218"/>
                        <a:pt x="100" y="120"/>
                        <a:pt x="10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76"/>
                        <a:pt x="143" y="318"/>
                        <a:pt x="319" y="318"/>
                      </a:cubicBezTo>
                      <a:cubicBezTo>
                        <a:pt x="495" y="318"/>
                        <a:pt x="637" y="176"/>
                        <a:pt x="637" y="0"/>
                      </a:cubicBezTo>
                      <a:cubicBezTo>
                        <a:pt x="537" y="0"/>
                        <a:pt x="537" y="0"/>
                        <a:pt x="537" y="0"/>
                      </a:cubicBezTo>
                      <a:cubicBezTo>
                        <a:pt x="537" y="120"/>
                        <a:pt x="439" y="218"/>
                        <a:pt x="319" y="218"/>
                      </a:cubicBezTo>
                      <a:close/>
                    </a:path>
                  </a:pathLst>
                </a:custGeom>
                <a:solidFill>
                  <a:srgbClr val="D1B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1" name="işlîḓê">
                  <a:extLst>
                    <a:ext uri="{FF2B5EF4-FFF2-40B4-BE49-F238E27FC236}">
                      <a16:creationId xmlns:a16="http://schemas.microsoft.com/office/drawing/2014/main" id="{0DBAD27C-6285-45ED-9976-C8241DB15B57}"/>
                    </a:ext>
                  </a:extLst>
                </p:cNvPr>
                <p:cNvSpPr/>
                <p:nvPr/>
              </p:nvSpPr>
              <p:spPr bwMode="auto">
                <a:xfrm>
                  <a:off x="5449" y="2095"/>
                  <a:ext cx="153" cy="77"/>
                </a:xfrm>
                <a:custGeom>
                  <a:avLst/>
                  <a:gdLst>
                    <a:gd name="T0" fmla="*/ 319 w 637"/>
                    <a:gd name="T1" fmla="*/ 0 h 319"/>
                    <a:gd name="T2" fmla="*/ 0 w 637"/>
                    <a:gd name="T3" fmla="*/ 319 h 319"/>
                    <a:gd name="T4" fmla="*/ 100 w 637"/>
                    <a:gd name="T5" fmla="*/ 319 h 319"/>
                    <a:gd name="T6" fmla="*/ 319 w 637"/>
                    <a:gd name="T7" fmla="*/ 100 h 319"/>
                    <a:gd name="T8" fmla="*/ 537 w 637"/>
                    <a:gd name="T9" fmla="*/ 319 h 319"/>
                    <a:gd name="T10" fmla="*/ 637 w 637"/>
                    <a:gd name="T11" fmla="*/ 319 h 319"/>
                    <a:gd name="T12" fmla="*/ 319 w 637"/>
                    <a:gd name="T13" fmla="*/ 0 h 3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7" h="319">
                      <a:moveTo>
                        <a:pt x="319" y="0"/>
                      </a:moveTo>
                      <a:cubicBezTo>
                        <a:pt x="143" y="0"/>
                        <a:pt x="0" y="143"/>
                        <a:pt x="0" y="319"/>
                      </a:cubicBezTo>
                      <a:cubicBezTo>
                        <a:pt x="100" y="319"/>
                        <a:pt x="100" y="319"/>
                        <a:pt x="100" y="319"/>
                      </a:cubicBezTo>
                      <a:cubicBezTo>
                        <a:pt x="100" y="198"/>
                        <a:pt x="198" y="100"/>
                        <a:pt x="319" y="100"/>
                      </a:cubicBezTo>
                      <a:cubicBezTo>
                        <a:pt x="439" y="100"/>
                        <a:pt x="537" y="198"/>
                        <a:pt x="537" y="319"/>
                      </a:cubicBezTo>
                      <a:cubicBezTo>
                        <a:pt x="637" y="319"/>
                        <a:pt x="637" y="319"/>
                        <a:pt x="637" y="319"/>
                      </a:cubicBezTo>
                      <a:cubicBezTo>
                        <a:pt x="637" y="143"/>
                        <a:pt x="495" y="0"/>
                        <a:pt x="319" y="0"/>
                      </a:cubicBezTo>
                      <a:close/>
                    </a:path>
                  </a:pathLst>
                </a:custGeom>
                <a:solidFill>
                  <a:srgbClr val="EACC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2" name="îṥľîdê">
                  <a:extLst>
                    <a:ext uri="{FF2B5EF4-FFF2-40B4-BE49-F238E27FC236}">
                      <a16:creationId xmlns:a16="http://schemas.microsoft.com/office/drawing/2014/main" id="{8B870AEE-D10A-4895-B4CB-D5918DEF10BB}"/>
                    </a:ext>
                  </a:extLst>
                </p:cNvPr>
                <p:cNvSpPr/>
                <p:nvPr/>
              </p:nvSpPr>
              <p:spPr bwMode="auto">
                <a:xfrm>
                  <a:off x="5473" y="2172"/>
                  <a:ext cx="105" cy="52"/>
                </a:xfrm>
                <a:custGeom>
                  <a:avLst/>
                  <a:gdLst>
                    <a:gd name="T0" fmla="*/ 219 w 437"/>
                    <a:gd name="T1" fmla="*/ 218 h 218"/>
                    <a:gd name="T2" fmla="*/ 437 w 437"/>
                    <a:gd name="T3" fmla="*/ 0 h 218"/>
                    <a:gd name="T4" fmla="*/ 0 w 437"/>
                    <a:gd name="T5" fmla="*/ 0 h 218"/>
                    <a:gd name="T6" fmla="*/ 219 w 437"/>
                    <a:gd name="T7" fmla="*/ 218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37" h="218">
                      <a:moveTo>
                        <a:pt x="219" y="218"/>
                      </a:moveTo>
                      <a:cubicBezTo>
                        <a:pt x="339" y="218"/>
                        <a:pt x="437" y="120"/>
                        <a:pt x="43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20"/>
                        <a:pt x="98" y="218"/>
                        <a:pt x="219" y="218"/>
                      </a:cubicBezTo>
                      <a:close/>
                    </a:path>
                  </a:pathLst>
                </a:custGeom>
                <a:solidFill>
                  <a:srgbClr val="8FD0D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3" name="îSļiḑe">
                  <a:extLst>
                    <a:ext uri="{FF2B5EF4-FFF2-40B4-BE49-F238E27FC236}">
                      <a16:creationId xmlns:a16="http://schemas.microsoft.com/office/drawing/2014/main" id="{9F7FA2B2-A023-4467-A322-0F51B6167F33}"/>
                    </a:ext>
                  </a:extLst>
                </p:cNvPr>
                <p:cNvSpPr/>
                <p:nvPr/>
              </p:nvSpPr>
              <p:spPr bwMode="auto">
                <a:xfrm>
                  <a:off x="5473" y="2119"/>
                  <a:ext cx="105" cy="53"/>
                </a:xfrm>
                <a:custGeom>
                  <a:avLst/>
                  <a:gdLst>
                    <a:gd name="T0" fmla="*/ 219 w 437"/>
                    <a:gd name="T1" fmla="*/ 0 h 219"/>
                    <a:gd name="T2" fmla="*/ 0 w 437"/>
                    <a:gd name="T3" fmla="*/ 219 h 219"/>
                    <a:gd name="T4" fmla="*/ 437 w 437"/>
                    <a:gd name="T5" fmla="*/ 219 h 219"/>
                    <a:gd name="T6" fmla="*/ 219 w 437"/>
                    <a:gd name="T7" fmla="*/ 0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37" h="219">
                      <a:moveTo>
                        <a:pt x="219" y="0"/>
                      </a:moveTo>
                      <a:cubicBezTo>
                        <a:pt x="98" y="0"/>
                        <a:pt x="0" y="98"/>
                        <a:pt x="0" y="219"/>
                      </a:cubicBezTo>
                      <a:cubicBezTo>
                        <a:pt x="437" y="219"/>
                        <a:pt x="437" y="219"/>
                        <a:pt x="437" y="219"/>
                      </a:cubicBezTo>
                      <a:cubicBezTo>
                        <a:pt x="437" y="98"/>
                        <a:pt x="339" y="0"/>
                        <a:pt x="219" y="0"/>
                      </a:cubicBezTo>
                      <a:close/>
                    </a:path>
                  </a:pathLst>
                </a:custGeom>
                <a:solidFill>
                  <a:srgbClr val="B3DE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4" name="i$ḻïḋê">
                  <a:extLst>
                    <a:ext uri="{FF2B5EF4-FFF2-40B4-BE49-F238E27FC236}">
                      <a16:creationId xmlns:a16="http://schemas.microsoft.com/office/drawing/2014/main" id="{C2B11233-9BEA-47DA-9CD7-E103B5C13A3C}"/>
                    </a:ext>
                  </a:extLst>
                </p:cNvPr>
                <p:cNvSpPr/>
                <p:nvPr/>
              </p:nvSpPr>
              <p:spPr bwMode="auto">
                <a:xfrm>
                  <a:off x="5651" y="2172"/>
                  <a:ext cx="178" cy="114"/>
                </a:xfrm>
                <a:custGeom>
                  <a:avLst/>
                  <a:gdLst>
                    <a:gd name="T0" fmla="*/ 747 w 747"/>
                    <a:gd name="T1" fmla="*/ 0 h 476"/>
                    <a:gd name="T2" fmla="*/ 0 w 747"/>
                    <a:gd name="T3" fmla="*/ 0 h 476"/>
                    <a:gd name="T4" fmla="*/ 0 w 747"/>
                    <a:gd name="T5" fmla="*/ 476 h 476"/>
                    <a:gd name="T6" fmla="*/ 747 w 747"/>
                    <a:gd name="T7" fmla="*/ 0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47" h="476">
                      <a:moveTo>
                        <a:pt x="747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76"/>
                        <a:pt x="0" y="476"/>
                        <a:pt x="0" y="476"/>
                      </a:cubicBezTo>
                      <a:cubicBezTo>
                        <a:pt x="444" y="340"/>
                        <a:pt x="747" y="104"/>
                        <a:pt x="747" y="0"/>
                      </a:cubicBezTo>
                      <a:close/>
                    </a:path>
                  </a:pathLst>
                </a:custGeom>
                <a:solidFill>
                  <a:srgbClr val="C12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5" name="íślíḑè">
                  <a:extLst>
                    <a:ext uri="{FF2B5EF4-FFF2-40B4-BE49-F238E27FC236}">
                      <a16:creationId xmlns:a16="http://schemas.microsoft.com/office/drawing/2014/main" id="{4FD57315-244B-41D4-B383-3630C9422487}"/>
                    </a:ext>
                  </a:extLst>
                </p:cNvPr>
                <p:cNvSpPr/>
                <p:nvPr/>
              </p:nvSpPr>
              <p:spPr bwMode="auto">
                <a:xfrm>
                  <a:off x="5651" y="2058"/>
                  <a:ext cx="178" cy="114"/>
                </a:xfrm>
                <a:custGeom>
                  <a:avLst/>
                  <a:gdLst>
                    <a:gd name="T0" fmla="*/ 747 w 747"/>
                    <a:gd name="T1" fmla="*/ 476 h 476"/>
                    <a:gd name="T2" fmla="*/ 0 w 747"/>
                    <a:gd name="T3" fmla="*/ 0 h 476"/>
                    <a:gd name="T4" fmla="*/ 0 w 747"/>
                    <a:gd name="T5" fmla="*/ 476 h 476"/>
                    <a:gd name="T6" fmla="*/ 747 w 747"/>
                    <a:gd name="T7" fmla="*/ 476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47" h="476">
                      <a:moveTo>
                        <a:pt x="747" y="476"/>
                      </a:moveTo>
                      <a:cubicBezTo>
                        <a:pt x="747" y="372"/>
                        <a:pt x="444" y="136"/>
                        <a:pt x="0" y="0"/>
                      </a:cubicBezTo>
                      <a:cubicBezTo>
                        <a:pt x="0" y="476"/>
                        <a:pt x="0" y="476"/>
                        <a:pt x="0" y="476"/>
                      </a:cubicBezTo>
                      <a:lnTo>
                        <a:pt x="747" y="476"/>
                      </a:lnTo>
                      <a:close/>
                    </a:path>
                  </a:pathLst>
                </a:custGeom>
                <a:solidFill>
                  <a:srgbClr val="E52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6" name="îs1îdè">
                  <a:extLst>
                    <a:ext uri="{FF2B5EF4-FFF2-40B4-BE49-F238E27FC236}">
                      <a16:creationId xmlns:a16="http://schemas.microsoft.com/office/drawing/2014/main" id="{9AB392E1-AF01-4CAE-865A-EEE692FCD27D}"/>
                    </a:ext>
                  </a:extLst>
                </p:cNvPr>
                <p:cNvSpPr/>
                <p:nvPr/>
              </p:nvSpPr>
              <p:spPr bwMode="auto">
                <a:xfrm>
                  <a:off x="5139" y="2172"/>
                  <a:ext cx="175" cy="19"/>
                </a:xfrm>
                <a:custGeom>
                  <a:avLst/>
                  <a:gdLst>
                    <a:gd name="T0" fmla="*/ 728 w 729"/>
                    <a:gd name="T1" fmla="*/ 20 h 80"/>
                    <a:gd name="T2" fmla="*/ 729 w 729"/>
                    <a:gd name="T3" fmla="*/ 15 h 80"/>
                    <a:gd name="T4" fmla="*/ 729 w 729"/>
                    <a:gd name="T5" fmla="*/ 14 h 80"/>
                    <a:gd name="T6" fmla="*/ 729 w 729"/>
                    <a:gd name="T7" fmla="*/ 0 h 80"/>
                    <a:gd name="T8" fmla="*/ 0 w 729"/>
                    <a:gd name="T9" fmla="*/ 0 h 80"/>
                    <a:gd name="T10" fmla="*/ 0 w 729"/>
                    <a:gd name="T11" fmla="*/ 16 h 80"/>
                    <a:gd name="T12" fmla="*/ 0 w 729"/>
                    <a:gd name="T13" fmla="*/ 16 h 80"/>
                    <a:gd name="T14" fmla="*/ 16 w 729"/>
                    <a:gd name="T15" fmla="*/ 33 h 80"/>
                    <a:gd name="T16" fmla="*/ 38 w 729"/>
                    <a:gd name="T17" fmla="*/ 33 h 80"/>
                    <a:gd name="T18" fmla="*/ 70 w 729"/>
                    <a:gd name="T19" fmla="*/ 34 h 80"/>
                    <a:gd name="T20" fmla="*/ 657 w 729"/>
                    <a:gd name="T21" fmla="*/ 80 h 80"/>
                    <a:gd name="T22" fmla="*/ 728 w 729"/>
                    <a:gd name="T23" fmla="*/ 2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29" h="80">
                      <a:moveTo>
                        <a:pt x="728" y="20"/>
                      </a:moveTo>
                      <a:cubicBezTo>
                        <a:pt x="729" y="18"/>
                        <a:pt x="729" y="16"/>
                        <a:pt x="729" y="15"/>
                      </a:cubicBezTo>
                      <a:cubicBezTo>
                        <a:pt x="729" y="14"/>
                        <a:pt x="729" y="14"/>
                        <a:pt x="729" y="14"/>
                      </a:cubicBezTo>
                      <a:cubicBezTo>
                        <a:pt x="729" y="0"/>
                        <a:pt x="729" y="0"/>
                        <a:pt x="72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26"/>
                        <a:pt x="7" y="33"/>
                        <a:pt x="16" y="33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70" y="34"/>
                        <a:pt x="70" y="34"/>
                        <a:pt x="70" y="34"/>
                      </a:cubicBezTo>
                      <a:cubicBezTo>
                        <a:pt x="657" y="80"/>
                        <a:pt x="657" y="80"/>
                        <a:pt x="657" y="80"/>
                      </a:cubicBezTo>
                      <a:cubicBezTo>
                        <a:pt x="717" y="80"/>
                        <a:pt x="726" y="30"/>
                        <a:pt x="728" y="20"/>
                      </a:cubicBezTo>
                    </a:path>
                  </a:pathLst>
                </a:custGeom>
                <a:solidFill>
                  <a:srgbClr val="C12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7" name="iṥļíḑe">
                  <a:extLst>
                    <a:ext uri="{FF2B5EF4-FFF2-40B4-BE49-F238E27FC236}">
                      <a16:creationId xmlns:a16="http://schemas.microsoft.com/office/drawing/2014/main" id="{59E96596-A747-44D7-A161-98E37477F968}"/>
                    </a:ext>
                  </a:extLst>
                </p:cNvPr>
                <p:cNvSpPr/>
                <p:nvPr/>
              </p:nvSpPr>
              <p:spPr bwMode="auto">
                <a:xfrm>
                  <a:off x="5139" y="2153"/>
                  <a:ext cx="175" cy="19"/>
                </a:xfrm>
                <a:custGeom>
                  <a:avLst/>
                  <a:gdLst>
                    <a:gd name="T0" fmla="*/ 729 w 729"/>
                    <a:gd name="T1" fmla="*/ 63 h 80"/>
                    <a:gd name="T2" fmla="*/ 729 w 729"/>
                    <a:gd name="T3" fmla="*/ 63 h 80"/>
                    <a:gd name="T4" fmla="*/ 728 w 729"/>
                    <a:gd name="T5" fmla="*/ 58 h 80"/>
                    <a:gd name="T6" fmla="*/ 725 w 729"/>
                    <a:gd name="T7" fmla="*/ 48 h 80"/>
                    <a:gd name="T8" fmla="*/ 656 w 729"/>
                    <a:gd name="T9" fmla="*/ 0 h 80"/>
                    <a:gd name="T10" fmla="*/ 69 w 729"/>
                    <a:gd name="T11" fmla="*/ 46 h 80"/>
                    <a:gd name="T12" fmla="*/ 39 w 729"/>
                    <a:gd name="T13" fmla="*/ 46 h 80"/>
                    <a:gd name="T14" fmla="*/ 17 w 729"/>
                    <a:gd name="T15" fmla="*/ 46 h 80"/>
                    <a:gd name="T16" fmla="*/ 2 w 729"/>
                    <a:gd name="T17" fmla="*/ 57 h 80"/>
                    <a:gd name="T18" fmla="*/ 0 w 729"/>
                    <a:gd name="T19" fmla="*/ 65 h 80"/>
                    <a:gd name="T20" fmla="*/ 0 w 729"/>
                    <a:gd name="T21" fmla="*/ 65 h 80"/>
                    <a:gd name="T22" fmla="*/ 0 w 729"/>
                    <a:gd name="T23" fmla="*/ 80 h 80"/>
                    <a:gd name="T24" fmla="*/ 729 w 729"/>
                    <a:gd name="T25" fmla="*/ 80 h 80"/>
                    <a:gd name="T26" fmla="*/ 729 w 729"/>
                    <a:gd name="T27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29" h="80">
                      <a:moveTo>
                        <a:pt x="729" y="63"/>
                      </a:moveTo>
                      <a:cubicBezTo>
                        <a:pt x="729" y="63"/>
                        <a:pt x="729" y="63"/>
                        <a:pt x="729" y="63"/>
                      </a:cubicBezTo>
                      <a:cubicBezTo>
                        <a:pt x="729" y="61"/>
                        <a:pt x="729" y="59"/>
                        <a:pt x="728" y="58"/>
                      </a:cubicBezTo>
                      <a:cubicBezTo>
                        <a:pt x="728" y="55"/>
                        <a:pt x="726" y="52"/>
                        <a:pt x="725" y="48"/>
                      </a:cubicBezTo>
                      <a:cubicBezTo>
                        <a:pt x="719" y="30"/>
                        <a:pt x="703" y="0"/>
                        <a:pt x="656" y="0"/>
                      </a:cubicBezTo>
                      <a:cubicBezTo>
                        <a:pt x="69" y="46"/>
                        <a:pt x="69" y="46"/>
                        <a:pt x="69" y="46"/>
                      </a:cubicBezTo>
                      <a:cubicBezTo>
                        <a:pt x="39" y="46"/>
                        <a:pt x="39" y="46"/>
                        <a:pt x="39" y="46"/>
                      </a:cubicBezTo>
                      <a:cubicBezTo>
                        <a:pt x="17" y="46"/>
                        <a:pt x="17" y="46"/>
                        <a:pt x="17" y="46"/>
                      </a:cubicBezTo>
                      <a:cubicBezTo>
                        <a:pt x="10" y="46"/>
                        <a:pt x="4" y="51"/>
                        <a:pt x="2" y="57"/>
                      </a:cubicBezTo>
                      <a:cubicBezTo>
                        <a:pt x="0" y="59"/>
                        <a:pt x="0" y="62"/>
                        <a:pt x="0" y="65"/>
                      </a:cubicBezTo>
                      <a:cubicBezTo>
                        <a:pt x="0" y="65"/>
                        <a:pt x="0" y="65"/>
                        <a:pt x="0" y="65"/>
                      </a:cubicBezTo>
                      <a:cubicBezTo>
                        <a:pt x="0" y="80"/>
                        <a:pt x="0" y="80"/>
                        <a:pt x="0" y="80"/>
                      </a:cubicBezTo>
                      <a:cubicBezTo>
                        <a:pt x="729" y="80"/>
                        <a:pt x="729" y="80"/>
                        <a:pt x="729" y="80"/>
                      </a:cubicBezTo>
                      <a:cubicBezTo>
                        <a:pt x="729" y="63"/>
                        <a:pt x="729" y="63"/>
                        <a:pt x="729" y="63"/>
                      </a:cubicBezTo>
                    </a:path>
                  </a:pathLst>
                </a:custGeom>
                <a:solidFill>
                  <a:srgbClr val="E52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8" name="ïṡ1iḋè">
                  <a:extLst>
                    <a:ext uri="{FF2B5EF4-FFF2-40B4-BE49-F238E27FC236}">
                      <a16:creationId xmlns:a16="http://schemas.microsoft.com/office/drawing/2014/main" id="{29FFB174-1E2C-4D10-8068-0E254FD3D30F}"/>
                    </a:ext>
                  </a:extLst>
                </p:cNvPr>
                <p:cNvSpPr/>
                <p:nvPr/>
              </p:nvSpPr>
              <p:spPr bwMode="auto">
                <a:xfrm>
                  <a:off x="4455" y="3157"/>
                  <a:ext cx="139" cy="362"/>
                </a:xfrm>
                <a:custGeom>
                  <a:avLst/>
                  <a:gdLst>
                    <a:gd name="T0" fmla="*/ 361 w 582"/>
                    <a:gd name="T1" fmla="*/ 163 h 1516"/>
                    <a:gd name="T2" fmla="*/ 582 w 582"/>
                    <a:gd name="T3" fmla="*/ 1375 h 1516"/>
                    <a:gd name="T4" fmla="*/ 84 w 582"/>
                    <a:gd name="T5" fmla="*/ 1516 h 1516"/>
                    <a:gd name="T6" fmla="*/ 14 w 582"/>
                    <a:gd name="T7" fmla="*/ 230 h 1516"/>
                    <a:gd name="T8" fmla="*/ 13 w 582"/>
                    <a:gd name="T9" fmla="*/ 211 h 1516"/>
                    <a:gd name="T10" fmla="*/ 163 w 582"/>
                    <a:gd name="T11" fmla="*/ 13 h 1516"/>
                    <a:gd name="T12" fmla="*/ 361 w 582"/>
                    <a:gd name="T13" fmla="*/ 163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82" h="1516">
                      <a:moveTo>
                        <a:pt x="361" y="163"/>
                      </a:moveTo>
                      <a:cubicBezTo>
                        <a:pt x="362" y="169"/>
                        <a:pt x="582" y="1375"/>
                        <a:pt x="582" y="1375"/>
                      </a:cubicBezTo>
                      <a:cubicBezTo>
                        <a:pt x="84" y="1516"/>
                        <a:pt x="84" y="1516"/>
                        <a:pt x="84" y="1516"/>
                      </a:cubicBezTo>
                      <a:cubicBezTo>
                        <a:pt x="14" y="230"/>
                        <a:pt x="14" y="230"/>
                        <a:pt x="14" y="230"/>
                      </a:cubicBezTo>
                      <a:cubicBezTo>
                        <a:pt x="14" y="230"/>
                        <a:pt x="14" y="217"/>
                        <a:pt x="13" y="211"/>
                      </a:cubicBezTo>
                      <a:cubicBezTo>
                        <a:pt x="0" y="115"/>
                        <a:pt x="67" y="27"/>
                        <a:pt x="163" y="13"/>
                      </a:cubicBezTo>
                      <a:cubicBezTo>
                        <a:pt x="259" y="0"/>
                        <a:pt x="348" y="67"/>
                        <a:pt x="361" y="16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9" name="iśļidè">
                  <a:extLst>
                    <a:ext uri="{FF2B5EF4-FFF2-40B4-BE49-F238E27FC236}">
                      <a16:creationId xmlns:a16="http://schemas.microsoft.com/office/drawing/2014/main" id="{FFD72E1A-A073-4846-87D6-99C594CBB2CF}"/>
                    </a:ext>
                  </a:extLst>
                </p:cNvPr>
                <p:cNvSpPr/>
                <p:nvPr/>
              </p:nvSpPr>
              <p:spPr bwMode="auto">
                <a:xfrm>
                  <a:off x="4756" y="3200"/>
                  <a:ext cx="368" cy="330"/>
                </a:xfrm>
                <a:custGeom>
                  <a:avLst/>
                  <a:gdLst>
                    <a:gd name="T0" fmla="*/ 32 w 368"/>
                    <a:gd name="T1" fmla="*/ 330 h 330"/>
                    <a:gd name="T2" fmla="*/ 32 w 368"/>
                    <a:gd name="T3" fmla="*/ 330 h 330"/>
                    <a:gd name="T4" fmla="*/ 25 w 368"/>
                    <a:gd name="T5" fmla="*/ 327 h 330"/>
                    <a:gd name="T6" fmla="*/ 0 w 368"/>
                    <a:gd name="T7" fmla="*/ 231 h 330"/>
                    <a:gd name="T8" fmla="*/ 304 w 368"/>
                    <a:gd name="T9" fmla="*/ 0 h 330"/>
                    <a:gd name="T10" fmla="*/ 368 w 368"/>
                    <a:gd name="T11" fmla="*/ 244 h 330"/>
                    <a:gd name="T12" fmla="*/ 32 w 368"/>
                    <a:gd name="T13" fmla="*/ 330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8" h="330">
                      <a:moveTo>
                        <a:pt x="32" y="330"/>
                      </a:moveTo>
                      <a:lnTo>
                        <a:pt x="32" y="330"/>
                      </a:lnTo>
                      <a:lnTo>
                        <a:pt x="25" y="327"/>
                      </a:lnTo>
                      <a:lnTo>
                        <a:pt x="0" y="231"/>
                      </a:lnTo>
                      <a:lnTo>
                        <a:pt x="304" y="0"/>
                      </a:lnTo>
                      <a:lnTo>
                        <a:pt x="368" y="244"/>
                      </a:lnTo>
                      <a:lnTo>
                        <a:pt x="32" y="330"/>
                      </a:lnTo>
                      <a:close/>
                    </a:path>
                  </a:pathLst>
                </a:custGeom>
                <a:solidFill>
                  <a:srgbClr val="E4E2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0" name="í$ḷíḍè">
                  <a:extLst>
                    <a:ext uri="{FF2B5EF4-FFF2-40B4-BE49-F238E27FC236}">
                      <a16:creationId xmlns:a16="http://schemas.microsoft.com/office/drawing/2014/main" id="{08FAC805-A759-4BFF-A99A-2630F0F2E174}"/>
                    </a:ext>
                  </a:extLst>
                </p:cNvPr>
                <p:cNvSpPr/>
                <p:nvPr/>
              </p:nvSpPr>
              <p:spPr bwMode="auto">
                <a:xfrm>
                  <a:off x="4783" y="3444"/>
                  <a:ext cx="404" cy="244"/>
                </a:xfrm>
                <a:custGeom>
                  <a:avLst/>
                  <a:gdLst>
                    <a:gd name="T0" fmla="*/ 404 w 404"/>
                    <a:gd name="T1" fmla="*/ 244 h 244"/>
                    <a:gd name="T2" fmla="*/ 25 w 404"/>
                    <a:gd name="T3" fmla="*/ 187 h 244"/>
                    <a:gd name="T4" fmla="*/ 0 w 404"/>
                    <a:gd name="T5" fmla="*/ 91 h 244"/>
                    <a:gd name="T6" fmla="*/ 5 w 404"/>
                    <a:gd name="T7" fmla="*/ 86 h 244"/>
                    <a:gd name="T8" fmla="*/ 341 w 404"/>
                    <a:gd name="T9" fmla="*/ 0 h 244"/>
                    <a:gd name="T10" fmla="*/ 404 w 404"/>
                    <a:gd name="T11" fmla="*/ 244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4" h="244">
                      <a:moveTo>
                        <a:pt x="404" y="244"/>
                      </a:moveTo>
                      <a:lnTo>
                        <a:pt x="25" y="187"/>
                      </a:lnTo>
                      <a:lnTo>
                        <a:pt x="0" y="91"/>
                      </a:lnTo>
                      <a:lnTo>
                        <a:pt x="5" y="86"/>
                      </a:lnTo>
                      <a:lnTo>
                        <a:pt x="341" y="0"/>
                      </a:lnTo>
                      <a:lnTo>
                        <a:pt x="404" y="2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1" name="ï$ḻïďe">
                  <a:extLst>
                    <a:ext uri="{FF2B5EF4-FFF2-40B4-BE49-F238E27FC236}">
                      <a16:creationId xmlns:a16="http://schemas.microsoft.com/office/drawing/2014/main" id="{53D437F2-AEDC-407D-BA22-6CE1B7B08A16}"/>
                    </a:ext>
                  </a:extLst>
                </p:cNvPr>
                <p:cNvSpPr/>
                <p:nvPr/>
              </p:nvSpPr>
              <p:spPr bwMode="auto">
                <a:xfrm>
                  <a:off x="4441" y="3523"/>
                  <a:ext cx="373" cy="210"/>
                </a:xfrm>
                <a:custGeom>
                  <a:avLst/>
                  <a:gdLst>
                    <a:gd name="T0" fmla="*/ 1541 w 1556"/>
                    <a:gd name="T1" fmla="*/ 422 h 878"/>
                    <a:gd name="T2" fmla="*/ 1481 w 1556"/>
                    <a:gd name="T3" fmla="*/ 546 h 878"/>
                    <a:gd name="T4" fmla="*/ 222 w 1556"/>
                    <a:gd name="T5" fmla="*/ 866 h 878"/>
                    <a:gd name="T6" fmla="*/ 109 w 1556"/>
                    <a:gd name="T7" fmla="*/ 786 h 878"/>
                    <a:gd name="T8" fmla="*/ 0 w 1556"/>
                    <a:gd name="T9" fmla="*/ 364 h 878"/>
                    <a:gd name="T10" fmla="*/ 1432 w 1556"/>
                    <a:gd name="T11" fmla="*/ 0 h 878"/>
                    <a:gd name="T12" fmla="*/ 1541 w 1556"/>
                    <a:gd name="T13" fmla="*/ 422 h 8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56" h="878">
                      <a:moveTo>
                        <a:pt x="1541" y="422"/>
                      </a:moveTo>
                      <a:cubicBezTo>
                        <a:pt x="1556" y="478"/>
                        <a:pt x="1529" y="534"/>
                        <a:pt x="1481" y="546"/>
                      </a:cubicBezTo>
                      <a:cubicBezTo>
                        <a:pt x="222" y="866"/>
                        <a:pt x="222" y="866"/>
                        <a:pt x="222" y="866"/>
                      </a:cubicBezTo>
                      <a:cubicBezTo>
                        <a:pt x="175" y="878"/>
                        <a:pt x="124" y="842"/>
                        <a:pt x="109" y="786"/>
                      </a:cubicBezTo>
                      <a:cubicBezTo>
                        <a:pt x="0" y="364"/>
                        <a:pt x="0" y="364"/>
                        <a:pt x="0" y="364"/>
                      </a:cubicBezTo>
                      <a:cubicBezTo>
                        <a:pt x="1432" y="0"/>
                        <a:pt x="1432" y="0"/>
                        <a:pt x="1432" y="0"/>
                      </a:cubicBezTo>
                      <a:lnTo>
                        <a:pt x="1541" y="422"/>
                      </a:lnTo>
                      <a:close/>
                    </a:path>
                  </a:pathLst>
                </a:custGeom>
                <a:solidFill>
                  <a:srgbClr val="004B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2" name="ïsḻide">
                  <a:extLst>
                    <a:ext uri="{FF2B5EF4-FFF2-40B4-BE49-F238E27FC236}">
                      <a16:creationId xmlns:a16="http://schemas.microsoft.com/office/drawing/2014/main" id="{F2EA23A1-0085-4D95-AC11-246A52647680}"/>
                    </a:ext>
                  </a:extLst>
                </p:cNvPr>
                <p:cNvSpPr/>
                <p:nvPr/>
              </p:nvSpPr>
              <p:spPr bwMode="auto">
                <a:xfrm>
                  <a:off x="4412" y="3400"/>
                  <a:ext cx="372" cy="210"/>
                </a:xfrm>
                <a:custGeom>
                  <a:avLst/>
                  <a:gdLst>
                    <a:gd name="T0" fmla="*/ 124 w 1556"/>
                    <a:gd name="T1" fmla="*/ 878 h 878"/>
                    <a:gd name="T2" fmla="*/ 14 w 1556"/>
                    <a:gd name="T3" fmla="*/ 457 h 878"/>
                    <a:gd name="T4" fmla="*/ 74 w 1556"/>
                    <a:gd name="T5" fmla="*/ 333 h 878"/>
                    <a:gd name="T6" fmla="*/ 1333 w 1556"/>
                    <a:gd name="T7" fmla="*/ 12 h 878"/>
                    <a:gd name="T8" fmla="*/ 1446 w 1556"/>
                    <a:gd name="T9" fmla="*/ 93 h 878"/>
                    <a:gd name="T10" fmla="*/ 1556 w 1556"/>
                    <a:gd name="T11" fmla="*/ 514 h 878"/>
                    <a:gd name="T12" fmla="*/ 124 w 1556"/>
                    <a:gd name="T13" fmla="*/ 878 h 8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56" h="878">
                      <a:moveTo>
                        <a:pt x="124" y="878"/>
                      </a:move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0" y="401"/>
                        <a:pt x="27" y="345"/>
                        <a:pt x="74" y="333"/>
                      </a:cubicBezTo>
                      <a:cubicBezTo>
                        <a:pt x="1333" y="12"/>
                        <a:pt x="1333" y="12"/>
                        <a:pt x="1333" y="12"/>
                      </a:cubicBezTo>
                      <a:cubicBezTo>
                        <a:pt x="1381" y="0"/>
                        <a:pt x="1432" y="36"/>
                        <a:pt x="1446" y="93"/>
                      </a:cubicBezTo>
                      <a:cubicBezTo>
                        <a:pt x="1556" y="514"/>
                        <a:pt x="1556" y="514"/>
                        <a:pt x="1556" y="514"/>
                      </a:cubicBezTo>
                      <a:lnTo>
                        <a:pt x="124" y="878"/>
                      </a:lnTo>
                      <a:close/>
                    </a:path>
                  </a:pathLst>
                </a:custGeom>
                <a:solidFill>
                  <a:srgbClr val="0031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3" name="íšļïďê">
                  <a:extLst>
                    <a:ext uri="{FF2B5EF4-FFF2-40B4-BE49-F238E27FC236}">
                      <a16:creationId xmlns:a16="http://schemas.microsoft.com/office/drawing/2014/main" id="{E4D5B308-BB72-4202-8130-FE993FEF170C}"/>
                    </a:ext>
                  </a:extLst>
                </p:cNvPr>
                <p:cNvSpPr/>
                <p:nvPr/>
              </p:nvSpPr>
              <p:spPr bwMode="auto">
                <a:xfrm>
                  <a:off x="4565" y="3610"/>
                  <a:ext cx="128" cy="71"/>
                </a:xfrm>
                <a:custGeom>
                  <a:avLst/>
                  <a:gdLst>
                    <a:gd name="T0" fmla="*/ 520 w 533"/>
                    <a:gd name="T1" fmla="*/ 84 h 298"/>
                    <a:gd name="T2" fmla="*/ 416 w 533"/>
                    <a:gd name="T3" fmla="*/ 11 h 298"/>
                    <a:gd name="T4" fmla="*/ 69 w 533"/>
                    <a:gd name="T5" fmla="*/ 99 h 298"/>
                    <a:gd name="T6" fmla="*/ 14 w 533"/>
                    <a:gd name="T7" fmla="*/ 213 h 298"/>
                    <a:gd name="T8" fmla="*/ 118 w 533"/>
                    <a:gd name="T9" fmla="*/ 287 h 298"/>
                    <a:gd name="T10" fmla="*/ 465 w 533"/>
                    <a:gd name="T11" fmla="*/ 198 h 298"/>
                    <a:gd name="T12" fmla="*/ 520 w 533"/>
                    <a:gd name="T13" fmla="*/ 84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3" h="298">
                      <a:moveTo>
                        <a:pt x="520" y="84"/>
                      </a:moveTo>
                      <a:cubicBezTo>
                        <a:pt x="507" y="32"/>
                        <a:pt x="460" y="0"/>
                        <a:pt x="416" y="11"/>
                      </a:cubicBezTo>
                      <a:cubicBezTo>
                        <a:pt x="69" y="99"/>
                        <a:pt x="69" y="99"/>
                        <a:pt x="69" y="99"/>
                      </a:cubicBezTo>
                      <a:cubicBezTo>
                        <a:pt x="25" y="110"/>
                        <a:pt x="0" y="161"/>
                        <a:pt x="14" y="213"/>
                      </a:cubicBezTo>
                      <a:cubicBezTo>
                        <a:pt x="27" y="265"/>
                        <a:pt x="74" y="298"/>
                        <a:pt x="118" y="287"/>
                      </a:cubicBezTo>
                      <a:cubicBezTo>
                        <a:pt x="465" y="198"/>
                        <a:pt x="465" y="198"/>
                        <a:pt x="465" y="198"/>
                      </a:cubicBezTo>
                      <a:cubicBezTo>
                        <a:pt x="509" y="187"/>
                        <a:pt x="533" y="136"/>
                        <a:pt x="520" y="8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4" name="îś1ïḋè">
                  <a:extLst>
                    <a:ext uri="{FF2B5EF4-FFF2-40B4-BE49-F238E27FC236}">
                      <a16:creationId xmlns:a16="http://schemas.microsoft.com/office/drawing/2014/main" id="{4090DA9C-FAC3-40B4-873F-DD727B2495E6}"/>
                    </a:ext>
                  </a:extLst>
                </p:cNvPr>
                <p:cNvSpPr/>
                <p:nvPr/>
              </p:nvSpPr>
              <p:spPr bwMode="auto">
                <a:xfrm>
                  <a:off x="5051" y="3186"/>
                  <a:ext cx="160" cy="514"/>
                </a:xfrm>
                <a:custGeom>
                  <a:avLst/>
                  <a:gdLst>
                    <a:gd name="T0" fmla="*/ 144 w 668"/>
                    <a:gd name="T1" fmla="*/ 71 h 2150"/>
                    <a:gd name="T2" fmla="*/ 57 w 668"/>
                    <a:gd name="T3" fmla="*/ 10 h 2150"/>
                    <a:gd name="T4" fmla="*/ 11 w 668"/>
                    <a:gd name="T5" fmla="*/ 105 h 2150"/>
                    <a:gd name="T6" fmla="*/ 524 w 668"/>
                    <a:gd name="T7" fmla="*/ 2079 h 2150"/>
                    <a:gd name="T8" fmla="*/ 610 w 668"/>
                    <a:gd name="T9" fmla="*/ 2140 h 2150"/>
                    <a:gd name="T10" fmla="*/ 657 w 668"/>
                    <a:gd name="T11" fmla="*/ 2045 h 2150"/>
                    <a:gd name="T12" fmla="*/ 144 w 668"/>
                    <a:gd name="T13" fmla="*/ 71 h 2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68" h="2150">
                      <a:moveTo>
                        <a:pt x="144" y="71"/>
                      </a:moveTo>
                      <a:cubicBezTo>
                        <a:pt x="133" y="28"/>
                        <a:pt x="94" y="0"/>
                        <a:pt x="57" y="10"/>
                      </a:cubicBezTo>
                      <a:cubicBezTo>
                        <a:pt x="20" y="19"/>
                        <a:pt x="0" y="62"/>
                        <a:pt x="11" y="105"/>
                      </a:cubicBezTo>
                      <a:cubicBezTo>
                        <a:pt x="524" y="2079"/>
                        <a:pt x="524" y="2079"/>
                        <a:pt x="524" y="2079"/>
                      </a:cubicBezTo>
                      <a:cubicBezTo>
                        <a:pt x="535" y="2122"/>
                        <a:pt x="574" y="2150"/>
                        <a:pt x="610" y="2140"/>
                      </a:cubicBezTo>
                      <a:cubicBezTo>
                        <a:pt x="647" y="2131"/>
                        <a:pt x="668" y="2088"/>
                        <a:pt x="657" y="2045"/>
                      </a:cubicBezTo>
                      <a:lnTo>
                        <a:pt x="144" y="71"/>
                      </a:lnTo>
                      <a:close/>
                    </a:path>
                  </a:pathLst>
                </a:custGeom>
                <a:solidFill>
                  <a:srgbClr val="0031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5" name="ïṥḻîdê">
                  <a:extLst>
                    <a:ext uri="{FF2B5EF4-FFF2-40B4-BE49-F238E27FC236}">
                      <a16:creationId xmlns:a16="http://schemas.microsoft.com/office/drawing/2014/main" id="{EDC7943F-A598-41FD-B175-07C40136D3F9}"/>
                    </a:ext>
                  </a:extLst>
                </p:cNvPr>
                <p:cNvSpPr/>
                <p:nvPr/>
              </p:nvSpPr>
              <p:spPr bwMode="auto">
                <a:xfrm>
                  <a:off x="4355" y="3534"/>
                  <a:ext cx="96" cy="165"/>
                </a:xfrm>
                <a:custGeom>
                  <a:avLst/>
                  <a:gdLst>
                    <a:gd name="T0" fmla="*/ 46 w 403"/>
                    <a:gd name="T1" fmla="*/ 401 h 692"/>
                    <a:gd name="T2" fmla="*/ 231 w 403"/>
                    <a:gd name="T3" fmla="*/ 0 h 692"/>
                    <a:gd name="T4" fmla="*/ 403 w 403"/>
                    <a:gd name="T5" fmla="*/ 663 h 692"/>
                    <a:gd name="T6" fmla="*/ 46 w 403"/>
                    <a:gd name="T7" fmla="*/ 401 h 6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3" h="692">
                      <a:moveTo>
                        <a:pt x="46" y="401"/>
                      </a:moveTo>
                      <a:cubicBezTo>
                        <a:pt x="0" y="224"/>
                        <a:pt x="82" y="49"/>
                        <a:pt x="231" y="0"/>
                      </a:cubicBezTo>
                      <a:cubicBezTo>
                        <a:pt x="403" y="663"/>
                        <a:pt x="403" y="663"/>
                        <a:pt x="403" y="663"/>
                      </a:cubicBezTo>
                      <a:cubicBezTo>
                        <a:pt x="249" y="692"/>
                        <a:pt x="92" y="578"/>
                        <a:pt x="46" y="401"/>
                      </a:cubicBezTo>
                      <a:close/>
                    </a:path>
                  </a:pathLst>
                </a:custGeom>
                <a:solidFill>
                  <a:srgbClr val="E4E2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6" name="îṣliḑè">
                  <a:extLst>
                    <a:ext uri="{FF2B5EF4-FFF2-40B4-BE49-F238E27FC236}">
                      <a16:creationId xmlns:a16="http://schemas.microsoft.com/office/drawing/2014/main" id="{8F2997C8-760E-46F4-987D-FC7E6C8C8A86}"/>
                    </a:ext>
                  </a:extLst>
                </p:cNvPr>
                <p:cNvSpPr/>
                <p:nvPr/>
              </p:nvSpPr>
              <p:spPr bwMode="auto">
                <a:xfrm>
                  <a:off x="5200" y="3540"/>
                  <a:ext cx="76" cy="42"/>
                </a:xfrm>
                <a:custGeom>
                  <a:avLst/>
                  <a:gdLst>
                    <a:gd name="T0" fmla="*/ 319 w 321"/>
                    <a:gd name="T1" fmla="*/ 130 h 177"/>
                    <a:gd name="T2" fmla="*/ 295 w 321"/>
                    <a:gd name="T3" fmla="*/ 173 h 177"/>
                    <a:gd name="T4" fmla="*/ 37 w 321"/>
                    <a:gd name="T5" fmla="*/ 102 h 177"/>
                    <a:gd name="T6" fmla="*/ 2 w 321"/>
                    <a:gd name="T7" fmla="*/ 43 h 177"/>
                    <a:gd name="T8" fmla="*/ 18 w 321"/>
                    <a:gd name="T9" fmla="*/ 0 h 177"/>
                    <a:gd name="T10" fmla="*/ 26 w 321"/>
                    <a:gd name="T11" fmla="*/ 0 h 177"/>
                    <a:gd name="T12" fmla="*/ 284 w 321"/>
                    <a:gd name="T13" fmla="*/ 71 h 177"/>
                    <a:gd name="T14" fmla="*/ 319 w 321"/>
                    <a:gd name="T15" fmla="*/ 130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1" h="177">
                      <a:moveTo>
                        <a:pt x="319" y="130"/>
                      </a:moveTo>
                      <a:cubicBezTo>
                        <a:pt x="321" y="158"/>
                        <a:pt x="311" y="177"/>
                        <a:pt x="295" y="173"/>
                      </a:cubicBezTo>
                      <a:cubicBezTo>
                        <a:pt x="37" y="102"/>
                        <a:pt x="37" y="102"/>
                        <a:pt x="37" y="102"/>
                      </a:cubicBezTo>
                      <a:cubicBezTo>
                        <a:pt x="21" y="98"/>
                        <a:pt x="5" y="72"/>
                        <a:pt x="2" y="43"/>
                      </a:cubicBezTo>
                      <a:cubicBezTo>
                        <a:pt x="0" y="20"/>
                        <a:pt x="7" y="3"/>
                        <a:pt x="18" y="0"/>
                      </a:cubicBezTo>
                      <a:cubicBezTo>
                        <a:pt x="21" y="0"/>
                        <a:pt x="23" y="0"/>
                        <a:pt x="26" y="0"/>
                      </a:cubicBezTo>
                      <a:cubicBezTo>
                        <a:pt x="284" y="71"/>
                        <a:pt x="284" y="71"/>
                        <a:pt x="284" y="71"/>
                      </a:cubicBezTo>
                      <a:cubicBezTo>
                        <a:pt x="300" y="75"/>
                        <a:pt x="316" y="102"/>
                        <a:pt x="319" y="130"/>
                      </a:cubicBezTo>
                      <a:close/>
                    </a:path>
                  </a:pathLst>
                </a:custGeom>
                <a:solidFill>
                  <a:srgbClr val="E4E2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7" name="išľiḋe">
                  <a:extLst>
                    <a:ext uri="{FF2B5EF4-FFF2-40B4-BE49-F238E27FC236}">
                      <a16:creationId xmlns:a16="http://schemas.microsoft.com/office/drawing/2014/main" id="{DA11A7AE-817A-4A38-918D-A6909941A0A6}"/>
                    </a:ext>
                  </a:extLst>
                </p:cNvPr>
                <p:cNvSpPr/>
                <p:nvPr/>
              </p:nvSpPr>
              <p:spPr bwMode="auto">
                <a:xfrm>
                  <a:off x="5136" y="3249"/>
                  <a:ext cx="61" cy="71"/>
                </a:xfrm>
                <a:custGeom>
                  <a:avLst/>
                  <a:gdLst>
                    <a:gd name="T0" fmla="*/ 246 w 258"/>
                    <a:gd name="T1" fmla="*/ 38 h 298"/>
                    <a:gd name="T2" fmla="*/ 205 w 258"/>
                    <a:gd name="T3" fmla="*/ 12 h 298"/>
                    <a:gd name="T4" fmla="*/ 13 w 258"/>
                    <a:gd name="T5" fmla="*/ 196 h 298"/>
                    <a:gd name="T6" fmla="*/ 11 w 258"/>
                    <a:gd name="T7" fmla="*/ 264 h 298"/>
                    <a:gd name="T8" fmla="*/ 46 w 258"/>
                    <a:gd name="T9" fmla="*/ 295 h 298"/>
                    <a:gd name="T10" fmla="*/ 53 w 258"/>
                    <a:gd name="T11" fmla="*/ 291 h 298"/>
                    <a:gd name="T12" fmla="*/ 245 w 258"/>
                    <a:gd name="T13" fmla="*/ 106 h 298"/>
                    <a:gd name="T14" fmla="*/ 246 w 258"/>
                    <a:gd name="T15" fmla="*/ 38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8" h="298">
                      <a:moveTo>
                        <a:pt x="246" y="38"/>
                      </a:moveTo>
                      <a:cubicBezTo>
                        <a:pt x="235" y="12"/>
                        <a:pt x="217" y="0"/>
                        <a:pt x="205" y="12"/>
                      </a:cubicBezTo>
                      <a:cubicBezTo>
                        <a:pt x="13" y="196"/>
                        <a:pt x="13" y="196"/>
                        <a:pt x="13" y="196"/>
                      </a:cubicBezTo>
                      <a:cubicBezTo>
                        <a:pt x="1" y="208"/>
                        <a:pt x="0" y="238"/>
                        <a:pt x="11" y="264"/>
                      </a:cubicBezTo>
                      <a:cubicBezTo>
                        <a:pt x="21" y="286"/>
                        <a:pt x="35" y="298"/>
                        <a:pt x="46" y="295"/>
                      </a:cubicBezTo>
                      <a:cubicBezTo>
                        <a:pt x="49" y="294"/>
                        <a:pt x="51" y="293"/>
                        <a:pt x="53" y="291"/>
                      </a:cubicBezTo>
                      <a:cubicBezTo>
                        <a:pt x="245" y="106"/>
                        <a:pt x="245" y="106"/>
                        <a:pt x="245" y="106"/>
                      </a:cubicBezTo>
                      <a:cubicBezTo>
                        <a:pt x="257" y="94"/>
                        <a:pt x="258" y="64"/>
                        <a:pt x="246" y="38"/>
                      </a:cubicBezTo>
                      <a:close/>
                    </a:path>
                  </a:pathLst>
                </a:custGeom>
                <a:solidFill>
                  <a:srgbClr val="E4E2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8" name="íşlîḓè">
                  <a:extLst>
                    <a:ext uri="{FF2B5EF4-FFF2-40B4-BE49-F238E27FC236}">
                      <a16:creationId xmlns:a16="http://schemas.microsoft.com/office/drawing/2014/main" id="{558CD61C-D1B5-499A-90EF-D96618C02185}"/>
                    </a:ext>
                  </a:extLst>
                </p:cNvPr>
                <p:cNvSpPr/>
                <p:nvPr/>
              </p:nvSpPr>
              <p:spPr bwMode="auto">
                <a:xfrm>
                  <a:off x="5170" y="3400"/>
                  <a:ext cx="77" cy="42"/>
                </a:xfrm>
                <a:custGeom>
                  <a:avLst/>
                  <a:gdLst>
                    <a:gd name="T0" fmla="*/ 299 w 319"/>
                    <a:gd name="T1" fmla="*/ 106 h 174"/>
                    <a:gd name="T2" fmla="*/ 47 w 319"/>
                    <a:gd name="T3" fmla="*/ 170 h 174"/>
                    <a:gd name="T4" fmla="*/ 7 w 319"/>
                    <a:gd name="T5" fmla="*/ 126 h 174"/>
                    <a:gd name="T6" fmla="*/ 21 w 319"/>
                    <a:gd name="T7" fmla="*/ 68 h 174"/>
                    <a:gd name="T8" fmla="*/ 272 w 319"/>
                    <a:gd name="T9" fmla="*/ 4 h 174"/>
                    <a:gd name="T10" fmla="*/ 312 w 319"/>
                    <a:gd name="T11" fmla="*/ 48 h 174"/>
                    <a:gd name="T12" fmla="*/ 299 w 319"/>
                    <a:gd name="T13" fmla="*/ 106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9" h="174">
                      <a:moveTo>
                        <a:pt x="299" y="106"/>
                      </a:moveTo>
                      <a:cubicBezTo>
                        <a:pt x="47" y="170"/>
                        <a:pt x="47" y="170"/>
                        <a:pt x="47" y="170"/>
                      </a:cubicBezTo>
                      <a:cubicBezTo>
                        <a:pt x="33" y="174"/>
                        <a:pt x="15" y="154"/>
                        <a:pt x="7" y="126"/>
                      </a:cubicBezTo>
                      <a:cubicBezTo>
                        <a:pt x="0" y="98"/>
                        <a:pt x="6" y="72"/>
                        <a:pt x="21" y="68"/>
                      </a:cubicBezTo>
                      <a:cubicBezTo>
                        <a:pt x="272" y="4"/>
                        <a:pt x="272" y="4"/>
                        <a:pt x="272" y="4"/>
                      </a:cubicBezTo>
                      <a:cubicBezTo>
                        <a:pt x="287" y="0"/>
                        <a:pt x="304" y="20"/>
                        <a:pt x="312" y="48"/>
                      </a:cubicBezTo>
                      <a:cubicBezTo>
                        <a:pt x="319" y="77"/>
                        <a:pt x="313" y="103"/>
                        <a:pt x="299" y="106"/>
                      </a:cubicBezTo>
                      <a:close/>
                    </a:path>
                  </a:pathLst>
                </a:custGeom>
                <a:solidFill>
                  <a:srgbClr val="E4E2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9" name="ïṥlïḓe">
                  <a:extLst>
                    <a:ext uri="{FF2B5EF4-FFF2-40B4-BE49-F238E27FC236}">
                      <a16:creationId xmlns:a16="http://schemas.microsoft.com/office/drawing/2014/main" id="{BD19F3D8-59A3-4802-A1F8-F9505BD30668}"/>
                    </a:ext>
                  </a:extLst>
                </p:cNvPr>
                <p:cNvSpPr/>
                <p:nvPr/>
              </p:nvSpPr>
              <p:spPr bwMode="auto">
                <a:xfrm>
                  <a:off x="2958" y="3024"/>
                  <a:ext cx="73" cy="86"/>
                </a:xfrm>
                <a:custGeom>
                  <a:avLst/>
                  <a:gdLst>
                    <a:gd name="T0" fmla="*/ 105 w 303"/>
                    <a:gd name="T1" fmla="*/ 13 h 358"/>
                    <a:gd name="T2" fmla="*/ 166 w 303"/>
                    <a:gd name="T3" fmla="*/ 29 h 358"/>
                    <a:gd name="T4" fmla="*/ 291 w 303"/>
                    <a:gd name="T5" fmla="*/ 240 h 358"/>
                    <a:gd name="T6" fmla="*/ 275 w 303"/>
                    <a:gd name="T7" fmla="*/ 301 h 358"/>
                    <a:gd name="T8" fmla="*/ 198 w 303"/>
                    <a:gd name="T9" fmla="*/ 346 h 358"/>
                    <a:gd name="T10" fmla="*/ 137 w 303"/>
                    <a:gd name="T11" fmla="*/ 330 h 358"/>
                    <a:gd name="T12" fmla="*/ 13 w 303"/>
                    <a:gd name="T13" fmla="*/ 119 h 358"/>
                    <a:gd name="T14" fmla="*/ 29 w 303"/>
                    <a:gd name="T15" fmla="*/ 58 h 358"/>
                    <a:gd name="T16" fmla="*/ 105 w 303"/>
                    <a:gd name="T17" fmla="*/ 13 h 3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3" h="358">
                      <a:moveTo>
                        <a:pt x="105" y="13"/>
                      </a:moveTo>
                      <a:cubicBezTo>
                        <a:pt x="127" y="0"/>
                        <a:pt x="154" y="7"/>
                        <a:pt x="166" y="29"/>
                      </a:cubicBezTo>
                      <a:cubicBezTo>
                        <a:pt x="291" y="240"/>
                        <a:pt x="291" y="240"/>
                        <a:pt x="291" y="240"/>
                      </a:cubicBezTo>
                      <a:cubicBezTo>
                        <a:pt x="303" y="261"/>
                        <a:pt x="296" y="288"/>
                        <a:pt x="275" y="301"/>
                      </a:cubicBezTo>
                      <a:cubicBezTo>
                        <a:pt x="198" y="346"/>
                        <a:pt x="198" y="346"/>
                        <a:pt x="198" y="346"/>
                      </a:cubicBezTo>
                      <a:cubicBezTo>
                        <a:pt x="177" y="358"/>
                        <a:pt x="149" y="351"/>
                        <a:pt x="137" y="330"/>
                      </a:cubicBezTo>
                      <a:cubicBezTo>
                        <a:pt x="13" y="119"/>
                        <a:pt x="13" y="119"/>
                        <a:pt x="13" y="119"/>
                      </a:cubicBezTo>
                      <a:cubicBezTo>
                        <a:pt x="0" y="98"/>
                        <a:pt x="7" y="70"/>
                        <a:pt x="29" y="58"/>
                      </a:cubicBezTo>
                      <a:lnTo>
                        <a:pt x="105" y="13"/>
                      </a:ln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0" name="íšḻîḋè">
                  <a:extLst>
                    <a:ext uri="{FF2B5EF4-FFF2-40B4-BE49-F238E27FC236}">
                      <a16:creationId xmlns:a16="http://schemas.microsoft.com/office/drawing/2014/main" id="{2D279304-8867-4228-AC42-D118665141A4}"/>
                    </a:ext>
                  </a:extLst>
                </p:cNvPr>
                <p:cNvSpPr/>
                <p:nvPr/>
              </p:nvSpPr>
              <p:spPr bwMode="auto">
                <a:xfrm>
                  <a:off x="2665" y="2526"/>
                  <a:ext cx="72" cy="86"/>
                </a:xfrm>
                <a:custGeom>
                  <a:avLst/>
                  <a:gdLst>
                    <a:gd name="T0" fmla="*/ 105 w 302"/>
                    <a:gd name="T1" fmla="*/ 13 h 358"/>
                    <a:gd name="T2" fmla="*/ 166 w 302"/>
                    <a:gd name="T3" fmla="*/ 29 h 358"/>
                    <a:gd name="T4" fmla="*/ 290 w 302"/>
                    <a:gd name="T5" fmla="*/ 240 h 358"/>
                    <a:gd name="T6" fmla="*/ 274 w 302"/>
                    <a:gd name="T7" fmla="*/ 301 h 358"/>
                    <a:gd name="T8" fmla="*/ 197 w 302"/>
                    <a:gd name="T9" fmla="*/ 346 h 358"/>
                    <a:gd name="T10" fmla="*/ 136 w 302"/>
                    <a:gd name="T11" fmla="*/ 330 h 358"/>
                    <a:gd name="T12" fmla="*/ 12 w 302"/>
                    <a:gd name="T13" fmla="*/ 119 h 358"/>
                    <a:gd name="T14" fmla="*/ 28 w 302"/>
                    <a:gd name="T15" fmla="*/ 58 h 358"/>
                    <a:gd name="T16" fmla="*/ 105 w 302"/>
                    <a:gd name="T17" fmla="*/ 13 h 3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2" h="358">
                      <a:moveTo>
                        <a:pt x="105" y="13"/>
                      </a:moveTo>
                      <a:cubicBezTo>
                        <a:pt x="126" y="0"/>
                        <a:pt x="153" y="7"/>
                        <a:pt x="166" y="29"/>
                      </a:cubicBezTo>
                      <a:cubicBezTo>
                        <a:pt x="290" y="240"/>
                        <a:pt x="290" y="240"/>
                        <a:pt x="290" y="240"/>
                      </a:cubicBezTo>
                      <a:cubicBezTo>
                        <a:pt x="302" y="261"/>
                        <a:pt x="295" y="288"/>
                        <a:pt x="274" y="301"/>
                      </a:cubicBezTo>
                      <a:cubicBezTo>
                        <a:pt x="197" y="346"/>
                        <a:pt x="197" y="346"/>
                        <a:pt x="197" y="346"/>
                      </a:cubicBezTo>
                      <a:cubicBezTo>
                        <a:pt x="176" y="358"/>
                        <a:pt x="149" y="351"/>
                        <a:pt x="136" y="330"/>
                      </a:cubicBezTo>
                      <a:cubicBezTo>
                        <a:pt x="12" y="119"/>
                        <a:pt x="12" y="119"/>
                        <a:pt x="12" y="119"/>
                      </a:cubicBezTo>
                      <a:cubicBezTo>
                        <a:pt x="0" y="98"/>
                        <a:pt x="7" y="70"/>
                        <a:pt x="28" y="58"/>
                      </a:cubicBezTo>
                      <a:lnTo>
                        <a:pt x="105" y="13"/>
                      </a:ln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1" name="iSḻïḑè">
                  <a:extLst>
                    <a:ext uri="{FF2B5EF4-FFF2-40B4-BE49-F238E27FC236}">
                      <a16:creationId xmlns:a16="http://schemas.microsoft.com/office/drawing/2014/main" id="{D68AD368-C48B-4AC7-97A4-A2C6C56DD2ED}"/>
                    </a:ext>
                  </a:extLst>
                </p:cNvPr>
                <p:cNvSpPr/>
                <p:nvPr/>
              </p:nvSpPr>
              <p:spPr bwMode="auto">
                <a:xfrm>
                  <a:off x="2412" y="3164"/>
                  <a:ext cx="129" cy="133"/>
                </a:xfrm>
                <a:custGeom>
                  <a:avLst/>
                  <a:gdLst>
                    <a:gd name="T0" fmla="*/ 93 w 129"/>
                    <a:gd name="T1" fmla="*/ 0 h 133"/>
                    <a:gd name="T2" fmla="*/ 129 w 129"/>
                    <a:gd name="T3" fmla="*/ 61 h 133"/>
                    <a:gd name="T4" fmla="*/ 29 w 129"/>
                    <a:gd name="T5" fmla="*/ 133 h 133"/>
                    <a:gd name="T6" fmla="*/ 0 w 129"/>
                    <a:gd name="T7" fmla="*/ 84 h 133"/>
                    <a:gd name="T8" fmla="*/ 93 w 129"/>
                    <a:gd name="T9" fmla="*/ 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" h="133">
                      <a:moveTo>
                        <a:pt x="93" y="0"/>
                      </a:moveTo>
                      <a:lnTo>
                        <a:pt x="129" y="61"/>
                      </a:lnTo>
                      <a:lnTo>
                        <a:pt x="29" y="133"/>
                      </a:lnTo>
                      <a:lnTo>
                        <a:pt x="0" y="84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2" name="ïsľiḓe">
                  <a:extLst>
                    <a:ext uri="{FF2B5EF4-FFF2-40B4-BE49-F238E27FC236}">
                      <a16:creationId xmlns:a16="http://schemas.microsoft.com/office/drawing/2014/main" id="{923B19F3-4E75-46D0-A0C7-B1A4E7121BBE}"/>
                    </a:ext>
                  </a:extLst>
                </p:cNvPr>
                <p:cNvSpPr/>
                <p:nvPr/>
              </p:nvSpPr>
              <p:spPr bwMode="auto">
                <a:xfrm>
                  <a:off x="2231" y="2888"/>
                  <a:ext cx="147" cy="101"/>
                </a:xfrm>
                <a:custGeom>
                  <a:avLst/>
                  <a:gdLst>
                    <a:gd name="T0" fmla="*/ 147 w 147"/>
                    <a:gd name="T1" fmla="*/ 61 h 101"/>
                    <a:gd name="T2" fmla="*/ 111 w 147"/>
                    <a:gd name="T3" fmla="*/ 0 h 101"/>
                    <a:gd name="T4" fmla="*/ 0 w 147"/>
                    <a:gd name="T5" fmla="*/ 52 h 101"/>
                    <a:gd name="T6" fmla="*/ 29 w 147"/>
                    <a:gd name="T7" fmla="*/ 101 h 101"/>
                    <a:gd name="T8" fmla="*/ 147 w 147"/>
                    <a:gd name="T9" fmla="*/ 6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7" h="101">
                      <a:moveTo>
                        <a:pt x="147" y="61"/>
                      </a:moveTo>
                      <a:lnTo>
                        <a:pt x="111" y="0"/>
                      </a:lnTo>
                      <a:lnTo>
                        <a:pt x="0" y="52"/>
                      </a:lnTo>
                      <a:lnTo>
                        <a:pt x="29" y="101"/>
                      </a:lnTo>
                      <a:lnTo>
                        <a:pt x="147" y="61"/>
                      </a:ln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3" name="íṣ1iḍè">
                  <a:extLst>
                    <a:ext uri="{FF2B5EF4-FFF2-40B4-BE49-F238E27FC236}">
                      <a16:creationId xmlns:a16="http://schemas.microsoft.com/office/drawing/2014/main" id="{C3038C71-269A-4C4A-9498-E377F6D6B159}"/>
                    </a:ext>
                  </a:extLst>
                </p:cNvPr>
                <p:cNvSpPr/>
                <p:nvPr/>
              </p:nvSpPr>
              <p:spPr bwMode="auto">
                <a:xfrm>
                  <a:off x="2060" y="2658"/>
                  <a:ext cx="590" cy="892"/>
                </a:xfrm>
                <a:custGeom>
                  <a:avLst/>
                  <a:gdLst>
                    <a:gd name="T0" fmla="*/ 1505 w 2462"/>
                    <a:gd name="T1" fmla="*/ 2605 h 3728"/>
                    <a:gd name="T2" fmla="*/ 729 w 2462"/>
                    <a:gd name="T3" fmla="*/ 1285 h 3728"/>
                    <a:gd name="T4" fmla="*/ 835 w 2462"/>
                    <a:gd name="T5" fmla="*/ 942 h 3728"/>
                    <a:gd name="T6" fmla="*/ 842 w 2462"/>
                    <a:gd name="T7" fmla="*/ 938 h 3728"/>
                    <a:gd name="T8" fmla="*/ 858 w 2462"/>
                    <a:gd name="T9" fmla="*/ 914 h 3728"/>
                    <a:gd name="T10" fmla="*/ 862 w 2462"/>
                    <a:gd name="T11" fmla="*/ 803 h 3728"/>
                    <a:gd name="T12" fmla="*/ 419 w 2462"/>
                    <a:gd name="T13" fmla="*/ 54 h 3728"/>
                    <a:gd name="T14" fmla="*/ 381 w 2462"/>
                    <a:gd name="T15" fmla="*/ 0 h 3728"/>
                    <a:gd name="T16" fmla="*/ 8 w 2462"/>
                    <a:gd name="T17" fmla="*/ 584 h 3728"/>
                    <a:gd name="T18" fmla="*/ 229 w 2462"/>
                    <a:gd name="T19" fmla="*/ 1388 h 3728"/>
                    <a:gd name="T20" fmla="*/ 1205 w 2462"/>
                    <a:gd name="T21" fmla="*/ 3048 h 3728"/>
                    <a:gd name="T22" fmla="*/ 1802 w 2462"/>
                    <a:gd name="T23" fmla="*/ 3606 h 3728"/>
                    <a:gd name="T24" fmla="*/ 2462 w 2462"/>
                    <a:gd name="T25" fmla="*/ 3535 h 3728"/>
                    <a:gd name="T26" fmla="*/ 1957 w 2462"/>
                    <a:gd name="T27" fmla="*/ 2676 h 3728"/>
                    <a:gd name="T28" fmla="*/ 1848 w 2462"/>
                    <a:gd name="T29" fmla="*/ 2684 h 3728"/>
                    <a:gd name="T30" fmla="*/ 1505 w 2462"/>
                    <a:gd name="T31" fmla="*/ 2605 h 3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462" h="3728">
                      <a:moveTo>
                        <a:pt x="1505" y="2605"/>
                      </a:moveTo>
                      <a:cubicBezTo>
                        <a:pt x="729" y="1285"/>
                        <a:pt x="729" y="1285"/>
                        <a:pt x="729" y="1285"/>
                      </a:cubicBezTo>
                      <a:cubicBezTo>
                        <a:pt x="661" y="1170"/>
                        <a:pt x="709" y="1017"/>
                        <a:pt x="835" y="942"/>
                      </a:cubicBezTo>
                      <a:cubicBezTo>
                        <a:pt x="842" y="938"/>
                        <a:pt x="842" y="938"/>
                        <a:pt x="842" y="938"/>
                      </a:cubicBezTo>
                      <a:cubicBezTo>
                        <a:pt x="847" y="930"/>
                        <a:pt x="852" y="922"/>
                        <a:pt x="858" y="914"/>
                      </a:cubicBezTo>
                      <a:cubicBezTo>
                        <a:pt x="889" y="872"/>
                        <a:pt x="886" y="844"/>
                        <a:pt x="862" y="803"/>
                      </a:cubicBezTo>
                      <a:cubicBezTo>
                        <a:pt x="713" y="554"/>
                        <a:pt x="567" y="304"/>
                        <a:pt x="419" y="54"/>
                      </a:cubicBezTo>
                      <a:cubicBezTo>
                        <a:pt x="408" y="35"/>
                        <a:pt x="394" y="18"/>
                        <a:pt x="381" y="0"/>
                      </a:cubicBezTo>
                      <a:cubicBezTo>
                        <a:pt x="150" y="131"/>
                        <a:pt x="16" y="314"/>
                        <a:pt x="8" y="584"/>
                      </a:cubicBezTo>
                      <a:cubicBezTo>
                        <a:pt x="0" y="876"/>
                        <a:pt x="90" y="1142"/>
                        <a:pt x="229" y="1388"/>
                      </a:cubicBezTo>
                      <a:cubicBezTo>
                        <a:pt x="546" y="1946"/>
                        <a:pt x="872" y="2500"/>
                        <a:pt x="1205" y="3048"/>
                      </a:cubicBezTo>
                      <a:cubicBezTo>
                        <a:pt x="1350" y="3286"/>
                        <a:pt x="1550" y="3476"/>
                        <a:pt x="1802" y="3606"/>
                      </a:cubicBezTo>
                      <a:cubicBezTo>
                        <a:pt x="2038" y="3728"/>
                        <a:pt x="2251" y="3674"/>
                        <a:pt x="2462" y="3535"/>
                      </a:cubicBezTo>
                      <a:cubicBezTo>
                        <a:pt x="2292" y="3246"/>
                        <a:pt x="2124" y="2961"/>
                        <a:pt x="1957" y="2676"/>
                      </a:cubicBezTo>
                      <a:cubicBezTo>
                        <a:pt x="1917" y="2682"/>
                        <a:pt x="1881" y="2685"/>
                        <a:pt x="1848" y="2684"/>
                      </a:cubicBezTo>
                      <a:cubicBezTo>
                        <a:pt x="1723" y="2752"/>
                        <a:pt x="1571" y="2718"/>
                        <a:pt x="1505" y="2605"/>
                      </a:cubicBezTo>
                      <a:close/>
                    </a:path>
                  </a:pathLst>
                </a:custGeom>
                <a:solidFill>
                  <a:srgbClr val="395D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4" name="i$ḻîďé">
                  <a:extLst>
                    <a:ext uri="{FF2B5EF4-FFF2-40B4-BE49-F238E27FC236}">
                      <a16:creationId xmlns:a16="http://schemas.microsoft.com/office/drawing/2014/main" id="{E621F759-8B07-4073-B50C-C8E7D2DF65E7}"/>
                    </a:ext>
                  </a:extLst>
                </p:cNvPr>
                <p:cNvSpPr/>
                <p:nvPr/>
              </p:nvSpPr>
              <p:spPr bwMode="auto">
                <a:xfrm>
                  <a:off x="2165" y="2623"/>
                  <a:ext cx="172" cy="234"/>
                </a:xfrm>
                <a:custGeom>
                  <a:avLst/>
                  <a:gdLst>
                    <a:gd name="T0" fmla="*/ 0 w 718"/>
                    <a:gd name="T1" fmla="*/ 123 h 976"/>
                    <a:gd name="T2" fmla="*/ 502 w 718"/>
                    <a:gd name="T3" fmla="*/ 976 h 976"/>
                    <a:gd name="T4" fmla="*/ 607 w 718"/>
                    <a:gd name="T5" fmla="*/ 670 h 976"/>
                    <a:gd name="T6" fmla="*/ 308 w 718"/>
                    <a:gd name="T7" fmla="*/ 161 h 976"/>
                    <a:gd name="T8" fmla="*/ 0 w 718"/>
                    <a:gd name="T9" fmla="*/ 123 h 9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8" h="976">
                      <a:moveTo>
                        <a:pt x="0" y="123"/>
                      </a:moveTo>
                      <a:cubicBezTo>
                        <a:pt x="166" y="405"/>
                        <a:pt x="333" y="688"/>
                        <a:pt x="502" y="976"/>
                      </a:cubicBezTo>
                      <a:cubicBezTo>
                        <a:pt x="710" y="881"/>
                        <a:pt x="718" y="859"/>
                        <a:pt x="607" y="670"/>
                      </a:cubicBezTo>
                      <a:cubicBezTo>
                        <a:pt x="507" y="500"/>
                        <a:pt x="408" y="331"/>
                        <a:pt x="308" y="161"/>
                      </a:cubicBezTo>
                      <a:cubicBezTo>
                        <a:pt x="219" y="11"/>
                        <a:pt x="134" y="0"/>
                        <a:pt x="0" y="123"/>
                      </a:cubicBez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5" name="îŝḷiďé">
                  <a:extLst>
                    <a:ext uri="{FF2B5EF4-FFF2-40B4-BE49-F238E27FC236}">
                      <a16:creationId xmlns:a16="http://schemas.microsoft.com/office/drawing/2014/main" id="{00C770EB-BC96-437C-94AE-CFDE80861C6D}"/>
                    </a:ext>
                  </a:extLst>
                </p:cNvPr>
                <p:cNvSpPr/>
                <p:nvPr/>
              </p:nvSpPr>
              <p:spPr bwMode="auto">
                <a:xfrm>
                  <a:off x="2541" y="3267"/>
                  <a:ext cx="169" cy="229"/>
                </a:xfrm>
                <a:custGeom>
                  <a:avLst/>
                  <a:gdLst>
                    <a:gd name="T0" fmla="*/ 0 w 706"/>
                    <a:gd name="T1" fmla="*/ 101 h 955"/>
                    <a:gd name="T2" fmla="*/ 501 w 706"/>
                    <a:gd name="T3" fmla="*/ 955 h 955"/>
                    <a:gd name="T4" fmla="*/ 609 w 706"/>
                    <a:gd name="T5" fmla="*/ 656 h 955"/>
                    <a:gd name="T6" fmla="*/ 318 w 706"/>
                    <a:gd name="T7" fmla="*/ 162 h 955"/>
                    <a:gd name="T8" fmla="*/ 0 w 706"/>
                    <a:gd name="T9" fmla="*/ 101 h 9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6" h="955">
                      <a:moveTo>
                        <a:pt x="0" y="101"/>
                      </a:moveTo>
                      <a:cubicBezTo>
                        <a:pt x="167" y="386"/>
                        <a:pt x="334" y="671"/>
                        <a:pt x="501" y="955"/>
                      </a:cubicBezTo>
                      <a:cubicBezTo>
                        <a:pt x="687" y="873"/>
                        <a:pt x="706" y="821"/>
                        <a:pt x="609" y="656"/>
                      </a:cubicBezTo>
                      <a:cubicBezTo>
                        <a:pt x="512" y="491"/>
                        <a:pt x="415" y="326"/>
                        <a:pt x="318" y="162"/>
                      </a:cubicBezTo>
                      <a:cubicBezTo>
                        <a:pt x="232" y="17"/>
                        <a:pt x="148" y="0"/>
                        <a:pt x="0" y="101"/>
                      </a:cubicBez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6" name="íŝḷïďe">
                  <a:extLst>
                    <a:ext uri="{FF2B5EF4-FFF2-40B4-BE49-F238E27FC236}">
                      <a16:creationId xmlns:a16="http://schemas.microsoft.com/office/drawing/2014/main" id="{B09503CF-0087-4506-8C96-CAD883D956B7}"/>
                    </a:ext>
                  </a:extLst>
                </p:cNvPr>
                <p:cNvSpPr/>
                <p:nvPr/>
              </p:nvSpPr>
              <p:spPr bwMode="auto">
                <a:xfrm>
                  <a:off x="2442" y="2764"/>
                  <a:ext cx="368" cy="368"/>
                </a:xfrm>
                <a:custGeom>
                  <a:avLst/>
                  <a:gdLst>
                    <a:gd name="T0" fmla="*/ 189 w 1539"/>
                    <a:gd name="T1" fmla="*/ 1111 h 1539"/>
                    <a:gd name="T2" fmla="*/ 1111 w 1539"/>
                    <a:gd name="T3" fmla="*/ 1350 h 1539"/>
                    <a:gd name="T4" fmla="*/ 1350 w 1539"/>
                    <a:gd name="T5" fmla="*/ 428 h 1539"/>
                    <a:gd name="T6" fmla="*/ 428 w 1539"/>
                    <a:gd name="T7" fmla="*/ 188 h 1539"/>
                    <a:gd name="T8" fmla="*/ 189 w 1539"/>
                    <a:gd name="T9" fmla="*/ 1111 h 1539"/>
                    <a:gd name="T10" fmla="*/ 1152 w 1539"/>
                    <a:gd name="T11" fmla="*/ 544 h 1539"/>
                    <a:gd name="T12" fmla="*/ 993 w 1539"/>
                    <a:gd name="T13" fmla="*/ 1156 h 1539"/>
                    <a:gd name="T14" fmla="*/ 382 w 1539"/>
                    <a:gd name="T15" fmla="*/ 997 h 1539"/>
                    <a:gd name="T16" fmla="*/ 541 w 1539"/>
                    <a:gd name="T17" fmla="*/ 386 h 1539"/>
                    <a:gd name="T18" fmla="*/ 1152 w 1539"/>
                    <a:gd name="T19" fmla="*/ 544 h 15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39" h="1539">
                      <a:moveTo>
                        <a:pt x="189" y="1111"/>
                      </a:moveTo>
                      <a:cubicBezTo>
                        <a:pt x="377" y="1431"/>
                        <a:pt x="790" y="1539"/>
                        <a:pt x="1111" y="1350"/>
                      </a:cubicBezTo>
                      <a:cubicBezTo>
                        <a:pt x="1431" y="1161"/>
                        <a:pt x="1539" y="749"/>
                        <a:pt x="1350" y="428"/>
                      </a:cubicBezTo>
                      <a:cubicBezTo>
                        <a:pt x="1161" y="107"/>
                        <a:pt x="749" y="0"/>
                        <a:pt x="428" y="188"/>
                      </a:cubicBezTo>
                      <a:cubicBezTo>
                        <a:pt x="107" y="377"/>
                        <a:pt x="0" y="790"/>
                        <a:pt x="189" y="1111"/>
                      </a:cubicBezTo>
                      <a:close/>
                      <a:moveTo>
                        <a:pt x="1152" y="544"/>
                      </a:moveTo>
                      <a:cubicBezTo>
                        <a:pt x="1277" y="757"/>
                        <a:pt x="1206" y="1031"/>
                        <a:pt x="993" y="1156"/>
                      </a:cubicBezTo>
                      <a:cubicBezTo>
                        <a:pt x="781" y="1281"/>
                        <a:pt x="507" y="1209"/>
                        <a:pt x="382" y="997"/>
                      </a:cubicBezTo>
                      <a:cubicBezTo>
                        <a:pt x="257" y="784"/>
                        <a:pt x="328" y="511"/>
                        <a:pt x="541" y="386"/>
                      </a:cubicBezTo>
                      <a:cubicBezTo>
                        <a:pt x="753" y="261"/>
                        <a:pt x="1027" y="332"/>
                        <a:pt x="1152" y="544"/>
                      </a:cubicBezTo>
                      <a:close/>
                    </a:path>
                  </a:pathLst>
                </a:custGeom>
                <a:solidFill>
                  <a:srgbClr val="E9F4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7" name="iṥľïḑé">
                  <a:extLst>
                    <a:ext uri="{FF2B5EF4-FFF2-40B4-BE49-F238E27FC236}">
                      <a16:creationId xmlns:a16="http://schemas.microsoft.com/office/drawing/2014/main" id="{DD36B693-F084-4FBA-9BBA-EA9CDF36DB0F}"/>
                    </a:ext>
                  </a:extLst>
                </p:cNvPr>
                <p:cNvSpPr/>
                <p:nvPr/>
              </p:nvSpPr>
              <p:spPr bwMode="auto">
                <a:xfrm>
                  <a:off x="2315" y="2512"/>
                  <a:ext cx="714" cy="744"/>
                </a:xfrm>
                <a:custGeom>
                  <a:avLst/>
                  <a:gdLst>
                    <a:gd name="T0" fmla="*/ 131 w 2983"/>
                    <a:gd name="T1" fmla="*/ 1275 h 3109"/>
                    <a:gd name="T2" fmla="*/ 0 w 2983"/>
                    <a:gd name="T3" fmla="*/ 1624 h 3109"/>
                    <a:gd name="T4" fmla="*/ 350 w 2983"/>
                    <a:gd name="T5" fmla="*/ 2219 h 3109"/>
                    <a:gd name="T6" fmla="*/ 491 w 2983"/>
                    <a:gd name="T7" fmla="*/ 2459 h 3109"/>
                    <a:gd name="T8" fmla="*/ 841 w 2983"/>
                    <a:gd name="T9" fmla="*/ 3054 h 3109"/>
                    <a:gd name="T10" fmla="*/ 1209 w 2983"/>
                    <a:gd name="T11" fmla="*/ 3109 h 3109"/>
                    <a:gd name="T12" fmla="*/ 2426 w 2983"/>
                    <a:gd name="T13" fmla="*/ 2871 h 3109"/>
                    <a:gd name="T14" fmla="*/ 2983 w 2983"/>
                    <a:gd name="T15" fmla="*/ 2544 h 3109"/>
                    <a:gd name="T16" fmla="*/ 1487 w 2983"/>
                    <a:gd name="T17" fmla="*/ 0 h 3109"/>
                    <a:gd name="T18" fmla="*/ 931 w 2983"/>
                    <a:gd name="T19" fmla="*/ 328 h 3109"/>
                    <a:gd name="T20" fmla="*/ 131 w 2983"/>
                    <a:gd name="T21" fmla="*/ 1275 h 3109"/>
                    <a:gd name="T22" fmla="*/ 1880 w 2983"/>
                    <a:gd name="T23" fmla="*/ 1481 h 3109"/>
                    <a:gd name="T24" fmla="*/ 1640 w 2983"/>
                    <a:gd name="T25" fmla="*/ 2403 h 3109"/>
                    <a:gd name="T26" fmla="*/ 718 w 2983"/>
                    <a:gd name="T27" fmla="*/ 2164 h 3109"/>
                    <a:gd name="T28" fmla="*/ 958 w 2983"/>
                    <a:gd name="T29" fmla="*/ 1242 h 3109"/>
                    <a:gd name="T30" fmla="*/ 1880 w 2983"/>
                    <a:gd name="T31" fmla="*/ 1481 h 3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983" h="3109">
                      <a:moveTo>
                        <a:pt x="131" y="1275"/>
                      </a:moveTo>
                      <a:cubicBezTo>
                        <a:pt x="0" y="1624"/>
                        <a:pt x="0" y="1624"/>
                        <a:pt x="0" y="1624"/>
                      </a:cubicBezTo>
                      <a:cubicBezTo>
                        <a:pt x="350" y="2219"/>
                        <a:pt x="350" y="2219"/>
                        <a:pt x="350" y="2219"/>
                      </a:cubicBezTo>
                      <a:cubicBezTo>
                        <a:pt x="491" y="2459"/>
                        <a:pt x="491" y="2459"/>
                        <a:pt x="491" y="2459"/>
                      </a:cubicBezTo>
                      <a:cubicBezTo>
                        <a:pt x="841" y="3054"/>
                        <a:pt x="841" y="3054"/>
                        <a:pt x="841" y="3054"/>
                      </a:cubicBezTo>
                      <a:cubicBezTo>
                        <a:pt x="1209" y="3109"/>
                        <a:pt x="1209" y="3109"/>
                        <a:pt x="1209" y="3109"/>
                      </a:cubicBezTo>
                      <a:cubicBezTo>
                        <a:pt x="2426" y="2871"/>
                        <a:pt x="2426" y="2871"/>
                        <a:pt x="2426" y="2871"/>
                      </a:cubicBezTo>
                      <a:cubicBezTo>
                        <a:pt x="2983" y="2544"/>
                        <a:pt x="2983" y="2544"/>
                        <a:pt x="2983" y="2544"/>
                      </a:cubicBezTo>
                      <a:cubicBezTo>
                        <a:pt x="1487" y="0"/>
                        <a:pt x="1487" y="0"/>
                        <a:pt x="1487" y="0"/>
                      </a:cubicBezTo>
                      <a:cubicBezTo>
                        <a:pt x="931" y="328"/>
                        <a:pt x="931" y="328"/>
                        <a:pt x="931" y="328"/>
                      </a:cubicBezTo>
                      <a:lnTo>
                        <a:pt x="131" y="1275"/>
                      </a:lnTo>
                      <a:close/>
                      <a:moveTo>
                        <a:pt x="1880" y="1481"/>
                      </a:moveTo>
                      <a:cubicBezTo>
                        <a:pt x="2068" y="1802"/>
                        <a:pt x="1961" y="2215"/>
                        <a:pt x="1640" y="2403"/>
                      </a:cubicBezTo>
                      <a:cubicBezTo>
                        <a:pt x="1320" y="2592"/>
                        <a:pt x="907" y="2485"/>
                        <a:pt x="718" y="2164"/>
                      </a:cubicBezTo>
                      <a:cubicBezTo>
                        <a:pt x="530" y="1843"/>
                        <a:pt x="637" y="1430"/>
                        <a:pt x="958" y="1242"/>
                      </a:cubicBezTo>
                      <a:cubicBezTo>
                        <a:pt x="1278" y="1053"/>
                        <a:pt x="1691" y="1160"/>
                        <a:pt x="1880" y="1481"/>
                      </a:cubicBezTo>
                      <a:close/>
                    </a:path>
                  </a:pathLst>
                </a:custGeom>
                <a:solidFill>
                  <a:srgbClr val="395D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8" name="ïṥḻíḍe">
                  <a:extLst>
                    <a:ext uri="{FF2B5EF4-FFF2-40B4-BE49-F238E27FC236}">
                      <a16:creationId xmlns:a16="http://schemas.microsoft.com/office/drawing/2014/main" id="{64D18CF9-5FC4-42C1-82FF-BDFB1FAA4205}"/>
                    </a:ext>
                  </a:extLst>
                </p:cNvPr>
                <p:cNvSpPr/>
                <p:nvPr/>
              </p:nvSpPr>
              <p:spPr bwMode="auto">
                <a:xfrm>
                  <a:off x="2504" y="2826"/>
                  <a:ext cx="244" cy="244"/>
                </a:xfrm>
                <a:custGeom>
                  <a:avLst/>
                  <a:gdLst>
                    <a:gd name="T0" fmla="*/ 125 w 1020"/>
                    <a:gd name="T1" fmla="*/ 737 h 1020"/>
                    <a:gd name="T2" fmla="*/ 737 w 1020"/>
                    <a:gd name="T3" fmla="*/ 895 h 1020"/>
                    <a:gd name="T4" fmla="*/ 895 w 1020"/>
                    <a:gd name="T5" fmla="*/ 284 h 1020"/>
                    <a:gd name="T6" fmla="*/ 284 w 1020"/>
                    <a:gd name="T7" fmla="*/ 125 h 1020"/>
                    <a:gd name="T8" fmla="*/ 125 w 1020"/>
                    <a:gd name="T9" fmla="*/ 737 h 10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0" h="1020">
                      <a:moveTo>
                        <a:pt x="125" y="737"/>
                      </a:moveTo>
                      <a:cubicBezTo>
                        <a:pt x="250" y="949"/>
                        <a:pt x="524" y="1020"/>
                        <a:pt x="737" y="895"/>
                      </a:cubicBezTo>
                      <a:cubicBezTo>
                        <a:pt x="949" y="770"/>
                        <a:pt x="1020" y="497"/>
                        <a:pt x="895" y="284"/>
                      </a:cubicBezTo>
                      <a:cubicBezTo>
                        <a:pt x="770" y="71"/>
                        <a:pt x="497" y="0"/>
                        <a:pt x="284" y="125"/>
                      </a:cubicBezTo>
                      <a:cubicBezTo>
                        <a:pt x="71" y="250"/>
                        <a:pt x="0" y="524"/>
                        <a:pt x="125" y="737"/>
                      </a:cubicBez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9" name="i$ľîḍe">
                  <a:extLst>
                    <a:ext uri="{FF2B5EF4-FFF2-40B4-BE49-F238E27FC236}">
                      <a16:creationId xmlns:a16="http://schemas.microsoft.com/office/drawing/2014/main" id="{7E405618-99EC-4604-9CD5-D32CEC80EEB7}"/>
                    </a:ext>
                  </a:extLst>
                </p:cNvPr>
                <p:cNvSpPr/>
                <p:nvPr/>
              </p:nvSpPr>
              <p:spPr bwMode="auto">
                <a:xfrm>
                  <a:off x="2486" y="2990"/>
                  <a:ext cx="51" cy="51"/>
                </a:xfrm>
                <a:custGeom>
                  <a:avLst/>
                  <a:gdLst>
                    <a:gd name="T0" fmla="*/ 59 w 213"/>
                    <a:gd name="T1" fmla="*/ 26 h 213"/>
                    <a:gd name="T2" fmla="*/ 187 w 213"/>
                    <a:gd name="T3" fmla="*/ 59 h 213"/>
                    <a:gd name="T4" fmla="*/ 154 w 213"/>
                    <a:gd name="T5" fmla="*/ 187 h 213"/>
                    <a:gd name="T6" fmla="*/ 26 w 213"/>
                    <a:gd name="T7" fmla="*/ 153 h 213"/>
                    <a:gd name="T8" fmla="*/ 59 w 213"/>
                    <a:gd name="T9" fmla="*/ 26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3" h="213">
                      <a:moveTo>
                        <a:pt x="59" y="26"/>
                      </a:moveTo>
                      <a:cubicBezTo>
                        <a:pt x="104" y="0"/>
                        <a:pt x="161" y="14"/>
                        <a:pt x="187" y="59"/>
                      </a:cubicBezTo>
                      <a:cubicBezTo>
                        <a:pt x="213" y="103"/>
                        <a:pt x="198" y="161"/>
                        <a:pt x="154" y="187"/>
                      </a:cubicBezTo>
                      <a:cubicBezTo>
                        <a:pt x="109" y="213"/>
                        <a:pt x="52" y="198"/>
                        <a:pt x="26" y="153"/>
                      </a:cubicBezTo>
                      <a:cubicBezTo>
                        <a:pt x="0" y="109"/>
                        <a:pt x="15" y="52"/>
                        <a:pt x="59" y="26"/>
                      </a:cubicBez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0" name="îṡ1íḋê">
                  <a:extLst>
                    <a:ext uri="{FF2B5EF4-FFF2-40B4-BE49-F238E27FC236}">
                      <a16:creationId xmlns:a16="http://schemas.microsoft.com/office/drawing/2014/main" id="{9C8EE1EA-FF1C-4125-8684-5E628E5C17AC}"/>
                    </a:ext>
                  </a:extLst>
                </p:cNvPr>
                <p:cNvSpPr/>
                <p:nvPr/>
              </p:nvSpPr>
              <p:spPr bwMode="auto">
                <a:xfrm>
                  <a:off x="2715" y="2855"/>
                  <a:ext cx="52" cy="51"/>
                </a:xfrm>
                <a:custGeom>
                  <a:avLst/>
                  <a:gdLst>
                    <a:gd name="T0" fmla="*/ 60 w 214"/>
                    <a:gd name="T1" fmla="*/ 26 h 213"/>
                    <a:gd name="T2" fmla="*/ 187 w 214"/>
                    <a:gd name="T3" fmla="*/ 59 h 213"/>
                    <a:gd name="T4" fmla="*/ 154 w 214"/>
                    <a:gd name="T5" fmla="*/ 187 h 213"/>
                    <a:gd name="T6" fmla="*/ 26 w 214"/>
                    <a:gd name="T7" fmla="*/ 154 h 213"/>
                    <a:gd name="T8" fmla="*/ 60 w 214"/>
                    <a:gd name="T9" fmla="*/ 26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4" h="213">
                      <a:moveTo>
                        <a:pt x="60" y="26"/>
                      </a:moveTo>
                      <a:cubicBezTo>
                        <a:pt x="104" y="0"/>
                        <a:pt x="161" y="14"/>
                        <a:pt x="187" y="59"/>
                      </a:cubicBezTo>
                      <a:cubicBezTo>
                        <a:pt x="214" y="103"/>
                        <a:pt x="199" y="161"/>
                        <a:pt x="154" y="187"/>
                      </a:cubicBezTo>
                      <a:cubicBezTo>
                        <a:pt x="110" y="213"/>
                        <a:pt x="53" y="198"/>
                        <a:pt x="26" y="154"/>
                      </a:cubicBezTo>
                      <a:cubicBezTo>
                        <a:pt x="0" y="109"/>
                        <a:pt x="15" y="52"/>
                        <a:pt x="60" y="26"/>
                      </a:cubicBez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1" name="îṧlîḓê">
                  <a:extLst>
                    <a:ext uri="{FF2B5EF4-FFF2-40B4-BE49-F238E27FC236}">
                      <a16:creationId xmlns:a16="http://schemas.microsoft.com/office/drawing/2014/main" id="{964DC924-A792-4984-A975-90D62A974C8C}"/>
                    </a:ext>
                  </a:extLst>
                </p:cNvPr>
                <p:cNvSpPr/>
                <p:nvPr/>
              </p:nvSpPr>
              <p:spPr bwMode="auto">
                <a:xfrm>
                  <a:off x="2533" y="2808"/>
                  <a:ext cx="51" cy="51"/>
                </a:xfrm>
                <a:custGeom>
                  <a:avLst/>
                  <a:gdLst>
                    <a:gd name="T0" fmla="*/ 187 w 213"/>
                    <a:gd name="T1" fmla="*/ 59 h 213"/>
                    <a:gd name="T2" fmla="*/ 154 w 213"/>
                    <a:gd name="T3" fmla="*/ 187 h 213"/>
                    <a:gd name="T4" fmla="*/ 26 w 213"/>
                    <a:gd name="T5" fmla="*/ 154 h 213"/>
                    <a:gd name="T6" fmla="*/ 59 w 213"/>
                    <a:gd name="T7" fmla="*/ 26 h 213"/>
                    <a:gd name="T8" fmla="*/ 187 w 213"/>
                    <a:gd name="T9" fmla="*/ 59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3" h="213">
                      <a:moveTo>
                        <a:pt x="187" y="59"/>
                      </a:moveTo>
                      <a:cubicBezTo>
                        <a:pt x="213" y="104"/>
                        <a:pt x="198" y="161"/>
                        <a:pt x="154" y="187"/>
                      </a:cubicBezTo>
                      <a:cubicBezTo>
                        <a:pt x="109" y="213"/>
                        <a:pt x="52" y="198"/>
                        <a:pt x="26" y="154"/>
                      </a:cubicBezTo>
                      <a:cubicBezTo>
                        <a:pt x="0" y="109"/>
                        <a:pt x="15" y="52"/>
                        <a:pt x="59" y="26"/>
                      </a:cubicBezTo>
                      <a:cubicBezTo>
                        <a:pt x="104" y="0"/>
                        <a:pt x="161" y="15"/>
                        <a:pt x="187" y="59"/>
                      </a:cubicBez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2" name="íṩļïďê">
                  <a:extLst>
                    <a:ext uri="{FF2B5EF4-FFF2-40B4-BE49-F238E27FC236}">
                      <a16:creationId xmlns:a16="http://schemas.microsoft.com/office/drawing/2014/main" id="{82AA3AEA-A041-4EBA-A016-4EAC816BBF62}"/>
                    </a:ext>
                  </a:extLst>
                </p:cNvPr>
                <p:cNvSpPr/>
                <p:nvPr/>
              </p:nvSpPr>
              <p:spPr bwMode="auto">
                <a:xfrm>
                  <a:off x="2668" y="3037"/>
                  <a:ext cx="51" cy="51"/>
                </a:xfrm>
                <a:custGeom>
                  <a:avLst/>
                  <a:gdLst>
                    <a:gd name="T0" fmla="*/ 187 w 213"/>
                    <a:gd name="T1" fmla="*/ 60 h 213"/>
                    <a:gd name="T2" fmla="*/ 154 w 213"/>
                    <a:gd name="T3" fmla="*/ 187 h 213"/>
                    <a:gd name="T4" fmla="*/ 26 w 213"/>
                    <a:gd name="T5" fmla="*/ 154 h 213"/>
                    <a:gd name="T6" fmla="*/ 59 w 213"/>
                    <a:gd name="T7" fmla="*/ 26 h 213"/>
                    <a:gd name="T8" fmla="*/ 187 w 213"/>
                    <a:gd name="T9" fmla="*/ 60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3" h="213">
                      <a:moveTo>
                        <a:pt x="187" y="60"/>
                      </a:moveTo>
                      <a:cubicBezTo>
                        <a:pt x="213" y="104"/>
                        <a:pt x="198" y="161"/>
                        <a:pt x="154" y="187"/>
                      </a:cubicBezTo>
                      <a:cubicBezTo>
                        <a:pt x="109" y="213"/>
                        <a:pt x="52" y="199"/>
                        <a:pt x="26" y="154"/>
                      </a:cubicBezTo>
                      <a:cubicBezTo>
                        <a:pt x="0" y="110"/>
                        <a:pt x="14" y="52"/>
                        <a:pt x="59" y="26"/>
                      </a:cubicBezTo>
                      <a:cubicBezTo>
                        <a:pt x="103" y="0"/>
                        <a:pt x="161" y="15"/>
                        <a:pt x="187" y="60"/>
                      </a:cubicBez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3" name="ïśļíḓè">
                  <a:extLst>
                    <a:ext uri="{FF2B5EF4-FFF2-40B4-BE49-F238E27FC236}">
                      <a16:creationId xmlns:a16="http://schemas.microsoft.com/office/drawing/2014/main" id="{E5EDFBF5-B332-441B-B34B-361388C090E3}"/>
                    </a:ext>
                  </a:extLst>
                </p:cNvPr>
                <p:cNvSpPr/>
                <p:nvPr/>
              </p:nvSpPr>
              <p:spPr bwMode="auto">
                <a:xfrm>
                  <a:off x="2472" y="2890"/>
                  <a:ext cx="50" cy="50"/>
                </a:xfrm>
                <a:custGeom>
                  <a:avLst/>
                  <a:gdLst>
                    <a:gd name="T0" fmla="*/ 127 w 207"/>
                    <a:gd name="T1" fmla="*/ 13 h 207"/>
                    <a:gd name="T2" fmla="*/ 194 w 207"/>
                    <a:gd name="T3" fmla="*/ 127 h 207"/>
                    <a:gd name="T4" fmla="*/ 80 w 207"/>
                    <a:gd name="T5" fmla="*/ 194 h 207"/>
                    <a:gd name="T6" fmla="*/ 13 w 207"/>
                    <a:gd name="T7" fmla="*/ 80 h 207"/>
                    <a:gd name="T8" fmla="*/ 127 w 207"/>
                    <a:gd name="T9" fmla="*/ 13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7" h="207">
                      <a:moveTo>
                        <a:pt x="127" y="13"/>
                      </a:moveTo>
                      <a:cubicBezTo>
                        <a:pt x="177" y="26"/>
                        <a:pt x="207" y="77"/>
                        <a:pt x="194" y="127"/>
                      </a:cubicBezTo>
                      <a:cubicBezTo>
                        <a:pt x="181" y="177"/>
                        <a:pt x="130" y="207"/>
                        <a:pt x="80" y="194"/>
                      </a:cubicBezTo>
                      <a:cubicBezTo>
                        <a:pt x="30" y="181"/>
                        <a:pt x="0" y="130"/>
                        <a:pt x="13" y="80"/>
                      </a:cubicBezTo>
                      <a:cubicBezTo>
                        <a:pt x="26" y="30"/>
                        <a:pt x="77" y="0"/>
                        <a:pt x="127" y="13"/>
                      </a:cubicBez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4" name="ïṡlîdê">
                  <a:extLst>
                    <a:ext uri="{FF2B5EF4-FFF2-40B4-BE49-F238E27FC236}">
                      <a16:creationId xmlns:a16="http://schemas.microsoft.com/office/drawing/2014/main" id="{B76499F3-D3AB-40B3-8447-5804E076B980}"/>
                    </a:ext>
                  </a:extLst>
                </p:cNvPr>
                <p:cNvSpPr/>
                <p:nvPr/>
              </p:nvSpPr>
              <p:spPr bwMode="auto">
                <a:xfrm>
                  <a:off x="2730" y="2957"/>
                  <a:ext cx="50" cy="49"/>
                </a:xfrm>
                <a:custGeom>
                  <a:avLst/>
                  <a:gdLst>
                    <a:gd name="T0" fmla="*/ 127 w 207"/>
                    <a:gd name="T1" fmla="*/ 13 h 206"/>
                    <a:gd name="T2" fmla="*/ 194 w 207"/>
                    <a:gd name="T3" fmla="*/ 126 h 206"/>
                    <a:gd name="T4" fmla="*/ 80 w 207"/>
                    <a:gd name="T5" fmla="*/ 193 h 206"/>
                    <a:gd name="T6" fmla="*/ 13 w 207"/>
                    <a:gd name="T7" fmla="*/ 80 h 206"/>
                    <a:gd name="T8" fmla="*/ 127 w 207"/>
                    <a:gd name="T9" fmla="*/ 13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7" h="206">
                      <a:moveTo>
                        <a:pt x="127" y="13"/>
                      </a:moveTo>
                      <a:cubicBezTo>
                        <a:pt x="177" y="26"/>
                        <a:pt x="207" y="77"/>
                        <a:pt x="194" y="126"/>
                      </a:cubicBezTo>
                      <a:cubicBezTo>
                        <a:pt x="181" y="176"/>
                        <a:pt x="130" y="206"/>
                        <a:pt x="80" y="193"/>
                      </a:cubicBezTo>
                      <a:cubicBezTo>
                        <a:pt x="30" y="180"/>
                        <a:pt x="0" y="129"/>
                        <a:pt x="13" y="80"/>
                      </a:cubicBezTo>
                      <a:cubicBezTo>
                        <a:pt x="26" y="30"/>
                        <a:pt x="77" y="0"/>
                        <a:pt x="127" y="13"/>
                      </a:cubicBez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5" name="iṧlîḋé">
                  <a:extLst>
                    <a:ext uri="{FF2B5EF4-FFF2-40B4-BE49-F238E27FC236}">
                      <a16:creationId xmlns:a16="http://schemas.microsoft.com/office/drawing/2014/main" id="{C1C48B55-BDB9-49BE-8DF1-C806E164364C}"/>
                    </a:ext>
                  </a:extLst>
                </p:cNvPr>
                <p:cNvSpPr/>
                <p:nvPr/>
              </p:nvSpPr>
              <p:spPr bwMode="auto">
                <a:xfrm>
                  <a:off x="2635" y="2795"/>
                  <a:ext cx="49" cy="49"/>
                </a:xfrm>
                <a:custGeom>
                  <a:avLst/>
                  <a:gdLst>
                    <a:gd name="T0" fmla="*/ 193 w 206"/>
                    <a:gd name="T1" fmla="*/ 127 h 207"/>
                    <a:gd name="T2" fmla="*/ 80 w 206"/>
                    <a:gd name="T3" fmla="*/ 194 h 207"/>
                    <a:gd name="T4" fmla="*/ 13 w 206"/>
                    <a:gd name="T5" fmla="*/ 80 h 207"/>
                    <a:gd name="T6" fmla="*/ 127 w 206"/>
                    <a:gd name="T7" fmla="*/ 13 h 207"/>
                    <a:gd name="T8" fmla="*/ 193 w 206"/>
                    <a:gd name="T9" fmla="*/ 127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6" h="207">
                      <a:moveTo>
                        <a:pt x="193" y="127"/>
                      </a:moveTo>
                      <a:cubicBezTo>
                        <a:pt x="180" y="177"/>
                        <a:pt x="130" y="207"/>
                        <a:pt x="80" y="194"/>
                      </a:cubicBezTo>
                      <a:cubicBezTo>
                        <a:pt x="30" y="181"/>
                        <a:pt x="0" y="130"/>
                        <a:pt x="13" y="80"/>
                      </a:cubicBezTo>
                      <a:cubicBezTo>
                        <a:pt x="26" y="30"/>
                        <a:pt x="77" y="0"/>
                        <a:pt x="127" y="13"/>
                      </a:cubicBezTo>
                      <a:cubicBezTo>
                        <a:pt x="176" y="26"/>
                        <a:pt x="206" y="77"/>
                        <a:pt x="193" y="127"/>
                      </a:cubicBez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6" name="iŝlíḋê">
                  <a:extLst>
                    <a:ext uri="{FF2B5EF4-FFF2-40B4-BE49-F238E27FC236}">
                      <a16:creationId xmlns:a16="http://schemas.microsoft.com/office/drawing/2014/main" id="{9754F020-3568-4272-916D-D03D62E4F6B2}"/>
                    </a:ext>
                  </a:extLst>
                </p:cNvPr>
                <p:cNvSpPr/>
                <p:nvPr/>
              </p:nvSpPr>
              <p:spPr bwMode="auto">
                <a:xfrm>
                  <a:off x="2568" y="3052"/>
                  <a:ext cx="49" cy="50"/>
                </a:xfrm>
                <a:custGeom>
                  <a:avLst/>
                  <a:gdLst>
                    <a:gd name="T0" fmla="*/ 194 w 207"/>
                    <a:gd name="T1" fmla="*/ 127 h 207"/>
                    <a:gd name="T2" fmla="*/ 80 w 207"/>
                    <a:gd name="T3" fmla="*/ 194 h 207"/>
                    <a:gd name="T4" fmla="*/ 13 w 207"/>
                    <a:gd name="T5" fmla="*/ 80 h 207"/>
                    <a:gd name="T6" fmla="*/ 127 w 207"/>
                    <a:gd name="T7" fmla="*/ 13 h 207"/>
                    <a:gd name="T8" fmla="*/ 194 w 207"/>
                    <a:gd name="T9" fmla="*/ 127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7" h="207">
                      <a:moveTo>
                        <a:pt x="194" y="127"/>
                      </a:moveTo>
                      <a:cubicBezTo>
                        <a:pt x="181" y="177"/>
                        <a:pt x="130" y="207"/>
                        <a:pt x="80" y="194"/>
                      </a:cubicBezTo>
                      <a:cubicBezTo>
                        <a:pt x="30" y="181"/>
                        <a:pt x="0" y="130"/>
                        <a:pt x="13" y="80"/>
                      </a:cubicBezTo>
                      <a:cubicBezTo>
                        <a:pt x="26" y="30"/>
                        <a:pt x="77" y="0"/>
                        <a:pt x="127" y="13"/>
                      </a:cubicBezTo>
                      <a:cubicBezTo>
                        <a:pt x="177" y="26"/>
                        <a:pt x="207" y="77"/>
                        <a:pt x="194" y="127"/>
                      </a:cubicBez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7" name="í$ḷïďê">
                  <a:extLst>
                    <a:ext uri="{FF2B5EF4-FFF2-40B4-BE49-F238E27FC236}">
                      <a16:creationId xmlns:a16="http://schemas.microsoft.com/office/drawing/2014/main" id="{B4961F31-D1BF-4D14-99C6-ED6D78F1ECF9}"/>
                    </a:ext>
                  </a:extLst>
                </p:cNvPr>
                <p:cNvSpPr/>
                <p:nvPr/>
              </p:nvSpPr>
              <p:spPr bwMode="auto">
                <a:xfrm>
                  <a:off x="2493" y="2844"/>
                  <a:ext cx="51" cy="51"/>
                </a:xfrm>
                <a:custGeom>
                  <a:avLst/>
                  <a:gdLst>
                    <a:gd name="T0" fmla="*/ 161 w 212"/>
                    <a:gd name="T1" fmla="*/ 31 h 212"/>
                    <a:gd name="T2" fmla="*/ 181 w 212"/>
                    <a:gd name="T3" fmla="*/ 161 h 212"/>
                    <a:gd name="T4" fmla="*/ 51 w 212"/>
                    <a:gd name="T5" fmla="*/ 181 h 212"/>
                    <a:gd name="T6" fmla="*/ 31 w 212"/>
                    <a:gd name="T7" fmla="*/ 50 h 212"/>
                    <a:gd name="T8" fmla="*/ 161 w 212"/>
                    <a:gd name="T9" fmla="*/ 31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2" h="212">
                      <a:moveTo>
                        <a:pt x="161" y="31"/>
                      </a:moveTo>
                      <a:cubicBezTo>
                        <a:pt x="203" y="61"/>
                        <a:pt x="212" y="119"/>
                        <a:pt x="181" y="161"/>
                      </a:cubicBezTo>
                      <a:cubicBezTo>
                        <a:pt x="151" y="203"/>
                        <a:pt x="92" y="212"/>
                        <a:pt x="51" y="181"/>
                      </a:cubicBezTo>
                      <a:cubicBezTo>
                        <a:pt x="9" y="150"/>
                        <a:pt x="0" y="92"/>
                        <a:pt x="31" y="50"/>
                      </a:cubicBezTo>
                      <a:cubicBezTo>
                        <a:pt x="61" y="9"/>
                        <a:pt x="120" y="0"/>
                        <a:pt x="161" y="31"/>
                      </a:cubicBez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8" name="î$lîḑe">
                  <a:extLst>
                    <a:ext uri="{FF2B5EF4-FFF2-40B4-BE49-F238E27FC236}">
                      <a16:creationId xmlns:a16="http://schemas.microsoft.com/office/drawing/2014/main" id="{6E598BF4-69AC-48D7-9F3D-02B2FA018BFE}"/>
                    </a:ext>
                  </a:extLst>
                </p:cNvPr>
                <p:cNvSpPr/>
                <p:nvPr/>
              </p:nvSpPr>
              <p:spPr bwMode="auto">
                <a:xfrm>
                  <a:off x="2708" y="3002"/>
                  <a:ext cx="51" cy="50"/>
                </a:xfrm>
                <a:custGeom>
                  <a:avLst/>
                  <a:gdLst>
                    <a:gd name="T0" fmla="*/ 161 w 211"/>
                    <a:gd name="T1" fmla="*/ 30 h 211"/>
                    <a:gd name="T2" fmla="*/ 181 w 211"/>
                    <a:gd name="T3" fmla="*/ 161 h 211"/>
                    <a:gd name="T4" fmla="*/ 50 w 211"/>
                    <a:gd name="T5" fmla="*/ 181 h 211"/>
                    <a:gd name="T6" fmla="*/ 30 w 211"/>
                    <a:gd name="T7" fmla="*/ 50 h 211"/>
                    <a:gd name="T8" fmla="*/ 161 w 211"/>
                    <a:gd name="T9" fmla="*/ 30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1" h="211">
                      <a:moveTo>
                        <a:pt x="161" y="30"/>
                      </a:moveTo>
                      <a:cubicBezTo>
                        <a:pt x="202" y="61"/>
                        <a:pt x="211" y="119"/>
                        <a:pt x="181" y="161"/>
                      </a:cubicBezTo>
                      <a:cubicBezTo>
                        <a:pt x="150" y="203"/>
                        <a:pt x="92" y="211"/>
                        <a:pt x="50" y="181"/>
                      </a:cubicBezTo>
                      <a:cubicBezTo>
                        <a:pt x="9" y="150"/>
                        <a:pt x="0" y="92"/>
                        <a:pt x="30" y="50"/>
                      </a:cubicBezTo>
                      <a:cubicBezTo>
                        <a:pt x="61" y="9"/>
                        <a:pt x="119" y="0"/>
                        <a:pt x="161" y="30"/>
                      </a:cubicBez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9" name="íśḷîḑê">
                  <a:extLst>
                    <a:ext uri="{FF2B5EF4-FFF2-40B4-BE49-F238E27FC236}">
                      <a16:creationId xmlns:a16="http://schemas.microsoft.com/office/drawing/2014/main" id="{CE255332-5AB5-4CF4-B382-2AB2E818073C}"/>
                    </a:ext>
                  </a:extLst>
                </p:cNvPr>
                <p:cNvSpPr/>
                <p:nvPr/>
              </p:nvSpPr>
              <p:spPr bwMode="auto">
                <a:xfrm>
                  <a:off x="2680" y="2816"/>
                  <a:ext cx="50" cy="50"/>
                </a:xfrm>
                <a:custGeom>
                  <a:avLst/>
                  <a:gdLst>
                    <a:gd name="T0" fmla="*/ 181 w 212"/>
                    <a:gd name="T1" fmla="*/ 161 h 212"/>
                    <a:gd name="T2" fmla="*/ 51 w 212"/>
                    <a:gd name="T3" fmla="*/ 181 h 212"/>
                    <a:gd name="T4" fmla="*/ 31 w 212"/>
                    <a:gd name="T5" fmla="*/ 51 h 212"/>
                    <a:gd name="T6" fmla="*/ 161 w 212"/>
                    <a:gd name="T7" fmla="*/ 31 h 212"/>
                    <a:gd name="T8" fmla="*/ 181 w 212"/>
                    <a:gd name="T9" fmla="*/ 161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2" h="212">
                      <a:moveTo>
                        <a:pt x="181" y="161"/>
                      </a:moveTo>
                      <a:cubicBezTo>
                        <a:pt x="150" y="203"/>
                        <a:pt x="92" y="212"/>
                        <a:pt x="51" y="181"/>
                      </a:cubicBezTo>
                      <a:cubicBezTo>
                        <a:pt x="9" y="151"/>
                        <a:pt x="0" y="92"/>
                        <a:pt x="31" y="51"/>
                      </a:cubicBezTo>
                      <a:cubicBezTo>
                        <a:pt x="61" y="9"/>
                        <a:pt x="120" y="0"/>
                        <a:pt x="161" y="31"/>
                      </a:cubicBezTo>
                      <a:cubicBezTo>
                        <a:pt x="203" y="61"/>
                        <a:pt x="212" y="120"/>
                        <a:pt x="181" y="161"/>
                      </a:cubicBez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0" name="îşḷíḑê">
                  <a:extLst>
                    <a:ext uri="{FF2B5EF4-FFF2-40B4-BE49-F238E27FC236}">
                      <a16:creationId xmlns:a16="http://schemas.microsoft.com/office/drawing/2014/main" id="{3C8D2A99-F808-4ED4-A0AC-6BCE6612A8A8}"/>
                    </a:ext>
                  </a:extLst>
                </p:cNvPr>
                <p:cNvSpPr/>
                <p:nvPr/>
              </p:nvSpPr>
              <p:spPr bwMode="auto">
                <a:xfrm>
                  <a:off x="2522" y="3030"/>
                  <a:ext cx="51" cy="51"/>
                </a:xfrm>
                <a:custGeom>
                  <a:avLst/>
                  <a:gdLst>
                    <a:gd name="T0" fmla="*/ 181 w 212"/>
                    <a:gd name="T1" fmla="*/ 161 h 211"/>
                    <a:gd name="T2" fmla="*/ 50 w 212"/>
                    <a:gd name="T3" fmla="*/ 181 h 211"/>
                    <a:gd name="T4" fmla="*/ 31 w 212"/>
                    <a:gd name="T5" fmla="*/ 50 h 211"/>
                    <a:gd name="T6" fmla="*/ 161 w 212"/>
                    <a:gd name="T7" fmla="*/ 30 h 211"/>
                    <a:gd name="T8" fmla="*/ 181 w 212"/>
                    <a:gd name="T9" fmla="*/ 161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2" h="211">
                      <a:moveTo>
                        <a:pt x="181" y="161"/>
                      </a:moveTo>
                      <a:cubicBezTo>
                        <a:pt x="150" y="202"/>
                        <a:pt x="92" y="211"/>
                        <a:pt x="50" y="181"/>
                      </a:cubicBezTo>
                      <a:cubicBezTo>
                        <a:pt x="9" y="150"/>
                        <a:pt x="0" y="92"/>
                        <a:pt x="31" y="50"/>
                      </a:cubicBezTo>
                      <a:cubicBezTo>
                        <a:pt x="61" y="9"/>
                        <a:pt x="120" y="0"/>
                        <a:pt x="161" y="30"/>
                      </a:cubicBezTo>
                      <a:cubicBezTo>
                        <a:pt x="203" y="61"/>
                        <a:pt x="212" y="119"/>
                        <a:pt x="181" y="161"/>
                      </a:cubicBez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1" name="îŝliḓè">
                  <a:extLst>
                    <a:ext uri="{FF2B5EF4-FFF2-40B4-BE49-F238E27FC236}">
                      <a16:creationId xmlns:a16="http://schemas.microsoft.com/office/drawing/2014/main" id="{4B7716AE-D8C0-411B-9A07-56637F9DFADD}"/>
                    </a:ext>
                  </a:extLst>
                </p:cNvPr>
                <p:cNvSpPr/>
                <p:nvPr/>
              </p:nvSpPr>
              <p:spPr bwMode="auto">
                <a:xfrm>
                  <a:off x="2621" y="3056"/>
                  <a:ext cx="48" cy="48"/>
                </a:xfrm>
                <a:custGeom>
                  <a:avLst/>
                  <a:gdLst>
                    <a:gd name="T0" fmla="*/ 7 w 200"/>
                    <a:gd name="T1" fmla="*/ 113 h 200"/>
                    <a:gd name="T2" fmla="*/ 87 w 200"/>
                    <a:gd name="T3" fmla="*/ 8 h 200"/>
                    <a:gd name="T4" fmla="*/ 192 w 200"/>
                    <a:gd name="T5" fmla="*/ 87 h 200"/>
                    <a:gd name="T6" fmla="*/ 113 w 200"/>
                    <a:gd name="T7" fmla="*/ 193 h 200"/>
                    <a:gd name="T8" fmla="*/ 7 w 200"/>
                    <a:gd name="T9" fmla="*/ 113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" h="200">
                      <a:moveTo>
                        <a:pt x="7" y="113"/>
                      </a:moveTo>
                      <a:cubicBezTo>
                        <a:pt x="0" y="62"/>
                        <a:pt x="36" y="15"/>
                        <a:pt x="87" y="8"/>
                      </a:cubicBezTo>
                      <a:cubicBezTo>
                        <a:pt x="138" y="0"/>
                        <a:pt x="185" y="36"/>
                        <a:pt x="192" y="87"/>
                      </a:cubicBezTo>
                      <a:cubicBezTo>
                        <a:pt x="200" y="138"/>
                        <a:pt x="164" y="185"/>
                        <a:pt x="113" y="193"/>
                      </a:cubicBezTo>
                      <a:cubicBezTo>
                        <a:pt x="62" y="200"/>
                        <a:pt x="15" y="164"/>
                        <a:pt x="7" y="113"/>
                      </a:cubicBez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2" name="îṩ1ïďè">
                  <a:extLst>
                    <a:ext uri="{FF2B5EF4-FFF2-40B4-BE49-F238E27FC236}">
                      <a16:creationId xmlns:a16="http://schemas.microsoft.com/office/drawing/2014/main" id="{4A26293F-832D-423D-B6EA-3C30B54A0833}"/>
                    </a:ext>
                  </a:extLst>
                </p:cNvPr>
                <p:cNvSpPr/>
                <p:nvPr/>
              </p:nvSpPr>
              <p:spPr bwMode="auto">
                <a:xfrm>
                  <a:off x="2584" y="2793"/>
                  <a:ext cx="47" cy="47"/>
                </a:xfrm>
                <a:custGeom>
                  <a:avLst/>
                  <a:gdLst>
                    <a:gd name="T0" fmla="*/ 7 w 199"/>
                    <a:gd name="T1" fmla="*/ 112 h 199"/>
                    <a:gd name="T2" fmla="*/ 87 w 199"/>
                    <a:gd name="T3" fmla="*/ 7 h 199"/>
                    <a:gd name="T4" fmla="*/ 192 w 199"/>
                    <a:gd name="T5" fmla="*/ 86 h 199"/>
                    <a:gd name="T6" fmla="*/ 113 w 199"/>
                    <a:gd name="T7" fmla="*/ 192 h 199"/>
                    <a:gd name="T8" fmla="*/ 7 w 199"/>
                    <a:gd name="T9" fmla="*/ 112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9" h="199">
                      <a:moveTo>
                        <a:pt x="7" y="112"/>
                      </a:moveTo>
                      <a:cubicBezTo>
                        <a:pt x="0" y="61"/>
                        <a:pt x="36" y="14"/>
                        <a:pt x="87" y="7"/>
                      </a:cubicBezTo>
                      <a:cubicBezTo>
                        <a:pt x="138" y="0"/>
                        <a:pt x="185" y="35"/>
                        <a:pt x="192" y="86"/>
                      </a:cubicBezTo>
                      <a:cubicBezTo>
                        <a:pt x="199" y="137"/>
                        <a:pt x="164" y="185"/>
                        <a:pt x="113" y="192"/>
                      </a:cubicBezTo>
                      <a:cubicBezTo>
                        <a:pt x="62" y="199"/>
                        <a:pt x="14" y="163"/>
                        <a:pt x="7" y="112"/>
                      </a:cubicBez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3" name="îšľídê">
                  <a:extLst>
                    <a:ext uri="{FF2B5EF4-FFF2-40B4-BE49-F238E27FC236}">
                      <a16:creationId xmlns:a16="http://schemas.microsoft.com/office/drawing/2014/main" id="{F3B07BFC-B249-46FE-AC3D-045050537E2E}"/>
                    </a:ext>
                  </a:extLst>
                </p:cNvPr>
                <p:cNvSpPr/>
                <p:nvPr/>
              </p:nvSpPr>
              <p:spPr bwMode="auto">
                <a:xfrm>
                  <a:off x="2470" y="2943"/>
                  <a:ext cx="48" cy="48"/>
                </a:xfrm>
                <a:custGeom>
                  <a:avLst/>
                  <a:gdLst>
                    <a:gd name="T0" fmla="*/ 86 w 199"/>
                    <a:gd name="T1" fmla="*/ 7 h 200"/>
                    <a:gd name="T2" fmla="*/ 192 w 199"/>
                    <a:gd name="T3" fmla="*/ 87 h 200"/>
                    <a:gd name="T4" fmla="*/ 112 w 199"/>
                    <a:gd name="T5" fmla="*/ 192 h 200"/>
                    <a:gd name="T6" fmla="*/ 7 w 199"/>
                    <a:gd name="T7" fmla="*/ 113 h 200"/>
                    <a:gd name="T8" fmla="*/ 86 w 199"/>
                    <a:gd name="T9" fmla="*/ 7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9" h="200">
                      <a:moveTo>
                        <a:pt x="86" y="7"/>
                      </a:moveTo>
                      <a:cubicBezTo>
                        <a:pt x="137" y="0"/>
                        <a:pt x="185" y="36"/>
                        <a:pt x="192" y="87"/>
                      </a:cubicBezTo>
                      <a:cubicBezTo>
                        <a:pt x="199" y="138"/>
                        <a:pt x="163" y="185"/>
                        <a:pt x="112" y="192"/>
                      </a:cubicBezTo>
                      <a:cubicBezTo>
                        <a:pt x="61" y="200"/>
                        <a:pt x="14" y="164"/>
                        <a:pt x="7" y="113"/>
                      </a:cubicBezTo>
                      <a:cubicBezTo>
                        <a:pt x="0" y="62"/>
                        <a:pt x="35" y="15"/>
                        <a:pt x="86" y="7"/>
                      </a:cubicBez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4" name="îṥliḋê">
                  <a:extLst>
                    <a:ext uri="{FF2B5EF4-FFF2-40B4-BE49-F238E27FC236}">
                      <a16:creationId xmlns:a16="http://schemas.microsoft.com/office/drawing/2014/main" id="{98C0DB5B-A5FA-41E0-81AB-BA1A4C4D6A86}"/>
                    </a:ext>
                  </a:extLst>
                </p:cNvPr>
                <p:cNvSpPr/>
                <p:nvPr/>
              </p:nvSpPr>
              <p:spPr bwMode="auto">
                <a:xfrm>
                  <a:off x="2734" y="2906"/>
                  <a:ext cx="48" cy="47"/>
                </a:xfrm>
                <a:custGeom>
                  <a:avLst/>
                  <a:gdLst>
                    <a:gd name="T0" fmla="*/ 86 w 199"/>
                    <a:gd name="T1" fmla="*/ 7 h 199"/>
                    <a:gd name="T2" fmla="*/ 192 w 199"/>
                    <a:gd name="T3" fmla="*/ 87 h 199"/>
                    <a:gd name="T4" fmla="*/ 112 w 199"/>
                    <a:gd name="T5" fmla="*/ 192 h 199"/>
                    <a:gd name="T6" fmla="*/ 7 w 199"/>
                    <a:gd name="T7" fmla="*/ 113 h 199"/>
                    <a:gd name="T8" fmla="*/ 86 w 199"/>
                    <a:gd name="T9" fmla="*/ 7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9" h="199">
                      <a:moveTo>
                        <a:pt x="86" y="7"/>
                      </a:moveTo>
                      <a:cubicBezTo>
                        <a:pt x="137" y="0"/>
                        <a:pt x="184" y="35"/>
                        <a:pt x="192" y="87"/>
                      </a:cubicBezTo>
                      <a:cubicBezTo>
                        <a:pt x="199" y="138"/>
                        <a:pt x="163" y="185"/>
                        <a:pt x="112" y="192"/>
                      </a:cubicBezTo>
                      <a:cubicBezTo>
                        <a:pt x="61" y="199"/>
                        <a:pt x="14" y="164"/>
                        <a:pt x="7" y="113"/>
                      </a:cubicBezTo>
                      <a:cubicBezTo>
                        <a:pt x="0" y="62"/>
                        <a:pt x="35" y="14"/>
                        <a:pt x="86" y="7"/>
                      </a:cubicBez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5" name="ïṩ1iďè">
                  <a:extLst>
                    <a:ext uri="{FF2B5EF4-FFF2-40B4-BE49-F238E27FC236}">
                      <a16:creationId xmlns:a16="http://schemas.microsoft.com/office/drawing/2014/main" id="{5BD9D4F7-AB7E-47CF-9583-D42C7A933F94}"/>
                    </a:ext>
                  </a:extLst>
                </p:cNvPr>
                <p:cNvSpPr/>
                <p:nvPr/>
              </p:nvSpPr>
              <p:spPr bwMode="auto">
                <a:xfrm>
                  <a:off x="2532" y="2854"/>
                  <a:ext cx="187" cy="187"/>
                </a:xfrm>
                <a:custGeom>
                  <a:avLst/>
                  <a:gdLst>
                    <a:gd name="T0" fmla="*/ 217 w 779"/>
                    <a:gd name="T1" fmla="*/ 95 h 779"/>
                    <a:gd name="T2" fmla="*/ 684 w 779"/>
                    <a:gd name="T3" fmla="*/ 216 h 779"/>
                    <a:gd name="T4" fmla="*/ 563 w 779"/>
                    <a:gd name="T5" fmla="*/ 683 h 779"/>
                    <a:gd name="T6" fmla="*/ 96 w 779"/>
                    <a:gd name="T7" fmla="*/ 562 h 779"/>
                    <a:gd name="T8" fmla="*/ 217 w 779"/>
                    <a:gd name="T9" fmla="*/ 95 h 7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9" h="779">
                      <a:moveTo>
                        <a:pt x="217" y="95"/>
                      </a:moveTo>
                      <a:cubicBezTo>
                        <a:pt x="379" y="0"/>
                        <a:pt x="588" y="54"/>
                        <a:pt x="684" y="216"/>
                      </a:cubicBezTo>
                      <a:cubicBezTo>
                        <a:pt x="779" y="379"/>
                        <a:pt x="725" y="588"/>
                        <a:pt x="563" y="683"/>
                      </a:cubicBezTo>
                      <a:cubicBezTo>
                        <a:pt x="400" y="779"/>
                        <a:pt x="191" y="724"/>
                        <a:pt x="96" y="562"/>
                      </a:cubicBezTo>
                      <a:cubicBezTo>
                        <a:pt x="0" y="400"/>
                        <a:pt x="55" y="191"/>
                        <a:pt x="217" y="95"/>
                      </a:cubicBezTo>
                      <a:close/>
                    </a:path>
                  </a:pathLst>
                </a:custGeom>
                <a:solidFill>
                  <a:srgbClr val="E9F4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6" name="išḷïḋè">
                  <a:extLst>
                    <a:ext uri="{FF2B5EF4-FFF2-40B4-BE49-F238E27FC236}">
                      <a16:creationId xmlns:a16="http://schemas.microsoft.com/office/drawing/2014/main" id="{F69BEEF3-EF65-4BF5-B6AE-0CED7FB339B1}"/>
                    </a:ext>
                  </a:extLst>
                </p:cNvPr>
                <p:cNvSpPr/>
                <p:nvPr/>
              </p:nvSpPr>
              <p:spPr bwMode="auto">
                <a:xfrm>
                  <a:off x="3376" y="3305"/>
                  <a:ext cx="96" cy="287"/>
                </a:xfrm>
                <a:custGeom>
                  <a:avLst/>
                  <a:gdLst>
                    <a:gd name="T0" fmla="*/ 149 w 401"/>
                    <a:gd name="T1" fmla="*/ 1144 h 1200"/>
                    <a:gd name="T2" fmla="*/ 116 w 401"/>
                    <a:gd name="T3" fmla="*/ 1200 h 1200"/>
                    <a:gd name="T4" fmla="*/ 89 w 401"/>
                    <a:gd name="T5" fmla="*/ 1113 h 1200"/>
                    <a:gd name="T6" fmla="*/ 0 w 401"/>
                    <a:gd name="T7" fmla="*/ 935 h 1200"/>
                    <a:gd name="T8" fmla="*/ 117 w 401"/>
                    <a:gd name="T9" fmla="*/ 0 h 1200"/>
                    <a:gd name="T10" fmla="*/ 152 w 401"/>
                    <a:gd name="T11" fmla="*/ 1139 h 1200"/>
                    <a:gd name="T12" fmla="*/ 149 w 401"/>
                    <a:gd name="T13" fmla="*/ 1144 h 1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1" h="1200">
                      <a:moveTo>
                        <a:pt x="149" y="1144"/>
                      </a:moveTo>
                      <a:cubicBezTo>
                        <a:pt x="138" y="1164"/>
                        <a:pt x="128" y="1182"/>
                        <a:pt x="116" y="1200"/>
                      </a:cubicBezTo>
                      <a:cubicBezTo>
                        <a:pt x="109" y="1171"/>
                        <a:pt x="100" y="1142"/>
                        <a:pt x="89" y="1113"/>
                      </a:cubicBezTo>
                      <a:cubicBezTo>
                        <a:pt x="67" y="1052"/>
                        <a:pt x="36" y="992"/>
                        <a:pt x="0" y="935"/>
                      </a:cubicBezTo>
                      <a:cubicBezTo>
                        <a:pt x="232" y="446"/>
                        <a:pt x="178" y="145"/>
                        <a:pt x="117" y="0"/>
                      </a:cubicBezTo>
                      <a:cubicBezTo>
                        <a:pt x="221" y="201"/>
                        <a:pt x="401" y="667"/>
                        <a:pt x="152" y="1139"/>
                      </a:cubicBezTo>
                      <a:cubicBezTo>
                        <a:pt x="151" y="1141"/>
                        <a:pt x="150" y="1142"/>
                        <a:pt x="149" y="1144"/>
                      </a:cubicBezTo>
                      <a:close/>
                    </a:path>
                  </a:pathLst>
                </a:custGeom>
                <a:solidFill>
                  <a:srgbClr val="CE19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7" name="ïṩļïďe">
                  <a:extLst>
                    <a:ext uri="{FF2B5EF4-FFF2-40B4-BE49-F238E27FC236}">
                      <a16:creationId xmlns:a16="http://schemas.microsoft.com/office/drawing/2014/main" id="{71379652-2043-4A99-AD7A-EDDB17E62B57}"/>
                    </a:ext>
                  </a:extLst>
                </p:cNvPr>
                <p:cNvSpPr/>
                <p:nvPr/>
              </p:nvSpPr>
              <p:spPr bwMode="auto">
                <a:xfrm>
                  <a:off x="3068" y="3529"/>
                  <a:ext cx="336" cy="214"/>
                </a:xfrm>
                <a:custGeom>
                  <a:avLst/>
                  <a:gdLst>
                    <a:gd name="T0" fmla="*/ 0 w 1404"/>
                    <a:gd name="T1" fmla="*/ 729 h 893"/>
                    <a:gd name="T2" fmla="*/ 1236 w 1404"/>
                    <a:gd name="T3" fmla="*/ 103 h 893"/>
                    <a:gd name="T4" fmla="*/ 1239 w 1404"/>
                    <a:gd name="T5" fmla="*/ 98 h 893"/>
                    <a:gd name="T6" fmla="*/ 1288 w 1404"/>
                    <a:gd name="T7" fmla="*/ 0 h 893"/>
                    <a:gd name="T8" fmla="*/ 1377 w 1404"/>
                    <a:gd name="T9" fmla="*/ 178 h 893"/>
                    <a:gd name="T10" fmla="*/ 1404 w 1404"/>
                    <a:gd name="T11" fmla="*/ 265 h 893"/>
                    <a:gd name="T12" fmla="*/ 0 w 1404"/>
                    <a:gd name="T13" fmla="*/ 729 h 8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04" h="893">
                      <a:moveTo>
                        <a:pt x="0" y="729"/>
                      </a:moveTo>
                      <a:cubicBezTo>
                        <a:pt x="0" y="729"/>
                        <a:pt x="815" y="893"/>
                        <a:pt x="1236" y="103"/>
                      </a:cubicBezTo>
                      <a:cubicBezTo>
                        <a:pt x="1237" y="101"/>
                        <a:pt x="1238" y="100"/>
                        <a:pt x="1239" y="98"/>
                      </a:cubicBezTo>
                      <a:cubicBezTo>
                        <a:pt x="1256" y="64"/>
                        <a:pt x="1273" y="32"/>
                        <a:pt x="1288" y="0"/>
                      </a:cubicBezTo>
                      <a:cubicBezTo>
                        <a:pt x="1324" y="57"/>
                        <a:pt x="1355" y="117"/>
                        <a:pt x="1377" y="178"/>
                      </a:cubicBezTo>
                      <a:cubicBezTo>
                        <a:pt x="1388" y="207"/>
                        <a:pt x="1397" y="236"/>
                        <a:pt x="1404" y="265"/>
                      </a:cubicBezTo>
                      <a:cubicBezTo>
                        <a:pt x="1049" y="830"/>
                        <a:pt x="215" y="812"/>
                        <a:pt x="0" y="729"/>
                      </a:cubicBezTo>
                      <a:close/>
                    </a:path>
                  </a:pathLst>
                </a:custGeom>
                <a:solidFill>
                  <a:srgbClr val="EFF4F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8" name="iṩlidé">
                  <a:extLst>
                    <a:ext uri="{FF2B5EF4-FFF2-40B4-BE49-F238E27FC236}">
                      <a16:creationId xmlns:a16="http://schemas.microsoft.com/office/drawing/2014/main" id="{8761C091-BEB9-469E-9829-A32E915034EB}"/>
                    </a:ext>
                  </a:extLst>
                </p:cNvPr>
                <p:cNvSpPr/>
                <p:nvPr/>
              </p:nvSpPr>
              <p:spPr bwMode="auto">
                <a:xfrm>
                  <a:off x="2755" y="3292"/>
                  <a:ext cx="652" cy="716"/>
                </a:xfrm>
                <a:custGeom>
                  <a:avLst/>
                  <a:gdLst>
                    <a:gd name="T0" fmla="*/ 2711 w 2724"/>
                    <a:gd name="T1" fmla="*/ 1256 h 2994"/>
                    <a:gd name="T2" fmla="*/ 2724 w 2724"/>
                    <a:gd name="T3" fmla="*/ 1329 h 2994"/>
                    <a:gd name="T4" fmla="*/ 1282 w 2724"/>
                    <a:gd name="T5" fmla="*/ 1787 h 2994"/>
                    <a:gd name="T6" fmla="*/ 806 w 2724"/>
                    <a:gd name="T7" fmla="*/ 2688 h 2994"/>
                    <a:gd name="T8" fmla="*/ 885 w 2724"/>
                    <a:gd name="T9" fmla="*/ 2730 h 2994"/>
                    <a:gd name="T10" fmla="*/ 939 w 2724"/>
                    <a:gd name="T11" fmla="*/ 2906 h 2994"/>
                    <a:gd name="T12" fmla="*/ 763 w 2724"/>
                    <a:gd name="T13" fmla="*/ 2960 h 2994"/>
                    <a:gd name="T14" fmla="*/ 426 w 2724"/>
                    <a:gd name="T15" fmla="*/ 2782 h 2994"/>
                    <a:gd name="T16" fmla="*/ 89 w 2724"/>
                    <a:gd name="T17" fmla="*/ 2604 h 2994"/>
                    <a:gd name="T18" fmla="*/ 34 w 2724"/>
                    <a:gd name="T19" fmla="*/ 2428 h 2994"/>
                    <a:gd name="T20" fmla="*/ 211 w 2724"/>
                    <a:gd name="T21" fmla="*/ 2373 h 2994"/>
                    <a:gd name="T22" fmla="*/ 289 w 2724"/>
                    <a:gd name="T23" fmla="*/ 2415 h 2994"/>
                    <a:gd name="T24" fmla="*/ 766 w 2724"/>
                    <a:gd name="T25" fmla="*/ 1514 h 2994"/>
                    <a:gd name="T26" fmla="*/ 360 w 2724"/>
                    <a:gd name="T27" fmla="*/ 0 h 2994"/>
                    <a:gd name="T28" fmla="*/ 374 w 2724"/>
                    <a:gd name="T29" fmla="*/ 50 h 2994"/>
                    <a:gd name="T30" fmla="*/ 830 w 2724"/>
                    <a:gd name="T31" fmla="*/ 1539 h 2994"/>
                    <a:gd name="T32" fmla="*/ 347 w 2724"/>
                    <a:gd name="T33" fmla="*/ 2453 h 2994"/>
                    <a:gd name="T34" fmla="*/ 99 w 2724"/>
                    <a:gd name="T35" fmla="*/ 2409 h 2994"/>
                    <a:gd name="T36" fmla="*/ 101 w 2724"/>
                    <a:gd name="T37" fmla="*/ 2559 h 2994"/>
                    <a:gd name="T38" fmla="*/ 486 w 2724"/>
                    <a:gd name="T39" fmla="*/ 2762 h 2994"/>
                    <a:gd name="T40" fmla="*/ 1085 w 2724"/>
                    <a:gd name="T41" fmla="*/ 1629 h 2994"/>
                    <a:gd name="T42" fmla="*/ 790 w 2724"/>
                    <a:gd name="T43" fmla="*/ 379 h 2994"/>
                    <a:gd name="T44" fmla="*/ 827 w 2724"/>
                    <a:gd name="T45" fmla="*/ 387 h 2994"/>
                    <a:gd name="T46" fmla="*/ 1254 w 2724"/>
                    <a:gd name="T47" fmla="*/ 413 h 2994"/>
                    <a:gd name="T48" fmla="*/ 1995 w 2724"/>
                    <a:gd name="T49" fmla="*/ 452 h 2994"/>
                    <a:gd name="T50" fmla="*/ 2595 w 2724"/>
                    <a:gd name="T51" fmla="*/ 991 h 2994"/>
                    <a:gd name="T52" fmla="*/ 2546 w 2724"/>
                    <a:gd name="T53" fmla="*/ 1089 h 2994"/>
                    <a:gd name="T54" fmla="*/ 2543 w 2724"/>
                    <a:gd name="T55" fmla="*/ 1094 h 2994"/>
                    <a:gd name="T56" fmla="*/ 1307 w 2724"/>
                    <a:gd name="T57" fmla="*/ 1720 h 2994"/>
                    <a:gd name="T58" fmla="*/ 2711 w 2724"/>
                    <a:gd name="T59" fmla="*/ 1256 h 29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724" h="2994">
                      <a:moveTo>
                        <a:pt x="2711" y="1256"/>
                      </a:moveTo>
                      <a:cubicBezTo>
                        <a:pt x="2717" y="1281"/>
                        <a:pt x="2721" y="1305"/>
                        <a:pt x="2724" y="1329"/>
                      </a:cubicBezTo>
                      <a:cubicBezTo>
                        <a:pt x="2403" y="1812"/>
                        <a:pt x="1843" y="1942"/>
                        <a:pt x="1282" y="1787"/>
                      </a:cubicBezTo>
                      <a:cubicBezTo>
                        <a:pt x="806" y="2688"/>
                        <a:pt x="806" y="2688"/>
                        <a:pt x="806" y="2688"/>
                      </a:cubicBezTo>
                      <a:cubicBezTo>
                        <a:pt x="885" y="2730"/>
                        <a:pt x="885" y="2730"/>
                        <a:pt x="885" y="2730"/>
                      </a:cubicBezTo>
                      <a:cubicBezTo>
                        <a:pt x="948" y="2763"/>
                        <a:pt x="973" y="2842"/>
                        <a:pt x="939" y="2906"/>
                      </a:cubicBezTo>
                      <a:cubicBezTo>
                        <a:pt x="905" y="2970"/>
                        <a:pt x="826" y="2994"/>
                        <a:pt x="763" y="2960"/>
                      </a:cubicBezTo>
                      <a:cubicBezTo>
                        <a:pt x="426" y="2782"/>
                        <a:pt x="426" y="2782"/>
                        <a:pt x="426" y="2782"/>
                      </a:cubicBezTo>
                      <a:cubicBezTo>
                        <a:pt x="89" y="2604"/>
                        <a:pt x="89" y="2604"/>
                        <a:pt x="89" y="2604"/>
                      </a:cubicBezTo>
                      <a:cubicBezTo>
                        <a:pt x="25" y="2571"/>
                        <a:pt x="0" y="2492"/>
                        <a:pt x="34" y="2428"/>
                      </a:cubicBezTo>
                      <a:cubicBezTo>
                        <a:pt x="68" y="2364"/>
                        <a:pt x="147" y="2340"/>
                        <a:pt x="211" y="2373"/>
                      </a:cubicBezTo>
                      <a:cubicBezTo>
                        <a:pt x="289" y="2415"/>
                        <a:pt x="289" y="2415"/>
                        <a:pt x="289" y="2415"/>
                      </a:cubicBezTo>
                      <a:cubicBezTo>
                        <a:pt x="766" y="1514"/>
                        <a:pt x="766" y="1514"/>
                        <a:pt x="766" y="1514"/>
                      </a:cubicBezTo>
                      <a:cubicBezTo>
                        <a:pt x="304" y="1123"/>
                        <a:pt x="97" y="558"/>
                        <a:pt x="360" y="0"/>
                      </a:cubicBezTo>
                      <a:cubicBezTo>
                        <a:pt x="362" y="12"/>
                        <a:pt x="367" y="30"/>
                        <a:pt x="374" y="50"/>
                      </a:cubicBezTo>
                      <a:cubicBezTo>
                        <a:pt x="30" y="846"/>
                        <a:pt x="830" y="1539"/>
                        <a:pt x="830" y="1539"/>
                      </a:cubicBezTo>
                      <a:cubicBezTo>
                        <a:pt x="347" y="2453"/>
                        <a:pt x="347" y="2453"/>
                        <a:pt x="347" y="2453"/>
                      </a:cubicBezTo>
                      <a:cubicBezTo>
                        <a:pt x="347" y="2453"/>
                        <a:pt x="138" y="2334"/>
                        <a:pt x="99" y="2409"/>
                      </a:cubicBezTo>
                      <a:cubicBezTo>
                        <a:pt x="99" y="2409"/>
                        <a:pt x="27" y="2519"/>
                        <a:pt x="101" y="2559"/>
                      </a:cubicBezTo>
                      <a:cubicBezTo>
                        <a:pt x="175" y="2598"/>
                        <a:pt x="486" y="2762"/>
                        <a:pt x="486" y="2762"/>
                      </a:cubicBezTo>
                      <a:cubicBezTo>
                        <a:pt x="1085" y="1629"/>
                        <a:pt x="1085" y="1629"/>
                        <a:pt x="1085" y="1629"/>
                      </a:cubicBezTo>
                      <a:cubicBezTo>
                        <a:pt x="1085" y="1629"/>
                        <a:pt x="595" y="1011"/>
                        <a:pt x="790" y="379"/>
                      </a:cubicBezTo>
                      <a:cubicBezTo>
                        <a:pt x="802" y="382"/>
                        <a:pt x="814" y="384"/>
                        <a:pt x="827" y="387"/>
                      </a:cubicBezTo>
                      <a:cubicBezTo>
                        <a:pt x="972" y="415"/>
                        <a:pt x="1116" y="418"/>
                        <a:pt x="1254" y="413"/>
                      </a:cubicBezTo>
                      <a:cubicBezTo>
                        <a:pt x="1541" y="403"/>
                        <a:pt x="1803" y="361"/>
                        <a:pt x="1995" y="452"/>
                      </a:cubicBezTo>
                      <a:cubicBezTo>
                        <a:pt x="2192" y="545"/>
                        <a:pt x="2444" y="749"/>
                        <a:pt x="2595" y="991"/>
                      </a:cubicBezTo>
                      <a:cubicBezTo>
                        <a:pt x="2580" y="1023"/>
                        <a:pt x="2563" y="1055"/>
                        <a:pt x="2546" y="1089"/>
                      </a:cubicBezTo>
                      <a:cubicBezTo>
                        <a:pt x="2545" y="1091"/>
                        <a:pt x="2544" y="1092"/>
                        <a:pt x="2543" y="1094"/>
                      </a:cubicBezTo>
                      <a:cubicBezTo>
                        <a:pt x="2122" y="1884"/>
                        <a:pt x="1307" y="1720"/>
                        <a:pt x="1307" y="1720"/>
                      </a:cubicBezTo>
                      <a:cubicBezTo>
                        <a:pt x="1522" y="1803"/>
                        <a:pt x="2356" y="1821"/>
                        <a:pt x="2711" y="1256"/>
                      </a:cubicBezTo>
                      <a:close/>
                    </a:path>
                  </a:pathLst>
                </a:custGeom>
                <a:solidFill>
                  <a:srgbClr val="E3EA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9" name="îṡḷïďe">
                  <a:extLst>
                    <a:ext uri="{FF2B5EF4-FFF2-40B4-BE49-F238E27FC236}">
                      <a16:creationId xmlns:a16="http://schemas.microsoft.com/office/drawing/2014/main" id="{BC919854-DB07-41D0-AB4E-284957FD38DB}"/>
                    </a:ext>
                  </a:extLst>
                </p:cNvPr>
                <p:cNvSpPr/>
                <p:nvPr/>
              </p:nvSpPr>
              <p:spPr bwMode="auto">
                <a:xfrm>
                  <a:off x="2761" y="3304"/>
                  <a:ext cx="253" cy="648"/>
                </a:xfrm>
                <a:custGeom>
                  <a:avLst/>
                  <a:gdLst>
                    <a:gd name="T0" fmla="*/ 1058 w 1058"/>
                    <a:gd name="T1" fmla="*/ 1579 h 2712"/>
                    <a:gd name="T2" fmla="*/ 459 w 1058"/>
                    <a:gd name="T3" fmla="*/ 2712 h 2712"/>
                    <a:gd name="T4" fmla="*/ 74 w 1058"/>
                    <a:gd name="T5" fmla="*/ 2509 h 2712"/>
                    <a:gd name="T6" fmla="*/ 72 w 1058"/>
                    <a:gd name="T7" fmla="*/ 2359 h 2712"/>
                    <a:gd name="T8" fmla="*/ 320 w 1058"/>
                    <a:gd name="T9" fmla="*/ 2403 h 2712"/>
                    <a:gd name="T10" fmla="*/ 803 w 1058"/>
                    <a:gd name="T11" fmla="*/ 1489 h 2712"/>
                    <a:gd name="T12" fmla="*/ 347 w 1058"/>
                    <a:gd name="T13" fmla="*/ 0 h 2712"/>
                    <a:gd name="T14" fmla="*/ 763 w 1058"/>
                    <a:gd name="T15" fmla="*/ 329 h 2712"/>
                    <a:gd name="T16" fmla="*/ 1058 w 1058"/>
                    <a:gd name="T17" fmla="*/ 1579 h 2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58" h="2712">
                      <a:moveTo>
                        <a:pt x="1058" y="1579"/>
                      </a:moveTo>
                      <a:cubicBezTo>
                        <a:pt x="459" y="2712"/>
                        <a:pt x="459" y="2712"/>
                        <a:pt x="459" y="2712"/>
                      </a:cubicBezTo>
                      <a:cubicBezTo>
                        <a:pt x="459" y="2712"/>
                        <a:pt x="148" y="2548"/>
                        <a:pt x="74" y="2509"/>
                      </a:cubicBezTo>
                      <a:cubicBezTo>
                        <a:pt x="0" y="2469"/>
                        <a:pt x="72" y="2359"/>
                        <a:pt x="72" y="2359"/>
                      </a:cubicBezTo>
                      <a:cubicBezTo>
                        <a:pt x="111" y="2284"/>
                        <a:pt x="320" y="2403"/>
                        <a:pt x="320" y="2403"/>
                      </a:cubicBezTo>
                      <a:cubicBezTo>
                        <a:pt x="803" y="1489"/>
                        <a:pt x="803" y="1489"/>
                        <a:pt x="803" y="1489"/>
                      </a:cubicBezTo>
                      <a:cubicBezTo>
                        <a:pt x="803" y="1489"/>
                        <a:pt x="3" y="796"/>
                        <a:pt x="347" y="0"/>
                      </a:cubicBezTo>
                      <a:cubicBezTo>
                        <a:pt x="381" y="96"/>
                        <a:pt x="481" y="261"/>
                        <a:pt x="763" y="329"/>
                      </a:cubicBezTo>
                      <a:cubicBezTo>
                        <a:pt x="568" y="961"/>
                        <a:pt x="1058" y="1579"/>
                        <a:pt x="1058" y="1579"/>
                      </a:cubicBezTo>
                      <a:close/>
                    </a:path>
                  </a:pathLst>
                </a:custGeom>
                <a:solidFill>
                  <a:srgbClr val="EFF4F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0" name="ïṩľidè">
                  <a:extLst>
                    <a:ext uri="{FF2B5EF4-FFF2-40B4-BE49-F238E27FC236}">
                      <a16:creationId xmlns:a16="http://schemas.microsoft.com/office/drawing/2014/main" id="{128DF302-C7EC-4067-9CF5-852FACCA5436}"/>
                    </a:ext>
                  </a:extLst>
                </p:cNvPr>
                <p:cNvSpPr/>
                <p:nvPr/>
              </p:nvSpPr>
              <p:spPr bwMode="auto">
                <a:xfrm>
                  <a:off x="3390" y="3281"/>
                  <a:ext cx="14" cy="24"/>
                </a:xfrm>
                <a:custGeom>
                  <a:avLst/>
                  <a:gdLst>
                    <a:gd name="T0" fmla="*/ 59 w 59"/>
                    <a:gd name="T1" fmla="*/ 103 h 103"/>
                    <a:gd name="T2" fmla="*/ 0 w 59"/>
                    <a:gd name="T3" fmla="*/ 0 h 103"/>
                    <a:gd name="T4" fmla="*/ 59 w 59"/>
                    <a:gd name="T5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9" h="103">
                      <a:moveTo>
                        <a:pt x="59" y="103"/>
                      </a:moveTo>
                      <a:cubicBezTo>
                        <a:pt x="25" y="37"/>
                        <a:pt x="0" y="0"/>
                        <a:pt x="0" y="0"/>
                      </a:cubicBezTo>
                      <a:cubicBezTo>
                        <a:pt x="0" y="0"/>
                        <a:pt x="30" y="33"/>
                        <a:pt x="59" y="103"/>
                      </a:cubicBezTo>
                      <a:close/>
                    </a:path>
                  </a:pathLst>
                </a:custGeom>
                <a:solidFill>
                  <a:srgbClr val="EFF3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1" name="iṡļïḓe">
                  <a:extLst>
                    <a:ext uri="{FF2B5EF4-FFF2-40B4-BE49-F238E27FC236}">
                      <a16:creationId xmlns:a16="http://schemas.microsoft.com/office/drawing/2014/main" id="{17FC9EC6-1882-461B-989E-F13B57A50A2B}"/>
                    </a:ext>
                  </a:extLst>
                </p:cNvPr>
                <p:cNvSpPr/>
                <p:nvPr/>
              </p:nvSpPr>
              <p:spPr bwMode="auto">
                <a:xfrm>
                  <a:off x="3283" y="3175"/>
                  <a:ext cx="9" cy="4"/>
                </a:xfrm>
                <a:custGeom>
                  <a:avLst/>
                  <a:gdLst>
                    <a:gd name="T0" fmla="*/ 39 w 39"/>
                    <a:gd name="T1" fmla="*/ 16 h 16"/>
                    <a:gd name="T2" fmla="*/ 29 w 39"/>
                    <a:gd name="T3" fmla="*/ 16 h 16"/>
                    <a:gd name="T4" fmla="*/ 0 w 39"/>
                    <a:gd name="T5" fmla="*/ 0 h 16"/>
                    <a:gd name="T6" fmla="*/ 39 w 39"/>
                    <a:gd name="T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9" h="16">
                      <a:moveTo>
                        <a:pt x="39" y="16"/>
                      </a:moveTo>
                      <a:cubicBezTo>
                        <a:pt x="39" y="16"/>
                        <a:pt x="35" y="16"/>
                        <a:pt x="29" y="16"/>
                      </a:cubicBezTo>
                      <a:cubicBezTo>
                        <a:pt x="19" y="11"/>
                        <a:pt x="10" y="5"/>
                        <a:pt x="0" y="0"/>
                      </a:cubicBezTo>
                      <a:cubicBezTo>
                        <a:pt x="25" y="10"/>
                        <a:pt x="39" y="16"/>
                        <a:pt x="39" y="16"/>
                      </a:cubicBezTo>
                      <a:close/>
                    </a:path>
                  </a:pathLst>
                </a:custGeom>
                <a:solidFill>
                  <a:srgbClr val="EFF4F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2" name="ïŝļiḍé">
                  <a:extLst>
                    <a:ext uri="{FF2B5EF4-FFF2-40B4-BE49-F238E27FC236}">
                      <a16:creationId xmlns:a16="http://schemas.microsoft.com/office/drawing/2014/main" id="{FDBD657B-894D-4953-8144-AB8499977BBC}"/>
                    </a:ext>
                  </a:extLst>
                </p:cNvPr>
                <p:cNvSpPr/>
                <p:nvPr/>
              </p:nvSpPr>
              <p:spPr bwMode="auto">
                <a:xfrm>
                  <a:off x="2944" y="3179"/>
                  <a:ext cx="560" cy="431"/>
                </a:xfrm>
                <a:custGeom>
                  <a:avLst/>
                  <a:gdLst>
                    <a:gd name="T0" fmla="*/ 1998 w 2341"/>
                    <a:gd name="T1" fmla="*/ 1696 h 1802"/>
                    <a:gd name="T2" fmla="*/ 1934 w 2341"/>
                    <a:gd name="T3" fmla="*/ 1802 h 1802"/>
                    <a:gd name="T4" fmla="*/ 1921 w 2341"/>
                    <a:gd name="T5" fmla="*/ 1729 h 1802"/>
                    <a:gd name="T6" fmla="*/ 1954 w 2341"/>
                    <a:gd name="T7" fmla="*/ 1673 h 1802"/>
                    <a:gd name="T8" fmla="*/ 1957 w 2341"/>
                    <a:gd name="T9" fmla="*/ 1668 h 1802"/>
                    <a:gd name="T10" fmla="*/ 1922 w 2341"/>
                    <a:gd name="T11" fmla="*/ 529 h 1802"/>
                    <a:gd name="T12" fmla="*/ 1863 w 2341"/>
                    <a:gd name="T13" fmla="*/ 426 h 1802"/>
                    <a:gd name="T14" fmla="*/ 1922 w 2341"/>
                    <a:gd name="T15" fmla="*/ 529 h 1802"/>
                    <a:gd name="T16" fmla="*/ 1805 w 2341"/>
                    <a:gd name="T17" fmla="*/ 1464 h 1802"/>
                    <a:gd name="T18" fmla="*/ 1205 w 2341"/>
                    <a:gd name="T19" fmla="*/ 925 h 1802"/>
                    <a:gd name="T20" fmla="*/ 464 w 2341"/>
                    <a:gd name="T21" fmla="*/ 886 h 1802"/>
                    <a:gd name="T22" fmla="*/ 37 w 2341"/>
                    <a:gd name="T23" fmla="*/ 860 h 1802"/>
                    <a:gd name="T24" fmla="*/ 0 w 2341"/>
                    <a:gd name="T25" fmla="*/ 852 h 1802"/>
                    <a:gd name="T26" fmla="*/ 72 w 2341"/>
                    <a:gd name="T27" fmla="*/ 678 h 1802"/>
                    <a:gd name="T28" fmla="*/ 73 w 2341"/>
                    <a:gd name="T29" fmla="*/ 675 h 1802"/>
                    <a:gd name="T30" fmla="*/ 1445 w 2341"/>
                    <a:gd name="T31" fmla="*/ 0 h 1802"/>
                    <a:gd name="T32" fmla="*/ 2004 w 2341"/>
                    <a:gd name="T33" fmla="*/ 1687 h 1802"/>
                    <a:gd name="T34" fmla="*/ 1998 w 2341"/>
                    <a:gd name="T35" fmla="*/ 1696 h 18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341" h="1802">
                      <a:moveTo>
                        <a:pt x="1998" y="1696"/>
                      </a:moveTo>
                      <a:cubicBezTo>
                        <a:pt x="1978" y="1734"/>
                        <a:pt x="1957" y="1769"/>
                        <a:pt x="1934" y="1802"/>
                      </a:cubicBezTo>
                      <a:cubicBezTo>
                        <a:pt x="1931" y="1778"/>
                        <a:pt x="1927" y="1754"/>
                        <a:pt x="1921" y="1729"/>
                      </a:cubicBezTo>
                      <a:cubicBezTo>
                        <a:pt x="1933" y="1711"/>
                        <a:pt x="1943" y="1693"/>
                        <a:pt x="1954" y="1673"/>
                      </a:cubicBezTo>
                      <a:cubicBezTo>
                        <a:pt x="1955" y="1671"/>
                        <a:pt x="1956" y="1670"/>
                        <a:pt x="1957" y="1668"/>
                      </a:cubicBezTo>
                      <a:cubicBezTo>
                        <a:pt x="2206" y="1196"/>
                        <a:pt x="2026" y="730"/>
                        <a:pt x="1922" y="529"/>
                      </a:cubicBezTo>
                      <a:cubicBezTo>
                        <a:pt x="1893" y="459"/>
                        <a:pt x="1863" y="426"/>
                        <a:pt x="1863" y="426"/>
                      </a:cubicBezTo>
                      <a:cubicBezTo>
                        <a:pt x="1863" y="426"/>
                        <a:pt x="1888" y="463"/>
                        <a:pt x="1922" y="529"/>
                      </a:cubicBezTo>
                      <a:cubicBezTo>
                        <a:pt x="1983" y="674"/>
                        <a:pt x="2037" y="975"/>
                        <a:pt x="1805" y="1464"/>
                      </a:cubicBezTo>
                      <a:cubicBezTo>
                        <a:pt x="1654" y="1222"/>
                        <a:pt x="1402" y="1018"/>
                        <a:pt x="1205" y="925"/>
                      </a:cubicBezTo>
                      <a:cubicBezTo>
                        <a:pt x="1013" y="834"/>
                        <a:pt x="751" y="876"/>
                        <a:pt x="464" y="886"/>
                      </a:cubicBezTo>
                      <a:cubicBezTo>
                        <a:pt x="326" y="891"/>
                        <a:pt x="182" y="888"/>
                        <a:pt x="37" y="860"/>
                      </a:cubicBezTo>
                      <a:cubicBezTo>
                        <a:pt x="24" y="857"/>
                        <a:pt x="12" y="855"/>
                        <a:pt x="0" y="852"/>
                      </a:cubicBezTo>
                      <a:cubicBezTo>
                        <a:pt x="18" y="794"/>
                        <a:pt x="41" y="736"/>
                        <a:pt x="72" y="678"/>
                      </a:cubicBezTo>
                      <a:cubicBezTo>
                        <a:pt x="72" y="677"/>
                        <a:pt x="73" y="676"/>
                        <a:pt x="73" y="675"/>
                      </a:cubicBezTo>
                      <a:cubicBezTo>
                        <a:pt x="416" y="27"/>
                        <a:pt x="1337" y="1"/>
                        <a:pt x="1445" y="0"/>
                      </a:cubicBezTo>
                      <a:cubicBezTo>
                        <a:pt x="2055" y="365"/>
                        <a:pt x="2341" y="1050"/>
                        <a:pt x="2004" y="1687"/>
                      </a:cubicBezTo>
                      <a:cubicBezTo>
                        <a:pt x="2002" y="1690"/>
                        <a:pt x="2000" y="1693"/>
                        <a:pt x="1998" y="1696"/>
                      </a:cubicBezTo>
                      <a:close/>
                    </a:path>
                  </a:pathLst>
                </a:custGeom>
                <a:solidFill>
                  <a:srgbClr val="C319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3" name="íṥļiḋê">
                  <a:extLst>
                    <a:ext uri="{FF2B5EF4-FFF2-40B4-BE49-F238E27FC236}">
                      <a16:creationId xmlns:a16="http://schemas.microsoft.com/office/drawing/2014/main" id="{4056C1D0-152E-4447-9394-E7E428438BC2}"/>
                    </a:ext>
                  </a:extLst>
                </p:cNvPr>
                <p:cNvSpPr/>
                <p:nvPr/>
              </p:nvSpPr>
              <p:spPr bwMode="auto">
                <a:xfrm>
                  <a:off x="2841" y="3062"/>
                  <a:ext cx="442" cy="242"/>
                </a:xfrm>
                <a:custGeom>
                  <a:avLst/>
                  <a:gdLst>
                    <a:gd name="T0" fmla="*/ 53 w 1846"/>
                    <a:gd name="T1" fmla="*/ 930 h 1012"/>
                    <a:gd name="T2" fmla="*/ 53 w 1846"/>
                    <a:gd name="T3" fmla="*/ 931 h 1012"/>
                    <a:gd name="T4" fmla="*/ 14 w 1846"/>
                    <a:gd name="T5" fmla="*/ 1012 h 1012"/>
                    <a:gd name="T6" fmla="*/ 0 w 1846"/>
                    <a:gd name="T7" fmla="*/ 962 h 1012"/>
                    <a:gd name="T8" fmla="*/ 23 w 1846"/>
                    <a:gd name="T9" fmla="*/ 915 h 1012"/>
                    <a:gd name="T10" fmla="*/ 27 w 1846"/>
                    <a:gd name="T11" fmla="*/ 904 h 1012"/>
                    <a:gd name="T12" fmla="*/ 1795 w 1846"/>
                    <a:gd name="T13" fmla="*/ 444 h 1012"/>
                    <a:gd name="T14" fmla="*/ 1806 w 1846"/>
                    <a:gd name="T15" fmla="*/ 450 h 1012"/>
                    <a:gd name="T16" fmla="*/ 1846 w 1846"/>
                    <a:gd name="T17" fmla="*/ 473 h 1012"/>
                    <a:gd name="T18" fmla="*/ 53 w 1846"/>
                    <a:gd name="T19" fmla="*/ 930 h 10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46" h="1012">
                      <a:moveTo>
                        <a:pt x="53" y="930"/>
                      </a:moveTo>
                      <a:cubicBezTo>
                        <a:pt x="53" y="931"/>
                        <a:pt x="53" y="931"/>
                        <a:pt x="53" y="931"/>
                      </a:cubicBezTo>
                      <a:cubicBezTo>
                        <a:pt x="39" y="958"/>
                        <a:pt x="26" y="985"/>
                        <a:pt x="14" y="1012"/>
                      </a:cubicBezTo>
                      <a:cubicBezTo>
                        <a:pt x="7" y="992"/>
                        <a:pt x="2" y="974"/>
                        <a:pt x="0" y="962"/>
                      </a:cubicBezTo>
                      <a:cubicBezTo>
                        <a:pt x="7" y="946"/>
                        <a:pt x="15" y="930"/>
                        <a:pt x="23" y="915"/>
                      </a:cubicBezTo>
                      <a:cubicBezTo>
                        <a:pt x="25" y="911"/>
                        <a:pt x="25" y="908"/>
                        <a:pt x="27" y="904"/>
                      </a:cubicBezTo>
                      <a:cubicBezTo>
                        <a:pt x="378" y="240"/>
                        <a:pt x="1130" y="93"/>
                        <a:pt x="1795" y="444"/>
                      </a:cubicBezTo>
                      <a:cubicBezTo>
                        <a:pt x="1799" y="446"/>
                        <a:pt x="1803" y="448"/>
                        <a:pt x="1806" y="450"/>
                      </a:cubicBezTo>
                      <a:cubicBezTo>
                        <a:pt x="1820" y="458"/>
                        <a:pt x="1833" y="465"/>
                        <a:pt x="1846" y="473"/>
                      </a:cubicBezTo>
                      <a:cubicBezTo>
                        <a:pt x="1628" y="383"/>
                        <a:pt x="545" y="0"/>
                        <a:pt x="53" y="930"/>
                      </a:cubicBezTo>
                      <a:close/>
                    </a:path>
                  </a:pathLst>
                </a:custGeom>
                <a:solidFill>
                  <a:srgbClr val="9FD6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4" name="îŝlíḓé">
                  <a:extLst>
                    <a:ext uri="{FF2B5EF4-FFF2-40B4-BE49-F238E27FC236}">
                      <a16:creationId xmlns:a16="http://schemas.microsoft.com/office/drawing/2014/main" id="{0539A2BC-0057-4EA8-9C57-90802D1F6923}"/>
                    </a:ext>
                  </a:extLst>
                </p:cNvPr>
                <p:cNvSpPr/>
                <p:nvPr/>
              </p:nvSpPr>
              <p:spPr bwMode="auto">
                <a:xfrm>
                  <a:off x="2844" y="3062"/>
                  <a:ext cx="446" cy="321"/>
                </a:xfrm>
                <a:custGeom>
                  <a:avLst/>
                  <a:gdLst>
                    <a:gd name="T0" fmla="*/ 489 w 1861"/>
                    <a:gd name="T1" fmla="*/ 1164 h 1341"/>
                    <a:gd name="T2" fmla="*/ 488 w 1861"/>
                    <a:gd name="T3" fmla="*/ 1167 h 1341"/>
                    <a:gd name="T4" fmla="*/ 416 w 1861"/>
                    <a:gd name="T5" fmla="*/ 1341 h 1341"/>
                    <a:gd name="T6" fmla="*/ 0 w 1861"/>
                    <a:gd name="T7" fmla="*/ 1012 h 1341"/>
                    <a:gd name="T8" fmla="*/ 39 w 1861"/>
                    <a:gd name="T9" fmla="*/ 931 h 1341"/>
                    <a:gd name="T10" fmla="*/ 39 w 1861"/>
                    <a:gd name="T11" fmla="*/ 930 h 1341"/>
                    <a:gd name="T12" fmla="*/ 1832 w 1861"/>
                    <a:gd name="T13" fmla="*/ 473 h 1341"/>
                    <a:gd name="T14" fmla="*/ 1861 w 1861"/>
                    <a:gd name="T15" fmla="*/ 489 h 1341"/>
                    <a:gd name="T16" fmla="*/ 489 w 1861"/>
                    <a:gd name="T17" fmla="*/ 1164 h 1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61" h="1341">
                      <a:moveTo>
                        <a:pt x="489" y="1164"/>
                      </a:moveTo>
                      <a:cubicBezTo>
                        <a:pt x="489" y="1165"/>
                        <a:pt x="488" y="1166"/>
                        <a:pt x="488" y="1167"/>
                      </a:cubicBezTo>
                      <a:cubicBezTo>
                        <a:pt x="457" y="1225"/>
                        <a:pt x="434" y="1283"/>
                        <a:pt x="416" y="1341"/>
                      </a:cubicBezTo>
                      <a:cubicBezTo>
                        <a:pt x="134" y="1273"/>
                        <a:pt x="34" y="1108"/>
                        <a:pt x="0" y="1012"/>
                      </a:cubicBezTo>
                      <a:cubicBezTo>
                        <a:pt x="12" y="985"/>
                        <a:pt x="25" y="958"/>
                        <a:pt x="39" y="931"/>
                      </a:cubicBezTo>
                      <a:cubicBezTo>
                        <a:pt x="39" y="930"/>
                        <a:pt x="39" y="930"/>
                        <a:pt x="39" y="930"/>
                      </a:cubicBezTo>
                      <a:cubicBezTo>
                        <a:pt x="531" y="0"/>
                        <a:pt x="1614" y="383"/>
                        <a:pt x="1832" y="473"/>
                      </a:cubicBezTo>
                      <a:cubicBezTo>
                        <a:pt x="1842" y="478"/>
                        <a:pt x="1851" y="484"/>
                        <a:pt x="1861" y="489"/>
                      </a:cubicBezTo>
                      <a:cubicBezTo>
                        <a:pt x="1753" y="490"/>
                        <a:pt x="832" y="516"/>
                        <a:pt x="489" y="1164"/>
                      </a:cubicBezTo>
                      <a:close/>
                    </a:path>
                  </a:pathLst>
                </a:custGeom>
                <a:solidFill>
                  <a:srgbClr val="CE19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5" name="îś1îdê">
                  <a:extLst>
                    <a:ext uri="{FF2B5EF4-FFF2-40B4-BE49-F238E27FC236}">
                      <a16:creationId xmlns:a16="http://schemas.microsoft.com/office/drawing/2014/main" id="{C92DBE74-8A0A-48FE-B085-098704D2EED8}"/>
                    </a:ext>
                  </a:extLst>
                </p:cNvPr>
                <p:cNvSpPr/>
                <p:nvPr/>
              </p:nvSpPr>
              <p:spPr bwMode="auto">
                <a:xfrm>
                  <a:off x="3150" y="3188"/>
                  <a:ext cx="91" cy="91"/>
                </a:xfrm>
                <a:custGeom>
                  <a:avLst/>
                  <a:gdLst>
                    <a:gd name="T0" fmla="*/ 339 w 382"/>
                    <a:gd name="T1" fmla="*/ 270 h 383"/>
                    <a:gd name="T2" fmla="*/ 269 w 382"/>
                    <a:gd name="T3" fmla="*/ 44 h 383"/>
                    <a:gd name="T4" fmla="*/ 43 w 382"/>
                    <a:gd name="T5" fmla="*/ 113 h 383"/>
                    <a:gd name="T6" fmla="*/ 113 w 382"/>
                    <a:gd name="T7" fmla="*/ 340 h 383"/>
                    <a:gd name="T8" fmla="*/ 339 w 382"/>
                    <a:gd name="T9" fmla="*/ 27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2" h="383">
                      <a:moveTo>
                        <a:pt x="339" y="270"/>
                      </a:moveTo>
                      <a:cubicBezTo>
                        <a:pt x="382" y="188"/>
                        <a:pt x="351" y="87"/>
                        <a:pt x="269" y="44"/>
                      </a:cubicBezTo>
                      <a:cubicBezTo>
                        <a:pt x="187" y="0"/>
                        <a:pt x="86" y="32"/>
                        <a:pt x="43" y="113"/>
                      </a:cubicBezTo>
                      <a:cubicBezTo>
                        <a:pt x="0" y="195"/>
                        <a:pt x="31" y="296"/>
                        <a:pt x="113" y="340"/>
                      </a:cubicBezTo>
                      <a:cubicBezTo>
                        <a:pt x="194" y="383"/>
                        <a:pt x="296" y="352"/>
                        <a:pt x="339" y="270"/>
                      </a:cubicBezTo>
                      <a:close/>
                    </a:path>
                  </a:pathLst>
                </a:custGeom>
                <a:solidFill>
                  <a:srgbClr val="FFFD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6" name="ïṥlíḓé">
                  <a:extLst>
                    <a:ext uri="{FF2B5EF4-FFF2-40B4-BE49-F238E27FC236}">
                      <a16:creationId xmlns:a16="http://schemas.microsoft.com/office/drawing/2014/main" id="{F36F5634-C8F0-4D08-A878-4C12A22C728C}"/>
                    </a:ext>
                  </a:extLst>
                </p:cNvPr>
                <p:cNvSpPr/>
                <p:nvPr/>
              </p:nvSpPr>
              <p:spPr bwMode="auto">
                <a:xfrm>
                  <a:off x="2989" y="3223"/>
                  <a:ext cx="85" cy="85"/>
                </a:xfrm>
                <a:custGeom>
                  <a:avLst/>
                  <a:gdLst>
                    <a:gd name="T0" fmla="*/ 317 w 357"/>
                    <a:gd name="T1" fmla="*/ 251 h 357"/>
                    <a:gd name="T2" fmla="*/ 106 w 357"/>
                    <a:gd name="T3" fmla="*/ 317 h 357"/>
                    <a:gd name="T4" fmla="*/ 40 w 357"/>
                    <a:gd name="T5" fmla="*/ 106 h 357"/>
                    <a:gd name="T6" fmla="*/ 251 w 357"/>
                    <a:gd name="T7" fmla="*/ 40 h 357"/>
                    <a:gd name="T8" fmla="*/ 317 w 357"/>
                    <a:gd name="T9" fmla="*/ 251 h 357"/>
                    <a:gd name="T10" fmla="*/ 270 w 357"/>
                    <a:gd name="T11" fmla="*/ 227 h 357"/>
                    <a:gd name="T12" fmla="*/ 227 w 357"/>
                    <a:gd name="T13" fmla="*/ 87 h 357"/>
                    <a:gd name="T14" fmla="*/ 87 w 357"/>
                    <a:gd name="T15" fmla="*/ 130 h 357"/>
                    <a:gd name="T16" fmla="*/ 130 w 357"/>
                    <a:gd name="T17" fmla="*/ 270 h 357"/>
                    <a:gd name="T18" fmla="*/ 270 w 357"/>
                    <a:gd name="T19" fmla="*/ 227 h 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57" h="357">
                      <a:moveTo>
                        <a:pt x="317" y="251"/>
                      </a:moveTo>
                      <a:cubicBezTo>
                        <a:pt x="276" y="328"/>
                        <a:pt x="182" y="357"/>
                        <a:pt x="106" y="317"/>
                      </a:cubicBezTo>
                      <a:cubicBezTo>
                        <a:pt x="29" y="276"/>
                        <a:pt x="0" y="182"/>
                        <a:pt x="40" y="106"/>
                      </a:cubicBezTo>
                      <a:cubicBezTo>
                        <a:pt x="81" y="29"/>
                        <a:pt x="175" y="0"/>
                        <a:pt x="251" y="40"/>
                      </a:cubicBezTo>
                      <a:cubicBezTo>
                        <a:pt x="328" y="81"/>
                        <a:pt x="357" y="175"/>
                        <a:pt x="317" y="251"/>
                      </a:cubicBezTo>
                      <a:close/>
                      <a:moveTo>
                        <a:pt x="270" y="227"/>
                      </a:moveTo>
                      <a:cubicBezTo>
                        <a:pt x="296" y="176"/>
                        <a:pt x="277" y="114"/>
                        <a:pt x="227" y="87"/>
                      </a:cubicBezTo>
                      <a:cubicBezTo>
                        <a:pt x="176" y="61"/>
                        <a:pt x="114" y="80"/>
                        <a:pt x="87" y="130"/>
                      </a:cubicBezTo>
                      <a:cubicBezTo>
                        <a:pt x="61" y="181"/>
                        <a:pt x="80" y="243"/>
                        <a:pt x="130" y="270"/>
                      </a:cubicBezTo>
                      <a:cubicBezTo>
                        <a:pt x="181" y="296"/>
                        <a:pt x="243" y="277"/>
                        <a:pt x="270" y="227"/>
                      </a:cubicBezTo>
                      <a:close/>
                    </a:path>
                  </a:pathLst>
                </a:custGeom>
                <a:solidFill>
                  <a:srgbClr val="FFFD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7" name="îśļiḍè">
                  <a:extLst>
                    <a:ext uri="{FF2B5EF4-FFF2-40B4-BE49-F238E27FC236}">
                      <a16:creationId xmlns:a16="http://schemas.microsoft.com/office/drawing/2014/main" id="{0E5B031E-7AD5-460F-BE29-BE1C5507E115}"/>
                    </a:ext>
                  </a:extLst>
                </p:cNvPr>
                <p:cNvSpPr/>
                <p:nvPr/>
              </p:nvSpPr>
              <p:spPr bwMode="auto">
                <a:xfrm>
                  <a:off x="2855" y="3797"/>
                  <a:ext cx="71" cy="57"/>
                </a:xfrm>
                <a:custGeom>
                  <a:avLst/>
                  <a:gdLst>
                    <a:gd name="T0" fmla="*/ 26 w 296"/>
                    <a:gd name="T1" fmla="*/ 229 h 238"/>
                    <a:gd name="T2" fmla="*/ 22 w 296"/>
                    <a:gd name="T3" fmla="*/ 238 h 238"/>
                    <a:gd name="T4" fmla="*/ 23 w 296"/>
                    <a:gd name="T5" fmla="*/ 101 h 238"/>
                    <a:gd name="T6" fmla="*/ 226 w 296"/>
                    <a:gd name="T7" fmla="*/ 39 h 238"/>
                    <a:gd name="T8" fmla="*/ 296 w 296"/>
                    <a:gd name="T9" fmla="*/ 119 h 238"/>
                    <a:gd name="T10" fmla="*/ 26 w 296"/>
                    <a:gd name="T11" fmla="*/ 229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6" h="238">
                      <a:moveTo>
                        <a:pt x="26" y="229"/>
                      </a:moveTo>
                      <a:cubicBezTo>
                        <a:pt x="24" y="232"/>
                        <a:pt x="23" y="235"/>
                        <a:pt x="22" y="238"/>
                      </a:cubicBezTo>
                      <a:cubicBezTo>
                        <a:pt x="1" y="196"/>
                        <a:pt x="0" y="145"/>
                        <a:pt x="23" y="101"/>
                      </a:cubicBezTo>
                      <a:cubicBezTo>
                        <a:pt x="62" y="28"/>
                        <a:pt x="153" y="0"/>
                        <a:pt x="226" y="39"/>
                      </a:cubicBezTo>
                      <a:cubicBezTo>
                        <a:pt x="260" y="57"/>
                        <a:pt x="284" y="85"/>
                        <a:pt x="296" y="119"/>
                      </a:cubicBezTo>
                      <a:cubicBezTo>
                        <a:pt x="193" y="86"/>
                        <a:pt x="78" y="130"/>
                        <a:pt x="26" y="229"/>
                      </a:cubicBezTo>
                      <a:close/>
                    </a:path>
                  </a:pathLst>
                </a:custGeom>
                <a:solidFill>
                  <a:srgbClr val="CE19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8" name="iṩḻiḍè">
                  <a:extLst>
                    <a:ext uri="{FF2B5EF4-FFF2-40B4-BE49-F238E27FC236}">
                      <a16:creationId xmlns:a16="http://schemas.microsoft.com/office/drawing/2014/main" id="{84093014-5F68-4EF8-B931-62B9F1373498}"/>
                    </a:ext>
                  </a:extLst>
                </p:cNvPr>
                <p:cNvSpPr/>
                <p:nvPr/>
              </p:nvSpPr>
              <p:spPr bwMode="auto">
                <a:xfrm>
                  <a:off x="2860" y="3817"/>
                  <a:ext cx="69" cy="62"/>
                </a:xfrm>
                <a:custGeom>
                  <a:avLst/>
                  <a:gdLst>
                    <a:gd name="T0" fmla="*/ 267 w 289"/>
                    <a:gd name="T1" fmla="*/ 155 h 257"/>
                    <a:gd name="T2" fmla="*/ 64 w 289"/>
                    <a:gd name="T3" fmla="*/ 218 h 257"/>
                    <a:gd name="T4" fmla="*/ 0 w 289"/>
                    <a:gd name="T5" fmla="*/ 152 h 257"/>
                    <a:gd name="T6" fmla="*/ 4 w 289"/>
                    <a:gd name="T7" fmla="*/ 143 h 257"/>
                    <a:gd name="T8" fmla="*/ 274 w 289"/>
                    <a:gd name="T9" fmla="*/ 33 h 257"/>
                    <a:gd name="T10" fmla="*/ 267 w 289"/>
                    <a:gd name="T11" fmla="*/ 155 h 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9" h="257">
                      <a:moveTo>
                        <a:pt x="267" y="155"/>
                      </a:moveTo>
                      <a:cubicBezTo>
                        <a:pt x="228" y="229"/>
                        <a:pt x="137" y="257"/>
                        <a:pt x="64" y="218"/>
                      </a:cubicBezTo>
                      <a:cubicBezTo>
                        <a:pt x="35" y="203"/>
                        <a:pt x="13" y="179"/>
                        <a:pt x="0" y="152"/>
                      </a:cubicBezTo>
                      <a:cubicBezTo>
                        <a:pt x="1" y="149"/>
                        <a:pt x="2" y="146"/>
                        <a:pt x="4" y="143"/>
                      </a:cubicBezTo>
                      <a:cubicBezTo>
                        <a:pt x="56" y="44"/>
                        <a:pt x="171" y="0"/>
                        <a:pt x="274" y="33"/>
                      </a:cubicBezTo>
                      <a:cubicBezTo>
                        <a:pt x="289" y="71"/>
                        <a:pt x="287" y="116"/>
                        <a:pt x="267" y="155"/>
                      </a:cubicBezTo>
                      <a:close/>
                    </a:path>
                  </a:pathLst>
                </a:custGeom>
                <a:solidFill>
                  <a:srgbClr val="C319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9" name="íŝlîḑè">
                  <a:extLst>
                    <a:ext uri="{FF2B5EF4-FFF2-40B4-BE49-F238E27FC236}">
                      <a16:creationId xmlns:a16="http://schemas.microsoft.com/office/drawing/2014/main" id="{D6257F7F-3B8B-4CE0-8A11-D2F42BABFBE0}"/>
                    </a:ext>
                  </a:extLst>
                </p:cNvPr>
                <p:cNvSpPr/>
                <p:nvPr/>
              </p:nvSpPr>
              <p:spPr bwMode="auto">
                <a:xfrm>
                  <a:off x="2998" y="3507"/>
                  <a:ext cx="103" cy="83"/>
                </a:xfrm>
                <a:custGeom>
                  <a:avLst/>
                  <a:gdLst>
                    <a:gd name="T0" fmla="*/ 51 w 431"/>
                    <a:gd name="T1" fmla="*/ 304 h 346"/>
                    <a:gd name="T2" fmla="*/ 32 w 431"/>
                    <a:gd name="T3" fmla="*/ 346 h 346"/>
                    <a:gd name="T4" fmla="*/ 34 w 431"/>
                    <a:gd name="T5" fmla="*/ 147 h 346"/>
                    <a:gd name="T6" fmla="*/ 328 w 431"/>
                    <a:gd name="T7" fmla="*/ 56 h 346"/>
                    <a:gd name="T8" fmla="*/ 431 w 431"/>
                    <a:gd name="T9" fmla="*/ 175 h 346"/>
                    <a:gd name="T10" fmla="*/ 51 w 431"/>
                    <a:gd name="T11" fmla="*/ 30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1" h="346">
                      <a:moveTo>
                        <a:pt x="51" y="304"/>
                      </a:moveTo>
                      <a:cubicBezTo>
                        <a:pt x="43" y="318"/>
                        <a:pt x="37" y="332"/>
                        <a:pt x="32" y="346"/>
                      </a:cubicBezTo>
                      <a:cubicBezTo>
                        <a:pt x="2" y="285"/>
                        <a:pt x="0" y="211"/>
                        <a:pt x="34" y="147"/>
                      </a:cubicBezTo>
                      <a:cubicBezTo>
                        <a:pt x="90" y="41"/>
                        <a:pt x="222" y="0"/>
                        <a:pt x="328" y="56"/>
                      </a:cubicBezTo>
                      <a:cubicBezTo>
                        <a:pt x="378" y="82"/>
                        <a:pt x="413" y="125"/>
                        <a:pt x="431" y="175"/>
                      </a:cubicBezTo>
                      <a:cubicBezTo>
                        <a:pt x="291" y="110"/>
                        <a:pt x="123" y="166"/>
                        <a:pt x="51" y="304"/>
                      </a:cubicBezTo>
                      <a:close/>
                    </a:path>
                  </a:pathLst>
                </a:custGeom>
                <a:solidFill>
                  <a:srgbClr val="CE19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0" name="ïṧḷiḋé">
                  <a:extLst>
                    <a:ext uri="{FF2B5EF4-FFF2-40B4-BE49-F238E27FC236}">
                      <a16:creationId xmlns:a16="http://schemas.microsoft.com/office/drawing/2014/main" id="{0134C627-96BD-47DD-B4A0-EC46181FD908}"/>
                    </a:ext>
                  </a:extLst>
                </p:cNvPr>
                <p:cNvSpPr/>
                <p:nvPr/>
              </p:nvSpPr>
              <p:spPr bwMode="auto">
                <a:xfrm>
                  <a:off x="3006" y="3534"/>
                  <a:ext cx="100" cy="92"/>
                </a:xfrm>
                <a:custGeom>
                  <a:avLst/>
                  <a:gdLst>
                    <a:gd name="T0" fmla="*/ 386 w 419"/>
                    <a:gd name="T1" fmla="*/ 240 h 386"/>
                    <a:gd name="T2" fmla="*/ 93 w 419"/>
                    <a:gd name="T3" fmla="*/ 330 h 386"/>
                    <a:gd name="T4" fmla="*/ 0 w 419"/>
                    <a:gd name="T5" fmla="*/ 236 h 386"/>
                    <a:gd name="T6" fmla="*/ 19 w 419"/>
                    <a:gd name="T7" fmla="*/ 194 h 386"/>
                    <a:gd name="T8" fmla="*/ 399 w 419"/>
                    <a:gd name="T9" fmla="*/ 65 h 386"/>
                    <a:gd name="T10" fmla="*/ 386 w 419"/>
                    <a:gd name="T11" fmla="*/ 240 h 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19" h="386">
                      <a:moveTo>
                        <a:pt x="386" y="240"/>
                      </a:moveTo>
                      <a:cubicBezTo>
                        <a:pt x="330" y="346"/>
                        <a:pt x="199" y="386"/>
                        <a:pt x="93" y="330"/>
                      </a:cubicBezTo>
                      <a:cubicBezTo>
                        <a:pt x="51" y="308"/>
                        <a:pt x="20" y="275"/>
                        <a:pt x="0" y="236"/>
                      </a:cubicBezTo>
                      <a:cubicBezTo>
                        <a:pt x="5" y="222"/>
                        <a:pt x="11" y="208"/>
                        <a:pt x="19" y="194"/>
                      </a:cubicBezTo>
                      <a:cubicBezTo>
                        <a:pt x="91" y="56"/>
                        <a:pt x="259" y="0"/>
                        <a:pt x="399" y="65"/>
                      </a:cubicBezTo>
                      <a:cubicBezTo>
                        <a:pt x="419" y="120"/>
                        <a:pt x="416" y="183"/>
                        <a:pt x="386" y="240"/>
                      </a:cubicBezTo>
                      <a:close/>
                    </a:path>
                  </a:pathLst>
                </a:custGeom>
                <a:solidFill>
                  <a:srgbClr val="C319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1" name="isļïḋê">
                  <a:extLst>
                    <a:ext uri="{FF2B5EF4-FFF2-40B4-BE49-F238E27FC236}">
                      <a16:creationId xmlns:a16="http://schemas.microsoft.com/office/drawing/2014/main" id="{A7A54479-CFA2-4C6B-96E3-0684F6E333DB}"/>
                    </a:ext>
                  </a:extLst>
                </p:cNvPr>
                <p:cNvSpPr/>
                <p:nvPr/>
              </p:nvSpPr>
              <p:spPr bwMode="auto">
                <a:xfrm>
                  <a:off x="3464" y="3326"/>
                  <a:ext cx="879" cy="550"/>
                </a:xfrm>
                <a:custGeom>
                  <a:avLst/>
                  <a:gdLst>
                    <a:gd name="T0" fmla="*/ 3671 w 3671"/>
                    <a:gd name="T1" fmla="*/ 2299 h 2299"/>
                    <a:gd name="T2" fmla="*/ 0 w 3671"/>
                    <a:gd name="T3" fmla="*/ 2299 h 2299"/>
                    <a:gd name="T4" fmla="*/ 0 w 3671"/>
                    <a:gd name="T5" fmla="*/ 59 h 2299"/>
                    <a:gd name="T6" fmla="*/ 1696 w 3671"/>
                    <a:gd name="T7" fmla="*/ 59 h 2299"/>
                    <a:gd name="T8" fmla="*/ 1836 w 3671"/>
                    <a:gd name="T9" fmla="*/ 0 h 2299"/>
                    <a:gd name="T10" fmla="*/ 1976 w 3671"/>
                    <a:gd name="T11" fmla="*/ 59 h 2299"/>
                    <a:gd name="T12" fmla="*/ 3671 w 3671"/>
                    <a:gd name="T13" fmla="*/ 59 h 2299"/>
                    <a:gd name="T14" fmla="*/ 3671 w 3671"/>
                    <a:gd name="T15" fmla="*/ 2299 h 2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671" h="2299">
                      <a:moveTo>
                        <a:pt x="3671" y="2299"/>
                      </a:moveTo>
                      <a:cubicBezTo>
                        <a:pt x="0" y="2299"/>
                        <a:pt x="0" y="2299"/>
                        <a:pt x="0" y="2299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1696" y="59"/>
                        <a:pt x="1696" y="59"/>
                        <a:pt x="1696" y="59"/>
                      </a:cubicBezTo>
                      <a:cubicBezTo>
                        <a:pt x="1724" y="24"/>
                        <a:pt x="1776" y="0"/>
                        <a:pt x="1836" y="0"/>
                      </a:cubicBezTo>
                      <a:cubicBezTo>
                        <a:pt x="1896" y="0"/>
                        <a:pt x="1948" y="24"/>
                        <a:pt x="1976" y="59"/>
                      </a:cubicBezTo>
                      <a:cubicBezTo>
                        <a:pt x="3671" y="59"/>
                        <a:pt x="3671" y="59"/>
                        <a:pt x="3671" y="59"/>
                      </a:cubicBezTo>
                      <a:lnTo>
                        <a:pt x="3671" y="2299"/>
                      </a:lnTo>
                      <a:close/>
                    </a:path>
                  </a:pathLst>
                </a:custGeom>
                <a:solidFill>
                  <a:srgbClr val="2E46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2" name="ísḷïḍê">
                  <a:extLst>
                    <a:ext uri="{FF2B5EF4-FFF2-40B4-BE49-F238E27FC236}">
                      <a16:creationId xmlns:a16="http://schemas.microsoft.com/office/drawing/2014/main" id="{8045B6AC-5FAE-43B7-B37F-3DC263ECB2EE}"/>
                    </a:ext>
                  </a:extLst>
                </p:cNvPr>
                <p:cNvSpPr/>
                <p:nvPr/>
              </p:nvSpPr>
              <p:spPr bwMode="auto">
                <a:xfrm>
                  <a:off x="3484" y="3361"/>
                  <a:ext cx="839" cy="506"/>
                </a:xfrm>
                <a:prstGeom prst="rect">
                  <a:avLst/>
                </a:prstGeom>
                <a:solidFill>
                  <a:srgbClr val="C8BC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3" name="iṩľïḋe">
                  <a:extLst>
                    <a:ext uri="{FF2B5EF4-FFF2-40B4-BE49-F238E27FC236}">
                      <a16:creationId xmlns:a16="http://schemas.microsoft.com/office/drawing/2014/main" id="{2F9ADCBB-36F0-4C35-8CA9-5D8FB375A191}"/>
                    </a:ext>
                  </a:extLst>
                </p:cNvPr>
                <p:cNvSpPr/>
                <p:nvPr/>
              </p:nvSpPr>
              <p:spPr bwMode="auto">
                <a:xfrm>
                  <a:off x="3971" y="3287"/>
                  <a:ext cx="78" cy="106"/>
                </a:xfrm>
                <a:custGeom>
                  <a:avLst/>
                  <a:gdLst>
                    <a:gd name="T0" fmla="*/ 34 w 328"/>
                    <a:gd name="T1" fmla="*/ 433 h 444"/>
                    <a:gd name="T2" fmla="*/ 0 w 328"/>
                    <a:gd name="T3" fmla="*/ 6 h 444"/>
                    <a:gd name="T4" fmla="*/ 156 w 328"/>
                    <a:gd name="T5" fmla="*/ 117 h 444"/>
                    <a:gd name="T6" fmla="*/ 261 w 328"/>
                    <a:gd name="T7" fmla="*/ 0 h 444"/>
                    <a:gd name="T8" fmla="*/ 278 w 328"/>
                    <a:gd name="T9" fmla="*/ 444 h 444"/>
                    <a:gd name="T10" fmla="*/ 34 w 328"/>
                    <a:gd name="T11" fmla="*/ 433 h 4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8" h="444">
                      <a:moveTo>
                        <a:pt x="34" y="433"/>
                      </a:moveTo>
                      <a:cubicBezTo>
                        <a:pt x="34" y="433"/>
                        <a:pt x="78" y="178"/>
                        <a:pt x="0" y="6"/>
                      </a:cubicBezTo>
                      <a:cubicBezTo>
                        <a:pt x="156" y="117"/>
                        <a:pt x="156" y="117"/>
                        <a:pt x="156" y="117"/>
                      </a:cubicBezTo>
                      <a:cubicBezTo>
                        <a:pt x="261" y="0"/>
                        <a:pt x="261" y="0"/>
                        <a:pt x="261" y="0"/>
                      </a:cubicBezTo>
                      <a:cubicBezTo>
                        <a:pt x="261" y="0"/>
                        <a:pt x="328" y="194"/>
                        <a:pt x="278" y="444"/>
                      </a:cubicBezTo>
                      <a:lnTo>
                        <a:pt x="34" y="433"/>
                      </a:lnTo>
                      <a:close/>
                    </a:path>
                  </a:pathLst>
                </a:custGeom>
                <a:solidFill>
                  <a:srgbClr val="DB4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4" name="îṩḻîḋè">
                  <a:extLst>
                    <a:ext uri="{FF2B5EF4-FFF2-40B4-BE49-F238E27FC236}">
                      <a16:creationId xmlns:a16="http://schemas.microsoft.com/office/drawing/2014/main" id="{6BA552A1-B1A7-4D90-9C6B-7810045AD9DD}"/>
                    </a:ext>
                  </a:extLst>
                </p:cNvPr>
                <p:cNvSpPr/>
                <p:nvPr/>
              </p:nvSpPr>
              <p:spPr bwMode="auto">
                <a:xfrm>
                  <a:off x="3484" y="3359"/>
                  <a:ext cx="417" cy="542"/>
                </a:xfrm>
                <a:custGeom>
                  <a:avLst/>
                  <a:gdLst>
                    <a:gd name="T0" fmla="*/ 0 w 1741"/>
                    <a:gd name="T1" fmla="*/ 2164 h 2266"/>
                    <a:gd name="T2" fmla="*/ 0 w 1741"/>
                    <a:gd name="T3" fmla="*/ 0 h 2266"/>
                    <a:gd name="T4" fmla="*/ 1741 w 1741"/>
                    <a:gd name="T5" fmla="*/ 5 h 2266"/>
                    <a:gd name="T6" fmla="*/ 1741 w 1741"/>
                    <a:gd name="T7" fmla="*/ 2164 h 2266"/>
                    <a:gd name="T8" fmla="*/ 0 w 1741"/>
                    <a:gd name="T9" fmla="*/ 2164 h 2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41" h="2266">
                      <a:moveTo>
                        <a:pt x="0" y="2164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843" y="323"/>
                        <a:pt x="1741" y="5"/>
                      </a:cubicBezTo>
                      <a:cubicBezTo>
                        <a:pt x="1741" y="2164"/>
                        <a:pt x="1741" y="2164"/>
                        <a:pt x="1741" y="2164"/>
                      </a:cubicBezTo>
                      <a:cubicBezTo>
                        <a:pt x="1741" y="2164"/>
                        <a:pt x="753" y="2266"/>
                        <a:pt x="0" y="2164"/>
                      </a:cubicBezTo>
                      <a:close/>
                    </a:path>
                  </a:pathLst>
                </a:custGeom>
                <a:solidFill>
                  <a:srgbClr val="D8CB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5" name="îṡ1ïḋê">
                  <a:extLst>
                    <a:ext uri="{FF2B5EF4-FFF2-40B4-BE49-F238E27FC236}">
                      <a16:creationId xmlns:a16="http://schemas.microsoft.com/office/drawing/2014/main" id="{074D3737-9A2C-4BF8-97D2-55414C03250C}"/>
                    </a:ext>
                  </a:extLst>
                </p:cNvPr>
                <p:cNvSpPr/>
                <p:nvPr/>
              </p:nvSpPr>
              <p:spPr bwMode="auto">
                <a:xfrm>
                  <a:off x="3498" y="3361"/>
                  <a:ext cx="404" cy="558"/>
                </a:xfrm>
                <a:custGeom>
                  <a:avLst/>
                  <a:gdLst>
                    <a:gd name="T0" fmla="*/ 0 w 1686"/>
                    <a:gd name="T1" fmla="*/ 2194 h 2337"/>
                    <a:gd name="T2" fmla="*/ 0 w 1686"/>
                    <a:gd name="T3" fmla="*/ 30 h 2337"/>
                    <a:gd name="T4" fmla="*/ 1683 w 1686"/>
                    <a:gd name="T5" fmla="*/ 0 h 2337"/>
                    <a:gd name="T6" fmla="*/ 1686 w 1686"/>
                    <a:gd name="T7" fmla="*/ 2158 h 2337"/>
                    <a:gd name="T8" fmla="*/ 0 w 1686"/>
                    <a:gd name="T9" fmla="*/ 2194 h 2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86" h="2337">
                      <a:moveTo>
                        <a:pt x="0" y="2194"/>
                      </a:move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0"/>
                        <a:pt x="948" y="346"/>
                        <a:pt x="1683" y="0"/>
                      </a:cubicBezTo>
                      <a:cubicBezTo>
                        <a:pt x="1686" y="2158"/>
                        <a:pt x="1686" y="2158"/>
                        <a:pt x="1686" y="2158"/>
                      </a:cubicBezTo>
                      <a:cubicBezTo>
                        <a:pt x="1686" y="2158"/>
                        <a:pt x="311" y="2337"/>
                        <a:pt x="0" y="2194"/>
                      </a:cubicBezTo>
                      <a:close/>
                    </a:path>
                  </a:pathLst>
                </a:custGeom>
                <a:solidFill>
                  <a:srgbClr val="E7E2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6" name="ïṩ1iḋe">
                  <a:extLst>
                    <a:ext uri="{FF2B5EF4-FFF2-40B4-BE49-F238E27FC236}">
                      <a16:creationId xmlns:a16="http://schemas.microsoft.com/office/drawing/2014/main" id="{D52B610F-F9C6-4586-A7E7-46737A407342}"/>
                    </a:ext>
                  </a:extLst>
                </p:cNvPr>
                <p:cNvSpPr/>
                <p:nvPr/>
              </p:nvSpPr>
              <p:spPr bwMode="auto">
                <a:xfrm>
                  <a:off x="3535" y="3361"/>
                  <a:ext cx="366" cy="616"/>
                </a:xfrm>
                <a:custGeom>
                  <a:avLst/>
                  <a:gdLst>
                    <a:gd name="T0" fmla="*/ 0 w 1527"/>
                    <a:gd name="T1" fmla="*/ 2463 h 2577"/>
                    <a:gd name="T2" fmla="*/ 6 w 1527"/>
                    <a:gd name="T3" fmla="*/ 311 h 2577"/>
                    <a:gd name="T4" fmla="*/ 1527 w 1527"/>
                    <a:gd name="T5" fmla="*/ 0 h 2577"/>
                    <a:gd name="T6" fmla="*/ 1526 w 1527"/>
                    <a:gd name="T7" fmla="*/ 2158 h 2577"/>
                    <a:gd name="T8" fmla="*/ 0 w 1527"/>
                    <a:gd name="T9" fmla="*/ 2463 h 25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7" h="2577">
                      <a:moveTo>
                        <a:pt x="0" y="2463"/>
                      </a:moveTo>
                      <a:cubicBezTo>
                        <a:pt x="6" y="311"/>
                        <a:pt x="6" y="311"/>
                        <a:pt x="6" y="311"/>
                      </a:cubicBezTo>
                      <a:cubicBezTo>
                        <a:pt x="6" y="311"/>
                        <a:pt x="1049" y="395"/>
                        <a:pt x="1527" y="0"/>
                      </a:cubicBezTo>
                      <a:cubicBezTo>
                        <a:pt x="1526" y="2158"/>
                        <a:pt x="1526" y="2158"/>
                        <a:pt x="1526" y="2158"/>
                      </a:cubicBezTo>
                      <a:cubicBezTo>
                        <a:pt x="1526" y="2158"/>
                        <a:pt x="723" y="2577"/>
                        <a:pt x="0" y="2463"/>
                      </a:cubicBezTo>
                      <a:close/>
                    </a:path>
                  </a:pathLst>
                </a:custGeom>
                <a:solidFill>
                  <a:srgbClr val="F4F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7" name="îślïḓè">
                  <a:extLst>
                    <a:ext uri="{FF2B5EF4-FFF2-40B4-BE49-F238E27FC236}">
                      <a16:creationId xmlns:a16="http://schemas.microsoft.com/office/drawing/2014/main" id="{79C4EB0A-6A31-4E8C-9E8D-63115114CE26}"/>
                    </a:ext>
                  </a:extLst>
                </p:cNvPr>
                <p:cNvSpPr/>
                <p:nvPr/>
              </p:nvSpPr>
              <p:spPr bwMode="auto">
                <a:xfrm>
                  <a:off x="3613" y="3360"/>
                  <a:ext cx="290" cy="647"/>
                </a:xfrm>
                <a:custGeom>
                  <a:avLst/>
                  <a:gdLst>
                    <a:gd name="T0" fmla="*/ 0 w 1208"/>
                    <a:gd name="T1" fmla="*/ 2643 h 2703"/>
                    <a:gd name="T2" fmla="*/ 0 w 1208"/>
                    <a:gd name="T3" fmla="*/ 461 h 2703"/>
                    <a:gd name="T4" fmla="*/ 1202 w 1208"/>
                    <a:gd name="T5" fmla="*/ 0 h 2703"/>
                    <a:gd name="T6" fmla="*/ 1208 w 1208"/>
                    <a:gd name="T7" fmla="*/ 2164 h 2703"/>
                    <a:gd name="T8" fmla="*/ 0 w 1208"/>
                    <a:gd name="T9" fmla="*/ 2643 h 27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8" h="2703">
                      <a:moveTo>
                        <a:pt x="0" y="2643"/>
                      </a:moveTo>
                      <a:cubicBezTo>
                        <a:pt x="0" y="461"/>
                        <a:pt x="0" y="461"/>
                        <a:pt x="0" y="461"/>
                      </a:cubicBezTo>
                      <a:cubicBezTo>
                        <a:pt x="0" y="461"/>
                        <a:pt x="682" y="557"/>
                        <a:pt x="1202" y="0"/>
                      </a:cubicBezTo>
                      <a:cubicBezTo>
                        <a:pt x="1208" y="2164"/>
                        <a:pt x="1208" y="2164"/>
                        <a:pt x="1208" y="2164"/>
                      </a:cubicBezTo>
                      <a:cubicBezTo>
                        <a:pt x="1208" y="2164"/>
                        <a:pt x="778" y="2703"/>
                        <a:pt x="0" y="2643"/>
                      </a:cubicBezTo>
                      <a:close/>
                    </a:path>
                  </a:pathLst>
                </a:custGeom>
                <a:solidFill>
                  <a:srgbClr val="FFF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8" name="îṩlíḍe">
                  <a:extLst>
                    <a:ext uri="{FF2B5EF4-FFF2-40B4-BE49-F238E27FC236}">
                      <a16:creationId xmlns:a16="http://schemas.microsoft.com/office/drawing/2014/main" id="{713669D9-78C3-41DF-8CEC-93BA3E01E89C}"/>
                    </a:ext>
                  </a:extLst>
                </p:cNvPr>
                <p:cNvSpPr/>
                <p:nvPr/>
              </p:nvSpPr>
              <p:spPr bwMode="auto">
                <a:xfrm>
                  <a:off x="3901" y="3357"/>
                  <a:ext cx="417" cy="542"/>
                </a:xfrm>
                <a:custGeom>
                  <a:avLst/>
                  <a:gdLst>
                    <a:gd name="T0" fmla="*/ 1743 w 1743"/>
                    <a:gd name="T1" fmla="*/ 2164 h 2266"/>
                    <a:gd name="T2" fmla="*/ 1743 w 1743"/>
                    <a:gd name="T3" fmla="*/ 0 h 2266"/>
                    <a:gd name="T4" fmla="*/ 0 w 1743"/>
                    <a:gd name="T5" fmla="*/ 15 h 2266"/>
                    <a:gd name="T6" fmla="*/ 9 w 1743"/>
                    <a:gd name="T7" fmla="*/ 2164 h 2266"/>
                    <a:gd name="T8" fmla="*/ 1743 w 1743"/>
                    <a:gd name="T9" fmla="*/ 2164 h 2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43" h="2266">
                      <a:moveTo>
                        <a:pt x="1743" y="2164"/>
                      </a:moveTo>
                      <a:cubicBezTo>
                        <a:pt x="1743" y="0"/>
                        <a:pt x="1743" y="0"/>
                        <a:pt x="1743" y="0"/>
                      </a:cubicBezTo>
                      <a:cubicBezTo>
                        <a:pt x="1743" y="0"/>
                        <a:pt x="891" y="332"/>
                        <a:pt x="0" y="15"/>
                      </a:cubicBezTo>
                      <a:cubicBezTo>
                        <a:pt x="9" y="2164"/>
                        <a:pt x="9" y="2164"/>
                        <a:pt x="9" y="2164"/>
                      </a:cubicBezTo>
                      <a:cubicBezTo>
                        <a:pt x="9" y="2164"/>
                        <a:pt x="989" y="2266"/>
                        <a:pt x="1743" y="2164"/>
                      </a:cubicBezTo>
                      <a:close/>
                    </a:path>
                  </a:pathLst>
                </a:custGeom>
                <a:solidFill>
                  <a:srgbClr val="D8CB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9" name="isļíḍê">
                  <a:extLst>
                    <a:ext uri="{FF2B5EF4-FFF2-40B4-BE49-F238E27FC236}">
                      <a16:creationId xmlns:a16="http://schemas.microsoft.com/office/drawing/2014/main" id="{ED8537F6-20AD-411C-AA6D-49A6FF68A0C0}"/>
                    </a:ext>
                  </a:extLst>
                </p:cNvPr>
                <p:cNvSpPr/>
                <p:nvPr/>
              </p:nvSpPr>
              <p:spPr bwMode="auto">
                <a:xfrm>
                  <a:off x="3901" y="3361"/>
                  <a:ext cx="405" cy="556"/>
                </a:xfrm>
                <a:custGeom>
                  <a:avLst/>
                  <a:gdLst>
                    <a:gd name="T0" fmla="*/ 1691 w 1691"/>
                    <a:gd name="T1" fmla="*/ 2184 h 2328"/>
                    <a:gd name="T2" fmla="*/ 1691 w 1691"/>
                    <a:gd name="T3" fmla="*/ 20 h 2328"/>
                    <a:gd name="T4" fmla="*/ 0 w 1691"/>
                    <a:gd name="T5" fmla="*/ 0 h 2328"/>
                    <a:gd name="T6" fmla="*/ 5 w 1691"/>
                    <a:gd name="T7" fmla="*/ 2148 h 2328"/>
                    <a:gd name="T8" fmla="*/ 1691 w 1691"/>
                    <a:gd name="T9" fmla="*/ 2184 h 23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91" h="2328">
                      <a:moveTo>
                        <a:pt x="1691" y="2184"/>
                      </a:moveTo>
                      <a:cubicBezTo>
                        <a:pt x="1691" y="20"/>
                        <a:pt x="1691" y="20"/>
                        <a:pt x="1691" y="20"/>
                      </a:cubicBezTo>
                      <a:cubicBezTo>
                        <a:pt x="1691" y="20"/>
                        <a:pt x="735" y="346"/>
                        <a:pt x="0" y="0"/>
                      </a:cubicBezTo>
                      <a:cubicBezTo>
                        <a:pt x="5" y="2148"/>
                        <a:pt x="5" y="2148"/>
                        <a:pt x="5" y="2148"/>
                      </a:cubicBezTo>
                      <a:cubicBezTo>
                        <a:pt x="5" y="2148"/>
                        <a:pt x="1380" y="2328"/>
                        <a:pt x="1691" y="2184"/>
                      </a:cubicBezTo>
                      <a:close/>
                    </a:path>
                  </a:pathLst>
                </a:custGeom>
                <a:solidFill>
                  <a:srgbClr val="E7E2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0" name="îṩḻíḋê">
                  <a:extLst>
                    <a:ext uri="{FF2B5EF4-FFF2-40B4-BE49-F238E27FC236}">
                      <a16:creationId xmlns:a16="http://schemas.microsoft.com/office/drawing/2014/main" id="{5C4F6513-F7CB-42A0-AF88-781A916234ED}"/>
                    </a:ext>
                  </a:extLst>
                </p:cNvPr>
                <p:cNvSpPr/>
                <p:nvPr/>
              </p:nvSpPr>
              <p:spPr bwMode="auto">
                <a:xfrm>
                  <a:off x="3901" y="3361"/>
                  <a:ext cx="366" cy="614"/>
                </a:xfrm>
                <a:custGeom>
                  <a:avLst/>
                  <a:gdLst>
                    <a:gd name="T0" fmla="*/ 1527 w 1527"/>
                    <a:gd name="T1" fmla="*/ 2456 h 2569"/>
                    <a:gd name="T2" fmla="*/ 1521 w 1527"/>
                    <a:gd name="T3" fmla="*/ 303 h 2569"/>
                    <a:gd name="T4" fmla="*/ 0 w 1527"/>
                    <a:gd name="T5" fmla="*/ 0 h 2569"/>
                    <a:gd name="T6" fmla="*/ 3 w 1527"/>
                    <a:gd name="T7" fmla="*/ 2157 h 2569"/>
                    <a:gd name="T8" fmla="*/ 1527 w 1527"/>
                    <a:gd name="T9" fmla="*/ 2456 h 25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7" h="2569">
                      <a:moveTo>
                        <a:pt x="1527" y="2456"/>
                      </a:moveTo>
                      <a:cubicBezTo>
                        <a:pt x="1521" y="303"/>
                        <a:pt x="1521" y="303"/>
                        <a:pt x="1521" y="303"/>
                      </a:cubicBezTo>
                      <a:cubicBezTo>
                        <a:pt x="1521" y="303"/>
                        <a:pt x="478" y="394"/>
                        <a:pt x="0" y="0"/>
                      </a:cubicBezTo>
                      <a:cubicBezTo>
                        <a:pt x="3" y="2157"/>
                        <a:pt x="3" y="2157"/>
                        <a:pt x="3" y="2157"/>
                      </a:cubicBezTo>
                      <a:cubicBezTo>
                        <a:pt x="3" y="2157"/>
                        <a:pt x="804" y="2569"/>
                        <a:pt x="1527" y="2456"/>
                      </a:cubicBezTo>
                      <a:close/>
                    </a:path>
                  </a:pathLst>
                </a:custGeom>
                <a:solidFill>
                  <a:srgbClr val="F4F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1" name="ïṥḷîde">
                  <a:extLst>
                    <a:ext uri="{FF2B5EF4-FFF2-40B4-BE49-F238E27FC236}">
                      <a16:creationId xmlns:a16="http://schemas.microsoft.com/office/drawing/2014/main" id="{D93F7098-C219-4E0D-B193-DFDAD6B453A7}"/>
                    </a:ext>
                  </a:extLst>
                </p:cNvPr>
                <p:cNvSpPr/>
                <p:nvPr/>
              </p:nvSpPr>
              <p:spPr bwMode="auto">
                <a:xfrm>
                  <a:off x="4559" y="542"/>
                  <a:ext cx="614" cy="464"/>
                </a:xfrm>
                <a:custGeom>
                  <a:avLst/>
                  <a:gdLst>
                    <a:gd name="T0" fmla="*/ 614 w 614"/>
                    <a:gd name="T1" fmla="*/ 356 h 464"/>
                    <a:gd name="T2" fmla="*/ 70 w 614"/>
                    <a:gd name="T3" fmla="*/ 0 h 464"/>
                    <a:gd name="T4" fmla="*/ 0 w 614"/>
                    <a:gd name="T5" fmla="*/ 107 h 464"/>
                    <a:gd name="T6" fmla="*/ 544 w 614"/>
                    <a:gd name="T7" fmla="*/ 464 h 464"/>
                    <a:gd name="T8" fmla="*/ 614 w 614"/>
                    <a:gd name="T9" fmla="*/ 356 h 4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4" h="464">
                      <a:moveTo>
                        <a:pt x="614" y="356"/>
                      </a:moveTo>
                      <a:lnTo>
                        <a:pt x="70" y="0"/>
                      </a:lnTo>
                      <a:lnTo>
                        <a:pt x="0" y="107"/>
                      </a:lnTo>
                      <a:lnTo>
                        <a:pt x="544" y="464"/>
                      </a:lnTo>
                      <a:lnTo>
                        <a:pt x="614" y="356"/>
                      </a:lnTo>
                      <a:close/>
                    </a:path>
                  </a:pathLst>
                </a:custGeom>
                <a:solidFill>
                  <a:srgbClr val="00A0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2" name="ïslidê">
                  <a:extLst>
                    <a:ext uri="{FF2B5EF4-FFF2-40B4-BE49-F238E27FC236}">
                      <a16:creationId xmlns:a16="http://schemas.microsoft.com/office/drawing/2014/main" id="{8CAC3234-3E8F-413E-8064-D5CD0B9AB0DC}"/>
                    </a:ext>
                  </a:extLst>
                </p:cNvPr>
                <p:cNvSpPr/>
                <p:nvPr/>
              </p:nvSpPr>
              <p:spPr bwMode="auto">
                <a:xfrm>
                  <a:off x="4362" y="649"/>
                  <a:ext cx="741" cy="657"/>
                </a:xfrm>
                <a:custGeom>
                  <a:avLst/>
                  <a:gdLst>
                    <a:gd name="T0" fmla="*/ 197 w 741"/>
                    <a:gd name="T1" fmla="*/ 0 h 657"/>
                    <a:gd name="T2" fmla="*/ 0 w 741"/>
                    <a:gd name="T3" fmla="*/ 300 h 657"/>
                    <a:gd name="T4" fmla="*/ 544 w 741"/>
                    <a:gd name="T5" fmla="*/ 657 h 657"/>
                    <a:gd name="T6" fmla="*/ 741 w 741"/>
                    <a:gd name="T7" fmla="*/ 357 h 657"/>
                    <a:gd name="T8" fmla="*/ 197 w 741"/>
                    <a:gd name="T9" fmla="*/ 0 h 6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1" h="657">
                      <a:moveTo>
                        <a:pt x="197" y="0"/>
                      </a:moveTo>
                      <a:lnTo>
                        <a:pt x="0" y="300"/>
                      </a:lnTo>
                      <a:lnTo>
                        <a:pt x="544" y="657"/>
                      </a:lnTo>
                      <a:lnTo>
                        <a:pt x="741" y="357"/>
                      </a:lnTo>
                      <a:lnTo>
                        <a:pt x="19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3" name="iṣḷîďê">
                  <a:extLst>
                    <a:ext uri="{FF2B5EF4-FFF2-40B4-BE49-F238E27FC236}">
                      <a16:creationId xmlns:a16="http://schemas.microsoft.com/office/drawing/2014/main" id="{865284E7-A1A5-4F2D-AE47-8153277C54E1}"/>
                    </a:ext>
                  </a:extLst>
                </p:cNvPr>
                <p:cNvSpPr/>
                <p:nvPr/>
              </p:nvSpPr>
              <p:spPr bwMode="auto">
                <a:xfrm>
                  <a:off x="4528" y="697"/>
                  <a:ext cx="84" cy="83"/>
                </a:xfrm>
                <a:custGeom>
                  <a:avLst/>
                  <a:gdLst>
                    <a:gd name="T0" fmla="*/ 50 w 84"/>
                    <a:gd name="T1" fmla="*/ 83 h 83"/>
                    <a:gd name="T2" fmla="*/ 0 w 84"/>
                    <a:gd name="T3" fmla="*/ 50 h 83"/>
                    <a:gd name="T4" fmla="*/ 33 w 84"/>
                    <a:gd name="T5" fmla="*/ 0 h 83"/>
                    <a:gd name="T6" fmla="*/ 84 w 84"/>
                    <a:gd name="T7" fmla="*/ 33 h 83"/>
                    <a:gd name="T8" fmla="*/ 50 w 84"/>
                    <a:gd name="T9" fmla="*/ 8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83">
                      <a:moveTo>
                        <a:pt x="50" y="83"/>
                      </a:moveTo>
                      <a:lnTo>
                        <a:pt x="0" y="50"/>
                      </a:lnTo>
                      <a:lnTo>
                        <a:pt x="33" y="0"/>
                      </a:lnTo>
                      <a:lnTo>
                        <a:pt x="84" y="33"/>
                      </a:lnTo>
                      <a:lnTo>
                        <a:pt x="50" y="83"/>
                      </a:lnTo>
                      <a:close/>
                    </a:path>
                  </a:pathLst>
                </a:custGeom>
                <a:solidFill>
                  <a:srgbClr val="E1E4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4" name="i$ḻïḓe">
                  <a:extLst>
                    <a:ext uri="{FF2B5EF4-FFF2-40B4-BE49-F238E27FC236}">
                      <a16:creationId xmlns:a16="http://schemas.microsoft.com/office/drawing/2014/main" id="{13462FC3-38D3-4CE2-A437-69832F0A7835}"/>
                    </a:ext>
                  </a:extLst>
                </p:cNvPr>
                <p:cNvSpPr/>
                <p:nvPr/>
              </p:nvSpPr>
              <p:spPr bwMode="auto">
                <a:xfrm>
                  <a:off x="4968" y="985"/>
                  <a:ext cx="84" cy="84"/>
                </a:xfrm>
                <a:custGeom>
                  <a:avLst/>
                  <a:gdLst>
                    <a:gd name="T0" fmla="*/ 51 w 84"/>
                    <a:gd name="T1" fmla="*/ 84 h 84"/>
                    <a:gd name="T2" fmla="*/ 0 w 84"/>
                    <a:gd name="T3" fmla="*/ 51 h 84"/>
                    <a:gd name="T4" fmla="*/ 33 w 84"/>
                    <a:gd name="T5" fmla="*/ 0 h 84"/>
                    <a:gd name="T6" fmla="*/ 84 w 84"/>
                    <a:gd name="T7" fmla="*/ 33 h 84"/>
                    <a:gd name="T8" fmla="*/ 51 w 84"/>
                    <a:gd name="T9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84">
                      <a:moveTo>
                        <a:pt x="51" y="84"/>
                      </a:moveTo>
                      <a:lnTo>
                        <a:pt x="0" y="51"/>
                      </a:lnTo>
                      <a:lnTo>
                        <a:pt x="33" y="0"/>
                      </a:lnTo>
                      <a:lnTo>
                        <a:pt x="84" y="33"/>
                      </a:lnTo>
                      <a:lnTo>
                        <a:pt x="51" y="84"/>
                      </a:lnTo>
                      <a:close/>
                    </a:path>
                  </a:pathLst>
                </a:custGeom>
                <a:solidFill>
                  <a:srgbClr val="E1E4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5" name="íṡḻiḍé">
                  <a:extLst>
                    <a:ext uri="{FF2B5EF4-FFF2-40B4-BE49-F238E27FC236}">
                      <a16:creationId xmlns:a16="http://schemas.microsoft.com/office/drawing/2014/main" id="{E49E37A7-CC6F-4F90-9B29-BEA773B5FA0B}"/>
                    </a:ext>
                  </a:extLst>
                </p:cNvPr>
                <p:cNvSpPr/>
                <p:nvPr/>
              </p:nvSpPr>
              <p:spPr bwMode="auto">
                <a:xfrm>
                  <a:off x="4616" y="754"/>
                  <a:ext cx="84" cy="84"/>
                </a:xfrm>
                <a:custGeom>
                  <a:avLst/>
                  <a:gdLst>
                    <a:gd name="T0" fmla="*/ 50 w 84"/>
                    <a:gd name="T1" fmla="*/ 84 h 84"/>
                    <a:gd name="T2" fmla="*/ 0 w 84"/>
                    <a:gd name="T3" fmla="*/ 51 h 84"/>
                    <a:gd name="T4" fmla="*/ 33 w 84"/>
                    <a:gd name="T5" fmla="*/ 0 h 84"/>
                    <a:gd name="T6" fmla="*/ 84 w 84"/>
                    <a:gd name="T7" fmla="*/ 34 h 84"/>
                    <a:gd name="T8" fmla="*/ 50 w 84"/>
                    <a:gd name="T9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84">
                      <a:moveTo>
                        <a:pt x="50" y="84"/>
                      </a:moveTo>
                      <a:lnTo>
                        <a:pt x="0" y="51"/>
                      </a:lnTo>
                      <a:lnTo>
                        <a:pt x="33" y="0"/>
                      </a:lnTo>
                      <a:lnTo>
                        <a:pt x="84" y="34"/>
                      </a:lnTo>
                      <a:lnTo>
                        <a:pt x="50" y="84"/>
                      </a:lnTo>
                      <a:close/>
                    </a:path>
                  </a:pathLst>
                </a:custGeom>
                <a:solidFill>
                  <a:srgbClr val="E1E4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6" name="íṩḻíde">
                  <a:extLst>
                    <a:ext uri="{FF2B5EF4-FFF2-40B4-BE49-F238E27FC236}">
                      <a16:creationId xmlns:a16="http://schemas.microsoft.com/office/drawing/2014/main" id="{4D73FD64-7593-4132-99C2-D65742FB6E2A}"/>
                    </a:ext>
                  </a:extLst>
                </p:cNvPr>
                <p:cNvSpPr/>
                <p:nvPr/>
              </p:nvSpPr>
              <p:spPr bwMode="auto">
                <a:xfrm>
                  <a:off x="4704" y="812"/>
                  <a:ext cx="84" cy="84"/>
                </a:xfrm>
                <a:custGeom>
                  <a:avLst/>
                  <a:gdLst>
                    <a:gd name="T0" fmla="*/ 51 w 84"/>
                    <a:gd name="T1" fmla="*/ 84 h 84"/>
                    <a:gd name="T2" fmla="*/ 0 w 84"/>
                    <a:gd name="T3" fmla="*/ 51 h 84"/>
                    <a:gd name="T4" fmla="*/ 33 w 84"/>
                    <a:gd name="T5" fmla="*/ 0 h 84"/>
                    <a:gd name="T6" fmla="*/ 84 w 84"/>
                    <a:gd name="T7" fmla="*/ 33 h 84"/>
                    <a:gd name="T8" fmla="*/ 51 w 84"/>
                    <a:gd name="T9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84">
                      <a:moveTo>
                        <a:pt x="51" y="84"/>
                      </a:moveTo>
                      <a:lnTo>
                        <a:pt x="0" y="51"/>
                      </a:lnTo>
                      <a:lnTo>
                        <a:pt x="33" y="0"/>
                      </a:lnTo>
                      <a:lnTo>
                        <a:pt x="84" y="33"/>
                      </a:lnTo>
                      <a:lnTo>
                        <a:pt x="51" y="84"/>
                      </a:lnTo>
                      <a:close/>
                    </a:path>
                  </a:pathLst>
                </a:custGeom>
                <a:solidFill>
                  <a:srgbClr val="E1E4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7" name="íşľiḍe">
                  <a:extLst>
                    <a:ext uri="{FF2B5EF4-FFF2-40B4-BE49-F238E27FC236}">
                      <a16:creationId xmlns:a16="http://schemas.microsoft.com/office/drawing/2014/main" id="{D19C375E-D747-4030-8315-9445CB2FC9C4}"/>
                    </a:ext>
                  </a:extLst>
                </p:cNvPr>
                <p:cNvSpPr/>
                <p:nvPr/>
              </p:nvSpPr>
              <p:spPr bwMode="auto">
                <a:xfrm>
                  <a:off x="4792" y="870"/>
                  <a:ext cx="84" cy="84"/>
                </a:xfrm>
                <a:custGeom>
                  <a:avLst/>
                  <a:gdLst>
                    <a:gd name="T0" fmla="*/ 50 w 84"/>
                    <a:gd name="T1" fmla="*/ 84 h 84"/>
                    <a:gd name="T2" fmla="*/ 0 w 84"/>
                    <a:gd name="T3" fmla="*/ 50 h 84"/>
                    <a:gd name="T4" fmla="*/ 33 w 84"/>
                    <a:gd name="T5" fmla="*/ 0 h 84"/>
                    <a:gd name="T6" fmla="*/ 84 w 84"/>
                    <a:gd name="T7" fmla="*/ 33 h 84"/>
                    <a:gd name="T8" fmla="*/ 50 w 84"/>
                    <a:gd name="T9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84">
                      <a:moveTo>
                        <a:pt x="50" y="84"/>
                      </a:moveTo>
                      <a:lnTo>
                        <a:pt x="0" y="50"/>
                      </a:lnTo>
                      <a:lnTo>
                        <a:pt x="33" y="0"/>
                      </a:lnTo>
                      <a:lnTo>
                        <a:pt x="84" y="33"/>
                      </a:lnTo>
                      <a:lnTo>
                        <a:pt x="50" y="84"/>
                      </a:lnTo>
                      <a:close/>
                    </a:path>
                  </a:pathLst>
                </a:custGeom>
                <a:solidFill>
                  <a:srgbClr val="E1E4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8" name="ïşḻîḍê">
                  <a:extLst>
                    <a:ext uri="{FF2B5EF4-FFF2-40B4-BE49-F238E27FC236}">
                      <a16:creationId xmlns:a16="http://schemas.microsoft.com/office/drawing/2014/main" id="{550C53B5-30B1-4EF4-9CD9-713FD024C692}"/>
                    </a:ext>
                  </a:extLst>
                </p:cNvPr>
                <p:cNvSpPr/>
                <p:nvPr/>
              </p:nvSpPr>
              <p:spPr bwMode="auto">
                <a:xfrm>
                  <a:off x="4880" y="928"/>
                  <a:ext cx="84" cy="83"/>
                </a:xfrm>
                <a:custGeom>
                  <a:avLst/>
                  <a:gdLst>
                    <a:gd name="T0" fmla="*/ 51 w 84"/>
                    <a:gd name="T1" fmla="*/ 83 h 83"/>
                    <a:gd name="T2" fmla="*/ 0 w 84"/>
                    <a:gd name="T3" fmla="*/ 50 h 83"/>
                    <a:gd name="T4" fmla="*/ 33 w 84"/>
                    <a:gd name="T5" fmla="*/ 0 h 83"/>
                    <a:gd name="T6" fmla="*/ 84 w 84"/>
                    <a:gd name="T7" fmla="*/ 33 h 83"/>
                    <a:gd name="T8" fmla="*/ 51 w 84"/>
                    <a:gd name="T9" fmla="*/ 8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83">
                      <a:moveTo>
                        <a:pt x="51" y="83"/>
                      </a:moveTo>
                      <a:lnTo>
                        <a:pt x="0" y="50"/>
                      </a:lnTo>
                      <a:lnTo>
                        <a:pt x="33" y="0"/>
                      </a:lnTo>
                      <a:lnTo>
                        <a:pt x="84" y="33"/>
                      </a:lnTo>
                      <a:lnTo>
                        <a:pt x="51" y="83"/>
                      </a:lnTo>
                      <a:close/>
                    </a:path>
                  </a:pathLst>
                </a:custGeom>
                <a:solidFill>
                  <a:srgbClr val="00A0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9" name="isľiḋe">
                  <a:extLst>
                    <a:ext uri="{FF2B5EF4-FFF2-40B4-BE49-F238E27FC236}">
                      <a16:creationId xmlns:a16="http://schemas.microsoft.com/office/drawing/2014/main" id="{4DE55970-1D2B-4684-956F-5F92069C4CEF}"/>
                    </a:ext>
                  </a:extLst>
                </p:cNvPr>
                <p:cNvSpPr/>
                <p:nvPr/>
              </p:nvSpPr>
              <p:spPr bwMode="auto">
                <a:xfrm>
                  <a:off x="4467" y="789"/>
                  <a:ext cx="84" cy="83"/>
                </a:xfrm>
                <a:custGeom>
                  <a:avLst/>
                  <a:gdLst>
                    <a:gd name="T0" fmla="*/ 51 w 84"/>
                    <a:gd name="T1" fmla="*/ 83 h 83"/>
                    <a:gd name="T2" fmla="*/ 0 w 84"/>
                    <a:gd name="T3" fmla="*/ 50 h 83"/>
                    <a:gd name="T4" fmla="*/ 33 w 84"/>
                    <a:gd name="T5" fmla="*/ 0 h 83"/>
                    <a:gd name="T6" fmla="*/ 84 w 84"/>
                    <a:gd name="T7" fmla="*/ 33 h 83"/>
                    <a:gd name="T8" fmla="*/ 51 w 84"/>
                    <a:gd name="T9" fmla="*/ 8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83">
                      <a:moveTo>
                        <a:pt x="51" y="83"/>
                      </a:moveTo>
                      <a:lnTo>
                        <a:pt x="0" y="50"/>
                      </a:lnTo>
                      <a:lnTo>
                        <a:pt x="33" y="0"/>
                      </a:lnTo>
                      <a:lnTo>
                        <a:pt x="84" y="33"/>
                      </a:lnTo>
                      <a:lnTo>
                        <a:pt x="51" y="83"/>
                      </a:lnTo>
                      <a:close/>
                    </a:path>
                  </a:pathLst>
                </a:custGeom>
                <a:solidFill>
                  <a:srgbClr val="E1E4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0" name="ïSḷîḋê">
                  <a:extLst>
                    <a:ext uri="{FF2B5EF4-FFF2-40B4-BE49-F238E27FC236}">
                      <a16:creationId xmlns:a16="http://schemas.microsoft.com/office/drawing/2014/main" id="{4D174266-0DCC-4E48-AA73-9DAFE048FC8F}"/>
                    </a:ext>
                  </a:extLst>
                </p:cNvPr>
                <p:cNvSpPr/>
                <p:nvPr/>
              </p:nvSpPr>
              <p:spPr bwMode="auto">
                <a:xfrm>
                  <a:off x="4908" y="1077"/>
                  <a:ext cx="83" cy="84"/>
                </a:xfrm>
                <a:custGeom>
                  <a:avLst/>
                  <a:gdLst>
                    <a:gd name="T0" fmla="*/ 50 w 83"/>
                    <a:gd name="T1" fmla="*/ 84 h 84"/>
                    <a:gd name="T2" fmla="*/ 0 w 83"/>
                    <a:gd name="T3" fmla="*/ 51 h 84"/>
                    <a:gd name="T4" fmla="*/ 33 w 83"/>
                    <a:gd name="T5" fmla="*/ 0 h 84"/>
                    <a:gd name="T6" fmla="*/ 83 w 83"/>
                    <a:gd name="T7" fmla="*/ 33 h 84"/>
                    <a:gd name="T8" fmla="*/ 50 w 83"/>
                    <a:gd name="T9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84">
                      <a:moveTo>
                        <a:pt x="50" y="84"/>
                      </a:moveTo>
                      <a:lnTo>
                        <a:pt x="0" y="51"/>
                      </a:lnTo>
                      <a:lnTo>
                        <a:pt x="33" y="0"/>
                      </a:lnTo>
                      <a:lnTo>
                        <a:pt x="83" y="33"/>
                      </a:lnTo>
                      <a:lnTo>
                        <a:pt x="50" y="84"/>
                      </a:lnTo>
                      <a:close/>
                    </a:path>
                  </a:pathLst>
                </a:custGeom>
                <a:solidFill>
                  <a:srgbClr val="E1E4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1" name="iṣḷîďé">
                  <a:extLst>
                    <a:ext uri="{FF2B5EF4-FFF2-40B4-BE49-F238E27FC236}">
                      <a16:creationId xmlns:a16="http://schemas.microsoft.com/office/drawing/2014/main" id="{4D40FA74-8B6A-4BE7-90BD-7CCE4D1BE8A2}"/>
                    </a:ext>
                  </a:extLst>
                </p:cNvPr>
                <p:cNvSpPr/>
                <p:nvPr/>
              </p:nvSpPr>
              <p:spPr bwMode="auto">
                <a:xfrm>
                  <a:off x="4556" y="846"/>
                  <a:ext cx="83" cy="84"/>
                </a:xfrm>
                <a:custGeom>
                  <a:avLst/>
                  <a:gdLst>
                    <a:gd name="T0" fmla="*/ 50 w 83"/>
                    <a:gd name="T1" fmla="*/ 84 h 84"/>
                    <a:gd name="T2" fmla="*/ 0 w 83"/>
                    <a:gd name="T3" fmla="*/ 51 h 84"/>
                    <a:gd name="T4" fmla="*/ 33 w 83"/>
                    <a:gd name="T5" fmla="*/ 0 h 84"/>
                    <a:gd name="T6" fmla="*/ 83 w 83"/>
                    <a:gd name="T7" fmla="*/ 33 h 84"/>
                    <a:gd name="T8" fmla="*/ 50 w 83"/>
                    <a:gd name="T9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84">
                      <a:moveTo>
                        <a:pt x="50" y="84"/>
                      </a:moveTo>
                      <a:lnTo>
                        <a:pt x="0" y="51"/>
                      </a:lnTo>
                      <a:lnTo>
                        <a:pt x="33" y="0"/>
                      </a:lnTo>
                      <a:lnTo>
                        <a:pt x="83" y="33"/>
                      </a:lnTo>
                      <a:lnTo>
                        <a:pt x="50" y="84"/>
                      </a:lnTo>
                      <a:close/>
                    </a:path>
                  </a:pathLst>
                </a:custGeom>
                <a:solidFill>
                  <a:srgbClr val="E1E4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2" name="iŝļîde">
                  <a:extLst>
                    <a:ext uri="{FF2B5EF4-FFF2-40B4-BE49-F238E27FC236}">
                      <a16:creationId xmlns:a16="http://schemas.microsoft.com/office/drawing/2014/main" id="{26D88CD1-52B8-4439-AE75-F6630D447760}"/>
                    </a:ext>
                  </a:extLst>
                </p:cNvPr>
                <p:cNvSpPr/>
                <p:nvPr/>
              </p:nvSpPr>
              <p:spPr bwMode="auto">
                <a:xfrm>
                  <a:off x="4644" y="904"/>
                  <a:ext cx="83" cy="84"/>
                </a:xfrm>
                <a:custGeom>
                  <a:avLst/>
                  <a:gdLst>
                    <a:gd name="T0" fmla="*/ 50 w 83"/>
                    <a:gd name="T1" fmla="*/ 84 h 84"/>
                    <a:gd name="T2" fmla="*/ 0 w 83"/>
                    <a:gd name="T3" fmla="*/ 51 h 84"/>
                    <a:gd name="T4" fmla="*/ 33 w 83"/>
                    <a:gd name="T5" fmla="*/ 0 h 84"/>
                    <a:gd name="T6" fmla="*/ 83 w 83"/>
                    <a:gd name="T7" fmla="*/ 33 h 84"/>
                    <a:gd name="T8" fmla="*/ 50 w 83"/>
                    <a:gd name="T9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84">
                      <a:moveTo>
                        <a:pt x="50" y="84"/>
                      </a:moveTo>
                      <a:lnTo>
                        <a:pt x="0" y="51"/>
                      </a:lnTo>
                      <a:lnTo>
                        <a:pt x="33" y="0"/>
                      </a:lnTo>
                      <a:lnTo>
                        <a:pt x="83" y="33"/>
                      </a:lnTo>
                      <a:lnTo>
                        <a:pt x="50" y="84"/>
                      </a:lnTo>
                      <a:close/>
                    </a:path>
                  </a:pathLst>
                </a:custGeom>
                <a:solidFill>
                  <a:srgbClr val="E1E4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3" name="íşḷïdê">
                  <a:extLst>
                    <a:ext uri="{FF2B5EF4-FFF2-40B4-BE49-F238E27FC236}">
                      <a16:creationId xmlns:a16="http://schemas.microsoft.com/office/drawing/2014/main" id="{45E30B71-DB83-410F-965D-A8EADFE3947C}"/>
                    </a:ext>
                  </a:extLst>
                </p:cNvPr>
                <p:cNvSpPr/>
                <p:nvPr/>
              </p:nvSpPr>
              <p:spPr bwMode="auto">
                <a:xfrm>
                  <a:off x="4732" y="962"/>
                  <a:ext cx="83" cy="83"/>
                </a:xfrm>
                <a:custGeom>
                  <a:avLst/>
                  <a:gdLst>
                    <a:gd name="T0" fmla="*/ 50 w 83"/>
                    <a:gd name="T1" fmla="*/ 83 h 83"/>
                    <a:gd name="T2" fmla="*/ 0 w 83"/>
                    <a:gd name="T3" fmla="*/ 50 h 83"/>
                    <a:gd name="T4" fmla="*/ 33 w 83"/>
                    <a:gd name="T5" fmla="*/ 0 h 83"/>
                    <a:gd name="T6" fmla="*/ 83 w 83"/>
                    <a:gd name="T7" fmla="*/ 33 h 83"/>
                    <a:gd name="T8" fmla="*/ 50 w 83"/>
                    <a:gd name="T9" fmla="*/ 8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83">
                      <a:moveTo>
                        <a:pt x="50" y="83"/>
                      </a:moveTo>
                      <a:lnTo>
                        <a:pt x="0" y="50"/>
                      </a:lnTo>
                      <a:lnTo>
                        <a:pt x="33" y="0"/>
                      </a:lnTo>
                      <a:lnTo>
                        <a:pt x="83" y="33"/>
                      </a:lnTo>
                      <a:lnTo>
                        <a:pt x="50" y="83"/>
                      </a:lnTo>
                      <a:close/>
                    </a:path>
                  </a:pathLst>
                </a:custGeom>
                <a:solidFill>
                  <a:srgbClr val="00A0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4" name="íṧḻiḋe">
                  <a:extLst>
                    <a:ext uri="{FF2B5EF4-FFF2-40B4-BE49-F238E27FC236}">
                      <a16:creationId xmlns:a16="http://schemas.microsoft.com/office/drawing/2014/main" id="{841CD17C-7C21-4D1F-979D-4198EC29E9C2}"/>
                    </a:ext>
                  </a:extLst>
                </p:cNvPr>
                <p:cNvSpPr/>
                <p:nvPr/>
              </p:nvSpPr>
              <p:spPr bwMode="auto">
                <a:xfrm>
                  <a:off x="4820" y="1019"/>
                  <a:ext cx="84" cy="84"/>
                </a:xfrm>
                <a:custGeom>
                  <a:avLst/>
                  <a:gdLst>
                    <a:gd name="T0" fmla="*/ 50 w 84"/>
                    <a:gd name="T1" fmla="*/ 84 h 84"/>
                    <a:gd name="T2" fmla="*/ 0 w 84"/>
                    <a:gd name="T3" fmla="*/ 51 h 84"/>
                    <a:gd name="T4" fmla="*/ 33 w 84"/>
                    <a:gd name="T5" fmla="*/ 0 h 84"/>
                    <a:gd name="T6" fmla="*/ 84 w 84"/>
                    <a:gd name="T7" fmla="*/ 34 h 84"/>
                    <a:gd name="T8" fmla="*/ 50 w 84"/>
                    <a:gd name="T9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84">
                      <a:moveTo>
                        <a:pt x="50" y="84"/>
                      </a:moveTo>
                      <a:lnTo>
                        <a:pt x="0" y="51"/>
                      </a:lnTo>
                      <a:lnTo>
                        <a:pt x="33" y="0"/>
                      </a:lnTo>
                      <a:lnTo>
                        <a:pt x="84" y="34"/>
                      </a:lnTo>
                      <a:lnTo>
                        <a:pt x="50" y="84"/>
                      </a:lnTo>
                      <a:close/>
                    </a:path>
                  </a:pathLst>
                </a:custGeom>
                <a:solidFill>
                  <a:srgbClr val="00A0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5" name="íslïḍe">
                  <a:extLst>
                    <a:ext uri="{FF2B5EF4-FFF2-40B4-BE49-F238E27FC236}">
                      <a16:creationId xmlns:a16="http://schemas.microsoft.com/office/drawing/2014/main" id="{C6591CF6-99FC-457A-837E-A5585374F6DA}"/>
                    </a:ext>
                  </a:extLst>
                </p:cNvPr>
                <p:cNvSpPr/>
                <p:nvPr/>
              </p:nvSpPr>
              <p:spPr bwMode="auto">
                <a:xfrm>
                  <a:off x="4409" y="879"/>
                  <a:ext cx="83" cy="83"/>
                </a:xfrm>
                <a:custGeom>
                  <a:avLst/>
                  <a:gdLst>
                    <a:gd name="T0" fmla="*/ 50 w 83"/>
                    <a:gd name="T1" fmla="*/ 83 h 83"/>
                    <a:gd name="T2" fmla="*/ 0 w 83"/>
                    <a:gd name="T3" fmla="*/ 50 h 83"/>
                    <a:gd name="T4" fmla="*/ 33 w 83"/>
                    <a:gd name="T5" fmla="*/ 0 h 83"/>
                    <a:gd name="T6" fmla="*/ 83 w 83"/>
                    <a:gd name="T7" fmla="*/ 33 h 83"/>
                    <a:gd name="T8" fmla="*/ 50 w 83"/>
                    <a:gd name="T9" fmla="*/ 8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83">
                      <a:moveTo>
                        <a:pt x="50" y="83"/>
                      </a:moveTo>
                      <a:lnTo>
                        <a:pt x="0" y="50"/>
                      </a:lnTo>
                      <a:lnTo>
                        <a:pt x="33" y="0"/>
                      </a:lnTo>
                      <a:lnTo>
                        <a:pt x="83" y="33"/>
                      </a:lnTo>
                      <a:lnTo>
                        <a:pt x="50" y="83"/>
                      </a:lnTo>
                      <a:close/>
                    </a:path>
                  </a:pathLst>
                </a:custGeom>
                <a:solidFill>
                  <a:srgbClr val="E1E4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6" name="íšļîdê">
                  <a:extLst>
                    <a:ext uri="{FF2B5EF4-FFF2-40B4-BE49-F238E27FC236}">
                      <a16:creationId xmlns:a16="http://schemas.microsoft.com/office/drawing/2014/main" id="{E3C08A6D-87A8-4EAC-92FB-8403EFB5377C}"/>
                    </a:ext>
                  </a:extLst>
                </p:cNvPr>
                <p:cNvSpPr/>
                <p:nvPr/>
              </p:nvSpPr>
              <p:spPr bwMode="auto">
                <a:xfrm>
                  <a:off x="4849" y="1167"/>
                  <a:ext cx="84" cy="84"/>
                </a:xfrm>
                <a:custGeom>
                  <a:avLst/>
                  <a:gdLst>
                    <a:gd name="T0" fmla="*/ 50 w 84"/>
                    <a:gd name="T1" fmla="*/ 84 h 84"/>
                    <a:gd name="T2" fmla="*/ 0 w 84"/>
                    <a:gd name="T3" fmla="*/ 50 h 84"/>
                    <a:gd name="T4" fmla="*/ 33 w 84"/>
                    <a:gd name="T5" fmla="*/ 0 h 84"/>
                    <a:gd name="T6" fmla="*/ 84 w 84"/>
                    <a:gd name="T7" fmla="*/ 33 h 84"/>
                    <a:gd name="T8" fmla="*/ 50 w 84"/>
                    <a:gd name="T9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84">
                      <a:moveTo>
                        <a:pt x="50" y="84"/>
                      </a:moveTo>
                      <a:lnTo>
                        <a:pt x="0" y="50"/>
                      </a:lnTo>
                      <a:lnTo>
                        <a:pt x="33" y="0"/>
                      </a:lnTo>
                      <a:lnTo>
                        <a:pt x="84" y="33"/>
                      </a:lnTo>
                      <a:lnTo>
                        <a:pt x="50" y="84"/>
                      </a:lnTo>
                      <a:close/>
                    </a:path>
                  </a:pathLst>
                </a:custGeom>
                <a:solidFill>
                  <a:srgbClr val="E1E4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7" name="íś1iḑé">
                  <a:extLst>
                    <a:ext uri="{FF2B5EF4-FFF2-40B4-BE49-F238E27FC236}">
                      <a16:creationId xmlns:a16="http://schemas.microsoft.com/office/drawing/2014/main" id="{7C2BAEF8-E2B7-4EE0-871C-9B15CCD59BFA}"/>
                    </a:ext>
                  </a:extLst>
                </p:cNvPr>
                <p:cNvSpPr/>
                <p:nvPr/>
              </p:nvSpPr>
              <p:spPr bwMode="auto">
                <a:xfrm>
                  <a:off x="4497" y="936"/>
                  <a:ext cx="83" cy="84"/>
                </a:xfrm>
                <a:custGeom>
                  <a:avLst/>
                  <a:gdLst>
                    <a:gd name="T0" fmla="*/ 50 w 83"/>
                    <a:gd name="T1" fmla="*/ 84 h 84"/>
                    <a:gd name="T2" fmla="*/ 0 w 83"/>
                    <a:gd name="T3" fmla="*/ 51 h 84"/>
                    <a:gd name="T4" fmla="*/ 33 w 83"/>
                    <a:gd name="T5" fmla="*/ 0 h 84"/>
                    <a:gd name="T6" fmla="*/ 83 w 83"/>
                    <a:gd name="T7" fmla="*/ 33 h 84"/>
                    <a:gd name="T8" fmla="*/ 50 w 83"/>
                    <a:gd name="T9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84">
                      <a:moveTo>
                        <a:pt x="50" y="84"/>
                      </a:moveTo>
                      <a:lnTo>
                        <a:pt x="0" y="51"/>
                      </a:lnTo>
                      <a:lnTo>
                        <a:pt x="33" y="0"/>
                      </a:lnTo>
                      <a:lnTo>
                        <a:pt x="83" y="33"/>
                      </a:lnTo>
                      <a:lnTo>
                        <a:pt x="50" y="84"/>
                      </a:lnTo>
                      <a:close/>
                    </a:path>
                  </a:pathLst>
                </a:custGeom>
                <a:solidFill>
                  <a:srgbClr val="E1E4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8" name="iṥ1íḓè">
                  <a:extLst>
                    <a:ext uri="{FF2B5EF4-FFF2-40B4-BE49-F238E27FC236}">
                      <a16:creationId xmlns:a16="http://schemas.microsoft.com/office/drawing/2014/main" id="{4ED41DB4-FE82-4752-9DD8-B937BF6BA377}"/>
                    </a:ext>
                  </a:extLst>
                </p:cNvPr>
                <p:cNvSpPr/>
                <p:nvPr/>
              </p:nvSpPr>
              <p:spPr bwMode="auto">
                <a:xfrm>
                  <a:off x="4585" y="994"/>
                  <a:ext cx="83" cy="83"/>
                </a:xfrm>
                <a:custGeom>
                  <a:avLst/>
                  <a:gdLst>
                    <a:gd name="T0" fmla="*/ 50 w 83"/>
                    <a:gd name="T1" fmla="*/ 83 h 83"/>
                    <a:gd name="T2" fmla="*/ 0 w 83"/>
                    <a:gd name="T3" fmla="*/ 50 h 83"/>
                    <a:gd name="T4" fmla="*/ 33 w 83"/>
                    <a:gd name="T5" fmla="*/ 0 h 83"/>
                    <a:gd name="T6" fmla="*/ 83 w 83"/>
                    <a:gd name="T7" fmla="*/ 33 h 83"/>
                    <a:gd name="T8" fmla="*/ 50 w 83"/>
                    <a:gd name="T9" fmla="*/ 8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83">
                      <a:moveTo>
                        <a:pt x="50" y="83"/>
                      </a:moveTo>
                      <a:lnTo>
                        <a:pt x="0" y="50"/>
                      </a:lnTo>
                      <a:lnTo>
                        <a:pt x="33" y="0"/>
                      </a:lnTo>
                      <a:lnTo>
                        <a:pt x="83" y="33"/>
                      </a:lnTo>
                      <a:lnTo>
                        <a:pt x="50" y="83"/>
                      </a:lnTo>
                      <a:close/>
                    </a:path>
                  </a:pathLst>
                </a:custGeom>
                <a:solidFill>
                  <a:srgbClr val="E1E4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9" name="ísḻïḋè">
                  <a:extLst>
                    <a:ext uri="{FF2B5EF4-FFF2-40B4-BE49-F238E27FC236}">
                      <a16:creationId xmlns:a16="http://schemas.microsoft.com/office/drawing/2014/main" id="{F27502ED-1693-4713-8760-4850A2FD9FFF}"/>
                    </a:ext>
                  </a:extLst>
                </p:cNvPr>
                <p:cNvSpPr/>
                <p:nvPr/>
              </p:nvSpPr>
              <p:spPr bwMode="auto">
                <a:xfrm>
                  <a:off x="4673" y="1052"/>
                  <a:ext cx="84" cy="83"/>
                </a:xfrm>
                <a:custGeom>
                  <a:avLst/>
                  <a:gdLst>
                    <a:gd name="T0" fmla="*/ 50 w 84"/>
                    <a:gd name="T1" fmla="*/ 83 h 83"/>
                    <a:gd name="T2" fmla="*/ 0 w 84"/>
                    <a:gd name="T3" fmla="*/ 50 h 83"/>
                    <a:gd name="T4" fmla="*/ 33 w 84"/>
                    <a:gd name="T5" fmla="*/ 0 h 83"/>
                    <a:gd name="T6" fmla="*/ 84 w 84"/>
                    <a:gd name="T7" fmla="*/ 33 h 83"/>
                    <a:gd name="T8" fmla="*/ 50 w 84"/>
                    <a:gd name="T9" fmla="*/ 8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83">
                      <a:moveTo>
                        <a:pt x="50" y="83"/>
                      </a:moveTo>
                      <a:lnTo>
                        <a:pt x="0" y="50"/>
                      </a:lnTo>
                      <a:lnTo>
                        <a:pt x="33" y="0"/>
                      </a:lnTo>
                      <a:lnTo>
                        <a:pt x="84" y="33"/>
                      </a:lnTo>
                      <a:lnTo>
                        <a:pt x="50" y="83"/>
                      </a:lnTo>
                      <a:close/>
                    </a:path>
                  </a:pathLst>
                </a:custGeom>
                <a:solidFill>
                  <a:srgbClr val="E1E4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0" name="ïşľîḋé">
                  <a:extLst>
                    <a:ext uri="{FF2B5EF4-FFF2-40B4-BE49-F238E27FC236}">
                      <a16:creationId xmlns:a16="http://schemas.microsoft.com/office/drawing/2014/main" id="{077C7376-57F8-49EE-9DF1-92F9AC35483A}"/>
                    </a:ext>
                  </a:extLst>
                </p:cNvPr>
                <p:cNvSpPr/>
                <p:nvPr/>
              </p:nvSpPr>
              <p:spPr bwMode="auto">
                <a:xfrm>
                  <a:off x="4761" y="1109"/>
                  <a:ext cx="83" cy="84"/>
                </a:xfrm>
                <a:custGeom>
                  <a:avLst/>
                  <a:gdLst>
                    <a:gd name="T0" fmla="*/ 50 w 83"/>
                    <a:gd name="T1" fmla="*/ 84 h 84"/>
                    <a:gd name="T2" fmla="*/ 0 w 83"/>
                    <a:gd name="T3" fmla="*/ 51 h 84"/>
                    <a:gd name="T4" fmla="*/ 33 w 83"/>
                    <a:gd name="T5" fmla="*/ 0 h 84"/>
                    <a:gd name="T6" fmla="*/ 83 w 83"/>
                    <a:gd name="T7" fmla="*/ 33 h 84"/>
                    <a:gd name="T8" fmla="*/ 50 w 83"/>
                    <a:gd name="T9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84">
                      <a:moveTo>
                        <a:pt x="50" y="84"/>
                      </a:moveTo>
                      <a:lnTo>
                        <a:pt x="0" y="51"/>
                      </a:lnTo>
                      <a:lnTo>
                        <a:pt x="33" y="0"/>
                      </a:lnTo>
                      <a:lnTo>
                        <a:pt x="83" y="33"/>
                      </a:lnTo>
                      <a:lnTo>
                        <a:pt x="50" y="84"/>
                      </a:lnTo>
                      <a:close/>
                    </a:path>
                  </a:pathLst>
                </a:custGeom>
                <a:solidFill>
                  <a:srgbClr val="E1E4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1" name="î$ľîde">
                  <a:extLst>
                    <a:ext uri="{FF2B5EF4-FFF2-40B4-BE49-F238E27FC236}">
                      <a16:creationId xmlns:a16="http://schemas.microsoft.com/office/drawing/2014/main" id="{4F91F0A8-8A21-4839-B9EB-31BBF8255325}"/>
                    </a:ext>
                  </a:extLst>
                </p:cNvPr>
                <p:cNvSpPr/>
                <p:nvPr/>
              </p:nvSpPr>
              <p:spPr bwMode="auto">
                <a:xfrm>
                  <a:off x="4654" y="618"/>
                  <a:ext cx="78" cy="78"/>
                </a:xfrm>
                <a:custGeom>
                  <a:avLst/>
                  <a:gdLst>
                    <a:gd name="T0" fmla="*/ 283 w 326"/>
                    <a:gd name="T1" fmla="*/ 241 h 326"/>
                    <a:gd name="T2" fmla="*/ 85 w 326"/>
                    <a:gd name="T3" fmla="*/ 283 h 326"/>
                    <a:gd name="T4" fmla="*/ 44 w 326"/>
                    <a:gd name="T5" fmla="*/ 85 h 326"/>
                    <a:gd name="T6" fmla="*/ 241 w 326"/>
                    <a:gd name="T7" fmla="*/ 44 h 326"/>
                    <a:gd name="T8" fmla="*/ 283 w 326"/>
                    <a:gd name="T9" fmla="*/ 241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6" h="326">
                      <a:moveTo>
                        <a:pt x="283" y="241"/>
                      </a:moveTo>
                      <a:cubicBezTo>
                        <a:pt x="239" y="307"/>
                        <a:pt x="151" y="326"/>
                        <a:pt x="85" y="283"/>
                      </a:cubicBezTo>
                      <a:cubicBezTo>
                        <a:pt x="19" y="239"/>
                        <a:pt x="0" y="151"/>
                        <a:pt x="44" y="85"/>
                      </a:cubicBezTo>
                      <a:cubicBezTo>
                        <a:pt x="87" y="19"/>
                        <a:pt x="176" y="0"/>
                        <a:pt x="241" y="44"/>
                      </a:cubicBezTo>
                      <a:cubicBezTo>
                        <a:pt x="307" y="87"/>
                        <a:pt x="326" y="175"/>
                        <a:pt x="283" y="241"/>
                      </a:cubicBezTo>
                      <a:close/>
                    </a:path>
                  </a:pathLst>
                </a:custGeom>
                <a:solidFill>
                  <a:srgbClr val="5354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2" name="íšḻïḋé">
                  <a:extLst>
                    <a:ext uri="{FF2B5EF4-FFF2-40B4-BE49-F238E27FC236}">
                      <a16:creationId xmlns:a16="http://schemas.microsoft.com/office/drawing/2014/main" id="{F230EC87-4A87-4173-8CAB-BA834266C8B2}"/>
                    </a:ext>
                  </a:extLst>
                </p:cNvPr>
                <p:cNvSpPr/>
                <p:nvPr/>
              </p:nvSpPr>
              <p:spPr bwMode="auto">
                <a:xfrm>
                  <a:off x="4667" y="551"/>
                  <a:ext cx="107" cy="128"/>
                </a:xfrm>
                <a:custGeom>
                  <a:avLst/>
                  <a:gdLst>
                    <a:gd name="T0" fmla="*/ 211 w 445"/>
                    <a:gd name="T1" fmla="*/ 490 h 535"/>
                    <a:gd name="T2" fmla="*/ 107 w 445"/>
                    <a:gd name="T3" fmla="*/ 512 h 535"/>
                    <a:gd name="T4" fmla="*/ 44 w 445"/>
                    <a:gd name="T5" fmla="*/ 471 h 535"/>
                    <a:gd name="T6" fmla="*/ 23 w 445"/>
                    <a:gd name="T7" fmla="*/ 367 h 535"/>
                    <a:gd name="T8" fmla="*/ 235 w 445"/>
                    <a:gd name="T9" fmla="*/ 45 h 535"/>
                    <a:gd name="T10" fmla="*/ 338 w 445"/>
                    <a:gd name="T11" fmla="*/ 23 h 535"/>
                    <a:gd name="T12" fmla="*/ 401 w 445"/>
                    <a:gd name="T13" fmla="*/ 64 h 535"/>
                    <a:gd name="T14" fmla="*/ 422 w 445"/>
                    <a:gd name="T15" fmla="*/ 168 h 535"/>
                    <a:gd name="T16" fmla="*/ 211 w 445"/>
                    <a:gd name="T17" fmla="*/ 490 h 5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5" h="535">
                      <a:moveTo>
                        <a:pt x="211" y="490"/>
                      </a:moveTo>
                      <a:cubicBezTo>
                        <a:pt x="188" y="525"/>
                        <a:pt x="142" y="535"/>
                        <a:pt x="107" y="512"/>
                      </a:cubicBezTo>
                      <a:cubicBezTo>
                        <a:pt x="44" y="471"/>
                        <a:pt x="44" y="471"/>
                        <a:pt x="44" y="471"/>
                      </a:cubicBezTo>
                      <a:cubicBezTo>
                        <a:pt x="10" y="448"/>
                        <a:pt x="0" y="402"/>
                        <a:pt x="23" y="367"/>
                      </a:cubicBezTo>
                      <a:cubicBezTo>
                        <a:pt x="235" y="45"/>
                        <a:pt x="235" y="45"/>
                        <a:pt x="235" y="45"/>
                      </a:cubicBezTo>
                      <a:cubicBezTo>
                        <a:pt x="257" y="10"/>
                        <a:pt x="304" y="0"/>
                        <a:pt x="338" y="23"/>
                      </a:cubicBezTo>
                      <a:cubicBezTo>
                        <a:pt x="401" y="64"/>
                        <a:pt x="401" y="64"/>
                        <a:pt x="401" y="64"/>
                      </a:cubicBezTo>
                      <a:cubicBezTo>
                        <a:pt x="435" y="87"/>
                        <a:pt x="445" y="133"/>
                        <a:pt x="422" y="168"/>
                      </a:cubicBezTo>
                      <a:lnTo>
                        <a:pt x="211" y="490"/>
                      </a:lnTo>
                      <a:close/>
                    </a:path>
                  </a:pathLst>
                </a:custGeom>
                <a:solidFill>
                  <a:srgbClr val="E1E4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3" name="îSliďé">
                  <a:extLst>
                    <a:ext uri="{FF2B5EF4-FFF2-40B4-BE49-F238E27FC236}">
                      <a16:creationId xmlns:a16="http://schemas.microsoft.com/office/drawing/2014/main" id="{BA2CA78F-51A9-4588-999C-D7B1F1DBD517}"/>
                    </a:ext>
                  </a:extLst>
                </p:cNvPr>
                <p:cNvSpPr/>
                <p:nvPr/>
              </p:nvSpPr>
              <p:spPr bwMode="auto">
                <a:xfrm>
                  <a:off x="5003" y="846"/>
                  <a:ext cx="78" cy="78"/>
                </a:xfrm>
                <a:custGeom>
                  <a:avLst/>
                  <a:gdLst>
                    <a:gd name="T0" fmla="*/ 282 w 325"/>
                    <a:gd name="T1" fmla="*/ 241 h 326"/>
                    <a:gd name="T2" fmla="*/ 84 w 325"/>
                    <a:gd name="T3" fmla="*/ 282 h 326"/>
                    <a:gd name="T4" fmla="*/ 43 w 325"/>
                    <a:gd name="T5" fmla="*/ 84 h 326"/>
                    <a:gd name="T6" fmla="*/ 241 w 325"/>
                    <a:gd name="T7" fmla="*/ 43 h 326"/>
                    <a:gd name="T8" fmla="*/ 282 w 325"/>
                    <a:gd name="T9" fmla="*/ 241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5" h="326">
                      <a:moveTo>
                        <a:pt x="282" y="241"/>
                      </a:moveTo>
                      <a:cubicBezTo>
                        <a:pt x="239" y="307"/>
                        <a:pt x="150" y="326"/>
                        <a:pt x="84" y="282"/>
                      </a:cubicBezTo>
                      <a:cubicBezTo>
                        <a:pt x="18" y="239"/>
                        <a:pt x="0" y="150"/>
                        <a:pt x="43" y="84"/>
                      </a:cubicBezTo>
                      <a:cubicBezTo>
                        <a:pt x="86" y="18"/>
                        <a:pt x="175" y="0"/>
                        <a:pt x="241" y="43"/>
                      </a:cubicBezTo>
                      <a:cubicBezTo>
                        <a:pt x="307" y="87"/>
                        <a:pt x="325" y="175"/>
                        <a:pt x="282" y="241"/>
                      </a:cubicBezTo>
                      <a:close/>
                    </a:path>
                  </a:pathLst>
                </a:custGeom>
                <a:solidFill>
                  <a:srgbClr val="5354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4" name="išľïḍè">
                  <a:extLst>
                    <a:ext uri="{FF2B5EF4-FFF2-40B4-BE49-F238E27FC236}">
                      <a16:creationId xmlns:a16="http://schemas.microsoft.com/office/drawing/2014/main" id="{78D5FF45-D944-4CA8-A53B-3FFBAC0567BA}"/>
                    </a:ext>
                  </a:extLst>
                </p:cNvPr>
                <p:cNvSpPr/>
                <p:nvPr/>
              </p:nvSpPr>
              <p:spPr bwMode="auto">
                <a:xfrm>
                  <a:off x="5016" y="780"/>
                  <a:ext cx="106" cy="127"/>
                </a:xfrm>
                <a:custGeom>
                  <a:avLst/>
                  <a:gdLst>
                    <a:gd name="T0" fmla="*/ 210 w 444"/>
                    <a:gd name="T1" fmla="*/ 490 h 534"/>
                    <a:gd name="T2" fmla="*/ 106 w 444"/>
                    <a:gd name="T3" fmla="*/ 512 h 534"/>
                    <a:gd name="T4" fmla="*/ 44 w 444"/>
                    <a:gd name="T5" fmla="*/ 471 h 534"/>
                    <a:gd name="T6" fmla="*/ 22 w 444"/>
                    <a:gd name="T7" fmla="*/ 367 h 534"/>
                    <a:gd name="T8" fmla="*/ 234 w 444"/>
                    <a:gd name="T9" fmla="*/ 44 h 534"/>
                    <a:gd name="T10" fmla="*/ 338 w 444"/>
                    <a:gd name="T11" fmla="*/ 23 h 534"/>
                    <a:gd name="T12" fmla="*/ 400 w 444"/>
                    <a:gd name="T13" fmla="*/ 64 h 534"/>
                    <a:gd name="T14" fmla="*/ 422 w 444"/>
                    <a:gd name="T15" fmla="*/ 167 h 534"/>
                    <a:gd name="T16" fmla="*/ 210 w 444"/>
                    <a:gd name="T17" fmla="*/ 490 h 5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4" h="534">
                      <a:moveTo>
                        <a:pt x="210" y="490"/>
                      </a:moveTo>
                      <a:cubicBezTo>
                        <a:pt x="187" y="525"/>
                        <a:pt x="141" y="534"/>
                        <a:pt x="106" y="512"/>
                      </a:cubicBezTo>
                      <a:cubicBezTo>
                        <a:pt x="44" y="471"/>
                        <a:pt x="44" y="471"/>
                        <a:pt x="44" y="471"/>
                      </a:cubicBezTo>
                      <a:cubicBezTo>
                        <a:pt x="9" y="448"/>
                        <a:pt x="0" y="402"/>
                        <a:pt x="22" y="367"/>
                      </a:cubicBezTo>
                      <a:cubicBezTo>
                        <a:pt x="234" y="44"/>
                        <a:pt x="234" y="44"/>
                        <a:pt x="234" y="44"/>
                      </a:cubicBezTo>
                      <a:cubicBezTo>
                        <a:pt x="257" y="10"/>
                        <a:pt x="303" y="0"/>
                        <a:pt x="338" y="23"/>
                      </a:cubicBezTo>
                      <a:cubicBezTo>
                        <a:pt x="400" y="64"/>
                        <a:pt x="400" y="64"/>
                        <a:pt x="400" y="64"/>
                      </a:cubicBezTo>
                      <a:cubicBezTo>
                        <a:pt x="435" y="86"/>
                        <a:pt x="444" y="133"/>
                        <a:pt x="422" y="167"/>
                      </a:cubicBezTo>
                      <a:lnTo>
                        <a:pt x="210" y="490"/>
                      </a:lnTo>
                      <a:close/>
                    </a:path>
                  </a:pathLst>
                </a:custGeom>
                <a:solidFill>
                  <a:srgbClr val="E1E4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5" name="iṩļiḓe">
                  <a:extLst>
                    <a:ext uri="{FF2B5EF4-FFF2-40B4-BE49-F238E27FC236}">
                      <a16:creationId xmlns:a16="http://schemas.microsoft.com/office/drawing/2014/main" id="{FA3CFDA8-F94F-402E-99DC-2C7AB1307F5E}"/>
                    </a:ext>
                  </a:extLst>
                </p:cNvPr>
                <p:cNvSpPr/>
                <p:nvPr/>
              </p:nvSpPr>
              <p:spPr bwMode="auto">
                <a:xfrm>
                  <a:off x="2480" y="1327"/>
                  <a:ext cx="95" cy="76"/>
                </a:xfrm>
                <a:custGeom>
                  <a:avLst/>
                  <a:gdLst>
                    <a:gd name="T0" fmla="*/ 95 w 95"/>
                    <a:gd name="T1" fmla="*/ 38 h 76"/>
                    <a:gd name="T2" fmla="*/ 75 w 95"/>
                    <a:gd name="T3" fmla="*/ 76 h 76"/>
                    <a:gd name="T4" fmla="*/ 0 w 95"/>
                    <a:gd name="T5" fmla="*/ 38 h 76"/>
                    <a:gd name="T6" fmla="*/ 19 w 95"/>
                    <a:gd name="T7" fmla="*/ 0 h 76"/>
                    <a:gd name="T8" fmla="*/ 95 w 95"/>
                    <a:gd name="T9" fmla="*/ 38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" h="76">
                      <a:moveTo>
                        <a:pt x="95" y="38"/>
                      </a:moveTo>
                      <a:lnTo>
                        <a:pt x="75" y="76"/>
                      </a:lnTo>
                      <a:lnTo>
                        <a:pt x="0" y="38"/>
                      </a:lnTo>
                      <a:lnTo>
                        <a:pt x="19" y="0"/>
                      </a:lnTo>
                      <a:lnTo>
                        <a:pt x="95" y="38"/>
                      </a:lnTo>
                      <a:close/>
                    </a:path>
                  </a:pathLst>
                </a:custGeom>
                <a:solidFill>
                  <a:srgbClr val="1D34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6" name="íş1íḓè">
                  <a:extLst>
                    <a:ext uri="{FF2B5EF4-FFF2-40B4-BE49-F238E27FC236}">
                      <a16:creationId xmlns:a16="http://schemas.microsoft.com/office/drawing/2014/main" id="{36B1A9B2-CD35-4169-B87D-66DE0116F552}"/>
                    </a:ext>
                  </a:extLst>
                </p:cNvPr>
                <p:cNvSpPr/>
                <p:nvPr/>
              </p:nvSpPr>
              <p:spPr bwMode="auto">
                <a:xfrm>
                  <a:off x="2072" y="1010"/>
                  <a:ext cx="501" cy="501"/>
                </a:xfrm>
                <a:custGeom>
                  <a:avLst/>
                  <a:gdLst>
                    <a:gd name="T0" fmla="*/ 629 w 2092"/>
                    <a:gd name="T1" fmla="*/ 1861 h 2092"/>
                    <a:gd name="T2" fmla="*/ 1862 w 2092"/>
                    <a:gd name="T3" fmla="*/ 1463 h 2092"/>
                    <a:gd name="T4" fmla="*/ 1464 w 2092"/>
                    <a:gd name="T5" fmla="*/ 231 h 2092"/>
                    <a:gd name="T6" fmla="*/ 231 w 2092"/>
                    <a:gd name="T7" fmla="*/ 628 h 2092"/>
                    <a:gd name="T8" fmla="*/ 629 w 2092"/>
                    <a:gd name="T9" fmla="*/ 1861 h 2092"/>
                    <a:gd name="T10" fmla="*/ 371 w 2092"/>
                    <a:gd name="T11" fmla="*/ 700 h 2092"/>
                    <a:gd name="T12" fmla="*/ 1392 w 2092"/>
                    <a:gd name="T13" fmla="*/ 370 h 2092"/>
                    <a:gd name="T14" fmla="*/ 1722 w 2092"/>
                    <a:gd name="T15" fmla="*/ 1392 h 2092"/>
                    <a:gd name="T16" fmla="*/ 700 w 2092"/>
                    <a:gd name="T17" fmla="*/ 1721 h 2092"/>
                    <a:gd name="T18" fmla="*/ 371 w 2092"/>
                    <a:gd name="T19" fmla="*/ 700 h 20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92" h="2092">
                      <a:moveTo>
                        <a:pt x="629" y="1861"/>
                      </a:moveTo>
                      <a:cubicBezTo>
                        <a:pt x="1079" y="2092"/>
                        <a:pt x="1631" y="1913"/>
                        <a:pt x="1862" y="1463"/>
                      </a:cubicBezTo>
                      <a:cubicBezTo>
                        <a:pt x="2092" y="1013"/>
                        <a:pt x="1914" y="461"/>
                        <a:pt x="1464" y="231"/>
                      </a:cubicBezTo>
                      <a:cubicBezTo>
                        <a:pt x="1014" y="0"/>
                        <a:pt x="462" y="178"/>
                        <a:pt x="231" y="628"/>
                      </a:cubicBezTo>
                      <a:cubicBezTo>
                        <a:pt x="0" y="1078"/>
                        <a:pt x="179" y="1630"/>
                        <a:pt x="629" y="1861"/>
                      </a:cubicBezTo>
                      <a:close/>
                      <a:moveTo>
                        <a:pt x="371" y="700"/>
                      </a:moveTo>
                      <a:cubicBezTo>
                        <a:pt x="562" y="327"/>
                        <a:pt x="1019" y="179"/>
                        <a:pt x="1392" y="370"/>
                      </a:cubicBezTo>
                      <a:cubicBezTo>
                        <a:pt x="1765" y="561"/>
                        <a:pt x="1913" y="1019"/>
                        <a:pt x="1722" y="1392"/>
                      </a:cubicBezTo>
                      <a:cubicBezTo>
                        <a:pt x="1531" y="1765"/>
                        <a:pt x="1073" y="1912"/>
                        <a:pt x="700" y="1721"/>
                      </a:cubicBezTo>
                      <a:cubicBezTo>
                        <a:pt x="327" y="1530"/>
                        <a:pt x="180" y="1073"/>
                        <a:pt x="371" y="700"/>
                      </a:cubicBezTo>
                      <a:close/>
                    </a:path>
                  </a:pathLst>
                </a:custGeom>
                <a:solidFill>
                  <a:srgbClr val="1D34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7" name="íṣľïdê">
                  <a:extLst>
                    <a:ext uri="{FF2B5EF4-FFF2-40B4-BE49-F238E27FC236}">
                      <a16:creationId xmlns:a16="http://schemas.microsoft.com/office/drawing/2014/main" id="{E5BE2D56-E8F4-47A0-8E03-BFDD3B6B1D02}"/>
                    </a:ext>
                  </a:extLst>
                </p:cNvPr>
                <p:cNvSpPr/>
                <p:nvPr/>
              </p:nvSpPr>
              <p:spPr bwMode="auto">
                <a:xfrm>
                  <a:off x="2160" y="1053"/>
                  <a:ext cx="370" cy="290"/>
                </a:xfrm>
                <a:custGeom>
                  <a:avLst/>
                  <a:gdLst>
                    <a:gd name="T0" fmla="*/ 1021 w 1542"/>
                    <a:gd name="T1" fmla="*/ 191 h 1213"/>
                    <a:gd name="T2" fmla="*/ 1351 w 1542"/>
                    <a:gd name="T3" fmla="*/ 1213 h 1213"/>
                    <a:gd name="T4" fmla="*/ 0 w 1542"/>
                    <a:gd name="T5" fmla="*/ 521 h 1213"/>
                    <a:gd name="T6" fmla="*/ 1021 w 1542"/>
                    <a:gd name="T7" fmla="*/ 191 h 1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42" h="1213">
                      <a:moveTo>
                        <a:pt x="1021" y="191"/>
                      </a:moveTo>
                      <a:cubicBezTo>
                        <a:pt x="1394" y="382"/>
                        <a:pt x="1542" y="840"/>
                        <a:pt x="1351" y="1213"/>
                      </a:cubicBezTo>
                      <a:cubicBezTo>
                        <a:pt x="0" y="521"/>
                        <a:pt x="0" y="521"/>
                        <a:pt x="0" y="521"/>
                      </a:cubicBezTo>
                      <a:cubicBezTo>
                        <a:pt x="191" y="148"/>
                        <a:pt x="648" y="0"/>
                        <a:pt x="1021" y="191"/>
                      </a:cubicBezTo>
                      <a:close/>
                    </a:path>
                  </a:pathLst>
                </a:custGeom>
                <a:solidFill>
                  <a:srgbClr val="D5EC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8" name="íṡḷíḋe">
                  <a:extLst>
                    <a:ext uri="{FF2B5EF4-FFF2-40B4-BE49-F238E27FC236}">
                      <a16:creationId xmlns:a16="http://schemas.microsoft.com/office/drawing/2014/main" id="{B1990030-5E4C-4E87-B3BD-802D2038CFC8}"/>
                    </a:ext>
                  </a:extLst>
                </p:cNvPr>
                <p:cNvSpPr/>
                <p:nvPr/>
              </p:nvSpPr>
              <p:spPr bwMode="auto">
                <a:xfrm>
                  <a:off x="2115" y="1178"/>
                  <a:ext cx="369" cy="289"/>
                </a:xfrm>
                <a:custGeom>
                  <a:avLst/>
                  <a:gdLst>
                    <a:gd name="T0" fmla="*/ 191 w 1542"/>
                    <a:gd name="T1" fmla="*/ 0 h 1212"/>
                    <a:gd name="T2" fmla="*/ 1542 w 1542"/>
                    <a:gd name="T3" fmla="*/ 692 h 1212"/>
                    <a:gd name="T4" fmla="*/ 520 w 1542"/>
                    <a:gd name="T5" fmla="*/ 1021 h 1212"/>
                    <a:gd name="T6" fmla="*/ 191 w 1542"/>
                    <a:gd name="T7" fmla="*/ 0 h 1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42" h="1212">
                      <a:moveTo>
                        <a:pt x="191" y="0"/>
                      </a:moveTo>
                      <a:cubicBezTo>
                        <a:pt x="1542" y="692"/>
                        <a:pt x="1542" y="692"/>
                        <a:pt x="1542" y="692"/>
                      </a:cubicBezTo>
                      <a:cubicBezTo>
                        <a:pt x="1351" y="1065"/>
                        <a:pt x="893" y="1212"/>
                        <a:pt x="520" y="1021"/>
                      </a:cubicBezTo>
                      <a:cubicBezTo>
                        <a:pt x="147" y="830"/>
                        <a:pt x="0" y="373"/>
                        <a:pt x="191" y="0"/>
                      </a:cubicBezTo>
                      <a:close/>
                    </a:path>
                  </a:pathLst>
                </a:custGeom>
                <a:solidFill>
                  <a:srgbClr val="C0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9" name="iŝ1ïḍè">
                  <a:extLst>
                    <a:ext uri="{FF2B5EF4-FFF2-40B4-BE49-F238E27FC236}">
                      <a16:creationId xmlns:a16="http://schemas.microsoft.com/office/drawing/2014/main" id="{339D0CC8-103D-47B6-B502-50DCDE05EBBD}"/>
                    </a:ext>
                  </a:extLst>
                </p:cNvPr>
                <p:cNvSpPr/>
                <p:nvPr/>
              </p:nvSpPr>
              <p:spPr bwMode="auto">
                <a:xfrm>
                  <a:off x="2261" y="1086"/>
                  <a:ext cx="202" cy="132"/>
                </a:xfrm>
                <a:custGeom>
                  <a:avLst/>
                  <a:gdLst>
                    <a:gd name="T0" fmla="*/ 804 w 847"/>
                    <a:gd name="T1" fmla="*/ 545 h 550"/>
                    <a:gd name="T2" fmla="*/ 842 w 847"/>
                    <a:gd name="T3" fmla="*/ 486 h 550"/>
                    <a:gd name="T4" fmla="*/ 587 w 847"/>
                    <a:gd name="T5" fmla="*/ 149 h 550"/>
                    <a:gd name="T6" fmla="*/ 33 w 847"/>
                    <a:gd name="T7" fmla="*/ 140 h 550"/>
                    <a:gd name="T8" fmla="*/ 13 w 847"/>
                    <a:gd name="T9" fmla="*/ 209 h 550"/>
                    <a:gd name="T10" fmla="*/ 81 w 847"/>
                    <a:gd name="T11" fmla="*/ 229 h 550"/>
                    <a:gd name="T12" fmla="*/ 541 w 847"/>
                    <a:gd name="T13" fmla="*/ 239 h 550"/>
                    <a:gd name="T14" fmla="*/ 743 w 847"/>
                    <a:gd name="T15" fmla="*/ 505 h 550"/>
                    <a:gd name="T16" fmla="*/ 801 w 847"/>
                    <a:gd name="T17" fmla="*/ 545 h 550"/>
                    <a:gd name="T18" fmla="*/ 804 w 847"/>
                    <a:gd name="T19" fmla="*/ 545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47" h="550">
                      <a:moveTo>
                        <a:pt x="804" y="545"/>
                      </a:moveTo>
                      <a:cubicBezTo>
                        <a:pt x="830" y="538"/>
                        <a:pt x="847" y="512"/>
                        <a:pt x="842" y="486"/>
                      </a:cubicBezTo>
                      <a:cubicBezTo>
                        <a:pt x="840" y="477"/>
                        <a:pt x="796" y="257"/>
                        <a:pt x="587" y="149"/>
                      </a:cubicBezTo>
                      <a:cubicBezTo>
                        <a:pt x="297" y="0"/>
                        <a:pt x="44" y="134"/>
                        <a:pt x="33" y="140"/>
                      </a:cubicBezTo>
                      <a:cubicBezTo>
                        <a:pt x="9" y="153"/>
                        <a:pt x="0" y="184"/>
                        <a:pt x="13" y="209"/>
                      </a:cubicBezTo>
                      <a:cubicBezTo>
                        <a:pt x="26" y="233"/>
                        <a:pt x="57" y="242"/>
                        <a:pt x="81" y="229"/>
                      </a:cubicBezTo>
                      <a:cubicBezTo>
                        <a:pt x="90" y="224"/>
                        <a:pt x="299" y="115"/>
                        <a:pt x="541" y="239"/>
                      </a:cubicBezTo>
                      <a:cubicBezTo>
                        <a:pt x="706" y="324"/>
                        <a:pt x="742" y="503"/>
                        <a:pt x="743" y="505"/>
                      </a:cubicBezTo>
                      <a:cubicBezTo>
                        <a:pt x="748" y="532"/>
                        <a:pt x="774" y="550"/>
                        <a:pt x="801" y="545"/>
                      </a:cubicBezTo>
                      <a:cubicBezTo>
                        <a:pt x="803" y="545"/>
                        <a:pt x="804" y="545"/>
                        <a:pt x="804" y="5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0" name="íṥḷiḑé">
                  <a:extLst>
                    <a:ext uri="{FF2B5EF4-FFF2-40B4-BE49-F238E27FC236}">
                      <a16:creationId xmlns:a16="http://schemas.microsoft.com/office/drawing/2014/main" id="{C09EF9EB-EAF6-42AC-8592-B4197D66A7F3}"/>
                    </a:ext>
                  </a:extLst>
                </p:cNvPr>
                <p:cNvSpPr/>
                <p:nvPr/>
              </p:nvSpPr>
              <p:spPr bwMode="auto">
                <a:xfrm>
                  <a:off x="2116" y="1052"/>
                  <a:ext cx="415" cy="415"/>
                </a:xfrm>
                <a:custGeom>
                  <a:avLst/>
                  <a:gdLst>
                    <a:gd name="T0" fmla="*/ 106 w 1733"/>
                    <a:gd name="T1" fmla="*/ 1059 h 1733"/>
                    <a:gd name="T2" fmla="*/ 674 w 1733"/>
                    <a:gd name="T3" fmla="*/ 106 h 1733"/>
                    <a:gd name="T4" fmla="*/ 1627 w 1733"/>
                    <a:gd name="T5" fmla="*/ 674 h 1733"/>
                    <a:gd name="T6" fmla="*/ 1059 w 1733"/>
                    <a:gd name="T7" fmla="*/ 1627 h 1733"/>
                    <a:gd name="T8" fmla="*/ 106 w 1733"/>
                    <a:gd name="T9" fmla="*/ 1059 h 1733"/>
                    <a:gd name="T10" fmla="*/ 142 w 1733"/>
                    <a:gd name="T11" fmla="*/ 1050 h 1733"/>
                    <a:gd name="T12" fmla="*/ 1050 w 1733"/>
                    <a:gd name="T13" fmla="*/ 1591 h 1733"/>
                    <a:gd name="T14" fmla="*/ 1591 w 1733"/>
                    <a:gd name="T15" fmla="*/ 683 h 1733"/>
                    <a:gd name="T16" fmla="*/ 683 w 1733"/>
                    <a:gd name="T17" fmla="*/ 141 h 1733"/>
                    <a:gd name="T18" fmla="*/ 142 w 1733"/>
                    <a:gd name="T19" fmla="*/ 1050 h 1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33" h="1733">
                      <a:moveTo>
                        <a:pt x="106" y="1059"/>
                      </a:moveTo>
                      <a:cubicBezTo>
                        <a:pt x="0" y="639"/>
                        <a:pt x="255" y="212"/>
                        <a:pt x="674" y="106"/>
                      </a:cubicBezTo>
                      <a:cubicBezTo>
                        <a:pt x="1093" y="0"/>
                        <a:pt x="1521" y="254"/>
                        <a:pt x="1627" y="674"/>
                      </a:cubicBezTo>
                      <a:cubicBezTo>
                        <a:pt x="1733" y="1093"/>
                        <a:pt x="1478" y="1520"/>
                        <a:pt x="1059" y="1627"/>
                      </a:cubicBezTo>
                      <a:cubicBezTo>
                        <a:pt x="640" y="1733"/>
                        <a:pt x="212" y="1478"/>
                        <a:pt x="106" y="1059"/>
                      </a:cubicBezTo>
                      <a:close/>
                      <a:moveTo>
                        <a:pt x="142" y="1050"/>
                      </a:moveTo>
                      <a:cubicBezTo>
                        <a:pt x="243" y="1449"/>
                        <a:pt x="650" y="1692"/>
                        <a:pt x="1050" y="1591"/>
                      </a:cubicBezTo>
                      <a:cubicBezTo>
                        <a:pt x="1450" y="1490"/>
                        <a:pt x="1692" y="1082"/>
                        <a:pt x="1591" y="683"/>
                      </a:cubicBezTo>
                      <a:cubicBezTo>
                        <a:pt x="1490" y="283"/>
                        <a:pt x="1083" y="40"/>
                        <a:pt x="683" y="141"/>
                      </a:cubicBezTo>
                      <a:cubicBezTo>
                        <a:pt x="283" y="243"/>
                        <a:pt x="41" y="650"/>
                        <a:pt x="142" y="1050"/>
                      </a:cubicBezTo>
                      <a:close/>
                    </a:path>
                  </a:pathLst>
                </a:custGeom>
                <a:solidFill>
                  <a:srgbClr val="C5C6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1" name="îś1ïḓè">
                  <a:extLst>
                    <a:ext uri="{FF2B5EF4-FFF2-40B4-BE49-F238E27FC236}">
                      <a16:creationId xmlns:a16="http://schemas.microsoft.com/office/drawing/2014/main" id="{DD8ABEC4-5715-4A95-879E-49609FCCCBC1}"/>
                    </a:ext>
                  </a:extLst>
                </p:cNvPr>
                <p:cNvSpPr/>
                <p:nvPr/>
              </p:nvSpPr>
              <p:spPr bwMode="auto">
                <a:xfrm>
                  <a:off x="2544" y="1347"/>
                  <a:ext cx="75" cy="100"/>
                </a:xfrm>
                <a:custGeom>
                  <a:avLst/>
                  <a:gdLst>
                    <a:gd name="T0" fmla="*/ 312 w 312"/>
                    <a:gd name="T1" fmla="*/ 18 h 418"/>
                    <a:gd name="T2" fmla="*/ 292 w 312"/>
                    <a:gd name="T3" fmla="*/ 9 h 418"/>
                    <a:gd name="T4" fmla="*/ 209 w 312"/>
                    <a:gd name="T5" fmla="*/ 6 h 418"/>
                    <a:gd name="T6" fmla="*/ 36 w 312"/>
                    <a:gd name="T7" fmla="*/ 124 h 418"/>
                    <a:gd name="T8" fmla="*/ 36 w 312"/>
                    <a:gd name="T9" fmla="*/ 124 h 418"/>
                    <a:gd name="T10" fmla="*/ 36 w 312"/>
                    <a:gd name="T11" fmla="*/ 125 h 418"/>
                    <a:gd name="T12" fmla="*/ 40 w 312"/>
                    <a:gd name="T13" fmla="*/ 334 h 418"/>
                    <a:gd name="T14" fmla="*/ 89 w 312"/>
                    <a:gd name="T15" fmla="*/ 401 h 418"/>
                    <a:gd name="T16" fmla="*/ 118 w 312"/>
                    <a:gd name="T17" fmla="*/ 418 h 418"/>
                    <a:gd name="T18" fmla="*/ 119 w 312"/>
                    <a:gd name="T19" fmla="*/ 413 h 418"/>
                    <a:gd name="T20" fmla="*/ 312 w 312"/>
                    <a:gd name="T21" fmla="*/ 18 h 4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2" h="418">
                      <a:moveTo>
                        <a:pt x="312" y="18"/>
                      </a:moveTo>
                      <a:cubicBezTo>
                        <a:pt x="299" y="12"/>
                        <a:pt x="292" y="9"/>
                        <a:pt x="292" y="9"/>
                      </a:cubicBezTo>
                      <a:cubicBezTo>
                        <a:pt x="292" y="9"/>
                        <a:pt x="256" y="0"/>
                        <a:pt x="209" y="6"/>
                      </a:cubicBezTo>
                      <a:cubicBezTo>
                        <a:pt x="138" y="14"/>
                        <a:pt x="71" y="56"/>
                        <a:pt x="36" y="124"/>
                      </a:cubicBezTo>
                      <a:cubicBezTo>
                        <a:pt x="36" y="124"/>
                        <a:pt x="36" y="124"/>
                        <a:pt x="36" y="124"/>
                      </a:cubicBezTo>
                      <a:cubicBezTo>
                        <a:pt x="36" y="125"/>
                        <a:pt x="36" y="125"/>
                        <a:pt x="36" y="125"/>
                      </a:cubicBezTo>
                      <a:cubicBezTo>
                        <a:pt x="0" y="193"/>
                        <a:pt x="4" y="272"/>
                        <a:pt x="40" y="334"/>
                      </a:cubicBezTo>
                      <a:cubicBezTo>
                        <a:pt x="62" y="376"/>
                        <a:pt x="89" y="401"/>
                        <a:pt x="89" y="401"/>
                      </a:cubicBezTo>
                      <a:cubicBezTo>
                        <a:pt x="89" y="401"/>
                        <a:pt x="100" y="407"/>
                        <a:pt x="118" y="418"/>
                      </a:cubicBezTo>
                      <a:cubicBezTo>
                        <a:pt x="119" y="416"/>
                        <a:pt x="119" y="414"/>
                        <a:pt x="119" y="413"/>
                      </a:cubicBezTo>
                      <a:lnTo>
                        <a:pt x="312" y="18"/>
                      </a:lnTo>
                      <a:close/>
                    </a:path>
                  </a:pathLst>
                </a:custGeom>
                <a:solidFill>
                  <a:srgbClr val="EE7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2" name="îśľïḓè">
                  <a:extLst>
                    <a:ext uri="{FF2B5EF4-FFF2-40B4-BE49-F238E27FC236}">
                      <a16:creationId xmlns:a16="http://schemas.microsoft.com/office/drawing/2014/main" id="{B17E3D26-77FC-4956-9B69-D631178B09CE}"/>
                    </a:ext>
                  </a:extLst>
                </p:cNvPr>
                <p:cNvSpPr/>
                <p:nvPr/>
              </p:nvSpPr>
              <p:spPr bwMode="auto">
                <a:xfrm>
                  <a:off x="2594" y="1362"/>
                  <a:ext cx="277" cy="214"/>
                </a:xfrm>
                <a:custGeom>
                  <a:avLst/>
                  <a:gdLst>
                    <a:gd name="T0" fmla="*/ 1041 w 1154"/>
                    <a:gd name="T1" fmla="*/ 385 h 892"/>
                    <a:gd name="T2" fmla="*/ 1014 w 1154"/>
                    <a:gd name="T3" fmla="*/ 368 h 892"/>
                    <a:gd name="T4" fmla="*/ 1006 w 1154"/>
                    <a:gd name="T5" fmla="*/ 363 h 892"/>
                    <a:gd name="T6" fmla="*/ 998 w 1154"/>
                    <a:gd name="T7" fmla="*/ 360 h 892"/>
                    <a:gd name="T8" fmla="*/ 980 w 1154"/>
                    <a:gd name="T9" fmla="*/ 351 h 892"/>
                    <a:gd name="T10" fmla="*/ 202 w 1154"/>
                    <a:gd name="T11" fmla="*/ 0 h 892"/>
                    <a:gd name="T12" fmla="*/ 8 w 1154"/>
                    <a:gd name="T13" fmla="*/ 397 h 892"/>
                    <a:gd name="T14" fmla="*/ 0 w 1154"/>
                    <a:gd name="T15" fmla="*/ 408 h 892"/>
                    <a:gd name="T16" fmla="*/ 730 w 1154"/>
                    <a:gd name="T17" fmla="*/ 835 h 892"/>
                    <a:gd name="T18" fmla="*/ 747 w 1154"/>
                    <a:gd name="T19" fmla="*/ 845 h 892"/>
                    <a:gd name="T20" fmla="*/ 755 w 1154"/>
                    <a:gd name="T21" fmla="*/ 849 h 892"/>
                    <a:gd name="T22" fmla="*/ 763 w 1154"/>
                    <a:gd name="T23" fmla="*/ 853 h 892"/>
                    <a:gd name="T24" fmla="*/ 793 w 1154"/>
                    <a:gd name="T25" fmla="*/ 865 h 892"/>
                    <a:gd name="T26" fmla="*/ 1026 w 1154"/>
                    <a:gd name="T27" fmla="*/ 838 h 892"/>
                    <a:gd name="T28" fmla="*/ 1028 w 1154"/>
                    <a:gd name="T29" fmla="*/ 836 h 892"/>
                    <a:gd name="T30" fmla="*/ 1063 w 1154"/>
                    <a:gd name="T31" fmla="*/ 810 h 892"/>
                    <a:gd name="T32" fmla="*/ 1066 w 1154"/>
                    <a:gd name="T33" fmla="*/ 806 h 892"/>
                    <a:gd name="T34" fmla="*/ 1096 w 1154"/>
                    <a:gd name="T35" fmla="*/ 775 h 892"/>
                    <a:gd name="T36" fmla="*/ 1099 w 1154"/>
                    <a:gd name="T37" fmla="*/ 770 h 892"/>
                    <a:gd name="T38" fmla="*/ 1123 w 1154"/>
                    <a:gd name="T39" fmla="*/ 732 h 892"/>
                    <a:gd name="T40" fmla="*/ 1123 w 1154"/>
                    <a:gd name="T41" fmla="*/ 732 h 892"/>
                    <a:gd name="T42" fmla="*/ 1123 w 1154"/>
                    <a:gd name="T43" fmla="*/ 732 h 892"/>
                    <a:gd name="T44" fmla="*/ 1141 w 1154"/>
                    <a:gd name="T45" fmla="*/ 690 h 892"/>
                    <a:gd name="T46" fmla="*/ 1142 w 1154"/>
                    <a:gd name="T47" fmla="*/ 685 h 892"/>
                    <a:gd name="T48" fmla="*/ 1151 w 1154"/>
                    <a:gd name="T49" fmla="*/ 642 h 892"/>
                    <a:gd name="T50" fmla="*/ 1152 w 1154"/>
                    <a:gd name="T51" fmla="*/ 637 h 892"/>
                    <a:gd name="T52" fmla="*/ 1153 w 1154"/>
                    <a:gd name="T53" fmla="*/ 594 h 892"/>
                    <a:gd name="T54" fmla="*/ 1153 w 1154"/>
                    <a:gd name="T55" fmla="*/ 591 h 892"/>
                    <a:gd name="T56" fmla="*/ 1041 w 1154"/>
                    <a:gd name="T57" fmla="*/ 385 h 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54" h="892">
                      <a:moveTo>
                        <a:pt x="1041" y="385"/>
                      </a:moveTo>
                      <a:cubicBezTo>
                        <a:pt x="1033" y="379"/>
                        <a:pt x="1024" y="373"/>
                        <a:pt x="1014" y="368"/>
                      </a:cubicBezTo>
                      <a:cubicBezTo>
                        <a:pt x="1011" y="366"/>
                        <a:pt x="1009" y="364"/>
                        <a:pt x="1006" y="363"/>
                      </a:cubicBezTo>
                      <a:cubicBezTo>
                        <a:pt x="1003" y="362"/>
                        <a:pt x="1001" y="361"/>
                        <a:pt x="998" y="360"/>
                      </a:cubicBezTo>
                      <a:cubicBezTo>
                        <a:pt x="992" y="357"/>
                        <a:pt x="986" y="354"/>
                        <a:pt x="980" y="351"/>
                      </a:cubicBezTo>
                      <a:cubicBezTo>
                        <a:pt x="841" y="289"/>
                        <a:pt x="413" y="95"/>
                        <a:pt x="202" y="0"/>
                      </a:cubicBezTo>
                      <a:cubicBezTo>
                        <a:pt x="8" y="397"/>
                        <a:pt x="8" y="397"/>
                        <a:pt x="8" y="397"/>
                      </a:cubicBezTo>
                      <a:cubicBezTo>
                        <a:pt x="6" y="402"/>
                        <a:pt x="3" y="404"/>
                        <a:pt x="0" y="408"/>
                      </a:cubicBezTo>
                      <a:cubicBezTo>
                        <a:pt x="202" y="526"/>
                        <a:pt x="600" y="758"/>
                        <a:pt x="730" y="835"/>
                      </a:cubicBezTo>
                      <a:cubicBezTo>
                        <a:pt x="735" y="838"/>
                        <a:pt x="741" y="842"/>
                        <a:pt x="747" y="845"/>
                      </a:cubicBezTo>
                      <a:cubicBezTo>
                        <a:pt x="750" y="846"/>
                        <a:pt x="752" y="848"/>
                        <a:pt x="755" y="849"/>
                      </a:cubicBezTo>
                      <a:cubicBezTo>
                        <a:pt x="757" y="851"/>
                        <a:pt x="760" y="852"/>
                        <a:pt x="763" y="853"/>
                      </a:cubicBezTo>
                      <a:cubicBezTo>
                        <a:pt x="773" y="858"/>
                        <a:pt x="783" y="862"/>
                        <a:pt x="793" y="865"/>
                      </a:cubicBezTo>
                      <a:cubicBezTo>
                        <a:pt x="872" y="892"/>
                        <a:pt x="958" y="880"/>
                        <a:pt x="1026" y="838"/>
                      </a:cubicBezTo>
                      <a:cubicBezTo>
                        <a:pt x="1027" y="837"/>
                        <a:pt x="1027" y="837"/>
                        <a:pt x="1028" y="836"/>
                      </a:cubicBezTo>
                      <a:cubicBezTo>
                        <a:pt x="1040" y="828"/>
                        <a:pt x="1052" y="820"/>
                        <a:pt x="1063" y="810"/>
                      </a:cubicBezTo>
                      <a:cubicBezTo>
                        <a:pt x="1064" y="809"/>
                        <a:pt x="1065" y="808"/>
                        <a:pt x="1066" y="806"/>
                      </a:cubicBezTo>
                      <a:cubicBezTo>
                        <a:pt x="1077" y="797"/>
                        <a:pt x="1087" y="786"/>
                        <a:pt x="1096" y="775"/>
                      </a:cubicBezTo>
                      <a:cubicBezTo>
                        <a:pt x="1097" y="773"/>
                        <a:pt x="1098" y="772"/>
                        <a:pt x="1099" y="770"/>
                      </a:cubicBezTo>
                      <a:cubicBezTo>
                        <a:pt x="1108" y="758"/>
                        <a:pt x="1116" y="746"/>
                        <a:pt x="1123" y="732"/>
                      </a:cubicBezTo>
                      <a:cubicBezTo>
                        <a:pt x="1123" y="732"/>
                        <a:pt x="1123" y="732"/>
                        <a:pt x="1123" y="732"/>
                      </a:cubicBezTo>
                      <a:cubicBezTo>
                        <a:pt x="1123" y="732"/>
                        <a:pt x="1123" y="732"/>
                        <a:pt x="1123" y="732"/>
                      </a:cubicBezTo>
                      <a:cubicBezTo>
                        <a:pt x="1130" y="718"/>
                        <a:pt x="1136" y="704"/>
                        <a:pt x="1141" y="690"/>
                      </a:cubicBezTo>
                      <a:cubicBezTo>
                        <a:pt x="1141" y="688"/>
                        <a:pt x="1142" y="686"/>
                        <a:pt x="1142" y="685"/>
                      </a:cubicBezTo>
                      <a:cubicBezTo>
                        <a:pt x="1146" y="671"/>
                        <a:pt x="1149" y="657"/>
                        <a:pt x="1151" y="642"/>
                      </a:cubicBezTo>
                      <a:cubicBezTo>
                        <a:pt x="1151" y="641"/>
                        <a:pt x="1152" y="639"/>
                        <a:pt x="1152" y="637"/>
                      </a:cubicBezTo>
                      <a:cubicBezTo>
                        <a:pt x="1153" y="623"/>
                        <a:pt x="1154" y="608"/>
                        <a:pt x="1153" y="594"/>
                      </a:cubicBezTo>
                      <a:cubicBezTo>
                        <a:pt x="1153" y="593"/>
                        <a:pt x="1153" y="592"/>
                        <a:pt x="1153" y="591"/>
                      </a:cubicBezTo>
                      <a:cubicBezTo>
                        <a:pt x="1149" y="511"/>
                        <a:pt x="1109" y="435"/>
                        <a:pt x="1041" y="385"/>
                      </a:cubicBezTo>
                      <a:close/>
                    </a:path>
                  </a:pathLst>
                </a:custGeom>
                <a:solidFill>
                  <a:srgbClr val="EE7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3" name="íṡḷíḑe">
                  <a:extLst>
                    <a:ext uri="{FF2B5EF4-FFF2-40B4-BE49-F238E27FC236}">
                      <a16:creationId xmlns:a16="http://schemas.microsoft.com/office/drawing/2014/main" id="{1168FC38-C2D8-4617-92E1-8DF126C2B378}"/>
                    </a:ext>
                  </a:extLst>
                </p:cNvPr>
                <p:cNvSpPr/>
                <p:nvPr/>
              </p:nvSpPr>
              <p:spPr bwMode="auto">
                <a:xfrm>
                  <a:off x="2573" y="1352"/>
                  <a:ext cx="70" cy="108"/>
                </a:xfrm>
                <a:custGeom>
                  <a:avLst/>
                  <a:gdLst>
                    <a:gd name="T0" fmla="*/ 293 w 293"/>
                    <a:gd name="T1" fmla="*/ 45 h 453"/>
                    <a:gd name="T2" fmla="*/ 194 w 293"/>
                    <a:gd name="T3" fmla="*/ 0 h 453"/>
                    <a:gd name="T4" fmla="*/ 1 w 293"/>
                    <a:gd name="T5" fmla="*/ 395 h 453"/>
                    <a:gd name="T6" fmla="*/ 0 w 293"/>
                    <a:gd name="T7" fmla="*/ 400 h 453"/>
                    <a:gd name="T8" fmla="*/ 91 w 293"/>
                    <a:gd name="T9" fmla="*/ 453 h 453"/>
                    <a:gd name="T10" fmla="*/ 99 w 293"/>
                    <a:gd name="T11" fmla="*/ 442 h 453"/>
                    <a:gd name="T12" fmla="*/ 293 w 293"/>
                    <a:gd name="T13" fmla="*/ 45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3" h="453">
                      <a:moveTo>
                        <a:pt x="293" y="45"/>
                      </a:moveTo>
                      <a:cubicBezTo>
                        <a:pt x="249" y="24"/>
                        <a:pt x="214" y="9"/>
                        <a:pt x="194" y="0"/>
                      </a:cubicBezTo>
                      <a:cubicBezTo>
                        <a:pt x="1" y="395"/>
                        <a:pt x="1" y="395"/>
                        <a:pt x="1" y="395"/>
                      </a:cubicBezTo>
                      <a:cubicBezTo>
                        <a:pt x="1" y="396"/>
                        <a:pt x="1" y="398"/>
                        <a:pt x="0" y="400"/>
                      </a:cubicBezTo>
                      <a:cubicBezTo>
                        <a:pt x="21" y="412"/>
                        <a:pt x="53" y="430"/>
                        <a:pt x="91" y="453"/>
                      </a:cubicBezTo>
                      <a:cubicBezTo>
                        <a:pt x="94" y="449"/>
                        <a:pt x="97" y="447"/>
                        <a:pt x="99" y="442"/>
                      </a:cubicBezTo>
                      <a:lnTo>
                        <a:pt x="293" y="45"/>
                      </a:lnTo>
                      <a:close/>
                    </a:path>
                  </a:pathLst>
                </a:custGeom>
                <a:solidFill>
                  <a:srgbClr val="1D34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4" name="íŝlíďê">
                  <a:extLst>
                    <a:ext uri="{FF2B5EF4-FFF2-40B4-BE49-F238E27FC236}">
                      <a16:creationId xmlns:a16="http://schemas.microsoft.com/office/drawing/2014/main" id="{CB5012DC-9E17-4B3F-A692-B3FB71FF3112}"/>
                    </a:ext>
                  </a:extLst>
                </p:cNvPr>
                <p:cNvSpPr/>
                <p:nvPr/>
              </p:nvSpPr>
              <p:spPr bwMode="auto">
                <a:xfrm>
                  <a:off x="2519" y="634"/>
                  <a:ext cx="662" cy="716"/>
                </a:xfrm>
                <a:custGeom>
                  <a:avLst/>
                  <a:gdLst>
                    <a:gd name="T0" fmla="*/ 1396 w 2766"/>
                    <a:gd name="T1" fmla="*/ 1124 h 2995"/>
                    <a:gd name="T2" fmla="*/ 1444 w 2766"/>
                    <a:gd name="T3" fmla="*/ 637 h 2995"/>
                    <a:gd name="T4" fmla="*/ 1356 w 2766"/>
                    <a:gd name="T5" fmla="*/ 400 h 2995"/>
                    <a:gd name="T6" fmla="*/ 1037 w 2766"/>
                    <a:gd name="T7" fmla="*/ 0 h 2995"/>
                    <a:gd name="T8" fmla="*/ 487 w 2766"/>
                    <a:gd name="T9" fmla="*/ 359 h 2995"/>
                    <a:gd name="T10" fmla="*/ 486 w 2766"/>
                    <a:gd name="T11" fmla="*/ 357 h 2995"/>
                    <a:gd name="T12" fmla="*/ 479 w 2766"/>
                    <a:gd name="T13" fmla="*/ 364 h 2995"/>
                    <a:gd name="T14" fmla="*/ 470 w 2766"/>
                    <a:gd name="T15" fmla="*/ 370 h 2995"/>
                    <a:gd name="T16" fmla="*/ 471 w 2766"/>
                    <a:gd name="T17" fmla="*/ 371 h 2995"/>
                    <a:gd name="T18" fmla="*/ 0 w 2766"/>
                    <a:gd name="T19" fmla="*/ 828 h 2995"/>
                    <a:gd name="T20" fmla="*/ 318 w 2766"/>
                    <a:gd name="T21" fmla="*/ 1228 h 2995"/>
                    <a:gd name="T22" fmla="*/ 530 w 2766"/>
                    <a:gd name="T23" fmla="*/ 1366 h 2995"/>
                    <a:gd name="T24" fmla="*/ 1015 w 2766"/>
                    <a:gd name="T25" fmla="*/ 1428 h 2995"/>
                    <a:gd name="T26" fmla="*/ 1258 w 2766"/>
                    <a:gd name="T27" fmla="*/ 1597 h 2995"/>
                    <a:gd name="T28" fmla="*/ 1369 w 2766"/>
                    <a:gd name="T29" fmla="*/ 1871 h 2995"/>
                    <a:gd name="T30" fmla="*/ 1321 w 2766"/>
                    <a:gd name="T31" fmla="*/ 2358 h 2995"/>
                    <a:gd name="T32" fmla="*/ 1409 w 2766"/>
                    <a:gd name="T33" fmla="*/ 2595 h 2995"/>
                    <a:gd name="T34" fmla="*/ 1728 w 2766"/>
                    <a:gd name="T35" fmla="*/ 2995 h 2995"/>
                    <a:gd name="T36" fmla="*/ 2278 w 2766"/>
                    <a:gd name="T37" fmla="*/ 2637 h 2995"/>
                    <a:gd name="T38" fmla="*/ 2279 w 2766"/>
                    <a:gd name="T39" fmla="*/ 2638 h 2995"/>
                    <a:gd name="T40" fmla="*/ 2287 w 2766"/>
                    <a:gd name="T41" fmla="*/ 2631 h 2995"/>
                    <a:gd name="T42" fmla="*/ 2295 w 2766"/>
                    <a:gd name="T43" fmla="*/ 2625 h 2995"/>
                    <a:gd name="T44" fmla="*/ 2294 w 2766"/>
                    <a:gd name="T45" fmla="*/ 2624 h 2995"/>
                    <a:gd name="T46" fmla="*/ 2766 w 2766"/>
                    <a:gd name="T47" fmla="*/ 2167 h 2995"/>
                    <a:gd name="T48" fmla="*/ 2447 w 2766"/>
                    <a:gd name="T49" fmla="*/ 1768 h 2995"/>
                    <a:gd name="T50" fmla="*/ 2236 w 2766"/>
                    <a:gd name="T51" fmla="*/ 1629 h 2995"/>
                    <a:gd name="T52" fmla="*/ 1750 w 2766"/>
                    <a:gd name="T53" fmla="*/ 1567 h 2995"/>
                    <a:gd name="T54" fmla="*/ 1507 w 2766"/>
                    <a:gd name="T55" fmla="*/ 1398 h 2995"/>
                    <a:gd name="T56" fmla="*/ 1396 w 2766"/>
                    <a:gd name="T57" fmla="*/ 1124 h 29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66" h="2995">
                      <a:moveTo>
                        <a:pt x="1396" y="1124"/>
                      </a:moveTo>
                      <a:cubicBezTo>
                        <a:pt x="1396" y="1124"/>
                        <a:pt x="1447" y="764"/>
                        <a:pt x="1444" y="637"/>
                      </a:cubicBezTo>
                      <a:cubicBezTo>
                        <a:pt x="1442" y="510"/>
                        <a:pt x="1356" y="400"/>
                        <a:pt x="1356" y="400"/>
                      </a:cubicBezTo>
                      <a:cubicBezTo>
                        <a:pt x="1037" y="0"/>
                        <a:pt x="1037" y="0"/>
                        <a:pt x="1037" y="0"/>
                      </a:cubicBezTo>
                      <a:cubicBezTo>
                        <a:pt x="487" y="359"/>
                        <a:pt x="487" y="359"/>
                        <a:pt x="487" y="359"/>
                      </a:cubicBezTo>
                      <a:cubicBezTo>
                        <a:pt x="486" y="357"/>
                        <a:pt x="486" y="357"/>
                        <a:pt x="486" y="357"/>
                      </a:cubicBezTo>
                      <a:cubicBezTo>
                        <a:pt x="479" y="364"/>
                        <a:pt x="479" y="364"/>
                        <a:pt x="479" y="364"/>
                      </a:cubicBezTo>
                      <a:cubicBezTo>
                        <a:pt x="470" y="370"/>
                        <a:pt x="470" y="370"/>
                        <a:pt x="470" y="370"/>
                      </a:cubicBezTo>
                      <a:cubicBezTo>
                        <a:pt x="471" y="371"/>
                        <a:pt x="471" y="371"/>
                        <a:pt x="471" y="371"/>
                      </a:cubicBezTo>
                      <a:cubicBezTo>
                        <a:pt x="0" y="828"/>
                        <a:pt x="0" y="828"/>
                        <a:pt x="0" y="828"/>
                      </a:cubicBezTo>
                      <a:cubicBezTo>
                        <a:pt x="318" y="1228"/>
                        <a:pt x="318" y="1228"/>
                        <a:pt x="318" y="1228"/>
                      </a:cubicBezTo>
                      <a:cubicBezTo>
                        <a:pt x="318" y="1228"/>
                        <a:pt x="406" y="1336"/>
                        <a:pt x="530" y="1366"/>
                      </a:cubicBezTo>
                      <a:cubicBezTo>
                        <a:pt x="653" y="1397"/>
                        <a:pt x="1015" y="1428"/>
                        <a:pt x="1015" y="1428"/>
                      </a:cubicBezTo>
                      <a:cubicBezTo>
                        <a:pt x="1015" y="1428"/>
                        <a:pt x="1123" y="1437"/>
                        <a:pt x="1258" y="1597"/>
                      </a:cubicBezTo>
                      <a:cubicBezTo>
                        <a:pt x="1384" y="1764"/>
                        <a:pt x="1369" y="1871"/>
                        <a:pt x="1369" y="1871"/>
                      </a:cubicBezTo>
                      <a:cubicBezTo>
                        <a:pt x="1369" y="1871"/>
                        <a:pt x="1318" y="2231"/>
                        <a:pt x="1321" y="2358"/>
                      </a:cubicBezTo>
                      <a:cubicBezTo>
                        <a:pt x="1324" y="2486"/>
                        <a:pt x="1409" y="2595"/>
                        <a:pt x="1409" y="2595"/>
                      </a:cubicBezTo>
                      <a:cubicBezTo>
                        <a:pt x="1728" y="2995"/>
                        <a:pt x="1728" y="2995"/>
                        <a:pt x="1728" y="2995"/>
                      </a:cubicBezTo>
                      <a:cubicBezTo>
                        <a:pt x="2278" y="2637"/>
                        <a:pt x="2278" y="2637"/>
                        <a:pt x="2278" y="2637"/>
                      </a:cubicBezTo>
                      <a:cubicBezTo>
                        <a:pt x="2279" y="2638"/>
                        <a:pt x="2279" y="2638"/>
                        <a:pt x="2279" y="2638"/>
                      </a:cubicBezTo>
                      <a:cubicBezTo>
                        <a:pt x="2287" y="2631"/>
                        <a:pt x="2287" y="2631"/>
                        <a:pt x="2287" y="2631"/>
                      </a:cubicBezTo>
                      <a:cubicBezTo>
                        <a:pt x="2295" y="2625"/>
                        <a:pt x="2295" y="2625"/>
                        <a:pt x="2295" y="2625"/>
                      </a:cubicBezTo>
                      <a:cubicBezTo>
                        <a:pt x="2294" y="2624"/>
                        <a:pt x="2294" y="2624"/>
                        <a:pt x="2294" y="2624"/>
                      </a:cubicBezTo>
                      <a:cubicBezTo>
                        <a:pt x="2766" y="2167"/>
                        <a:pt x="2766" y="2167"/>
                        <a:pt x="2766" y="2167"/>
                      </a:cubicBezTo>
                      <a:cubicBezTo>
                        <a:pt x="2447" y="1768"/>
                        <a:pt x="2447" y="1768"/>
                        <a:pt x="2447" y="1768"/>
                      </a:cubicBezTo>
                      <a:cubicBezTo>
                        <a:pt x="2447" y="1768"/>
                        <a:pt x="2359" y="1660"/>
                        <a:pt x="2236" y="1629"/>
                      </a:cubicBezTo>
                      <a:cubicBezTo>
                        <a:pt x="2112" y="1598"/>
                        <a:pt x="1750" y="1567"/>
                        <a:pt x="1750" y="1567"/>
                      </a:cubicBezTo>
                      <a:cubicBezTo>
                        <a:pt x="1750" y="1567"/>
                        <a:pt x="1642" y="1558"/>
                        <a:pt x="1507" y="1398"/>
                      </a:cubicBezTo>
                      <a:cubicBezTo>
                        <a:pt x="1381" y="1231"/>
                        <a:pt x="1396" y="1124"/>
                        <a:pt x="1396" y="1124"/>
                      </a:cubicBezTo>
                      <a:close/>
                    </a:path>
                  </a:pathLst>
                </a:custGeom>
                <a:solidFill>
                  <a:srgbClr val="F3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5" name="iṩļîďe">
                  <a:extLst>
                    <a:ext uri="{FF2B5EF4-FFF2-40B4-BE49-F238E27FC236}">
                      <a16:creationId xmlns:a16="http://schemas.microsoft.com/office/drawing/2014/main" id="{0FCCC3CD-9821-42C9-9B32-3B6441DA8989}"/>
                    </a:ext>
                  </a:extLst>
                </p:cNvPr>
                <p:cNvSpPr/>
                <p:nvPr/>
              </p:nvSpPr>
              <p:spPr bwMode="auto">
                <a:xfrm>
                  <a:off x="2486" y="708"/>
                  <a:ext cx="165" cy="144"/>
                </a:xfrm>
                <a:custGeom>
                  <a:avLst/>
                  <a:gdLst>
                    <a:gd name="T0" fmla="*/ 17 w 689"/>
                    <a:gd name="T1" fmla="*/ 443 h 603"/>
                    <a:gd name="T2" fmla="*/ 18 w 689"/>
                    <a:gd name="T3" fmla="*/ 507 h 603"/>
                    <a:gd name="T4" fmla="*/ 72 w 689"/>
                    <a:gd name="T5" fmla="*/ 574 h 603"/>
                    <a:gd name="T6" fmla="*/ 134 w 689"/>
                    <a:gd name="T7" fmla="*/ 590 h 603"/>
                    <a:gd name="T8" fmla="*/ 689 w 689"/>
                    <a:gd name="T9" fmla="*/ 147 h 603"/>
                    <a:gd name="T10" fmla="*/ 572 w 689"/>
                    <a:gd name="T11" fmla="*/ 0 h 603"/>
                    <a:gd name="T12" fmla="*/ 17 w 689"/>
                    <a:gd name="T13" fmla="*/ 443 h 6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89" h="603">
                      <a:moveTo>
                        <a:pt x="17" y="443"/>
                      </a:moveTo>
                      <a:cubicBezTo>
                        <a:pt x="0" y="456"/>
                        <a:pt x="1" y="485"/>
                        <a:pt x="18" y="507"/>
                      </a:cubicBezTo>
                      <a:cubicBezTo>
                        <a:pt x="72" y="574"/>
                        <a:pt x="72" y="574"/>
                        <a:pt x="72" y="574"/>
                      </a:cubicBezTo>
                      <a:cubicBezTo>
                        <a:pt x="89" y="596"/>
                        <a:pt x="117" y="603"/>
                        <a:pt x="134" y="590"/>
                      </a:cubicBezTo>
                      <a:cubicBezTo>
                        <a:pt x="689" y="147"/>
                        <a:pt x="689" y="147"/>
                        <a:pt x="689" y="147"/>
                      </a:cubicBezTo>
                      <a:cubicBezTo>
                        <a:pt x="572" y="0"/>
                        <a:pt x="572" y="0"/>
                        <a:pt x="572" y="0"/>
                      </a:cubicBezTo>
                      <a:lnTo>
                        <a:pt x="17" y="443"/>
                      </a:lnTo>
                      <a:close/>
                    </a:path>
                  </a:pathLst>
                </a:custGeom>
                <a:solidFill>
                  <a:srgbClr val="4D58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6" name="íś1ïḋê">
                  <a:extLst>
                    <a:ext uri="{FF2B5EF4-FFF2-40B4-BE49-F238E27FC236}">
                      <a16:creationId xmlns:a16="http://schemas.microsoft.com/office/drawing/2014/main" id="{C778A9C6-6AC8-4A81-AAF8-AF78BE5EB09B}"/>
                    </a:ext>
                  </a:extLst>
                </p:cNvPr>
                <p:cNvSpPr/>
                <p:nvPr/>
              </p:nvSpPr>
              <p:spPr bwMode="auto">
                <a:xfrm>
                  <a:off x="2623" y="599"/>
                  <a:ext cx="165" cy="144"/>
                </a:xfrm>
                <a:custGeom>
                  <a:avLst/>
                  <a:gdLst>
                    <a:gd name="T0" fmla="*/ 671 w 689"/>
                    <a:gd name="T1" fmla="*/ 96 h 603"/>
                    <a:gd name="T2" fmla="*/ 618 w 689"/>
                    <a:gd name="T3" fmla="*/ 29 h 603"/>
                    <a:gd name="T4" fmla="*/ 555 w 689"/>
                    <a:gd name="T5" fmla="*/ 13 h 603"/>
                    <a:gd name="T6" fmla="*/ 0 w 689"/>
                    <a:gd name="T7" fmla="*/ 456 h 603"/>
                    <a:gd name="T8" fmla="*/ 117 w 689"/>
                    <a:gd name="T9" fmla="*/ 603 h 603"/>
                    <a:gd name="T10" fmla="*/ 672 w 689"/>
                    <a:gd name="T11" fmla="*/ 161 h 603"/>
                    <a:gd name="T12" fmla="*/ 671 w 689"/>
                    <a:gd name="T13" fmla="*/ 96 h 6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89" h="603">
                      <a:moveTo>
                        <a:pt x="671" y="96"/>
                      </a:moveTo>
                      <a:cubicBezTo>
                        <a:pt x="618" y="29"/>
                        <a:pt x="618" y="29"/>
                        <a:pt x="618" y="29"/>
                      </a:cubicBezTo>
                      <a:cubicBezTo>
                        <a:pt x="600" y="7"/>
                        <a:pt x="572" y="0"/>
                        <a:pt x="555" y="13"/>
                      </a:cubicBezTo>
                      <a:cubicBezTo>
                        <a:pt x="0" y="456"/>
                        <a:pt x="0" y="456"/>
                        <a:pt x="0" y="456"/>
                      </a:cubicBezTo>
                      <a:cubicBezTo>
                        <a:pt x="117" y="603"/>
                        <a:pt x="117" y="603"/>
                        <a:pt x="117" y="603"/>
                      </a:cubicBezTo>
                      <a:cubicBezTo>
                        <a:pt x="672" y="161"/>
                        <a:pt x="672" y="161"/>
                        <a:pt x="672" y="161"/>
                      </a:cubicBezTo>
                      <a:cubicBezTo>
                        <a:pt x="689" y="147"/>
                        <a:pt x="689" y="118"/>
                        <a:pt x="671" y="96"/>
                      </a:cubicBezTo>
                      <a:close/>
                    </a:path>
                  </a:pathLst>
                </a:custGeom>
                <a:solidFill>
                  <a:srgbClr val="283A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7" name="ïṣḷíḑê">
                  <a:extLst>
                    <a:ext uri="{FF2B5EF4-FFF2-40B4-BE49-F238E27FC236}">
                      <a16:creationId xmlns:a16="http://schemas.microsoft.com/office/drawing/2014/main" id="{B6383968-A6E9-49EB-A5F6-57B1DC9A4D29}"/>
                    </a:ext>
                  </a:extLst>
                </p:cNvPr>
                <p:cNvSpPr/>
                <p:nvPr/>
              </p:nvSpPr>
              <p:spPr bwMode="auto">
                <a:xfrm>
                  <a:off x="3048" y="1131"/>
                  <a:ext cx="165" cy="144"/>
                </a:xfrm>
                <a:custGeom>
                  <a:avLst/>
                  <a:gdLst>
                    <a:gd name="T0" fmla="*/ 672 w 689"/>
                    <a:gd name="T1" fmla="*/ 160 h 603"/>
                    <a:gd name="T2" fmla="*/ 671 w 689"/>
                    <a:gd name="T3" fmla="*/ 96 h 603"/>
                    <a:gd name="T4" fmla="*/ 617 w 689"/>
                    <a:gd name="T5" fmla="*/ 29 h 603"/>
                    <a:gd name="T6" fmla="*/ 555 w 689"/>
                    <a:gd name="T7" fmla="*/ 13 h 603"/>
                    <a:gd name="T8" fmla="*/ 0 w 689"/>
                    <a:gd name="T9" fmla="*/ 456 h 603"/>
                    <a:gd name="T10" fmla="*/ 117 w 689"/>
                    <a:gd name="T11" fmla="*/ 603 h 603"/>
                    <a:gd name="T12" fmla="*/ 672 w 689"/>
                    <a:gd name="T13" fmla="*/ 160 h 6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89" h="603">
                      <a:moveTo>
                        <a:pt x="672" y="160"/>
                      </a:moveTo>
                      <a:cubicBezTo>
                        <a:pt x="689" y="147"/>
                        <a:pt x="689" y="118"/>
                        <a:pt x="671" y="96"/>
                      </a:cubicBezTo>
                      <a:cubicBezTo>
                        <a:pt x="617" y="29"/>
                        <a:pt x="617" y="29"/>
                        <a:pt x="617" y="29"/>
                      </a:cubicBezTo>
                      <a:cubicBezTo>
                        <a:pt x="600" y="7"/>
                        <a:pt x="572" y="0"/>
                        <a:pt x="555" y="13"/>
                      </a:cubicBezTo>
                      <a:cubicBezTo>
                        <a:pt x="0" y="456"/>
                        <a:pt x="0" y="456"/>
                        <a:pt x="0" y="456"/>
                      </a:cubicBezTo>
                      <a:cubicBezTo>
                        <a:pt x="117" y="603"/>
                        <a:pt x="117" y="603"/>
                        <a:pt x="117" y="603"/>
                      </a:cubicBezTo>
                      <a:lnTo>
                        <a:pt x="672" y="160"/>
                      </a:lnTo>
                      <a:close/>
                    </a:path>
                  </a:pathLst>
                </a:custGeom>
                <a:solidFill>
                  <a:srgbClr val="283A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8" name="ïśḻîḑe">
                  <a:extLst>
                    <a:ext uri="{FF2B5EF4-FFF2-40B4-BE49-F238E27FC236}">
                      <a16:creationId xmlns:a16="http://schemas.microsoft.com/office/drawing/2014/main" id="{DF0BE4D4-2E39-4AC8-AB00-9148F2C43F83}"/>
                    </a:ext>
                  </a:extLst>
                </p:cNvPr>
                <p:cNvSpPr/>
                <p:nvPr/>
              </p:nvSpPr>
              <p:spPr bwMode="auto">
                <a:xfrm>
                  <a:off x="2911" y="1240"/>
                  <a:ext cx="165" cy="144"/>
                </a:xfrm>
                <a:custGeom>
                  <a:avLst/>
                  <a:gdLst>
                    <a:gd name="T0" fmla="*/ 18 w 689"/>
                    <a:gd name="T1" fmla="*/ 507 h 603"/>
                    <a:gd name="T2" fmla="*/ 72 w 689"/>
                    <a:gd name="T3" fmla="*/ 574 h 603"/>
                    <a:gd name="T4" fmla="*/ 134 w 689"/>
                    <a:gd name="T5" fmla="*/ 590 h 603"/>
                    <a:gd name="T6" fmla="*/ 689 w 689"/>
                    <a:gd name="T7" fmla="*/ 147 h 603"/>
                    <a:gd name="T8" fmla="*/ 572 w 689"/>
                    <a:gd name="T9" fmla="*/ 0 h 603"/>
                    <a:gd name="T10" fmla="*/ 17 w 689"/>
                    <a:gd name="T11" fmla="*/ 443 h 603"/>
                    <a:gd name="T12" fmla="*/ 18 w 689"/>
                    <a:gd name="T13" fmla="*/ 507 h 6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89" h="603">
                      <a:moveTo>
                        <a:pt x="18" y="507"/>
                      </a:moveTo>
                      <a:cubicBezTo>
                        <a:pt x="72" y="574"/>
                        <a:pt x="72" y="574"/>
                        <a:pt x="72" y="574"/>
                      </a:cubicBezTo>
                      <a:cubicBezTo>
                        <a:pt x="89" y="596"/>
                        <a:pt x="117" y="603"/>
                        <a:pt x="134" y="590"/>
                      </a:cubicBezTo>
                      <a:cubicBezTo>
                        <a:pt x="689" y="147"/>
                        <a:pt x="689" y="147"/>
                        <a:pt x="689" y="147"/>
                      </a:cubicBezTo>
                      <a:cubicBezTo>
                        <a:pt x="572" y="0"/>
                        <a:pt x="572" y="0"/>
                        <a:pt x="572" y="0"/>
                      </a:cubicBezTo>
                      <a:cubicBezTo>
                        <a:pt x="17" y="443"/>
                        <a:pt x="17" y="443"/>
                        <a:pt x="17" y="443"/>
                      </a:cubicBezTo>
                      <a:cubicBezTo>
                        <a:pt x="0" y="456"/>
                        <a:pt x="1" y="485"/>
                        <a:pt x="18" y="507"/>
                      </a:cubicBezTo>
                      <a:close/>
                    </a:path>
                  </a:pathLst>
                </a:custGeom>
                <a:solidFill>
                  <a:srgbClr val="4D58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9" name="îşḻïḑê">
                  <a:extLst>
                    <a:ext uri="{FF2B5EF4-FFF2-40B4-BE49-F238E27FC236}">
                      <a16:creationId xmlns:a16="http://schemas.microsoft.com/office/drawing/2014/main" id="{163C8172-75AD-4C82-B2AC-754D4A24F6B6}"/>
                    </a:ext>
                  </a:extLst>
                </p:cNvPr>
                <p:cNvSpPr/>
                <p:nvPr/>
              </p:nvSpPr>
              <p:spPr bwMode="auto">
                <a:xfrm>
                  <a:off x="2597" y="802"/>
                  <a:ext cx="214" cy="141"/>
                </a:xfrm>
                <a:custGeom>
                  <a:avLst/>
                  <a:gdLst>
                    <a:gd name="T0" fmla="*/ 0 w 892"/>
                    <a:gd name="T1" fmla="*/ 338 h 589"/>
                    <a:gd name="T2" fmla="*/ 359 w 892"/>
                    <a:gd name="T3" fmla="*/ 549 h 589"/>
                    <a:gd name="T4" fmla="*/ 892 w 892"/>
                    <a:gd name="T5" fmla="*/ 589 h 589"/>
                    <a:gd name="T6" fmla="*/ 423 w 892"/>
                    <a:gd name="T7" fmla="*/ 0 h 589"/>
                    <a:gd name="T8" fmla="*/ 0 w 892"/>
                    <a:gd name="T9" fmla="*/ 338 h 5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2" h="589">
                      <a:moveTo>
                        <a:pt x="0" y="338"/>
                      </a:moveTo>
                      <a:cubicBezTo>
                        <a:pt x="22" y="364"/>
                        <a:pt x="167" y="523"/>
                        <a:pt x="359" y="549"/>
                      </a:cubicBezTo>
                      <a:cubicBezTo>
                        <a:pt x="573" y="578"/>
                        <a:pt x="892" y="589"/>
                        <a:pt x="892" y="589"/>
                      </a:cubicBezTo>
                      <a:cubicBezTo>
                        <a:pt x="423" y="0"/>
                        <a:pt x="423" y="0"/>
                        <a:pt x="423" y="0"/>
                      </a:cubicBezTo>
                      <a:lnTo>
                        <a:pt x="0" y="338"/>
                      </a:lnTo>
                      <a:close/>
                    </a:path>
                  </a:pathLst>
                </a:custGeom>
                <a:solidFill>
                  <a:srgbClr val="E6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0" name="íśľiḓe">
                  <a:extLst>
                    <a:ext uri="{FF2B5EF4-FFF2-40B4-BE49-F238E27FC236}">
                      <a16:creationId xmlns:a16="http://schemas.microsoft.com/office/drawing/2014/main" id="{F96D7C2A-0C52-4A11-A3AA-B49F04FC93C9}"/>
                    </a:ext>
                  </a:extLst>
                </p:cNvPr>
                <p:cNvSpPr/>
                <p:nvPr/>
              </p:nvSpPr>
              <p:spPr bwMode="auto">
                <a:xfrm>
                  <a:off x="2698" y="721"/>
                  <a:ext cx="136" cy="222"/>
                </a:xfrm>
                <a:custGeom>
                  <a:avLst/>
                  <a:gdLst>
                    <a:gd name="T0" fmla="*/ 423 w 567"/>
                    <a:gd name="T1" fmla="*/ 0 h 926"/>
                    <a:gd name="T2" fmla="*/ 549 w 567"/>
                    <a:gd name="T3" fmla="*/ 397 h 926"/>
                    <a:gd name="T4" fmla="*/ 469 w 567"/>
                    <a:gd name="T5" fmla="*/ 926 h 926"/>
                    <a:gd name="T6" fmla="*/ 0 w 567"/>
                    <a:gd name="T7" fmla="*/ 337 h 926"/>
                    <a:gd name="T8" fmla="*/ 423 w 567"/>
                    <a:gd name="T9" fmla="*/ 0 h 9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7" h="926">
                      <a:moveTo>
                        <a:pt x="423" y="0"/>
                      </a:moveTo>
                      <a:cubicBezTo>
                        <a:pt x="444" y="28"/>
                        <a:pt x="567" y="204"/>
                        <a:pt x="549" y="397"/>
                      </a:cubicBezTo>
                      <a:cubicBezTo>
                        <a:pt x="530" y="612"/>
                        <a:pt x="469" y="926"/>
                        <a:pt x="469" y="926"/>
                      </a:cubicBezTo>
                      <a:cubicBezTo>
                        <a:pt x="0" y="337"/>
                        <a:pt x="0" y="337"/>
                        <a:pt x="0" y="337"/>
                      </a:cubicBezTo>
                      <a:lnTo>
                        <a:pt x="423" y="0"/>
                      </a:lnTo>
                      <a:close/>
                    </a:path>
                  </a:pathLst>
                </a:custGeom>
                <a:solidFill>
                  <a:srgbClr val="D39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1" name="ïşliḍè">
                  <a:extLst>
                    <a:ext uri="{FF2B5EF4-FFF2-40B4-BE49-F238E27FC236}">
                      <a16:creationId xmlns:a16="http://schemas.microsoft.com/office/drawing/2014/main" id="{01B0D8AF-A9AA-4F46-98C5-A42ABB68626B}"/>
                    </a:ext>
                  </a:extLst>
                </p:cNvPr>
                <p:cNvSpPr/>
                <p:nvPr/>
              </p:nvSpPr>
              <p:spPr bwMode="auto">
                <a:xfrm>
                  <a:off x="2904" y="1060"/>
                  <a:ext cx="214" cy="141"/>
                </a:xfrm>
                <a:custGeom>
                  <a:avLst/>
                  <a:gdLst>
                    <a:gd name="T0" fmla="*/ 893 w 893"/>
                    <a:gd name="T1" fmla="*/ 251 h 588"/>
                    <a:gd name="T2" fmla="*/ 534 w 893"/>
                    <a:gd name="T3" fmla="*/ 40 h 588"/>
                    <a:gd name="T4" fmla="*/ 0 w 893"/>
                    <a:gd name="T5" fmla="*/ 0 h 588"/>
                    <a:gd name="T6" fmla="*/ 470 w 893"/>
                    <a:gd name="T7" fmla="*/ 588 h 588"/>
                    <a:gd name="T8" fmla="*/ 893 w 893"/>
                    <a:gd name="T9" fmla="*/ 251 h 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3" h="588">
                      <a:moveTo>
                        <a:pt x="893" y="251"/>
                      </a:moveTo>
                      <a:cubicBezTo>
                        <a:pt x="870" y="225"/>
                        <a:pt x="726" y="66"/>
                        <a:pt x="534" y="40"/>
                      </a:cubicBezTo>
                      <a:cubicBezTo>
                        <a:pt x="320" y="11"/>
                        <a:pt x="0" y="0"/>
                        <a:pt x="0" y="0"/>
                      </a:cubicBezTo>
                      <a:cubicBezTo>
                        <a:pt x="470" y="588"/>
                        <a:pt x="470" y="588"/>
                        <a:pt x="470" y="588"/>
                      </a:cubicBezTo>
                      <a:lnTo>
                        <a:pt x="893" y="251"/>
                      </a:lnTo>
                      <a:close/>
                    </a:path>
                  </a:pathLst>
                </a:custGeom>
                <a:solidFill>
                  <a:srgbClr val="D39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2" name="íṩ1iḑê">
                  <a:extLst>
                    <a:ext uri="{FF2B5EF4-FFF2-40B4-BE49-F238E27FC236}">
                      <a16:creationId xmlns:a16="http://schemas.microsoft.com/office/drawing/2014/main" id="{54085A13-3EA0-4232-856F-09AF23B0DF6E}"/>
                    </a:ext>
                  </a:extLst>
                </p:cNvPr>
                <p:cNvSpPr/>
                <p:nvPr/>
              </p:nvSpPr>
              <p:spPr bwMode="auto">
                <a:xfrm>
                  <a:off x="2881" y="1060"/>
                  <a:ext cx="136" cy="221"/>
                </a:xfrm>
                <a:custGeom>
                  <a:avLst/>
                  <a:gdLst>
                    <a:gd name="T0" fmla="*/ 143 w 567"/>
                    <a:gd name="T1" fmla="*/ 926 h 926"/>
                    <a:gd name="T2" fmla="*/ 17 w 567"/>
                    <a:gd name="T3" fmla="*/ 529 h 926"/>
                    <a:gd name="T4" fmla="*/ 97 w 567"/>
                    <a:gd name="T5" fmla="*/ 0 h 926"/>
                    <a:gd name="T6" fmla="*/ 567 w 567"/>
                    <a:gd name="T7" fmla="*/ 588 h 926"/>
                    <a:gd name="T8" fmla="*/ 143 w 567"/>
                    <a:gd name="T9" fmla="*/ 926 h 9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7" h="926">
                      <a:moveTo>
                        <a:pt x="143" y="926"/>
                      </a:moveTo>
                      <a:cubicBezTo>
                        <a:pt x="123" y="898"/>
                        <a:pt x="0" y="722"/>
                        <a:pt x="17" y="529"/>
                      </a:cubicBezTo>
                      <a:cubicBezTo>
                        <a:pt x="36" y="314"/>
                        <a:pt x="97" y="0"/>
                        <a:pt x="97" y="0"/>
                      </a:cubicBezTo>
                      <a:cubicBezTo>
                        <a:pt x="567" y="588"/>
                        <a:pt x="567" y="588"/>
                        <a:pt x="567" y="588"/>
                      </a:cubicBezTo>
                      <a:lnTo>
                        <a:pt x="143" y="926"/>
                      </a:lnTo>
                      <a:close/>
                    </a:path>
                  </a:pathLst>
                </a:custGeom>
                <a:solidFill>
                  <a:srgbClr val="E6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3" name="íS1iḍé">
                  <a:extLst>
                    <a:ext uri="{FF2B5EF4-FFF2-40B4-BE49-F238E27FC236}">
                      <a16:creationId xmlns:a16="http://schemas.microsoft.com/office/drawing/2014/main" id="{FAD98CCE-6DB9-482A-995A-FEE446285E60}"/>
                    </a:ext>
                  </a:extLst>
                </p:cNvPr>
                <p:cNvSpPr/>
                <p:nvPr/>
              </p:nvSpPr>
              <p:spPr bwMode="auto">
                <a:xfrm>
                  <a:off x="2822" y="955"/>
                  <a:ext cx="8" cy="10"/>
                </a:xfrm>
                <a:custGeom>
                  <a:avLst/>
                  <a:gdLst>
                    <a:gd name="T0" fmla="*/ 26 w 34"/>
                    <a:gd name="T1" fmla="*/ 12 h 40"/>
                    <a:gd name="T2" fmla="*/ 0 w 34"/>
                    <a:gd name="T3" fmla="*/ 6 h 40"/>
                    <a:gd name="T4" fmla="*/ 27 w 34"/>
                    <a:gd name="T5" fmla="*/ 40 h 40"/>
                    <a:gd name="T6" fmla="*/ 26 w 34"/>
                    <a:gd name="T7" fmla="*/ 1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" h="40">
                      <a:moveTo>
                        <a:pt x="26" y="12"/>
                      </a:moveTo>
                      <a:cubicBezTo>
                        <a:pt x="19" y="3"/>
                        <a:pt x="7" y="0"/>
                        <a:pt x="0" y="6"/>
                      </a:cubicBezTo>
                      <a:cubicBezTo>
                        <a:pt x="27" y="40"/>
                        <a:pt x="27" y="40"/>
                        <a:pt x="27" y="40"/>
                      </a:cubicBezTo>
                      <a:cubicBezTo>
                        <a:pt x="34" y="34"/>
                        <a:pt x="34" y="22"/>
                        <a:pt x="26" y="12"/>
                      </a:cubicBezTo>
                      <a:close/>
                    </a:path>
                  </a:pathLst>
                </a:custGeom>
                <a:solidFill>
                  <a:srgbClr val="D39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4" name="iṡḻîde">
                  <a:extLst>
                    <a:ext uri="{FF2B5EF4-FFF2-40B4-BE49-F238E27FC236}">
                      <a16:creationId xmlns:a16="http://schemas.microsoft.com/office/drawing/2014/main" id="{A145EDDB-0E6A-42B1-97FE-D5433AF06FBD}"/>
                    </a:ext>
                  </a:extLst>
                </p:cNvPr>
                <p:cNvSpPr/>
                <p:nvPr/>
              </p:nvSpPr>
              <p:spPr bwMode="auto">
                <a:xfrm>
                  <a:off x="2820" y="956"/>
                  <a:ext cx="8" cy="10"/>
                </a:xfrm>
                <a:custGeom>
                  <a:avLst/>
                  <a:gdLst>
                    <a:gd name="T0" fmla="*/ 7 w 34"/>
                    <a:gd name="T1" fmla="*/ 27 h 39"/>
                    <a:gd name="T2" fmla="*/ 34 w 34"/>
                    <a:gd name="T3" fmla="*/ 34 h 39"/>
                    <a:gd name="T4" fmla="*/ 7 w 34"/>
                    <a:gd name="T5" fmla="*/ 0 h 39"/>
                    <a:gd name="T6" fmla="*/ 7 w 34"/>
                    <a:gd name="T7" fmla="*/ 27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" h="39">
                      <a:moveTo>
                        <a:pt x="7" y="27"/>
                      </a:moveTo>
                      <a:cubicBezTo>
                        <a:pt x="15" y="36"/>
                        <a:pt x="27" y="39"/>
                        <a:pt x="34" y="34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0" y="5"/>
                        <a:pt x="0" y="18"/>
                        <a:pt x="7" y="27"/>
                      </a:cubicBezTo>
                      <a:close/>
                    </a:path>
                  </a:pathLst>
                </a:custGeom>
                <a:solidFill>
                  <a:srgbClr val="E6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5" name="iṣḷiḋê">
                  <a:extLst>
                    <a:ext uri="{FF2B5EF4-FFF2-40B4-BE49-F238E27FC236}">
                      <a16:creationId xmlns:a16="http://schemas.microsoft.com/office/drawing/2014/main" id="{F6CD6A18-C1B5-4BFF-8910-F4E68DD76920}"/>
                    </a:ext>
                  </a:extLst>
                </p:cNvPr>
                <p:cNvSpPr/>
                <p:nvPr/>
              </p:nvSpPr>
              <p:spPr bwMode="auto">
                <a:xfrm>
                  <a:off x="2849" y="993"/>
                  <a:ext cx="8" cy="9"/>
                </a:xfrm>
                <a:custGeom>
                  <a:avLst/>
                  <a:gdLst>
                    <a:gd name="T0" fmla="*/ 8 w 34"/>
                    <a:gd name="T1" fmla="*/ 27 h 39"/>
                    <a:gd name="T2" fmla="*/ 34 w 34"/>
                    <a:gd name="T3" fmla="*/ 34 h 39"/>
                    <a:gd name="T4" fmla="*/ 7 w 34"/>
                    <a:gd name="T5" fmla="*/ 0 h 39"/>
                    <a:gd name="T6" fmla="*/ 8 w 34"/>
                    <a:gd name="T7" fmla="*/ 27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" h="39">
                      <a:moveTo>
                        <a:pt x="8" y="27"/>
                      </a:moveTo>
                      <a:cubicBezTo>
                        <a:pt x="15" y="36"/>
                        <a:pt x="27" y="39"/>
                        <a:pt x="34" y="34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0" y="5"/>
                        <a:pt x="0" y="18"/>
                        <a:pt x="8" y="27"/>
                      </a:cubicBezTo>
                      <a:close/>
                    </a:path>
                  </a:pathLst>
                </a:custGeom>
                <a:solidFill>
                  <a:srgbClr val="E6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6" name="íṣḻîḑé">
                  <a:extLst>
                    <a:ext uri="{FF2B5EF4-FFF2-40B4-BE49-F238E27FC236}">
                      <a16:creationId xmlns:a16="http://schemas.microsoft.com/office/drawing/2014/main" id="{D6D1E48C-F375-4009-9F45-54202B0D39AD}"/>
                    </a:ext>
                  </a:extLst>
                </p:cNvPr>
                <p:cNvSpPr/>
                <p:nvPr/>
              </p:nvSpPr>
              <p:spPr bwMode="auto">
                <a:xfrm>
                  <a:off x="2850" y="991"/>
                  <a:ext cx="9" cy="10"/>
                </a:xfrm>
                <a:custGeom>
                  <a:avLst/>
                  <a:gdLst>
                    <a:gd name="T0" fmla="*/ 27 w 35"/>
                    <a:gd name="T1" fmla="*/ 12 h 40"/>
                    <a:gd name="T2" fmla="*/ 0 w 35"/>
                    <a:gd name="T3" fmla="*/ 6 h 40"/>
                    <a:gd name="T4" fmla="*/ 27 w 35"/>
                    <a:gd name="T5" fmla="*/ 40 h 40"/>
                    <a:gd name="T6" fmla="*/ 27 w 35"/>
                    <a:gd name="T7" fmla="*/ 1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" h="40">
                      <a:moveTo>
                        <a:pt x="27" y="12"/>
                      </a:moveTo>
                      <a:cubicBezTo>
                        <a:pt x="19" y="3"/>
                        <a:pt x="7" y="0"/>
                        <a:pt x="0" y="6"/>
                      </a:cubicBezTo>
                      <a:cubicBezTo>
                        <a:pt x="27" y="40"/>
                        <a:pt x="27" y="40"/>
                        <a:pt x="27" y="40"/>
                      </a:cubicBezTo>
                      <a:cubicBezTo>
                        <a:pt x="35" y="34"/>
                        <a:pt x="34" y="22"/>
                        <a:pt x="27" y="12"/>
                      </a:cubicBezTo>
                      <a:close/>
                    </a:path>
                  </a:pathLst>
                </a:custGeom>
                <a:solidFill>
                  <a:srgbClr val="D39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7" name="îṣḻîḍe">
                  <a:extLst>
                    <a:ext uri="{FF2B5EF4-FFF2-40B4-BE49-F238E27FC236}">
                      <a16:creationId xmlns:a16="http://schemas.microsoft.com/office/drawing/2014/main" id="{6958A121-B6FB-43C5-ACA9-FF1CB2FE52A7}"/>
                    </a:ext>
                  </a:extLst>
                </p:cNvPr>
                <p:cNvSpPr/>
                <p:nvPr/>
              </p:nvSpPr>
              <p:spPr bwMode="auto">
                <a:xfrm>
                  <a:off x="2879" y="1027"/>
                  <a:ext cx="9" cy="10"/>
                </a:xfrm>
                <a:custGeom>
                  <a:avLst/>
                  <a:gdLst>
                    <a:gd name="T0" fmla="*/ 26 w 34"/>
                    <a:gd name="T1" fmla="*/ 12 h 40"/>
                    <a:gd name="T2" fmla="*/ 0 w 34"/>
                    <a:gd name="T3" fmla="*/ 5 h 40"/>
                    <a:gd name="T4" fmla="*/ 27 w 34"/>
                    <a:gd name="T5" fmla="*/ 40 h 40"/>
                    <a:gd name="T6" fmla="*/ 26 w 34"/>
                    <a:gd name="T7" fmla="*/ 1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" h="40">
                      <a:moveTo>
                        <a:pt x="26" y="12"/>
                      </a:moveTo>
                      <a:cubicBezTo>
                        <a:pt x="19" y="3"/>
                        <a:pt x="7" y="0"/>
                        <a:pt x="0" y="5"/>
                      </a:cubicBezTo>
                      <a:cubicBezTo>
                        <a:pt x="27" y="40"/>
                        <a:pt x="27" y="40"/>
                        <a:pt x="27" y="40"/>
                      </a:cubicBezTo>
                      <a:cubicBezTo>
                        <a:pt x="34" y="34"/>
                        <a:pt x="34" y="22"/>
                        <a:pt x="26" y="12"/>
                      </a:cubicBezTo>
                      <a:close/>
                    </a:path>
                  </a:pathLst>
                </a:custGeom>
                <a:solidFill>
                  <a:srgbClr val="D39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8" name="ïṥlïḑé">
                  <a:extLst>
                    <a:ext uri="{FF2B5EF4-FFF2-40B4-BE49-F238E27FC236}">
                      <a16:creationId xmlns:a16="http://schemas.microsoft.com/office/drawing/2014/main" id="{00B2487C-9CCA-47CC-85F5-4F233B9B5EE4}"/>
                    </a:ext>
                  </a:extLst>
                </p:cNvPr>
                <p:cNvSpPr/>
                <p:nvPr/>
              </p:nvSpPr>
              <p:spPr bwMode="auto">
                <a:xfrm>
                  <a:off x="2878" y="1028"/>
                  <a:ext cx="8" cy="10"/>
                </a:xfrm>
                <a:custGeom>
                  <a:avLst/>
                  <a:gdLst>
                    <a:gd name="T0" fmla="*/ 8 w 35"/>
                    <a:gd name="T1" fmla="*/ 28 h 40"/>
                    <a:gd name="T2" fmla="*/ 35 w 35"/>
                    <a:gd name="T3" fmla="*/ 35 h 40"/>
                    <a:gd name="T4" fmla="*/ 8 w 35"/>
                    <a:gd name="T5" fmla="*/ 0 h 40"/>
                    <a:gd name="T6" fmla="*/ 8 w 35"/>
                    <a:gd name="T7" fmla="*/ 28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" h="40">
                      <a:moveTo>
                        <a:pt x="8" y="28"/>
                      </a:moveTo>
                      <a:cubicBezTo>
                        <a:pt x="16" y="37"/>
                        <a:pt x="28" y="40"/>
                        <a:pt x="35" y="35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6"/>
                        <a:pt x="1" y="19"/>
                        <a:pt x="8" y="28"/>
                      </a:cubicBezTo>
                      <a:close/>
                    </a:path>
                  </a:pathLst>
                </a:custGeom>
                <a:solidFill>
                  <a:srgbClr val="E6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9" name="îśḻîdè">
                  <a:extLst>
                    <a:ext uri="{FF2B5EF4-FFF2-40B4-BE49-F238E27FC236}">
                      <a16:creationId xmlns:a16="http://schemas.microsoft.com/office/drawing/2014/main" id="{BACB60B8-0750-4704-8BFF-148B5E1551BD}"/>
                    </a:ext>
                  </a:extLst>
                </p:cNvPr>
                <p:cNvSpPr/>
                <p:nvPr/>
              </p:nvSpPr>
              <p:spPr bwMode="auto">
                <a:xfrm>
                  <a:off x="2151" y="1694"/>
                  <a:ext cx="333" cy="819"/>
                </a:xfrm>
                <a:custGeom>
                  <a:avLst/>
                  <a:gdLst>
                    <a:gd name="T0" fmla="*/ 39 w 1389"/>
                    <a:gd name="T1" fmla="*/ 0 h 3423"/>
                    <a:gd name="T2" fmla="*/ 0 w 1389"/>
                    <a:gd name="T3" fmla="*/ 131 h 3423"/>
                    <a:gd name="T4" fmla="*/ 0 w 1389"/>
                    <a:gd name="T5" fmla="*/ 3256 h 3423"/>
                    <a:gd name="T6" fmla="*/ 65 w 1389"/>
                    <a:gd name="T7" fmla="*/ 3423 h 3423"/>
                    <a:gd name="T8" fmla="*/ 1277 w 1389"/>
                    <a:gd name="T9" fmla="*/ 1838 h 3423"/>
                    <a:gd name="T10" fmla="*/ 1279 w 1389"/>
                    <a:gd name="T11" fmla="*/ 1833 h 3423"/>
                    <a:gd name="T12" fmla="*/ 1283 w 1389"/>
                    <a:gd name="T13" fmla="*/ 1838 h 3423"/>
                    <a:gd name="T14" fmla="*/ 1389 w 1389"/>
                    <a:gd name="T15" fmla="*/ 1700 h 3423"/>
                    <a:gd name="T16" fmla="*/ 1277 w 1389"/>
                    <a:gd name="T17" fmla="*/ 1559 h 3423"/>
                    <a:gd name="T18" fmla="*/ 1274 w 1389"/>
                    <a:gd name="T19" fmla="*/ 1564 h 3423"/>
                    <a:gd name="T20" fmla="*/ 1272 w 1389"/>
                    <a:gd name="T21" fmla="*/ 1559 h 3423"/>
                    <a:gd name="T22" fmla="*/ 39 w 1389"/>
                    <a:gd name="T23" fmla="*/ 0 h 3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89" h="3423">
                      <a:moveTo>
                        <a:pt x="39" y="0"/>
                      </a:moveTo>
                      <a:cubicBezTo>
                        <a:pt x="15" y="39"/>
                        <a:pt x="0" y="83"/>
                        <a:pt x="0" y="131"/>
                      </a:cubicBezTo>
                      <a:cubicBezTo>
                        <a:pt x="0" y="3256"/>
                        <a:pt x="0" y="3256"/>
                        <a:pt x="0" y="3256"/>
                      </a:cubicBezTo>
                      <a:cubicBezTo>
                        <a:pt x="0" y="3319"/>
                        <a:pt x="25" y="3376"/>
                        <a:pt x="65" y="3423"/>
                      </a:cubicBezTo>
                      <a:cubicBezTo>
                        <a:pt x="1277" y="1838"/>
                        <a:pt x="1277" y="1838"/>
                        <a:pt x="1277" y="1838"/>
                      </a:cubicBezTo>
                      <a:cubicBezTo>
                        <a:pt x="1279" y="1833"/>
                        <a:pt x="1279" y="1833"/>
                        <a:pt x="1279" y="1833"/>
                      </a:cubicBezTo>
                      <a:cubicBezTo>
                        <a:pt x="1283" y="1838"/>
                        <a:pt x="1283" y="1838"/>
                        <a:pt x="1283" y="1838"/>
                      </a:cubicBezTo>
                      <a:cubicBezTo>
                        <a:pt x="1389" y="1700"/>
                        <a:pt x="1389" y="1700"/>
                        <a:pt x="1389" y="1700"/>
                      </a:cubicBezTo>
                      <a:cubicBezTo>
                        <a:pt x="1277" y="1559"/>
                        <a:pt x="1277" y="1559"/>
                        <a:pt x="1277" y="1559"/>
                      </a:cubicBezTo>
                      <a:cubicBezTo>
                        <a:pt x="1274" y="1564"/>
                        <a:pt x="1274" y="1564"/>
                        <a:pt x="1274" y="1564"/>
                      </a:cubicBezTo>
                      <a:cubicBezTo>
                        <a:pt x="1272" y="1559"/>
                        <a:pt x="1272" y="1559"/>
                        <a:pt x="1272" y="1559"/>
                      </a:cubicBez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0099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0" name="iśḻídê">
                  <a:extLst>
                    <a:ext uri="{FF2B5EF4-FFF2-40B4-BE49-F238E27FC236}">
                      <a16:creationId xmlns:a16="http://schemas.microsoft.com/office/drawing/2014/main" id="{8886B744-473A-41FA-8AA3-30CE7281A8F3}"/>
                    </a:ext>
                  </a:extLst>
                </p:cNvPr>
                <p:cNvSpPr/>
                <p:nvPr/>
              </p:nvSpPr>
              <p:spPr bwMode="auto">
                <a:xfrm>
                  <a:off x="1817" y="1694"/>
                  <a:ext cx="351" cy="819"/>
                </a:xfrm>
                <a:custGeom>
                  <a:avLst/>
                  <a:gdLst>
                    <a:gd name="T0" fmla="*/ 1465 w 1465"/>
                    <a:gd name="T1" fmla="*/ 3423 h 3423"/>
                    <a:gd name="T2" fmla="*/ 0 w 1465"/>
                    <a:gd name="T3" fmla="*/ 1687 h 3423"/>
                    <a:gd name="T4" fmla="*/ 1439 w 1465"/>
                    <a:gd name="T5" fmla="*/ 0 h 3423"/>
                    <a:gd name="T6" fmla="*/ 1465 w 1465"/>
                    <a:gd name="T7" fmla="*/ 3423 h 3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65" h="3423">
                      <a:moveTo>
                        <a:pt x="1465" y="3423"/>
                      </a:moveTo>
                      <a:cubicBezTo>
                        <a:pt x="1465" y="3423"/>
                        <a:pt x="0" y="1909"/>
                        <a:pt x="0" y="1687"/>
                      </a:cubicBezTo>
                      <a:cubicBezTo>
                        <a:pt x="0" y="1464"/>
                        <a:pt x="1439" y="0"/>
                        <a:pt x="1439" y="0"/>
                      </a:cubicBezTo>
                      <a:lnTo>
                        <a:pt x="1465" y="3423"/>
                      </a:lnTo>
                      <a:close/>
                    </a:path>
                  </a:pathLst>
                </a:custGeom>
                <a:solidFill>
                  <a:srgbClr val="0099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1" name="îSlíḑê">
                  <a:extLst>
                    <a:ext uri="{FF2B5EF4-FFF2-40B4-BE49-F238E27FC236}">
                      <a16:creationId xmlns:a16="http://schemas.microsoft.com/office/drawing/2014/main" id="{237525EB-7ABA-43DA-AA9A-1466DF1F6828}"/>
                    </a:ext>
                  </a:extLst>
                </p:cNvPr>
                <p:cNvSpPr/>
                <p:nvPr/>
              </p:nvSpPr>
              <p:spPr bwMode="auto">
                <a:xfrm>
                  <a:off x="2069" y="1831"/>
                  <a:ext cx="615" cy="52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2" name="iŝľíḍê">
                  <a:extLst>
                    <a:ext uri="{FF2B5EF4-FFF2-40B4-BE49-F238E27FC236}">
                      <a16:creationId xmlns:a16="http://schemas.microsoft.com/office/drawing/2014/main" id="{24B86589-092E-4DDF-9C8E-92460E459987}"/>
                    </a:ext>
                  </a:extLst>
                </p:cNvPr>
                <p:cNvSpPr/>
                <p:nvPr/>
              </p:nvSpPr>
              <p:spPr bwMode="auto">
                <a:xfrm>
                  <a:off x="2122" y="1868"/>
                  <a:ext cx="27" cy="452"/>
                </a:xfrm>
                <a:prstGeom prst="rect">
                  <a:avLst/>
                </a:prstGeom>
                <a:solidFill>
                  <a:srgbClr val="FDD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3" name="ïṩ1ïḑé">
                  <a:extLst>
                    <a:ext uri="{FF2B5EF4-FFF2-40B4-BE49-F238E27FC236}">
                      <a16:creationId xmlns:a16="http://schemas.microsoft.com/office/drawing/2014/main" id="{298D2D34-354E-473C-B3B5-8017AD5A80B7}"/>
                    </a:ext>
                  </a:extLst>
                </p:cNvPr>
                <p:cNvSpPr/>
                <p:nvPr/>
              </p:nvSpPr>
              <p:spPr bwMode="auto">
                <a:xfrm>
                  <a:off x="2248" y="1868"/>
                  <a:ext cx="27" cy="452"/>
                </a:xfrm>
                <a:prstGeom prst="rect">
                  <a:avLst/>
                </a:prstGeom>
                <a:solidFill>
                  <a:srgbClr val="FDD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4" name="î$1iḑe">
                  <a:extLst>
                    <a:ext uri="{FF2B5EF4-FFF2-40B4-BE49-F238E27FC236}">
                      <a16:creationId xmlns:a16="http://schemas.microsoft.com/office/drawing/2014/main" id="{C3D425D8-7421-4094-81F8-18583E1042A5}"/>
                    </a:ext>
                  </a:extLst>
                </p:cNvPr>
                <p:cNvSpPr/>
                <p:nvPr/>
              </p:nvSpPr>
              <p:spPr bwMode="auto">
                <a:xfrm>
                  <a:off x="2185" y="1868"/>
                  <a:ext cx="27" cy="452"/>
                </a:xfrm>
                <a:prstGeom prst="rect">
                  <a:avLst/>
                </a:prstGeom>
                <a:solidFill>
                  <a:srgbClr val="FDD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5" name="iŝļîḍè">
                  <a:extLst>
                    <a:ext uri="{FF2B5EF4-FFF2-40B4-BE49-F238E27FC236}">
                      <a16:creationId xmlns:a16="http://schemas.microsoft.com/office/drawing/2014/main" id="{FCC8024A-73EE-45EA-9D02-78427ACCF8F1}"/>
                    </a:ext>
                  </a:extLst>
                </p:cNvPr>
                <p:cNvSpPr/>
                <p:nvPr/>
              </p:nvSpPr>
              <p:spPr bwMode="auto">
                <a:xfrm>
                  <a:off x="2311" y="1868"/>
                  <a:ext cx="27" cy="452"/>
                </a:xfrm>
                <a:prstGeom prst="rect">
                  <a:avLst/>
                </a:prstGeom>
                <a:solidFill>
                  <a:srgbClr val="FDD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6" name="ïṡļiḓè">
                  <a:extLst>
                    <a:ext uri="{FF2B5EF4-FFF2-40B4-BE49-F238E27FC236}">
                      <a16:creationId xmlns:a16="http://schemas.microsoft.com/office/drawing/2014/main" id="{F466BA7C-DE26-453C-8B93-F5DED6EA16F9}"/>
                    </a:ext>
                  </a:extLst>
                </p:cNvPr>
                <p:cNvSpPr/>
                <p:nvPr/>
              </p:nvSpPr>
              <p:spPr bwMode="auto">
                <a:xfrm>
                  <a:off x="2370" y="1868"/>
                  <a:ext cx="28" cy="452"/>
                </a:xfrm>
                <a:prstGeom prst="rect">
                  <a:avLst/>
                </a:prstGeom>
                <a:solidFill>
                  <a:srgbClr val="FDD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7" name="ïṣḻíďê">
                  <a:extLst>
                    <a:ext uri="{FF2B5EF4-FFF2-40B4-BE49-F238E27FC236}">
                      <a16:creationId xmlns:a16="http://schemas.microsoft.com/office/drawing/2014/main" id="{B5C5C215-07E8-4ED0-9F20-4FA560708038}"/>
                    </a:ext>
                  </a:extLst>
                </p:cNvPr>
                <p:cNvSpPr/>
                <p:nvPr/>
              </p:nvSpPr>
              <p:spPr bwMode="auto">
                <a:xfrm>
                  <a:off x="2433" y="1868"/>
                  <a:ext cx="28" cy="452"/>
                </a:xfrm>
                <a:prstGeom prst="rect">
                  <a:avLst/>
                </a:prstGeom>
                <a:solidFill>
                  <a:srgbClr val="FDD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8" name="iṡḷiďé">
                  <a:extLst>
                    <a:ext uri="{FF2B5EF4-FFF2-40B4-BE49-F238E27FC236}">
                      <a16:creationId xmlns:a16="http://schemas.microsoft.com/office/drawing/2014/main" id="{C6464458-0A34-4414-884B-14CF8A0811BE}"/>
                    </a:ext>
                  </a:extLst>
                </p:cNvPr>
                <p:cNvSpPr/>
                <p:nvPr/>
              </p:nvSpPr>
              <p:spPr bwMode="auto">
                <a:xfrm>
                  <a:off x="2433" y="2155"/>
                  <a:ext cx="9" cy="12"/>
                </a:xfrm>
                <a:custGeom>
                  <a:avLst/>
                  <a:gdLst>
                    <a:gd name="T0" fmla="*/ 9 w 9"/>
                    <a:gd name="T1" fmla="*/ 0 h 12"/>
                    <a:gd name="T2" fmla="*/ 0 w 9"/>
                    <a:gd name="T3" fmla="*/ 12 h 12"/>
                    <a:gd name="T4" fmla="*/ 9 w 9"/>
                    <a:gd name="T5" fmla="*/ 0 h 12"/>
                    <a:gd name="T6" fmla="*/ 9 w 9"/>
                    <a:gd name="T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12">
                      <a:moveTo>
                        <a:pt x="9" y="0"/>
                      </a:moveTo>
                      <a:lnTo>
                        <a:pt x="0" y="12"/>
                      </a:lnTo>
                      <a:lnTo>
                        <a:pt x="9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68B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9" name="iśḷíḑê">
                  <a:extLst>
                    <a:ext uri="{FF2B5EF4-FFF2-40B4-BE49-F238E27FC236}">
                      <a16:creationId xmlns:a16="http://schemas.microsoft.com/office/drawing/2014/main" id="{EA1D304D-E030-49ED-B386-3CF66F989570}"/>
                    </a:ext>
                  </a:extLst>
                </p:cNvPr>
                <p:cNvSpPr/>
                <p:nvPr/>
              </p:nvSpPr>
              <p:spPr bwMode="auto">
                <a:xfrm>
                  <a:off x="2352" y="2167"/>
                  <a:ext cx="81" cy="106"/>
                </a:xfrm>
                <a:custGeom>
                  <a:avLst/>
                  <a:gdLst>
                    <a:gd name="T0" fmla="*/ 0 w 81"/>
                    <a:gd name="T1" fmla="*/ 106 h 106"/>
                    <a:gd name="T2" fmla="*/ 0 w 81"/>
                    <a:gd name="T3" fmla="*/ 106 h 106"/>
                    <a:gd name="T4" fmla="*/ 81 w 81"/>
                    <a:gd name="T5" fmla="*/ 0 h 106"/>
                    <a:gd name="T6" fmla="*/ 0 w 81"/>
                    <a:gd name="T7" fmla="*/ 10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1" h="106">
                      <a:moveTo>
                        <a:pt x="0" y="106"/>
                      </a:moveTo>
                      <a:lnTo>
                        <a:pt x="0" y="106"/>
                      </a:lnTo>
                      <a:lnTo>
                        <a:pt x="81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589D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0" name="îṣļiḋê">
                  <a:extLst>
                    <a:ext uri="{FF2B5EF4-FFF2-40B4-BE49-F238E27FC236}">
                      <a16:creationId xmlns:a16="http://schemas.microsoft.com/office/drawing/2014/main" id="{FFABD4BC-1B85-4814-A162-A31B2ED07096}"/>
                    </a:ext>
                  </a:extLst>
                </p:cNvPr>
                <p:cNvSpPr/>
                <p:nvPr/>
              </p:nvSpPr>
              <p:spPr bwMode="auto">
                <a:xfrm>
                  <a:off x="2168" y="2134"/>
                  <a:ext cx="532" cy="406"/>
                </a:xfrm>
                <a:custGeom>
                  <a:avLst/>
                  <a:gdLst>
                    <a:gd name="T0" fmla="*/ 1145 w 2220"/>
                    <a:gd name="T1" fmla="*/ 89 h 1698"/>
                    <a:gd name="T2" fmla="*/ 1144 w 2220"/>
                    <a:gd name="T3" fmla="*/ 90 h 1698"/>
                    <a:gd name="T4" fmla="*/ 1108 w 2220"/>
                    <a:gd name="T5" fmla="*/ 137 h 1698"/>
                    <a:gd name="T6" fmla="*/ 768 w 2220"/>
                    <a:gd name="T7" fmla="*/ 581 h 1698"/>
                    <a:gd name="T8" fmla="*/ 0 w 2220"/>
                    <a:gd name="T9" fmla="*/ 1585 h 1698"/>
                    <a:gd name="T10" fmla="*/ 254 w 2220"/>
                    <a:gd name="T11" fmla="*/ 1698 h 1698"/>
                    <a:gd name="T12" fmla="*/ 1989 w 2220"/>
                    <a:gd name="T13" fmla="*/ 1698 h 1698"/>
                    <a:gd name="T14" fmla="*/ 2220 w 2220"/>
                    <a:gd name="T15" fmla="*/ 1611 h 1698"/>
                    <a:gd name="T16" fmla="*/ 1440 w 2220"/>
                    <a:gd name="T17" fmla="*/ 364 h 1698"/>
                    <a:gd name="T18" fmla="*/ 1213 w 2220"/>
                    <a:gd name="T19" fmla="*/ 0 h 1698"/>
                    <a:gd name="T20" fmla="*/ 1145 w 2220"/>
                    <a:gd name="T21" fmla="*/ 89 h 16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20" h="1698">
                      <a:moveTo>
                        <a:pt x="1145" y="89"/>
                      </a:moveTo>
                      <a:cubicBezTo>
                        <a:pt x="1144" y="90"/>
                        <a:pt x="1144" y="90"/>
                        <a:pt x="1144" y="90"/>
                      </a:cubicBezTo>
                      <a:cubicBezTo>
                        <a:pt x="1108" y="137"/>
                        <a:pt x="1108" y="137"/>
                        <a:pt x="1108" y="137"/>
                      </a:cubicBezTo>
                      <a:cubicBezTo>
                        <a:pt x="768" y="581"/>
                        <a:pt x="768" y="581"/>
                        <a:pt x="768" y="581"/>
                      </a:cubicBezTo>
                      <a:cubicBezTo>
                        <a:pt x="0" y="1585"/>
                        <a:pt x="0" y="1585"/>
                        <a:pt x="0" y="1585"/>
                      </a:cubicBezTo>
                      <a:cubicBezTo>
                        <a:pt x="58" y="1653"/>
                        <a:pt x="150" y="1698"/>
                        <a:pt x="254" y="1698"/>
                      </a:cubicBezTo>
                      <a:cubicBezTo>
                        <a:pt x="1989" y="1698"/>
                        <a:pt x="1989" y="1698"/>
                        <a:pt x="1989" y="1698"/>
                      </a:cubicBezTo>
                      <a:cubicBezTo>
                        <a:pt x="2080" y="1698"/>
                        <a:pt x="2162" y="1664"/>
                        <a:pt x="2220" y="1611"/>
                      </a:cubicBezTo>
                      <a:cubicBezTo>
                        <a:pt x="1440" y="364"/>
                        <a:pt x="1440" y="364"/>
                        <a:pt x="1440" y="364"/>
                      </a:cubicBezTo>
                      <a:cubicBezTo>
                        <a:pt x="1213" y="0"/>
                        <a:pt x="1213" y="0"/>
                        <a:pt x="1213" y="0"/>
                      </a:cubicBezTo>
                      <a:lnTo>
                        <a:pt x="1145" y="89"/>
                      </a:lnTo>
                      <a:close/>
                    </a:path>
                  </a:pathLst>
                </a:custGeom>
                <a:solidFill>
                  <a:srgbClr val="ED82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1" name="íṡľiḍe">
                  <a:extLst>
                    <a:ext uri="{FF2B5EF4-FFF2-40B4-BE49-F238E27FC236}">
                      <a16:creationId xmlns:a16="http://schemas.microsoft.com/office/drawing/2014/main" id="{2AC4A496-25E2-45EE-BDD1-C10BA045CC76}"/>
                    </a:ext>
                  </a:extLst>
                </p:cNvPr>
                <p:cNvSpPr/>
                <p:nvPr/>
              </p:nvSpPr>
              <p:spPr bwMode="auto">
                <a:xfrm>
                  <a:off x="2162" y="1659"/>
                  <a:ext cx="540" cy="408"/>
                </a:xfrm>
                <a:custGeom>
                  <a:avLst/>
                  <a:gdLst>
                    <a:gd name="T0" fmla="*/ 0 w 2258"/>
                    <a:gd name="T1" fmla="*/ 150 h 1709"/>
                    <a:gd name="T2" fmla="*/ 923 w 2258"/>
                    <a:gd name="T3" fmla="*/ 1316 h 1709"/>
                    <a:gd name="T4" fmla="*/ 1118 w 2258"/>
                    <a:gd name="T5" fmla="*/ 1562 h 1709"/>
                    <a:gd name="T6" fmla="*/ 1217 w 2258"/>
                    <a:gd name="T7" fmla="*/ 1688 h 1709"/>
                    <a:gd name="T8" fmla="*/ 1233 w 2258"/>
                    <a:gd name="T9" fmla="*/ 1709 h 1709"/>
                    <a:gd name="T10" fmla="*/ 1515 w 2258"/>
                    <a:gd name="T11" fmla="*/ 1267 h 1709"/>
                    <a:gd name="T12" fmla="*/ 2258 w 2258"/>
                    <a:gd name="T13" fmla="*/ 101 h 1709"/>
                    <a:gd name="T14" fmla="*/ 2015 w 2258"/>
                    <a:gd name="T15" fmla="*/ 0 h 1709"/>
                    <a:gd name="T16" fmla="*/ 280 w 2258"/>
                    <a:gd name="T17" fmla="*/ 0 h 1709"/>
                    <a:gd name="T18" fmla="*/ 0 w 2258"/>
                    <a:gd name="T19" fmla="*/ 150 h 1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58" h="1709">
                      <a:moveTo>
                        <a:pt x="0" y="150"/>
                      </a:moveTo>
                      <a:cubicBezTo>
                        <a:pt x="923" y="1316"/>
                        <a:pt x="923" y="1316"/>
                        <a:pt x="923" y="1316"/>
                      </a:cubicBezTo>
                      <a:cubicBezTo>
                        <a:pt x="1118" y="1562"/>
                        <a:pt x="1118" y="1562"/>
                        <a:pt x="1118" y="1562"/>
                      </a:cubicBezTo>
                      <a:cubicBezTo>
                        <a:pt x="1217" y="1688"/>
                        <a:pt x="1217" y="1688"/>
                        <a:pt x="1217" y="1688"/>
                      </a:cubicBezTo>
                      <a:cubicBezTo>
                        <a:pt x="1233" y="1709"/>
                        <a:pt x="1233" y="1709"/>
                        <a:pt x="1233" y="1709"/>
                      </a:cubicBezTo>
                      <a:cubicBezTo>
                        <a:pt x="1515" y="1267"/>
                        <a:pt x="1515" y="1267"/>
                        <a:pt x="1515" y="1267"/>
                      </a:cubicBezTo>
                      <a:cubicBezTo>
                        <a:pt x="2258" y="101"/>
                        <a:pt x="2258" y="101"/>
                        <a:pt x="2258" y="101"/>
                      </a:cubicBezTo>
                      <a:cubicBezTo>
                        <a:pt x="2199" y="40"/>
                        <a:pt x="2113" y="0"/>
                        <a:pt x="2015" y="0"/>
                      </a:cubicBezTo>
                      <a:cubicBezTo>
                        <a:pt x="280" y="0"/>
                        <a:pt x="280" y="0"/>
                        <a:pt x="280" y="0"/>
                      </a:cubicBezTo>
                      <a:cubicBezTo>
                        <a:pt x="158" y="0"/>
                        <a:pt x="54" y="61"/>
                        <a:pt x="0" y="150"/>
                      </a:cubicBezTo>
                      <a:close/>
                    </a:path>
                  </a:pathLst>
                </a:custGeom>
                <a:solidFill>
                  <a:srgbClr val="ED82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2" name="íŝḷîde">
                  <a:extLst>
                    <a:ext uri="{FF2B5EF4-FFF2-40B4-BE49-F238E27FC236}">
                      <a16:creationId xmlns:a16="http://schemas.microsoft.com/office/drawing/2014/main" id="{9B5BC900-072C-4D58-BDA3-E86D4ACD41E9}"/>
                    </a:ext>
                  </a:extLst>
                </p:cNvPr>
                <p:cNvSpPr/>
                <p:nvPr/>
              </p:nvSpPr>
              <p:spPr bwMode="auto">
                <a:xfrm>
                  <a:off x="2442" y="1683"/>
                  <a:ext cx="279" cy="836"/>
                </a:xfrm>
                <a:custGeom>
                  <a:avLst/>
                  <a:gdLst>
                    <a:gd name="T0" fmla="*/ 344 w 1163"/>
                    <a:gd name="T1" fmla="*/ 1166 h 3498"/>
                    <a:gd name="T2" fmla="*/ 62 w 1163"/>
                    <a:gd name="T3" fmla="*/ 1608 h 3498"/>
                    <a:gd name="T4" fmla="*/ 46 w 1163"/>
                    <a:gd name="T5" fmla="*/ 1587 h 3498"/>
                    <a:gd name="T6" fmla="*/ 118 w 1163"/>
                    <a:gd name="T7" fmla="*/ 1760 h 3498"/>
                    <a:gd name="T8" fmla="*/ 0 w 1163"/>
                    <a:gd name="T9" fmla="*/ 1976 h 3498"/>
                    <a:gd name="T10" fmla="*/ 68 w 1163"/>
                    <a:gd name="T11" fmla="*/ 1887 h 3498"/>
                    <a:gd name="T12" fmla="*/ 295 w 1163"/>
                    <a:gd name="T13" fmla="*/ 2251 h 3498"/>
                    <a:gd name="T14" fmla="*/ 1075 w 1163"/>
                    <a:gd name="T15" fmla="*/ 3498 h 3498"/>
                    <a:gd name="T16" fmla="*/ 1163 w 1163"/>
                    <a:gd name="T17" fmla="*/ 3305 h 3498"/>
                    <a:gd name="T18" fmla="*/ 1163 w 1163"/>
                    <a:gd name="T19" fmla="*/ 180 h 3498"/>
                    <a:gd name="T20" fmla="*/ 1087 w 1163"/>
                    <a:gd name="T21" fmla="*/ 0 h 3498"/>
                    <a:gd name="T22" fmla="*/ 344 w 1163"/>
                    <a:gd name="T23" fmla="*/ 1166 h 34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163" h="3498">
                      <a:moveTo>
                        <a:pt x="344" y="1166"/>
                      </a:moveTo>
                      <a:cubicBezTo>
                        <a:pt x="62" y="1608"/>
                        <a:pt x="62" y="1608"/>
                        <a:pt x="62" y="1608"/>
                      </a:cubicBezTo>
                      <a:cubicBezTo>
                        <a:pt x="46" y="1587"/>
                        <a:pt x="46" y="1587"/>
                        <a:pt x="46" y="1587"/>
                      </a:cubicBezTo>
                      <a:cubicBezTo>
                        <a:pt x="47" y="1588"/>
                        <a:pt x="118" y="1703"/>
                        <a:pt x="118" y="1760"/>
                      </a:cubicBezTo>
                      <a:cubicBezTo>
                        <a:pt x="118" y="1817"/>
                        <a:pt x="0" y="1975"/>
                        <a:pt x="0" y="1976"/>
                      </a:cubicBezTo>
                      <a:cubicBezTo>
                        <a:pt x="68" y="1887"/>
                        <a:pt x="68" y="1887"/>
                        <a:pt x="68" y="1887"/>
                      </a:cubicBezTo>
                      <a:cubicBezTo>
                        <a:pt x="295" y="2251"/>
                        <a:pt x="295" y="2251"/>
                        <a:pt x="295" y="2251"/>
                      </a:cubicBezTo>
                      <a:cubicBezTo>
                        <a:pt x="1075" y="3498"/>
                        <a:pt x="1075" y="3498"/>
                        <a:pt x="1075" y="3498"/>
                      </a:cubicBezTo>
                      <a:cubicBezTo>
                        <a:pt x="1129" y="3447"/>
                        <a:pt x="1163" y="3380"/>
                        <a:pt x="1163" y="3305"/>
                      </a:cubicBezTo>
                      <a:cubicBezTo>
                        <a:pt x="1163" y="180"/>
                        <a:pt x="1163" y="180"/>
                        <a:pt x="1163" y="180"/>
                      </a:cubicBezTo>
                      <a:cubicBezTo>
                        <a:pt x="1163" y="111"/>
                        <a:pt x="1134" y="48"/>
                        <a:pt x="1087" y="0"/>
                      </a:cubicBezTo>
                      <a:lnTo>
                        <a:pt x="344" y="1166"/>
                      </a:lnTo>
                      <a:close/>
                    </a:path>
                  </a:pathLst>
                </a:custGeom>
                <a:solidFill>
                  <a:srgbClr val="DB6E2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3" name="îṡlíďe">
                  <a:extLst>
                    <a:ext uri="{FF2B5EF4-FFF2-40B4-BE49-F238E27FC236}">
                      <a16:creationId xmlns:a16="http://schemas.microsoft.com/office/drawing/2014/main" id="{4416F47B-D4D3-40AB-98FA-F696C1922409}"/>
                    </a:ext>
                  </a:extLst>
                </p:cNvPr>
                <p:cNvSpPr/>
                <p:nvPr/>
              </p:nvSpPr>
              <p:spPr bwMode="auto">
                <a:xfrm>
                  <a:off x="3502" y="173"/>
                  <a:ext cx="862" cy="860"/>
                </a:xfrm>
                <a:prstGeom prst="ellipse">
                  <a:avLst/>
                </a:prstGeom>
                <a:solidFill>
                  <a:srgbClr val="283A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4" name="íşḷïḍe">
                  <a:extLst>
                    <a:ext uri="{FF2B5EF4-FFF2-40B4-BE49-F238E27FC236}">
                      <a16:creationId xmlns:a16="http://schemas.microsoft.com/office/drawing/2014/main" id="{07982E43-6F25-4730-A645-B2C5F7CF4216}"/>
                    </a:ext>
                  </a:extLst>
                </p:cNvPr>
                <p:cNvSpPr/>
                <p:nvPr/>
              </p:nvSpPr>
              <p:spPr bwMode="auto">
                <a:xfrm>
                  <a:off x="3555" y="373"/>
                  <a:ext cx="665" cy="607"/>
                </a:xfrm>
                <a:custGeom>
                  <a:avLst/>
                  <a:gdLst>
                    <a:gd name="T0" fmla="*/ 330 w 2776"/>
                    <a:gd name="T1" fmla="*/ 0 h 2538"/>
                    <a:gd name="T2" fmla="*/ 318 w 2776"/>
                    <a:gd name="T3" fmla="*/ 209 h 2538"/>
                    <a:gd name="T4" fmla="*/ 2185 w 2776"/>
                    <a:gd name="T5" fmla="*/ 2076 h 2538"/>
                    <a:gd name="T6" fmla="*/ 2776 w 2776"/>
                    <a:gd name="T7" fmla="*/ 1981 h 2538"/>
                    <a:gd name="T8" fmla="*/ 1575 w 2776"/>
                    <a:gd name="T9" fmla="*/ 2538 h 2538"/>
                    <a:gd name="T10" fmla="*/ 0 w 2776"/>
                    <a:gd name="T11" fmla="*/ 964 h 2538"/>
                    <a:gd name="T12" fmla="*/ 330 w 2776"/>
                    <a:gd name="T13" fmla="*/ 0 h 2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76" h="2538">
                      <a:moveTo>
                        <a:pt x="330" y="0"/>
                      </a:moveTo>
                      <a:cubicBezTo>
                        <a:pt x="322" y="68"/>
                        <a:pt x="318" y="138"/>
                        <a:pt x="318" y="209"/>
                      </a:cubicBezTo>
                      <a:cubicBezTo>
                        <a:pt x="318" y="1240"/>
                        <a:pt x="1154" y="2076"/>
                        <a:pt x="2185" y="2076"/>
                      </a:cubicBezTo>
                      <a:cubicBezTo>
                        <a:pt x="2392" y="2076"/>
                        <a:pt x="2591" y="2043"/>
                        <a:pt x="2776" y="1981"/>
                      </a:cubicBezTo>
                      <a:cubicBezTo>
                        <a:pt x="2487" y="2322"/>
                        <a:pt x="2056" y="2538"/>
                        <a:pt x="1575" y="2538"/>
                      </a:cubicBezTo>
                      <a:cubicBezTo>
                        <a:pt x="705" y="2538"/>
                        <a:pt x="0" y="1833"/>
                        <a:pt x="0" y="964"/>
                      </a:cubicBezTo>
                      <a:cubicBezTo>
                        <a:pt x="0" y="600"/>
                        <a:pt x="123" y="266"/>
                        <a:pt x="330" y="0"/>
                      </a:cubicBezTo>
                      <a:close/>
                    </a:path>
                  </a:pathLst>
                </a:custGeom>
                <a:solidFill>
                  <a:srgbClr val="D1E0E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5" name="îṣḷîḍe">
                  <a:extLst>
                    <a:ext uri="{FF2B5EF4-FFF2-40B4-BE49-F238E27FC236}">
                      <a16:creationId xmlns:a16="http://schemas.microsoft.com/office/drawing/2014/main" id="{9DA60F23-EE69-4D0A-8E93-12FEE364D5E1}"/>
                    </a:ext>
                  </a:extLst>
                </p:cNvPr>
                <p:cNvSpPr/>
                <p:nvPr/>
              </p:nvSpPr>
              <p:spPr bwMode="auto">
                <a:xfrm>
                  <a:off x="3632" y="227"/>
                  <a:ext cx="678" cy="643"/>
                </a:xfrm>
                <a:custGeom>
                  <a:avLst/>
                  <a:gdLst>
                    <a:gd name="T0" fmla="*/ 0 w 2831"/>
                    <a:gd name="T1" fmla="*/ 820 h 2687"/>
                    <a:gd name="T2" fmla="*/ 12 w 2831"/>
                    <a:gd name="T3" fmla="*/ 611 h 2687"/>
                    <a:gd name="T4" fmla="*/ 1257 w 2831"/>
                    <a:gd name="T5" fmla="*/ 0 h 2687"/>
                    <a:gd name="T6" fmla="*/ 2831 w 2831"/>
                    <a:gd name="T7" fmla="*/ 1575 h 2687"/>
                    <a:gd name="T8" fmla="*/ 2458 w 2831"/>
                    <a:gd name="T9" fmla="*/ 2592 h 2687"/>
                    <a:gd name="T10" fmla="*/ 1867 w 2831"/>
                    <a:gd name="T11" fmla="*/ 2687 h 2687"/>
                    <a:gd name="T12" fmla="*/ 0 w 2831"/>
                    <a:gd name="T13" fmla="*/ 820 h 26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31" h="2687">
                      <a:moveTo>
                        <a:pt x="0" y="820"/>
                      </a:moveTo>
                      <a:cubicBezTo>
                        <a:pt x="0" y="749"/>
                        <a:pt x="4" y="679"/>
                        <a:pt x="12" y="611"/>
                      </a:cubicBezTo>
                      <a:cubicBezTo>
                        <a:pt x="300" y="239"/>
                        <a:pt x="750" y="0"/>
                        <a:pt x="1257" y="0"/>
                      </a:cubicBezTo>
                      <a:cubicBezTo>
                        <a:pt x="2126" y="0"/>
                        <a:pt x="2831" y="705"/>
                        <a:pt x="2831" y="1575"/>
                      </a:cubicBezTo>
                      <a:cubicBezTo>
                        <a:pt x="2831" y="1962"/>
                        <a:pt x="2691" y="2317"/>
                        <a:pt x="2458" y="2592"/>
                      </a:cubicBezTo>
                      <a:cubicBezTo>
                        <a:pt x="2273" y="2654"/>
                        <a:pt x="2074" y="2687"/>
                        <a:pt x="1867" y="2687"/>
                      </a:cubicBezTo>
                      <a:cubicBezTo>
                        <a:pt x="836" y="2687"/>
                        <a:pt x="0" y="1851"/>
                        <a:pt x="0" y="8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6" name="ïŝľiďé">
                  <a:extLst>
                    <a:ext uri="{FF2B5EF4-FFF2-40B4-BE49-F238E27FC236}">
                      <a16:creationId xmlns:a16="http://schemas.microsoft.com/office/drawing/2014/main" id="{78AA390A-A20A-45CC-8E9C-1F193EE65F30}"/>
                    </a:ext>
                  </a:extLst>
                </p:cNvPr>
                <p:cNvSpPr/>
                <p:nvPr/>
              </p:nvSpPr>
              <p:spPr bwMode="auto">
                <a:xfrm>
                  <a:off x="3902" y="241"/>
                  <a:ext cx="61" cy="60"/>
                </a:xfrm>
                <a:prstGeom prst="ellipse">
                  <a:avLst/>
                </a:prstGeom>
                <a:solidFill>
                  <a:srgbClr val="283A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7" name="íSḻîḓe">
                  <a:extLst>
                    <a:ext uri="{FF2B5EF4-FFF2-40B4-BE49-F238E27FC236}">
                      <a16:creationId xmlns:a16="http://schemas.microsoft.com/office/drawing/2014/main" id="{2B3E9FCA-BBAC-413C-927B-0455D8C7EA73}"/>
                    </a:ext>
                  </a:extLst>
                </p:cNvPr>
                <p:cNvSpPr/>
                <p:nvPr/>
              </p:nvSpPr>
              <p:spPr bwMode="auto">
                <a:xfrm>
                  <a:off x="3902" y="906"/>
                  <a:ext cx="61" cy="60"/>
                </a:xfrm>
                <a:prstGeom prst="ellipse">
                  <a:avLst/>
                </a:prstGeom>
                <a:solidFill>
                  <a:srgbClr val="283A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8" name="iṥlîḓè">
                  <a:extLst>
                    <a:ext uri="{FF2B5EF4-FFF2-40B4-BE49-F238E27FC236}">
                      <a16:creationId xmlns:a16="http://schemas.microsoft.com/office/drawing/2014/main" id="{EDF2DBBE-9F3F-4F47-B9A3-01AF81A43152}"/>
                    </a:ext>
                  </a:extLst>
                </p:cNvPr>
                <p:cNvSpPr/>
                <p:nvPr/>
              </p:nvSpPr>
              <p:spPr bwMode="auto">
                <a:xfrm>
                  <a:off x="3569" y="573"/>
                  <a:ext cx="61" cy="61"/>
                </a:xfrm>
                <a:prstGeom prst="ellipse">
                  <a:avLst/>
                </a:prstGeom>
                <a:solidFill>
                  <a:srgbClr val="283A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9" name="îṡḷíďè">
                  <a:extLst>
                    <a:ext uri="{FF2B5EF4-FFF2-40B4-BE49-F238E27FC236}">
                      <a16:creationId xmlns:a16="http://schemas.microsoft.com/office/drawing/2014/main" id="{8461CEB4-D3FC-4008-8A5C-0D0DA78C84FD}"/>
                    </a:ext>
                  </a:extLst>
                </p:cNvPr>
                <p:cNvSpPr/>
                <p:nvPr/>
              </p:nvSpPr>
              <p:spPr bwMode="auto">
                <a:xfrm>
                  <a:off x="4235" y="573"/>
                  <a:ext cx="61" cy="61"/>
                </a:xfrm>
                <a:prstGeom prst="ellipse">
                  <a:avLst/>
                </a:prstGeom>
                <a:solidFill>
                  <a:srgbClr val="283A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0" name="iṣ1íḑê">
                  <a:extLst>
                    <a:ext uri="{FF2B5EF4-FFF2-40B4-BE49-F238E27FC236}">
                      <a16:creationId xmlns:a16="http://schemas.microsoft.com/office/drawing/2014/main" id="{D720F0C5-038F-4285-8219-38FD9B087D30}"/>
                    </a:ext>
                  </a:extLst>
                </p:cNvPr>
                <p:cNvSpPr/>
                <p:nvPr/>
              </p:nvSpPr>
              <p:spPr bwMode="auto">
                <a:xfrm>
                  <a:off x="4072" y="306"/>
                  <a:ext cx="37" cy="37"/>
                </a:xfrm>
                <a:prstGeom prst="ellipse">
                  <a:avLst/>
                </a:prstGeom>
                <a:solidFill>
                  <a:srgbClr val="EA52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6" name="íṣľîďè">
                <a:extLst>
                  <a:ext uri="{FF2B5EF4-FFF2-40B4-BE49-F238E27FC236}">
                    <a16:creationId xmlns:a16="http://schemas.microsoft.com/office/drawing/2014/main" id="{EDDC094A-BC39-4E0B-A434-F9562CC8E8D3}"/>
                  </a:ext>
                </a:extLst>
              </p:cNvPr>
              <p:cNvSpPr/>
              <p:nvPr/>
            </p:nvSpPr>
            <p:spPr bwMode="auto">
              <a:xfrm>
                <a:off x="6441975" y="2122529"/>
                <a:ext cx="35460" cy="35460"/>
              </a:xfrm>
              <a:prstGeom prst="ellipse">
                <a:avLst/>
              </a:prstGeom>
              <a:solidFill>
                <a:srgbClr val="EA52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ṥļïḓê">
                <a:extLst>
                  <a:ext uri="{FF2B5EF4-FFF2-40B4-BE49-F238E27FC236}">
                    <a16:creationId xmlns:a16="http://schemas.microsoft.com/office/drawing/2014/main" id="{20340760-8A87-48B3-8EF4-91576EFC6E13}"/>
                  </a:ext>
                </a:extLst>
              </p:cNvPr>
              <p:cNvSpPr/>
              <p:nvPr/>
            </p:nvSpPr>
            <p:spPr bwMode="auto">
              <a:xfrm>
                <a:off x="5910074" y="2391833"/>
                <a:ext cx="36418" cy="35460"/>
              </a:xfrm>
              <a:prstGeom prst="ellipse">
                <a:avLst/>
              </a:prstGeom>
              <a:solidFill>
                <a:srgbClr val="EA52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ṣlíďê">
                <a:extLst>
                  <a:ext uri="{FF2B5EF4-FFF2-40B4-BE49-F238E27FC236}">
                    <a16:creationId xmlns:a16="http://schemas.microsoft.com/office/drawing/2014/main" id="{64E604E2-3003-433E-8714-297D0BE50737}"/>
                  </a:ext>
                </a:extLst>
              </p:cNvPr>
              <p:cNvSpPr/>
              <p:nvPr/>
            </p:nvSpPr>
            <p:spPr bwMode="auto">
              <a:xfrm>
                <a:off x="6026038" y="2519298"/>
                <a:ext cx="36418" cy="35460"/>
              </a:xfrm>
              <a:prstGeom prst="ellipse">
                <a:avLst/>
              </a:prstGeom>
              <a:solidFill>
                <a:srgbClr val="EA52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şḻîdê">
                <a:extLst>
                  <a:ext uri="{FF2B5EF4-FFF2-40B4-BE49-F238E27FC236}">
                    <a16:creationId xmlns:a16="http://schemas.microsoft.com/office/drawing/2014/main" id="{4319A9FA-75AD-4159-90C3-9BDB0B07FE7E}"/>
                  </a:ext>
                </a:extLst>
              </p:cNvPr>
              <p:cNvSpPr/>
              <p:nvPr/>
            </p:nvSpPr>
            <p:spPr bwMode="auto">
              <a:xfrm>
                <a:off x="6433349" y="2393750"/>
                <a:ext cx="36418" cy="35460"/>
              </a:xfrm>
              <a:prstGeom prst="ellipse">
                <a:avLst/>
              </a:prstGeom>
              <a:solidFill>
                <a:srgbClr val="EA52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ṩḻiďe">
                <a:extLst>
                  <a:ext uri="{FF2B5EF4-FFF2-40B4-BE49-F238E27FC236}">
                    <a16:creationId xmlns:a16="http://schemas.microsoft.com/office/drawing/2014/main" id="{770274D4-8A09-4CB8-950F-93FE843C178E}"/>
                  </a:ext>
                </a:extLst>
              </p:cNvPr>
              <p:cNvSpPr/>
              <p:nvPr/>
            </p:nvSpPr>
            <p:spPr bwMode="auto">
              <a:xfrm>
                <a:off x="6305885" y="2508756"/>
                <a:ext cx="35460" cy="36418"/>
              </a:xfrm>
              <a:prstGeom prst="ellipse">
                <a:avLst/>
              </a:prstGeom>
              <a:solidFill>
                <a:srgbClr val="EA52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$ľïḋe">
                <a:extLst>
                  <a:ext uri="{FF2B5EF4-FFF2-40B4-BE49-F238E27FC236}">
                    <a16:creationId xmlns:a16="http://schemas.microsoft.com/office/drawing/2014/main" id="{334B2571-D03D-4A83-8EE0-4AE33343923F}"/>
                  </a:ext>
                </a:extLst>
              </p:cNvPr>
              <p:cNvSpPr/>
              <p:nvPr/>
            </p:nvSpPr>
            <p:spPr bwMode="auto">
              <a:xfrm>
                <a:off x="6036580" y="1978772"/>
                <a:ext cx="35460" cy="36418"/>
              </a:xfrm>
              <a:prstGeom prst="ellipse">
                <a:avLst/>
              </a:prstGeom>
              <a:solidFill>
                <a:srgbClr val="EA52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ṩḷïde">
                <a:extLst>
                  <a:ext uri="{FF2B5EF4-FFF2-40B4-BE49-F238E27FC236}">
                    <a16:creationId xmlns:a16="http://schemas.microsoft.com/office/drawing/2014/main" id="{AF1E920F-1368-4E61-97E2-8EACAC0EB942}"/>
                  </a:ext>
                </a:extLst>
              </p:cNvPr>
              <p:cNvSpPr/>
              <p:nvPr/>
            </p:nvSpPr>
            <p:spPr bwMode="auto">
              <a:xfrm>
                <a:off x="5908157" y="2094736"/>
                <a:ext cx="36418" cy="35460"/>
              </a:xfrm>
              <a:prstGeom prst="ellipse">
                <a:avLst/>
              </a:prstGeom>
              <a:solidFill>
                <a:srgbClr val="EA52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šļïdè">
                <a:extLst>
                  <a:ext uri="{FF2B5EF4-FFF2-40B4-BE49-F238E27FC236}">
                    <a16:creationId xmlns:a16="http://schemas.microsoft.com/office/drawing/2014/main" id="{ECDC28C0-5993-4295-9223-AA77DB86CA96}"/>
                  </a:ext>
                </a:extLst>
              </p:cNvPr>
              <p:cNvSpPr/>
              <p:nvPr/>
            </p:nvSpPr>
            <p:spPr bwMode="auto">
              <a:xfrm>
                <a:off x="6046164" y="2255743"/>
                <a:ext cx="174425" cy="257804"/>
              </a:xfrm>
              <a:custGeom>
                <a:avLst/>
                <a:gdLst>
                  <a:gd name="T0" fmla="*/ 14 w 758"/>
                  <a:gd name="T1" fmla="*/ 1040 h 1127"/>
                  <a:gd name="T2" fmla="*/ 544 w 758"/>
                  <a:gd name="T3" fmla="*/ 162 h 1127"/>
                  <a:gd name="T4" fmla="*/ 536 w 758"/>
                  <a:gd name="T5" fmla="*/ 119 h 1127"/>
                  <a:gd name="T6" fmla="*/ 536 w 758"/>
                  <a:gd name="T7" fmla="*/ 112 h 1127"/>
                  <a:gd name="T8" fmla="*/ 647 w 758"/>
                  <a:gd name="T9" fmla="*/ 0 h 1127"/>
                  <a:gd name="T10" fmla="*/ 758 w 758"/>
                  <a:gd name="T11" fmla="*/ 112 h 1127"/>
                  <a:gd name="T12" fmla="*/ 758 w 758"/>
                  <a:gd name="T13" fmla="*/ 119 h 1127"/>
                  <a:gd name="T14" fmla="*/ 647 w 758"/>
                  <a:gd name="T15" fmla="*/ 230 h 1127"/>
                  <a:gd name="T16" fmla="*/ 626 w 758"/>
                  <a:gd name="T17" fmla="*/ 228 h 1127"/>
                  <a:gd name="T18" fmla="*/ 104 w 758"/>
                  <a:gd name="T19" fmla="*/ 1094 h 1127"/>
                  <a:gd name="T20" fmla="*/ 32 w 758"/>
                  <a:gd name="T21" fmla="*/ 1112 h 1127"/>
                  <a:gd name="T22" fmla="*/ 14 w 758"/>
                  <a:gd name="T23" fmla="*/ 1040 h 1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58" h="1127">
                    <a:moveTo>
                      <a:pt x="14" y="1040"/>
                    </a:moveTo>
                    <a:cubicBezTo>
                      <a:pt x="544" y="162"/>
                      <a:pt x="544" y="162"/>
                      <a:pt x="544" y="162"/>
                    </a:cubicBezTo>
                    <a:cubicBezTo>
                      <a:pt x="539" y="149"/>
                      <a:pt x="536" y="134"/>
                      <a:pt x="536" y="119"/>
                    </a:cubicBezTo>
                    <a:cubicBezTo>
                      <a:pt x="536" y="112"/>
                      <a:pt x="536" y="112"/>
                      <a:pt x="536" y="112"/>
                    </a:cubicBezTo>
                    <a:cubicBezTo>
                      <a:pt x="536" y="50"/>
                      <a:pt x="586" y="0"/>
                      <a:pt x="647" y="0"/>
                    </a:cubicBezTo>
                    <a:cubicBezTo>
                      <a:pt x="708" y="0"/>
                      <a:pt x="758" y="50"/>
                      <a:pt x="758" y="112"/>
                    </a:cubicBezTo>
                    <a:cubicBezTo>
                      <a:pt x="758" y="119"/>
                      <a:pt x="758" y="119"/>
                      <a:pt x="758" y="119"/>
                    </a:cubicBezTo>
                    <a:cubicBezTo>
                      <a:pt x="758" y="181"/>
                      <a:pt x="708" y="230"/>
                      <a:pt x="647" y="230"/>
                    </a:cubicBezTo>
                    <a:cubicBezTo>
                      <a:pt x="640" y="230"/>
                      <a:pt x="633" y="230"/>
                      <a:pt x="626" y="228"/>
                    </a:cubicBezTo>
                    <a:cubicBezTo>
                      <a:pt x="104" y="1094"/>
                      <a:pt x="104" y="1094"/>
                      <a:pt x="104" y="1094"/>
                    </a:cubicBezTo>
                    <a:cubicBezTo>
                      <a:pt x="89" y="1118"/>
                      <a:pt x="57" y="1127"/>
                      <a:pt x="32" y="1112"/>
                    </a:cubicBezTo>
                    <a:cubicBezTo>
                      <a:pt x="8" y="1097"/>
                      <a:pt x="0" y="1065"/>
                      <a:pt x="14" y="1040"/>
                    </a:cubicBezTo>
                    <a:close/>
                  </a:path>
                </a:pathLst>
              </a:cu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ŝḷiḍé">
                <a:extLst>
                  <a:ext uri="{FF2B5EF4-FFF2-40B4-BE49-F238E27FC236}">
                    <a16:creationId xmlns:a16="http://schemas.microsoft.com/office/drawing/2014/main" id="{F2A068D2-82EE-48CB-92C1-8E25147834E0}"/>
                  </a:ext>
                </a:extLst>
              </p:cNvPr>
              <p:cNvSpPr/>
              <p:nvPr/>
            </p:nvSpPr>
            <p:spPr bwMode="auto">
              <a:xfrm>
                <a:off x="6153502" y="2077485"/>
                <a:ext cx="77629" cy="242470"/>
              </a:xfrm>
              <a:custGeom>
                <a:avLst/>
                <a:gdLst>
                  <a:gd name="T0" fmla="*/ 0 w 339"/>
                  <a:gd name="T1" fmla="*/ 888 h 1058"/>
                  <a:gd name="T2" fmla="*/ 169 w 339"/>
                  <a:gd name="T3" fmla="*/ 1058 h 1058"/>
                  <a:gd name="T4" fmla="*/ 339 w 339"/>
                  <a:gd name="T5" fmla="*/ 888 h 1058"/>
                  <a:gd name="T6" fmla="*/ 230 w 339"/>
                  <a:gd name="T7" fmla="*/ 730 h 1058"/>
                  <a:gd name="T8" fmla="*/ 230 w 339"/>
                  <a:gd name="T9" fmla="*/ 727 h 1058"/>
                  <a:gd name="T10" fmla="*/ 230 w 339"/>
                  <a:gd name="T11" fmla="*/ 61 h 1058"/>
                  <a:gd name="T12" fmla="*/ 169 w 339"/>
                  <a:gd name="T13" fmla="*/ 0 h 1058"/>
                  <a:gd name="T14" fmla="*/ 108 w 339"/>
                  <a:gd name="T15" fmla="*/ 61 h 1058"/>
                  <a:gd name="T16" fmla="*/ 108 w 339"/>
                  <a:gd name="T17" fmla="*/ 727 h 1058"/>
                  <a:gd name="T18" fmla="*/ 109 w 339"/>
                  <a:gd name="T19" fmla="*/ 730 h 1058"/>
                  <a:gd name="T20" fmla="*/ 0 w 339"/>
                  <a:gd name="T21" fmla="*/ 888 h 1058"/>
                  <a:gd name="T22" fmla="*/ 82 w 339"/>
                  <a:gd name="T23" fmla="*/ 888 h 1058"/>
                  <a:gd name="T24" fmla="*/ 169 w 339"/>
                  <a:gd name="T25" fmla="*/ 801 h 1058"/>
                  <a:gd name="T26" fmla="*/ 256 w 339"/>
                  <a:gd name="T27" fmla="*/ 888 h 1058"/>
                  <a:gd name="T28" fmla="*/ 169 w 339"/>
                  <a:gd name="T29" fmla="*/ 975 h 1058"/>
                  <a:gd name="T30" fmla="*/ 82 w 339"/>
                  <a:gd name="T31" fmla="*/ 888 h 1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9" h="1058">
                    <a:moveTo>
                      <a:pt x="0" y="888"/>
                    </a:moveTo>
                    <a:cubicBezTo>
                      <a:pt x="0" y="982"/>
                      <a:pt x="76" y="1058"/>
                      <a:pt x="169" y="1058"/>
                    </a:cubicBezTo>
                    <a:cubicBezTo>
                      <a:pt x="263" y="1058"/>
                      <a:pt x="339" y="982"/>
                      <a:pt x="339" y="888"/>
                    </a:cubicBezTo>
                    <a:cubicBezTo>
                      <a:pt x="339" y="816"/>
                      <a:pt x="294" y="754"/>
                      <a:pt x="230" y="730"/>
                    </a:cubicBezTo>
                    <a:cubicBezTo>
                      <a:pt x="230" y="729"/>
                      <a:pt x="230" y="728"/>
                      <a:pt x="230" y="727"/>
                    </a:cubicBezTo>
                    <a:cubicBezTo>
                      <a:pt x="230" y="61"/>
                      <a:pt x="230" y="61"/>
                      <a:pt x="230" y="61"/>
                    </a:cubicBezTo>
                    <a:cubicBezTo>
                      <a:pt x="230" y="27"/>
                      <a:pt x="203" y="0"/>
                      <a:pt x="169" y="0"/>
                    </a:cubicBezTo>
                    <a:cubicBezTo>
                      <a:pt x="136" y="0"/>
                      <a:pt x="108" y="27"/>
                      <a:pt x="108" y="61"/>
                    </a:cubicBezTo>
                    <a:cubicBezTo>
                      <a:pt x="108" y="727"/>
                      <a:pt x="108" y="727"/>
                      <a:pt x="108" y="727"/>
                    </a:cubicBezTo>
                    <a:cubicBezTo>
                      <a:pt x="108" y="728"/>
                      <a:pt x="109" y="729"/>
                      <a:pt x="109" y="730"/>
                    </a:cubicBezTo>
                    <a:cubicBezTo>
                      <a:pt x="45" y="754"/>
                      <a:pt x="0" y="816"/>
                      <a:pt x="0" y="888"/>
                    </a:cubicBezTo>
                    <a:close/>
                    <a:moveTo>
                      <a:pt x="82" y="888"/>
                    </a:moveTo>
                    <a:cubicBezTo>
                      <a:pt x="82" y="840"/>
                      <a:pt x="121" y="801"/>
                      <a:pt x="169" y="801"/>
                    </a:cubicBezTo>
                    <a:cubicBezTo>
                      <a:pt x="217" y="801"/>
                      <a:pt x="256" y="840"/>
                      <a:pt x="256" y="888"/>
                    </a:cubicBezTo>
                    <a:cubicBezTo>
                      <a:pt x="256" y="936"/>
                      <a:pt x="217" y="975"/>
                      <a:pt x="169" y="975"/>
                    </a:cubicBezTo>
                    <a:cubicBezTo>
                      <a:pt x="121" y="975"/>
                      <a:pt x="82" y="936"/>
                      <a:pt x="82" y="888"/>
                    </a:cubicBezTo>
                    <a:close/>
                  </a:path>
                </a:pathLst>
              </a:custGeom>
              <a:solidFill>
                <a:srgbClr val="EA52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ṧļídè">
                <a:extLst>
                  <a:ext uri="{FF2B5EF4-FFF2-40B4-BE49-F238E27FC236}">
                    <a16:creationId xmlns:a16="http://schemas.microsoft.com/office/drawing/2014/main" id="{65C82228-6F82-462F-B2BE-2985A8DA8871}"/>
                  </a:ext>
                </a:extLst>
              </p:cNvPr>
              <p:cNvSpPr/>
              <p:nvPr/>
            </p:nvSpPr>
            <p:spPr bwMode="auto">
              <a:xfrm>
                <a:off x="5537264" y="2502047"/>
                <a:ext cx="196468" cy="175383"/>
              </a:xfrm>
              <a:custGeom>
                <a:avLst/>
                <a:gdLst>
                  <a:gd name="T0" fmla="*/ 163 w 205"/>
                  <a:gd name="T1" fmla="*/ 0 h 183"/>
                  <a:gd name="T2" fmla="*/ 0 w 205"/>
                  <a:gd name="T3" fmla="*/ 62 h 183"/>
                  <a:gd name="T4" fmla="*/ 42 w 205"/>
                  <a:gd name="T5" fmla="*/ 170 h 183"/>
                  <a:gd name="T6" fmla="*/ 44 w 205"/>
                  <a:gd name="T7" fmla="*/ 169 h 183"/>
                  <a:gd name="T8" fmla="*/ 74 w 205"/>
                  <a:gd name="T9" fmla="*/ 183 h 183"/>
                  <a:gd name="T10" fmla="*/ 110 w 205"/>
                  <a:gd name="T11" fmla="*/ 173 h 183"/>
                  <a:gd name="T12" fmla="*/ 112 w 205"/>
                  <a:gd name="T13" fmla="*/ 178 h 183"/>
                  <a:gd name="T14" fmla="*/ 132 w 205"/>
                  <a:gd name="T15" fmla="*/ 167 h 183"/>
                  <a:gd name="T16" fmla="*/ 153 w 205"/>
                  <a:gd name="T17" fmla="*/ 162 h 183"/>
                  <a:gd name="T18" fmla="*/ 152 w 205"/>
                  <a:gd name="T19" fmla="*/ 157 h 183"/>
                  <a:gd name="T20" fmla="*/ 185 w 205"/>
                  <a:gd name="T21" fmla="*/ 140 h 183"/>
                  <a:gd name="T22" fmla="*/ 198 w 205"/>
                  <a:gd name="T23" fmla="*/ 110 h 183"/>
                  <a:gd name="T24" fmla="*/ 205 w 205"/>
                  <a:gd name="T25" fmla="*/ 108 h 183"/>
                  <a:gd name="T26" fmla="*/ 163 w 205"/>
                  <a:gd name="T27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5" h="183">
                    <a:moveTo>
                      <a:pt x="163" y="0"/>
                    </a:moveTo>
                    <a:lnTo>
                      <a:pt x="0" y="62"/>
                    </a:lnTo>
                    <a:lnTo>
                      <a:pt x="42" y="170"/>
                    </a:lnTo>
                    <a:lnTo>
                      <a:pt x="44" y="169"/>
                    </a:lnTo>
                    <a:lnTo>
                      <a:pt x="74" y="183"/>
                    </a:lnTo>
                    <a:lnTo>
                      <a:pt x="110" y="173"/>
                    </a:lnTo>
                    <a:lnTo>
                      <a:pt x="112" y="178"/>
                    </a:lnTo>
                    <a:lnTo>
                      <a:pt x="132" y="167"/>
                    </a:lnTo>
                    <a:lnTo>
                      <a:pt x="153" y="162"/>
                    </a:lnTo>
                    <a:lnTo>
                      <a:pt x="152" y="157"/>
                    </a:lnTo>
                    <a:lnTo>
                      <a:pt x="185" y="140"/>
                    </a:lnTo>
                    <a:lnTo>
                      <a:pt x="198" y="110"/>
                    </a:lnTo>
                    <a:lnTo>
                      <a:pt x="205" y="108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ACA9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íṥḷíḋé">
                <a:extLst>
                  <a:ext uri="{FF2B5EF4-FFF2-40B4-BE49-F238E27FC236}">
                    <a16:creationId xmlns:a16="http://schemas.microsoft.com/office/drawing/2014/main" id="{67767B0B-A7F3-4D60-843E-EE2C156889D5}"/>
                  </a:ext>
                </a:extLst>
              </p:cNvPr>
              <p:cNvSpPr/>
              <p:nvPr/>
            </p:nvSpPr>
            <p:spPr bwMode="auto">
              <a:xfrm>
                <a:off x="5520013" y="2513548"/>
                <a:ext cx="214677" cy="110214"/>
              </a:xfrm>
              <a:custGeom>
                <a:avLst/>
                <a:gdLst>
                  <a:gd name="T0" fmla="*/ 920 w 937"/>
                  <a:gd name="T1" fmla="*/ 67 h 480"/>
                  <a:gd name="T2" fmla="*/ 871 w 937"/>
                  <a:gd name="T3" fmla="*/ 178 h 480"/>
                  <a:gd name="T4" fmla="*/ 128 w 937"/>
                  <a:gd name="T5" fmla="*/ 463 h 480"/>
                  <a:gd name="T6" fmla="*/ 17 w 937"/>
                  <a:gd name="T7" fmla="*/ 414 h 480"/>
                  <a:gd name="T8" fmla="*/ 66 w 937"/>
                  <a:gd name="T9" fmla="*/ 303 h 480"/>
                  <a:gd name="T10" fmla="*/ 809 w 937"/>
                  <a:gd name="T11" fmla="*/ 17 h 480"/>
                  <a:gd name="T12" fmla="*/ 920 w 937"/>
                  <a:gd name="T13" fmla="*/ 67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7" h="480">
                    <a:moveTo>
                      <a:pt x="920" y="67"/>
                    </a:moveTo>
                    <a:cubicBezTo>
                      <a:pt x="937" y="111"/>
                      <a:pt x="915" y="161"/>
                      <a:pt x="871" y="178"/>
                    </a:cubicBezTo>
                    <a:cubicBezTo>
                      <a:pt x="128" y="463"/>
                      <a:pt x="128" y="463"/>
                      <a:pt x="128" y="463"/>
                    </a:cubicBezTo>
                    <a:cubicBezTo>
                      <a:pt x="84" y="480"/>
                      <a:pt x="34" y="458"/>
                      <a:pt x="17" y="414"/>
                    </a:cubicBezTo>
                    <a:cubicBezTo>
                      <a:pt x="0" y="369"/>
                      <a:pt x="22" y="320"/>
                      <a:pt x="66" y="303"/>
                    </a:cubicBezTo>
                    <a:cubicBezTo>
                      <a:pt x="809" y="17"/>
                      <a:pt x="809" y="17"/>
                      <a:pt x="809" y="17"/>
                    </a:cubicBezTo>
                    <a:cubicBezTo>
                      <a:pt x="854" y="0"/>
                      <a:pt x="903" y="22"/>
                      <a:pt x="920" y="67"/>
                    </a:cubicBezTo>
                    <a:close/>
                  </a:path>
                </a:pathLst>
              </a:custGeom>
              <a:solidFill>
                <a:srgbClr val="D4D2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śliḑè">
                <a:extLst>
                  <a:ext uri="{FF2B5EF4-FFF2-40B4-BE49-F238E27FC236}">
                    <a16:creationId xmlns:a16="http://schemas.microsoft.com/office/drawing/2014/main" id="{3A5E972F-8D59-4551-B0BA-C598B2E0B1D2}"/>
                  </a:ext>
                </a:extLst>
              </p:cNvPr>
              <p:cNvSpPr/>
              <p:nvPr/>
            </p:nvSpPr>
            <p:spPr bwMode="auto">
              <a:xfrm>
                <a:off x="5540139" y="2565300"/>
                <a:ext cx="214677" cy="109255"/>
              </a:xfrm>
              <a:custGeom>
                <a:avLst/>
                <a:gdLst>
                  <a:gd name="T0" fmla="*/ 920 w 937"/>
                  <a:gd name="T1" fmla="*/ 66 h 480"/>
                  <a:gd name="T2" fmla="*/ 871 w 937"/>
                  <a:gd name="T3" fmla="*/ 177 h 480"/>
                  <a:gd name="T4" fmla="*/ 128 w 937"/>
                  <a:gd name="T5" fmla="*/ 463 h 480"/>
                  <a:gd name="T6" fmla="*/ 17 w 937"/>
                  <a:gd name="T7" fmla="*/ 413 h 480"/>
                  <a:gd name="T8" fmla="*/ 66 w 937"/>
                  <a:gd name="T9" fmla="*/ 302 h 480"/>
                  <a:gd name="T10" fmla="*/ 809 w 937"/>
                  <a:gd name="T11" fmla="*/ 17 h 480"/>
                  <a:gd name="T12" fmla="*/ 920 w 937"/>
                  <a:gd name="T13" fmla="*/ 66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7" h="480">
                    <a:moveTo>
                      <a:pt x="920" y="66"/>
                    </a:moveTo>
                    <a:cubicBezTo>
                      <a:pt x="937" y="110"/>
                      <a:pt x="915" y="160"/>
                      <a:pt x="871" y="177"/>
                    </a:cubicBezTo>
                    <a:cubicBezTo>
                      <a:pt x="128" y="463"/>
                      <a:pt x="128" y="463"/>
                      <a:pt x="128" y="463"/>
                    </a:cubicBezTo>
                    <a:cubicBezTo>
                      <a:pt x="84" y="480"/>
                      <a:pt x="34" y="458"/>
                      <a:pt x="17" y="413"/>
                    </a:cubicBezTo>
                    <a:cubicBezTo>
                      <a:pt x="0" y="369"/>
                      <a:pt x="22" y="319"/>
                      <a:pt x="66" y="302"/>
                    </a:cubicBezTo>
                    <a:cubicBezTo>
                      <a:pt x="809" y="17"/>
                      <a:pt x="809" y="17"/>
                      <a:pt x="809" y="17"/>
                    </a:cubicBezTo>
                    <a:cubicBezTo>
                      <a:pt x="854" y="0"/>
                      <a:pt x="903" y="22"/>
                      <a:pt x="920" y="66"/>
                    </a:cubicBezTo>
                    <a:close/>
                  </a:path>
                </a:pathLst>
              </a:custGeom>
              <a:solidFill>
                <a:srgbClr val="D4D2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Sḻîḓe">
                <a:extLst>
                  <a:ext uri="{FF2B5EF4-FFF2-40B4-BE49-F238E27FC236}">
                    <a16:creationId xmlns:a16="http://schemas.microsoft.com/office/drawing/2014/main" id="{48DF7617-BDB2-4262-8526-C978334511D0}"/>
                  </a:ext>
                </a:extLst>
              </p:cNvPr>
              <p:cNvSpPr/>
              <p:nvPr/>
            </p:nvSpPr>
            <p:spPr bwMode="auto">
              <a:xfrm>
                <a:off x="5602434" y="2628553"/>
                <a:ext cx="125548" cy="75712"/>
              </a:xfrm>
              <a:custGeom>
                <a:avLst/>
                <a:gdLst>
                  <a:gd name="T0" fmla="*/ 531 w 548"/>
                  <a:gd name="T1" fmla="*/ 66 h 330"/>
                  <a:gd name="T2" fmla="*/ 482 w 548"/>
                  <a:gd name="T3" fmla="*/ 177 h 330"/>
                  <a:gd name="T4" fmla="*/ 128 w 548"/>
                  <a:gd name="T5" fmla="*/ 313 h 330"/>
                  <a:gd name="T6" fmla="*/ 17 w 548"/>
                  <a:gd name="T7" fmla="*/ 264 h 330"/>
                  <a:gd name="T8" fmla="*/ 66 w 548"/>
                  <a:gd name="T9" fmla="*/ 153 h 330"/>
                  <a:gd name="T10" fmla="*/ 420 w 548"/>
                  <a:gd name="T11" fmla="*/ 17 h 330"/>
                  <a:gd name="T12" fmla="*/ 531 w 548"/>
                  <a:gd name="T13" fmla="*/ 6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8" h="330">
                    <a:moveTo>
                      <a:pt x="531" y="66"/>
                    </a:moveTo>
                    <a:cubicBezTo>
                      <a:pt x="548" y="110"/>
                      <a:pt x="526" y="160"/>
                      <a:pt x="482" y="177"/>
                    </a:cubicBezTo>
                    <a:cubicBezTo>
                      <a:pt x="128" y="313"/>
                      <a:pt x="128" y="313"/>
                      <a:pt x="128" y="313"/>
                    </a:cubicBezTo>
                    <a:cubicBezTo>
                      <a:pt x="83" y="330"/>
                      <a:pt x="34" y="308"/>
                      <a:pt x="17" y="264"/>
                    </a:cubicBezTo>
                    <a:cubicBezTo>
                      <a:pt x="0" y="219"/>
                      <a:pt x="22" y="170"/>
                      <a:pt x="66" y="153"/>
                    </a:cubicBezTo>
                    <a:cubicBezTo>
                      <a:pt x="420" y="17"/>
                      <a:pt x="420" y="17"/>
                      <a:pt x="420" y="17"/>
                    </a:cubicBezTo>
                    <a:cubicBezTo>
                      <a:pt x="465" y="0"/>
                      <a:pt x="514" y="22"/>
                      <a:pt x="531" y="66"/>
                    </a:cubicBezTo>
                    <a:close/>
                  </a:path>
                </a:pathLst>
              </a:custGeom>
              <a:solidFill>
                <a:srgbClr val="D4D2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íṩľîde">
                <a:extLst>
                  <a:ext uri="{FF2B5EF4-FFF2-40B4-BE49-F238E27FC236}">
                    <a16:creationId xmlns:a16="http://schemas.microsoft.com/office/drawing/2014/main" id="{4FFBF9D6-49A4-4B34-A903-B2E3286AE607}"/>
                  </a:ext>
                </a:extLst>
              </p:cNvPr>
              <p:cNvSpPr/>
              <p:nvPr/>
            </p:nvSpPr>
            <p:spPr bwMode="auto">
              <a:xfrm>
                <a:off x="5239208" y="1975897"/>
                <a:ext cx="493566" cy="589403"/>
              </a:xfrm>
              <a:custGeom>
                <a:avLst/>
                <a:gdLst>
                  <a:gd name="T0" fmla="*/ 772 w 2149"/>
                  <a:gd name="T1" fmla="*/ 197 h 2572"/>
                  <a:gd name="T2" fmla="*/ 772 w 2149"/>
                  <a:gd name="T3" fmla="*/ 197 h 2572"/>
                  <a:gd name="T4" fmla="*/ 193 w 2149"/>
                  <a:gd name="T5" fmla="*/ 1465 h 2572"/>
                  <a:gd name="T6" fmla="*/ 776 w 2149"/>
                  <a:gd name="T7" fmla="*/ 2110 h 2572"/>
                  <a:gd name="T8" fmla="*/ 787 w 2149"/>
                  <a:gd name="T9" fmla="*/ 2117 h 2572"/>
                  <a:gd name="T10" fmla="*/ 1208 w 2149"/>
                  <a:gd name="T11" fmla="*/ 2517 h 2572"/>
                  <a:gd name="T12" fmla="*/ 1292 w 2149"/>
                  <a:gd name="T13" fmla="*/ 2568 h 2572"/>
                  <a:gd name="T14" fmla="*/ 1293 w 2149"/>
                  <a:gd name="T15" fmla="*/ 2570 h 2572"/>
                  <a:gd name="T16" fmla="*/ 1434 w 2149"/>
                  <a:gd name="T17" fmla="*/ 2516 h 2572"/>
                  <a:gd name="T18" fmla="*/ 1457 w 2149"/>
                  <a:gd name="T19" fmla="*/ 2507 h 2572"/>
                  <a:gd name="T20" fmla="*/ 1480 w 2149"/>
                  <a:gd name="T21" fmla="*/ 2498 h 2572"/>
                  <a:gd name="T22" fmla="*/ 1609 w 2149"/>
                  <a:gd name="T23" fmla="*/ 2448 h 2572"/>
                  <a:gd name="T24" fmla="*/ 1633 w 2149"/>
                  <a:gd name="T25" fmla="*/ 2439 h 2572"/>
                  <a:gd name="T26" fmla="*/ 1671 w 2149"/>
                  <a:gd name="T27" fmla="*/ 2425 h 2572"/>
                  <a:gd name="T28" fmla="*/ 1762 w 2149"/>
                  <a:gd name="T29" fmla="*/ 2390 h 2572"/>
                  <a:gd name="T30" fmla="*/ 1786 w 2149"/>
                  <a:gd name="T31" fmla="*/ 2381 h 2572"/>
                  <a:gd name="T32" fmla="*/ 1897 w 2149"/>
                  <a:gd name="T33" fmla="*/ 2338 h 2572"/>
                  <a:gd name="T34" fmla="*/ 1927 w 2149"/>
                  <a:gd name="T35" fmla="*/ 2326 h 2572"/>
                  <a:gd name="T36" fmla="*/ 1925 w 2149"/>
                  <a:gd name="T37" fmla="*/ 2321 h 2572"/>
                  <a:gd name="T38" fmla="*/ 1986 w 2149"/>
                  <a:gd name="T39" fmla="*/ 2297 h 2572"/>
                  <a:gd name="T40" fmla="*/ 2005 w 2149"/>
                  <a:gd name="T41" fmla="*/ 2211 h 2572"/>
                  <a:gd name="T42" fmla="*/ 2049 w 2149"/>
                  <a:gd name="T43" fmla="*/ 1632 h 2572"/>
                  <a:gd name="T44" fmla="*/ 2052 w 2149"/>
                  <a:gd name="T45" fmla="*/ 1620 h 2572"/>
                  <a:gd name="T46" fmla="*/ 2054 w 2149"/>
                  <a:gd name="T47" fmla="*/ 1607 h 2572"/>
                  <a:gd name="T48" fmla="*/ 2051 w 2149"/>
                  <a:gd name="T49" fmla="*/ 751 h 2572"/>
                  <a:gd name="T50" fmla="*/ 772 w 2149"/>
                  <a:gd name="T51" fmla="*/ 197 h 2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49" h="2572">
                    <a:moveTo>
                      <a:pt x="772" y="197"/>
                    </a:moveTo>
                    <a:cubicBezTo>
                      <a:pt x="772" y="197"/>
                      <a:pt x="772" y="197"/>
                      <a:pt x="772" y="197"/>
                    </a:cubicBezTo>
                    <a:cubicBezTo>
                      <a:pt x="260" y="393"/>
                      <a:pt x="0" y="962"/>
                      <a:pt x="193" y="1465"/>
                    </a:cubicBezTo>
                    <a:cubicBezTo>
                      <a:pt x="292" y="1723"/>
                      <a:pt x="510" y="1964"/>
                      <a:pt x="776" y="2110"/>
                    </a:cubicBezTo>
                    <a:cubicBezTo>
                      <a:pt x="787" y="2117"/>
                      <a:pt x="787" y="2117"/>
                      <a:pt x="787" y="2117"/>
                    </a:cubicBezTo>
                    <a:cubicBezTo>
                      <a:pt x="822" y="2138"/>
                      <a:pt x="1135" y="2328"/>
                      <a:pt x="1208" y="2517"/>
                    </a:cubicBezTo>
                    <a:cubicBezTo>
                      <a:pt x="1221" y="2552"/>
                      <a:pt x="1257" y="2572"/>
                      <a:pt x="1292" y="2568"/>
                    </a:cubicBezTo>
                    <a:cubicBezTo>
                      <a:pt x="1293" y="2570"/>
                      <a:pt x="1293" y="2570"/>
                      <a:pt x="1293" y="2570"/>
                    </a:cubicBezTo>
                    <a:cubicBezTo>
                      <a:pt x="1434" y="2516"/>
                      <a:pt x="1434" y="2516"/>
                      <a:pt x="1434" y="2516"/>
                    </a:cubicBezTo>
                    <a:cubicBezTo>
                      <a:pt x="1457" y="2507"/>
                      <a:pt x="1457" y="2507"/>
                      <a:pt x="1457" y="2507"/>
                    </a:cubicBezTo>
                    <a:cubicBezTo>
                      <a:pt x="1480" y="2498"/>
                      <a:pt x="1480" y="2498"/>
                      <a:pt x="1480" y="2498"/>
                    </a:cubicBezTo>
                    <a:cubicBezTo>
                      <a:pt x="1609" y="2448"/>
                      <a:pt x="1609" y="2448"/>
                      <a:pt x="1609" y="2448"/>
                    </a:cubicBezTo>
                    <a:cubicBezTo>
                      <a:pt x="1633" y="2439"/>
                      <a:pt x="1633" y="2439"/>
                      <a:pt x="1633" y="2439"/>
                    </a:cubicBezTo>
                    <a:cubicBezTo>
                      <a:pt x="1671" y="2425"/>
                      <a:pt x="1671" y="2425"/>
                      <a:pt x="1671" y="2425"/>
                    </a:cubicBezTo>
                    <a:cubicBezTo>
                      <a:pt x="1762" y="2390"/>
                      <a:pt x="1762" y="2390"/>
                      <a:pt x="1762" y="2390"/>
                    </a:cubicBezTo>
                    <a:cubicBezTo>
                      <a:pt x="1786" y="2381"/>
                      <a:pt x="1786" y="2381"/>
                      <a:pt x="1786" y="2381"/>
                    </a:cubicBezTo>
                    <a:cubicBezTo>
                      <a:pt x="1897" y="2338"/>
                      <a:pt x="1897" y="2338"/>
                      <a:pt x="1897" y="2338"/>
                    </a:cubicBezTo>
                    <a:cubicBezTo>
                      <a:pt x="1927" y="2326"/>
                      <a:pt x="1927" y="2326"/>
                      <a:pt x="1927" y="2326"/>
                    </a:cubicBezTo>
                    <a:cubicBezTo>
                      <a:pt x="1925" y="2321"/>
                      <a:pt x="1925" y="2321"/>
                      <a:pt x="1925" y="2321"/>
                    </a:cubicBezTo>
                    <a:cubicBezTo>
                      <a:pt x="1986" y="2297"/>
                      <a:pt x="1986" y="2297"/>
                      <a:pt x="1986" y="2297"/>
                    </a:cubicBezTo>
                    <a:cubicBezTo>
                      <a:pt x="2009" y="2275"/>
                      <a:pt x="2016" y="2241"/>
                      <a:pt x="2005" y="2211"/>
                    </a:cubicBezTo>
                    <a:cubicBezTo>
                      <a:pt x="1941" y="2044"/>
                      <a:pt x="2015" y="1736"/>
                      <a:pt x="2049" y="1632"/>
                    </a:cubicBezTo>
                    <a:cubicBezTo>
                      <a:pt x="2051" y="1627"/>
                      <a:pt x="2052" y="1622"/>
                      <a:pt x="2052" y="1620"/>
                    </a:cubicBezTo>
                    <a:cubicBezTo>
                      <a:pt x="2054" y="1607"/>
                      <a:pt x="2054" y="1607"/>
                      <a:pt x="2054" y="1607"/>
                    </a:cubicBezTo>
                    <a:cubicBezTo>
                      <a:pt x="2149" y="1323"/>
                      <a:pt x="2148" y="1004"/>
                      <a:pt x="2051" y="751"/>
                    </a:cubicBezTo>
                    <a:cubicBezTo>
                      <a:pt x="1857" y="249"/>
                      <a:pt x="1284" y="0"/>
                      <a:pt x="772" y="197"/>
                    </a:cubicBezTo>
                    <a:close/>
                  </a:path>
                </a:pathLst>
              </a:custGeom>
              <a:solidFill>
                <a:srgbClr val="FED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íśḻïdé">
                <a:extLst>
                  <a:ext uri="{FF2B5EF4-FFF2-40B4-BE49-F238E27FC236}">
                    <a16:creationId xmlns:a16="http://schemas.microsoft.com/office/drawing/2014/main" id="{EE5AFB08-F3D5-483D-82A7-E764017D5E40}"/>
                  </a:ext>
                </a:extLst>
              </p:cNvPr>
              <p:cNvSpPr/>
              <p:nvPr/>
            </p:nvSpPr>
            <p:spPr bwMode="auto">
              <a:xfrm>
                <a:off x="5446218" y="2272994"/>
                <a:ext cx="201260" cy="273138"/>
              </a:xfrm>
              <a:custGeom>
                <a:avLst/>
                <a:gdLst>
                  <a:gd name="T0" fmla="*/ 745 w 874"/>
                  <a:gd name="T1" fmla="*/ 94 h 1192"/>
                  <a:gd name="T2" fmla="*/ 676 w 874"/>
                  <a:gd name="T3" fmla="*/ 13 h 1192"/>
                  <a:gd name="T4" fmla="*/ 586 w 874"/>
                  <a:gd name="T5" fmla="*/ 13 h 1192"/>
                  <a:gd name="T6" fmla="*/ 501 w 874"/>
                  <a:gd name="T7" fmla="*/ 92 h 1192"/>
                  <a:gd name="T8" fmla="*/ 516 w 874"/>
                  <a:gd name="T9" fmla="*/ 251 h 1192"/>
                  <a:gd name="T10" fmla="*/ 521 w 874"/>
                  <a:gd name="T11" fmla="*/ 264 h 1192"/>
                  <a:gd name="T12" fmla="*/ 424 w 874"/>
                  <a:gd name="T13" fmla="*/ 302 h 1192"/>
                  <a:gd name="T14" fmla="*/ 400 w 874"/>
                  <a:gd name="T15" fmla="*/ 311 h 1192"/>
                  <a:gd name="T16" fmla="*/ 303 w 874"/>
                  <a:gd name="T17" fmla="*/ 348 h 1192"/>
                  <a:gd name="T18" fmla="*/ 298 w 874"/>
                  <a:gd name="T19" fmla="*/ 336 h 1192"/>
                  <a:gd name="T20" fmla="*/ 203 w 874"/>
                  <a:gd name="T21" fmla="*/ 207 h 1192"/>
                  <a:gd name="T22" fmla="*/ 86 w 874"/>
                  <a:gd name="T23" fmla="*/ 205 h 1192"/>
                  <a:gd name="T24" fmla="*/ 20 w 874"/>
                  <a:gd name="T25" fmla="*/ 265 h 1192"/>
                  <a:gd name="T26" fmla="*/ 23 w 874"/>
                  <a:gd name="T27" fmla="*/ 371 h 1192"/>
                  <a:gd name="T28" fmla="*/ 76 w 874"/>
                  <a:gd name="T29" fmla="*/ 435 h 1192"/>
                  <a:gd name="T30" fmla="*/ 179 w 874"/>
                  <a:gd name="T31" fmla="*/ 434 h 1192"/>
                  <a:gd name="T32" fmla="*/ 282 w 874"/>
                  <a:gd name="T33" fmla="*/ 394 h 1192"/>
                  <a:gd name="T34" fmla="*/ 589 w 874"/>
                  <a:gd name="T35" fmla="*/ 1192 h 1192"/>
                  <a:gd name="T36" fmla="*/ 622 w 874"/>
                  <a:gd name="T37" fmla="*/ 1180 h 1192"/>
                  <a:gd name="T38" fmla="*/ 315 w 874"/>
                  <a:gd name="T39" fmla="*/ 381 h 1192"/>
                  <a:gd name="T40" fmla="*/ 413 w 874"/>
                  <a:gd name="T41" fmla="*/ 344 h 1192"/>
                  <a:gd name="T42" fmla="*/ 436 w 874"/>
                  <a:gd name="T43" fmla="*/ 335 h 1192"/>
                  <a:gd name="T44" fmla="*/ 534 w 874"/>
                  <a:gd name="T45" fmla="*/ 297 h 1192"/>
                  <a:gd name="T46" fmla="*/ 841 w 874"/>
                  <a:gd name="T47" fmla="*/ 1096 h 1192"/>
                  <a:gd name="T48" fmla="*/ 874 w 874"/>
                  <a:gd name="T49" fmla="*/ 1083 h 1192"/>
                  <a:gd name="T50" fmla="*/ 567 w 874"/>
                  <a:gd name="T51" fmla="*/ 285 h 1192"/>
                  <a:gd name="T52" fmla="*/ 670 w 874"/>
                  <a:gd name="T53" fmla="*/ 245 h 1192"/>
                  <a:gd name="T54" fmla="*/ 748 w 874"/>
                  <a:gd name="T55" fmla="*/ 177 h 1192"/>
                  <a:gd name="T56" fmla="*/ 745 w 874"/>
                  <a:gd name="T57" fmla="*/ 94 h 1192"/>
                  <a:gd name="T58" fmla="*/ 264 w 874"/>
                  <a:gd name="T59" fmla="*/ 346 h 1192"/>
                  <a:gd name="T60" fmla="*/ 269 w 874"/>
                  <a:gd name="T61" fmla="*/ 361 h 1192"/>
                  <a:gd name="T62" fmla="*/ 166 w 874"/>
                  <a:gd name="T63" fmla="*/ 401 h 1192"/>
                  <a:gd name="T64" fmla="*/ 92 w 874"/>
                  <a:gd name="T65" fmla="*/ 403 h 1192"/>
                  <a:gd name="T66" fmla="*/ 57 w 874"/>
                  <a:gd name="T67" fmla="*/ 360 h 1192"/>
                  <a:gd name="T68" fmla="*/ 56 w 874"/>
                  <a:gd name="T69" fmla="*/ 359 h 1192"/>
                  <a:gd name="T70" fmla="*/ 56 w 874"/>
                  <a:gd name="T71" fmla="*/ 358 h 1192"/>
                  <a:gd name="T72" fmla="*/ 53 w 874"/>
                  <a:gd name="T73" fmla="*/ 279 h 1192"/>
                  <a:gd name="T74" fmla="*/ 99 w 874"/>
                  <a:gd name="T75" fmla="*/ 238 h 1192"/>
                  <a:gd name="T76" fmla="*/ 186 w 874"/>
                  <a:gd name="T77" fmla="*/ 239 h 1192"/>
                  <a:gd name="T78" fmla="*/ 264 w 874"/>
                  <a:gd name="T79" fmla="*/ 346 h 1192"/>
                  <a:gd name="T80" fmla="*/ 714 w 874"/>
                  <a:gd name="T81" fmla="*/ 164 h 1192"/>
                  <a:gd name="T82" fmla="*/ 658 w 874"/>
                  <a:gd name="T83" fmla="*/ 212 h 1192"/>
                  <a:gd name="T84" fmla="*/ 555 w 874"/>
                  <a:gd name="T85" fmla="*/ 251 h 1192"/>
                  <a:gd name="T86" fmla="*/ 549 w 874"/>
                  <a:gd name="T87" fmla="*/ 236 h 1192"/>
                  <a:gd name="T88" fmla="*/ 534 w 874"/>
                  <a:gd name="T89" fmla="*/ 105 h 1192"/>
                  <a:gd name="T90" fmla="*/ 599 w 874"/>
                  <a:gd name="T91" fmla="*/ 46 h 1192"/>
                  <a:gd name="T92" fmla="*/ 660 w 874"/>
                  <a:gd name="T93" fmla="*/ 45 h 1192"/>
                  <a:gd name="T94" fmla="*/ 711 w 874"/>
                  <a:gd name="T95" fmla="*/ 106 h 1192"/>
                  <a:gd name="T96" fmla="*/ 712 w 874"/>
                  <a:gd name="T97" fmla="*/ 107 h 1192"/>
                  <a:gd name="T98" fmla="*/ 712 w 874"/>
                  <a:gd name="T99" fmla="*/ 108 h 1192"/>
                  <a:gd name="T100" fmla="*/ 714 w 874"/>
                  <a:gd name="T101" fmla="*/ 164 h 1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74" h="1192">
                    <a:moveTo>
                      <a:pt x="745" y="94"/>
                    </a:moveTo>
                    <a:cubicBezTo>
                      <a:pt x="742" y="85"/>
                      <a:pt x="722" y="35"/>
                      <a:pt x="676" y="13"/>
                    </a:cubicBezTo>
                    <a:cubicBezTo>
                      <a:pt x="649" y="0"/>
                      <a:pt x="618" y="0"/>
                      <a:pt x="586" y="13"/>
                    </a:cubicBezTo>
                    <a:cubicBezTo>
                      <a:pt x="544" y="29"/>
                      <a:pt x="515" y="56"/>
                      <a:pt x="501" y="92"/>
                    </a:cubicBezTo>
                    <a:cubicBezTo>
                      <a:pt x="474" y="162"/>
                      <a:pt x="512" y="242"/>
                      <a:pt x="516" y="251"/>
                    </a:cubicBezTo>
                    <a:cubicBezTo>
                      <a:pt x="521" y="264"/>
                      <a:pt x="521" y="264"/>
                      <a:pt x="521" y="264"/>
                    </a:cubicBezTo>
                    <a:cubicBezTo>
                      <a:pt x="424" y="302"/>
                      <a:pt x="424" y="302"/>
                      <a:pt x="424" y="302"/>
                    </a:cubicBezTo>
                    <a:cubicBezTo>
                      <a:pt x="400" y="311"/>
                      <a:pt x="400" y="311"/>
                      <a:pt x="400" y="311"/>
                    </a:cubicBezTo>
                    <a:cubicBezTo>
                      <a:pt x="303" y="348"/>
                      <a:pt x="303" y="348"/>
                      <a:pt x="303" y="348"/>
                    </a:cubicBezTo>
                    <a:cubicBezTo>
                      <a:pt x="298" y="336"/>
                      <a:pt x="298" y="336"/>
                      <a:pt x="298" y="336"/>
                    </a:cubicBezTo>
                    <a:cubicBezTo>
                      <a:pt x="295" y="325"/>
                      <a:pt x="269" y="241"/>
                      <a:pt x="203" y="207"/>
                    </a:cubicBezTo>
                    <a:cubicBezTo>
                      <a:pt x="168" y="189"/>
                      <a:pt x="129" y="189"/>
                      <a:pt x="86" y="205"/>
                    </a:cubicBezTo>
                    <a:cubicBezTo>
                      <a:pt x="54" y="217"/>
                      <a:pt x="31" y="238"/>
                      <a:pt x="20" y="265"/>
                    </a:cubicBezTo>
                    <a:cubicBezTo>
                      <a:pt x="0" y="312"/>
                      <a:pt x="19" y="363"/>
                      <a:pt x="23" y="371"/>
                    </a:cubicBezTo>
                    <a:cubicBezTo>
                      <a:pt x="25" y="378"/>
                      <a:pt x="38" y="416"/>
                      <a:pt x="76" y="435"/>
                    </a:cubicBezTo>
                    <a:cubicBezTo>
                      <a:pt x="105" y="449"/>
                      <a:pt x="139" y="449"/>
                      <a:pt x="179" y="434"/>
                    </a:cubicBezTo>
                    <a:cubicBezTo>
                      <a:pt x="282" y="394"/>
                      <a:pt x="282" y="394"/>
                      <a:pt x="282" y="394"/>
                    </a:cubicBezTo>
                    <a:cubicBezTo>
                      <a:pt x="589" y="1192"/>
                      <a:pt x="589" y="1192"/>
                      <a:pt x="589" y="1192"/>
                    </a:cubicBezTo>
                    <a:cubicBezTo>
                      <a:pt x="622" y="1180"/>
                      <a:pt x="622" y="1180"/>
                      <a:pt x="622" y="1180"/>
                    </a:cubicBezTo>
                    <a:cubicBezTo>
                      <a:pt x="315" y="381"/>
                      <a:pt x="315" y="381"/>
                      <a:pt x="315" y="381"/>
                    </a:cubicBezTo>
                    <a:cubicBezTo>
                      <a:pt x="413" y="344"/>
                      <a:pt x="413" y="344"/>
                      <a:pt x="413" y="344"/>
                    </a:cubicBezTo>
                    <a:cubicBezTo>
                      <a:pt x="436" y="335"/>
                      <a:pt x="436" y="335"/>
                      <a:pt x="436" y="335"/>
                    </a:cubicBezTo>
                    <a:cubicBezTo>
                      <a:pt x="534" y="297"/>
                      <a:pt x="534" y="297"/>
                      <a:pt x="534" y="297"/>
                    </a:cubicBezTo>
                    <a:cubicBezTo>
                      <a:pt x="841" y="1096"/>
                      <a:pt x="841" y="1096"/>
                      <a:pt x="841" y="1096"/>
                    </a:cubicBezTo>
                    <a:cubicBezTo>
                      <a:pt x="874" y="1083"/>
                      <a:pt x="874" y="1083"/>
                      <a:pt x="874" y="1083"/>
                    </a:cubicBezTo>
                    <a:cubicBezTo>
                      <a:pt x="567" y="285"/>
                      <a:pt x="567" y="285"/>
                      <a:pt x="567" y="285"/>
                    </a:cubicBezTo>
                    <a:cubicBezTo>
                      <a:pt x="670" y="245"/>
                      <a:pt x="670" y="245"/>
                      <a:pt x="670" y="245"/>
                    </a:cubicBezTo>
                    <a:cubicBezTo>
                      <a:pt x="710" y="230"/>
                      <a:pt x="736" y="207"/>
                      <a:pt x="748" y="177"/>
                    </a:cubicBezTo>
                    <a:cubicBezTo>
                      <a:pt x="763" y="138"/>
                      <a:pt x="748" y="101"/>
                      <a:pt x="745" y="94"/>
                    </a:cubicBezTo>
                    <a:close/>
                    <a:moveTo>
                      <a:pt x="264" y="346"/>
                    </a:moveTo>
                    <a:cubicBezTo>
                      <a:pt x="269" y="361"/>
                      <a:pt x="269" y="361"/>
                      <a:pt x="269" y="361"/>
                    </a:cubicBezTo>
                    <a:cubicBezTo>
                      <a:pt x="166" y="401"/>
                      <a:pt x="166" y="401"/>
                      <a:pt x="166" y="401"/>
                    </a:cubicBezTo>
                    <a:cubicBezTo>
                      <a:pt x="136" y="412"/>
                      <a:pt x="112" y="413"/>
                      <a:pt x="92" y="403"/>
                    </a:cubicBezTo>
                    <a:cubicBezTo>
                      <a:pt x="65" y="390"/>
                      <a:pt x="57" y="360"/>
                      <a:pt x="57" y="360"/>
                    </a:cubicBezTo>
                    <a:cubicBezTo>
                      <a:pt x="56" y="359"/>
                      <a:pt x="56" y="359"/>
                      <a:pt x="56" y="359"/>
                    </a:cubicBezTo>
                    <a:cubicBezTo>
                      <a:pt x="56" y="358"/>
                      <a:pt x="56" y="358"/>
                      <a:pt x="56" y="358"/>
                    </a:cubicBezTo>
                    <a:cubicBezTo>
                      <a:pt x="56" y="358"/>
                      <a:pt x="38" y="314"/>
                      <a:pt x="53" y="279"/>
                    </a:cubicBezTo>
                    <a:cubicBezTo>
                      <a:pt x="61" y="260"/>
                      <a:pt x="76" y="247"/>
                      <a:pt x="99" y="238"/>
                    </a:cubicBezTo>
                    <a:cubicBezTo>
                      <a:pt x="132" y="226"/>
                      <a:pt x="161" y="226"/>
                      <a:pt x="186" y="239"/>
                    </a:cubicBezTo>
                    <a:cubicBezTo>
                      <a:pt x="241" y="267"/>
                      <a:pt x="263" y="345"/>
                      <a:pt x="264" y="346"/>
                    </a:cubicBezTo>
                    <a:close/>
                    <a:moveTo>
                      <a:pt x="714" y="164"/>
                    </a:moveTo>
                    <a:cubicBezTo>
                      <a:pt x="706" y="184"/>
                      <a:pt x="687" y="200"/>
                      <a:pt x="658" y="212"/>
                    </a:cubicBezTo>
                    <a:cubicBezTo>
                      <a:pt x="555" y="251"/>
                      <a:pt x="555" y="251"/>
                      <a:pt x="555" y="251"/>
                    </a:cubicBezTo>
                    <a:cubicBezTo>
                      <a:pt x="549" y="236"/>
                      <a:pt x="549" y="236"/>
                      <a:pt x="549" y="236"/>
                    </a:cubicBezTo>
                    <a:cubicBezTo>
                      <a:pt x="548" y="235"/>
                      <a:pt x="512" y="163"/>
                      <a:pt x="534" y="105"/>
                    </a:cubicBezTo>
                    <a:cubicBezTo>
                      <a:pt x="544" y="78"/>
                      <a:pt x="566" y="59"/>
                      <a:pt x="599" y="46"/>
                    </a:cubicBezTo>
                    <a:cubicBezTo>
                      <a:pt x="622" y="37"/>
                      <a:pt x="642" y="37"/>
                      <a:pt x="660" y="45"/>
                    </a:cubicBezTo>
                    <a:cubicBezTo>
                      <a:pt x="695" y="62"/>
                      <a:pt x="711" y="106"/>
                      <a:pt x="711" y="106"/>
                    </a:cubicBezTo>
                    <a:cubicBezTo>
                      <a:pt x="712" y="107"/>
                      <a:pt x="712" y="107"/>
                      <a:pt x="712" y="107"/>
                    </a:cubicBezTo>
                    <a:cubicBezTo>
                      <a:pt x="712" y="108"/>
                      <a:pt x="712" y="108"/>
                      <a:pt x="712" y="108"/>
                    </a:cubicBezTo>
                    <a:cubicBezTo>
                      <a:pt x="712" y="108"/>
                      <a:pt x="725" y="136"/>
                      <a:pt x="714" y="164"/>
                    </a:cubicBezTo>
                    <a:close/>
                  </a:path>
                </a:pathLst>
              </a:custGeom>
              <a:solidFill>
                <a:srgbClr val="AD8B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íṩlíḍè">
                <a:extLst>
                  <a:ext uri="{FF2B5EF4-FFF2-40B4-BE49-F238E27FC236}">
                    <a16:creationId xmlns:a16="http://schemas.microsoft.com/office/drawing/2014/main" id="{AD0C7E96-46E9-4BFC-9243-25B0150D3A26}"/>
                  </a:ext>
                </a:extLst>
              </p:cNvPr>
              <p:cNvSpPr/>
              <p:nvPr/>
            </p:nvSpPr>
            <p:spPr bwMode="auto">
              <a:xfrm>
                <a:off x="5298628" y="2069818"/>
                <a:ext cx="110214" cy="308598"/>
              </a:xfrm>
              <a:custGeom>
                <a:avLst/>
                <a:gdLst>
                  <a:gd name="T0" fmla="*/ 398 w 479"/>
                  <a:gd name="T1" fmla="*/ 1342 h 1347"/>
                  <a:gd name="T2" fmla="*/ 352 w 479"/>
                  <a:gd name="T3" fmla="*/ 1335 h 1347"/>
                  <a:gd name="T4" fmla="*/ 186 w 479"/>
                  <a:gd name="T5" fmla="*/ 1166 h 1347"/>
                  <a:gd name="T6" fmla="*/ 5 w 479"/>
                  <a:gd name="T7" fmla="*/ 686 h 1347"/>
                  <a:gd name="T8" fmla="*/ 57 w 479"/>
                  <a:gd name="T9" fmla="*/ 401 h 1347"/>
                  <a:gd name="T10" fmla="*/ 192 w 479"/>
                  <a:gd name="T11" fmla="*/ 191 h 1347"/>
                  <a:gd name="T12" fmla="*/ 395 w 479"/>
                  <a:gd name="T13" fmla="*/ 15 h 1347"/>
                  <a:gd name="T14" fmla="*/ 465 w 479"/>
                  <a:gd name="T15" fmla="*/ 32 h 1347"/>
                  <a:gd name="T16" fmla="*/ 448 w 479"/>
                  <a:gd name="T17" fmla="*/ 101 h 1347"/>
                  <a:gd name="T18" fmla="*/ 267 w 479"/>
                  <a:gd name="T19" fmla="*/ 260 h 1347"/>
                  <a:gd name="T20" fmla="*/ 107 w 479"/>
                  <a:gd name="T21" fmla="*/ 681 h 1347"/>
                  <a:gd name="T22" fmla="*/ 411 w 479"/>
                  <a:gd name="T23" fmla="*/ 1252 h 1347"/>
                  <a:gd name="T24" fmla="*/ 423 w 479"/>
                  <a:gd name="T25" fmla="*/ 1323 h 1347"/>
                  <a:gd name="T26" fmla="*/ 398 w 479"/>
                  <a:gd name="T27" fmla="*/ 1342 h 1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9" h="1347">
                    <a:moveTo>
                      <a:pt x="398" y="1342"/>
                    </a:moveTo>
                    <a:cubicBezTo>
                      <a:pt x="382" y="1347"/>
                      <a:pt x="365" y="1345"/>
                      <a:pt x="352" y="1335"/>
                    </a:cubicBezTo>
                    <a:cubicBezTo>
                      <a:pt x="348" y="1332"/>
                      <a:pt x="268" y="1274"/>
                      <a:pt x="186" y="1166"/>
                    </a:cubicBezTo>
                    <a:cubicBezTo>
                      <a:pt x="77" y="1022"/>
                      <a:pt x="14" y="856"/>
                      <a:pt x="5" y="686"/>
                    </a:cubicBezTo>
                    <a:cubicBezTo>
                      <a:pt x="0" y="590"/>
                      <a:pt x="17" y="494"/>
                      <a:pt x="57" y="401"/>
                    </a:cubicBezTo>
                    <a:cubicBezTo>
                      <a:pt x="89" y="328"/>
                      <a:pt x="134" y="258"/>
                      <a:pt x="192" y="191"/>
                    </a:cubicBezTo>
                    <a:cubicBezTo>
                      <a:pt x="290" y="79"/>
                      <a:pt x="390" y="17"/>
                      <a:pt x="395" y="15"/>
                    </a:cubicBezTo>
                    <a:cubicBezTo>
                      <a:pt x="419" y="0"/>
                      <a:pt x="450" y="8"/>
                      <a:pt x="465" y="32"/>
                    </a:cubicBezTo>
                    <a:cubicBezTo>
                      <a:pt x="479" y="56"/>
                      <a:pt x="472" y="87"/>
                      <a:pt x="448" y="101"/>
                    </a:cubicBezTo>
                    <a:cubicBezTo>
                      <a:pt x="446" y="103"/>
                      <a:pt x="354" y="159"/>
                      <a:pt x="267" y="260"/>
                    </a:cubicBezTo>
                    <a:cubicBezTo>
                      <a:pt x="153" y="392"/>
                      <a:pt x="99" y="534"/>
                      <a:pt x="107" y="681"/>
                    </a:cubicBezTo>
                    <a:cubicBezTo>
                      <a:pt x="126" y="1043"/>
                      <a:pt x="408" y="1250"/>
                      <a:pt x="411" y="1252"/>
                    </a:cubicBezTo>
                    <a:cubicBezTo>
                      <a:pt x="434" y="1269"/>
                      <a:pt x="439" y="1300"/>
                      <a:pt x="423" y="1323"/>
                    </a:cubicBezTo>
                    <a:cubicBezTo>
                      <a:pt x="416" y="1332"/>
                      <a:pt x="407" y="1338"/>
                      <a:pt x="398" y="1342"/>
                    </a:cubicBezTo>
                    <a:close/>
                  </a:path>
                </a:pathLst>
              </a:custGeom>
              <a:solidFill>
                <a:srgbClr val="F7ED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íṡļiḑê">
                <a:extLst>
                  <a:ext uri="{FF2B5EF4-FFF2-40B4-BE49-F238E27FC236}">
                    <a16:creationId xmlns:a16="http://schemas.microsoft.com/office/drawing/2014/main" id="{C45FD263-401C-41E5-AAC0-5E8B664CCB7B}"/>
                  </a:ext>
                </a:extLst>
              </p:cNvPr>
              <p:cNvSpPr/>
              <p:nvPr/>
            </p:nvSpPr>
            <p:spPr bwMode="auto">
              <a:xfrm>
                <a:off x="4999613" y="2631428"/>
                <a:ext cx="2033682" cy="1952219"/>
              </a:xfrm>
              <a:custGeom>
                <a:avLst/>
                <a:gdLst>
                  <a:gd name="T0" fmla="*/ 1362 w 8861"/>
                  <a:gd name="T1" fmla="*/ 5068 h 8520"/>
                  <a:gd name="T2" fmla="*/ 5068 w 8861"/>
                  <a:gd name="T3" fmla="*/ 1362 h 8520"/>
                  <a:gd name="T4" fmla="*/ 7855 w 8861"/>
                  <a:gd name="T5" fmla="*/ 2625 h 8520"/>
                  <a:gd name="T6" fmla="*/ 8861 w 8861"/>
                  <a:gd name="T7" fmla="*/ 1712 h 8520"/>
                  <a:gd name="T8" fmla="*/ 5068 w 8861"/>
                  <a:gd name="T9" fmla="*/ 0 h 8520"/>
                  <a:gd name="T10" fmla="*/ 0 w 8861"/>
                  <a:gd name="T11" fmla="*/ 5068 h 8520"/>
                  <a:gd name="T12" fmla="*/ 1362 w 8861"/>
                  <a:gd name="T13" fmla="*/ 8520 h 8520"/>
                  <a:gd name="T14" fmla="*/ 2369 w 8861"/>
                  <a:gd name="T15" fmla="*/ 7607 h 8520"/>
                  <a:gd name="T16" fmla="*/ 1362 w 8861"/>
                  <a:gd name="T17" fmla="*/ 5068 h 8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61" h="8520">
                    <a:moveTo>
                      <a:pt x="1362" y="5068"/>
                    </a:moveTo>
                    <a:cubicBezTo>
                      <a:pt x="1362" y="3021"/>
                      <a:pt x="3021" y="1362"/>
                      <a:pt x="5068" y="1362"/>
                    </a:cubicBezTo>
                    <a:cubicBezTo>
                      <a:pt x="6179" y="1362"/>
                      <a:pt x="7176" y="1851"/>
                      <a:pt x="7855" y="2625"/>
                    </a:cubicBezTo>
                    <a:cubicBezTo>
                      <a:pt x="8861" y="1712"/>
                      <a:pt x="8861" y="1712"/>
                      <a:pt x="8861" y="1712"/>
                    </a:cubicBezTo>
                    <a:cubicBezTo>
                      <a:pt x="7932" y="663"/>
                      <a:pt x="6576" y="0"/>
                      <a:pt x="5068" y="0"/>
                    </a:cubicBezTo>
                    <a:cubicBezTo>
                      <a:pt x="2274" y="0"/>
                      <a:pt x="0" y="2274"/>
                      <a:pt x="0" y="5068"/>
                    </a:cubicBezTo>
                    <a:cubicBezTo>
                      <a:pt x="0" y="6401"/>
                      <a:pt x="518" y="7615"/>
                      <a:pt x="1362" y="8520"/>
                    </a:cubicBezTo>
                    <a:cubicBezTo>
                      <a:pt x="2369" y="7607"/>
                      <a:pt x="2369" y="7607"/>
                      <a:pt x="2369" y="7607"/>
                    </a:cubicBezTo>
                    <a:cubicBezTo>
                      <a:pt x="1745" y="6944"/>
                      <a:pt x="1362" y="6051"/>
                      <a:pt x="1362" y="506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š1ídè">
                <a:extLst>
                  <a:ext uri="{FF2B5EF4-FFF2-40B4-BE49-F238E27FC236}">
                    <a16:creationId xmlns:a16="http://schemas.microsoft.com/office/drawing/2014/main" id="{C6C4B0EC-1035-4C8B-AD4F-588D4EBEE55A}"/>
                  </a:ext>
                </a:extLst>
              </p:cNvPr>
              <p:cNvSpPr/>
              <p:nvPr/>
            </p:nvSpPr>
            <p:spPr bwMode="auto">
              <a:xfrm>
                <a:off x="5312045" y="3023406"/>
                <a:ext cx="2014514" cy="1930177"/>
              </a:xfrm>
              <a:custGeom>
                <a:avLst/>
                <a:gdLst>
                  <a:gd name="T0" fmla="*/ 3706 w 8774"/>
                  <a:gd name="T1" fmla="*/ 8423 h 8423"/>
                  <a:gd name="T2" fmla="*/ 8774 w 8774"/>
                  <a:gd name="T3" fmla="*/ 3356 h 8423"/>
                  <a:gd name="T4" fmla="*/ 7499 w 8774"/>
                  <a:gd name="T5" fmla="*/ 0 h 8423"/>
                  <a:gd name="T6" fmla="*/ 6493 w 8774"/>
                  <a:gd name="T7" fmla="*/ 913 h 8423"/>
                  <a:gd name="T8" fmla="*/ 7412 w 8774"/>
                  <a:gd name="T9" fmla="*/ 3356 h 8423"/>
                  <a:gd name="T10" fmla="*/ 3706 w 8774"/>
                  <a:gd name="T11" fmla="*/ 7062 h 8423"/>
                  <a:gd name="T12" fmla="*/ 1007 w 8774"/>
                  <a:gd name="T13" fmla="*/ 5895 h 8423"/>
                  <a:gd name="T14" fmla="*/ 0 w 8774"/>
                  <a:gd name="T15" fmla="*/ 6808 h 8423"/>
                  <a:gd name="T16" fmla="*/ 3706 w 8774"/>
                  <a:gd name="T17" fmla="*/ 8423 h 8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74" h="8423">
                    <a:moveTo>
                      <a:pt x="3706" y="8423"/>
                    </a:moveTo>
                    <a:cubicBezTo>
                      <a:pt x="6500" y="8423"/>
                      <a:pt x="8774" y="6150"/>
                      <a:pt x="8774" y="3356"/>
                    </a:cubicBezTo>
                    <a:cubicBezTo>
                      <a:pt x="8774" y="2070"/>
                      <a:pt x="8292" y="894"/>
                      <a:pt x="7499" y="0"/>
                    </a:cubicBezTo>
                    <a:cubicBezTo>
                      <a:pt x="6493" y="913"/>
                      <a:pt x="6493" y="913"/>
                      <a:pt x="6493" y="913"/>
                    </a:cubicBezTo>
                    <a:cubicBezTo>
                      <a:pt x="7065" y="1566"/>
                      <a:pt x="7412" y="2420"/>
                      <a:pt x="7412" y="3356"/>
                    </a:cubicBezTo>
                    <a:cubicBezTo>
                      <a:pt x="7412" y="5403"/>
                      <a:pt x="5753" y="7062"/>
                      <a:pt x="3706" y="7062"/>
                    </a:cubicBezTo>
                    <a:cubicBezTo>
                      <a:pt x="2642" y="7062"/>
                      <a:pt x="1683" y="6613"/>
                      <a:pt x="1007" y="5895"/>
                    </a:cubicBezTo>
                    <a:cubicBezTo>
                      <a:pt x="0" y="6808"/>
                      <a:pt x="0" y="6808"/>
                      <a:pt x="0" y="6808"/>
                    </a:cubicBezTo>
                    <a:cubicBezTo>
                      <a:pt x="926" y="7801"/>
                      <a:pt x="2245" y="8423"/>
                      <a:pt x="3706" y="8423"/>
                    </a:cubicBezTo>
                  </a:path>
                </a:pathLst>
              </a:cu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î$1ídé">
                <a:extLst>
                  <a:ext uri="{FF2B5EF4-FFF2-40B4-BE49-F238E27FC236}">
                    <a16:creationId xmlns:a16="http://schemas.microsoft.com/office/drawing/2014/main" id="{FB0F7089-A680-47FD-B9E9-DF40A9ABDDBB}"/>
                  </a:ext>
                </a:extLst>
              </p:cNvPr>
              <p:cNvSpPr/>
              <p:nvPr/>
            </p:nvSpPr>
            <p:spPr bwMode="auto">
              <a:xfrm>
                <a:off x="5543973" y="3233291"/>
                <a:ext cx="1470154" cy="1408818"/>
              </a:xfrm>
              <a:custGeom>
                <a:avLst/>
                <a:gdLst>
                  <a:gd name="T0" fmla="*/ 4805 w 6405"/>
                  <a:gd name="T1" fmla="*/ 2443 h 6149"/>
                  <a:gd name="T2" fmla="*/ 2699 w 6405"/>
                  <a:gd name="T3" fmla="*/ 4548 h 6149"/>
                  <a:gd name="T4" fmla="*/ 1185 w 6405"/>
                  <a:gd name="T5" fmla="*/ 3906 h 6149"/>
                  <a:gd name="T6" fmla="*/ 0 w 6405"/>
                  <a:gd name="T7" fmla="*/ 4982 h 6149"/>
                  <a:gd name="T8" fmla="*/ 2699 w 6405"/>
                  <a:gd name="T9" fmla="*/ 6149 h 6149"/>
                  <a:gd name="T10" fmla="*/ 6405 w 6405"/>
                  <a:gd name="T11" fmla="*/ 2443 h 6149"/>
                  <a:gd name="T12" fmla="*/ 5486 w 6405"/>
                  <a:gd name="T13" fmla="*/ 0 h 6149"/>
                  <a:gd name="T14" fmla="*/ 4301 w 6405"/>
                  <a:gd name="T15" fmla="*/ 1076 h 6149"/>
                  <a:gd name="T16" fmla="*/ 4805 w 6405"/>
                  <a:gd name="T17" fmla="*/ 2443 h 6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05" h="6149">
                    <a:moveTo>
                      <a:pt x="4805" y="2443"/>
                    </a:moveTo>
                    <a:cubicBezTo>
                      <a:pt x="4805" y="3606"/>
                      <a:pt x="3862" y="4548"/>
                      <a:pt x="2699" y="4548"/>
                    </a:cubicBezTo>
                    <a:cubicBezTo>
                      <a:pt x="2105" y="4548"/>
                      <a:pt x="1568" y="4302"/>
                      <a:pt x="1185" y="3906"/>
                    </a:cubicBezTo>
                    <a:cubicBezTo>
                      <a:pt x="0" y="4982"/>
                      <a:pt x="0" y="4982"/>
                      <a:pt x="0" y="4982"/>
                    </a:cubicBezTo>
                    <a:cubicBezTo>
                      <a:pt x="676" y="5700"/>
                      <a:pt x="1635" y="6149"/>
                      <a:pt x="2699" y="6149"/>
                    </a:cubicBezTo>
                    <a:cubicBezTo>
                      <a:pt x="4746" y="6149"/>
                      <a:pt x="6405" y="4490"/>
                      <a:pt x="6405" y="2443"/>
                    </a:cubicBezTo>
                    <a:cubicBezTo>
                      <a:pt x="6405" y="1507"/>
                      <a:pt x="6058" y="653"/>
                      <a:pt x="5486" y="0"/>
                    </a:cubicBezTo>
                    <a:cubicBezTo>
                      <a:pt x="4301" y="1076"/>
                      <a:pt x="4301" y="1076"/>
                      <a:pt x="4301" y="1076"/>
                    </a:cubicBezTo>
                    <a:cubicBezTo>
                      <a:pt x="4615" y="1444"/>
                      <a:pt x="4805" y="1921"/>
                      <a:pt x="4805" y="2443"/>
                    </a:cubicBezTo>
                  </a:path>
                </a:pathLst>
              </a:custGeom>
              <a:solidFill>
                <a:srgbClr val="C31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šľíďê">
                <a:extLst>
                  <a:ext uri="{FF2B5EF4-FFF2-40B4-BE49-F238E27FC236}">
                    <a16:creationId xmlns:a16="http://schemas.microsoft.com/office/drawing/2014/main" id="{8F3E222D-1393-4576-96F3-E539D1AD3D27}"/>
                  </a:ext>
                </a:extLst>
              </p:cNvPr>
              <p:cNvSpPr/>
              <p:nvPr/>
            </p:nvSpPr>
            <p:spPr bwMode="auto">
              <a:xfrm>
                <a:off x="5312045" y="2943860"/>
                <a:ext cx="1490280" cy="1430861"/>
              </a:xfrm>
              <a:custGeom>
                <a:avLst/>
                <a:gdLst>
                  <a:gd name="T0" fmla="*/ 3706 w 6493"/>
                  <a:gd name="T1" fmla="*/ 0 h 6245"/>
                  <a:gd name="T2" fmla="*/ 0 w 6493"/>
                  <a:gd name="T3" fmla="*/ 3706 h 6245"/>
                  <a:gd name="T4" fmla="*/ 1007 w 6493"/>
                  <a:gd name="T5" fmla="*/ 6245 h 6245"/>
                  <a:gd name="T6" fmla="*/ 2192 w 6493"/>
                  <a:gd name="T7" fmla="*/ 5169 h 6245"/>
                  <a:gd name="T8" fmla="*/ 1601 w 6493"/>
                  <a:gd name="T9" fmla="*/ 3706 h 6245"/>
                  <a:gd name="T10" fmla="*/ 3706 w 6493"/>
                  <a:gd name="T11" fmla="*/ 1600 h 6245"/>
                  <a:gd name="T12" fmla="*/ 5308 w 6493"/>
                  <a:gd name="T13" fmla="*/ 2339 h 6245"/>
                  <a:gd name="T14" fmla="*/ 6493 w 6493"/>
                  <a:gd name="T15" fmla="*/ 1263 h 6245"/>
                  <a:gd name="T16" fmla="*/ 3706 w 6493"/>
                  <a:gd name="T17" fmla="*/ 0 h 6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93" h="6245">
                    <a:moveTo>
                      <a:pt x="3706" y="0"/>
                    </a:moveTo>
                    <a:cubicBezTo>
                      <a:pt x="1659" y="0"/>
                      <a:pt x="0" y="1659"/>
                      <a:pt x="0" y="3706"/>
                    </a:cubicBezTo>
                    <a:cubicBezTo>
                      <a:pt x="0" y="4689"/>
                      <a:pt x="383" y="5582"/>
                      <a:pt x="1007" y="6245"/>
                    </a:cubicBezTo>
                    <a:cubicBezTo>
                      <a:pt x="2192" y="5169"/>
                      <a:pt x="2192" y="5169"/>
                      <a:pt x="2192" y="5169"/>
                    </a:cubicBezTo>
                    <a:cubicBezTo>
                      <a:pt x="1826" y="4790"/>
                      <a:pt x="1601" y="4274"/>
                      <a:pt x="1601" y="3706"/>
                    </a:cubicBezTo>
                    <a:cubicBezTo>
                      <a:pt x="1601" y="2543"/>
                      <a:pt x="2543" y="1600"/>
                      <a:pt x="3706" y="1600"/>
                    </a:cubicBezTo>
                    <a:cubicBezTo>
                      <a:pt x="4348" y="1600"/>
                      <a:pt x="4922" y="1887"/>
                      <a:pt x="5308" y="2339"/>
                    </a:cubicBezTo>
                    <a:cubicBezTo>
                      <a:pt x="6493" y="1263"/>
                      <a:pt x="6493" y="1263"/>
                      <a:pt x="6493" y="1263"/>
                    </a:cubicBezTo>
                    <a:cubicBezTo>
                      <a:pt x="5814" y="489"/>
                      <a:pt x="4817" y="0"/>
                      <a:pt x="3706" y="0"/>
                    </a:cubicBezTo>
                    <a:close/>
                  </a:path>
                </a:pathLst>
              </a:custGeom>
              <a:solidFill>
                <a:srgbClr val="CE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ṥlïḑe">
                <a:extLst>
                  <a:ext uri="{FF2B5EF4-FFF2-40B4-BE49-F238E27FC236}">
                    <a16:creationId xmlns:a16="http://schemas.microsoft.com/office/drawing/2014/main" id="{7B9BB2C4-F3ED-4AB8-9B90-246D5576E081}"/>
                  </a:ext>
                </a:extLst>
              </p:cNvPr>
              <p:cNvSpPr/>
              <p:nvPr/>
            </p:nvSpPr>
            <p:spPr bwMode="auto">
              <a:xfrm>
                <a:off x="5680063" y="3309961"/>
                <a:ext cx="851041" cy="818456"/>
              </a:xfrm>
              <a:custGeom>
                <a:avLst/>
                <a:gdLst>
                  <a:gd name="T0" fmla="*/ 1144 w 3707"/>
                  <a:gd name="T1" fmla="*/ 2106 h 3569"/>
                  <a:gd name="T2" fmla="*/ 2105 w 3707"/>
                  <a:gd name="T3" fmla="*/ 1145 h 3569"/>
                  <a:gd name="T4" fmla="*/ 2858 w 3707"/>
                  <a:gd name="T5" fmla="*/ 1510 h 3569"/>
                  <a:gd name="T6" fmla="*/ 3707 w 3707"/>
                  <a:gd name="T7" fmla="*/ 739 h 3569"/>
                  <a:gd name="T8" fmla="*/ 2105 w 3707"/>
                  <a:gd name="T9" fmla="*/ 0 h 3569"/>
                  <a:gd name="T10" fmla="*/ 0 w 3707"/>
                  <a:gd name="T11" fmla="*/ 2106 h 3569"/>
                  <a:gd name="T12" fmla="*/ 591 w 3707"/>
                  <a:gd name="T13" fmla="*/ 3569 h 3569"/>
                  <a:gd name="T14" fmla="*/ 1439 w 3707"/>
                  <a:gd name="T15" fmla="*/ 2798 h 3569"/>
                  <a:gd name="T16" fmla="*/ 1144 w 3707"/>
                  <a:gd name="T17" fmla="*/ 2106 h 3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07" h="3569">
                    <a:moveTo>
                      <a:pt x="1144" y="2106"/>
                    </a:moveTo>
                    <a:cubicBezTo>
                      <a:pt x="1144" y="1575"/>
                      <a:pt x="1574" y="1145"/>
                      <a:pt x="2105" y="1145"/>
                    </a:cubicBezTo>
                    <a:cubicBezTo>
                      <a:pt x="2411" y="1145"/>
                      <a:pt x="2682" y="1288"/>
                      <a:pt x="2858" y="1510"/>
                    </a:cubicBezTo>
                    <a:cubicBezTo>
                      <a:pt x="3707" y="739"/>
                      <a:pt x="3707" y="739"/>
                      <a:pt x="3707" y="739"/>
                    </a:cubicBezTo>
                    <a:cubicBezTo>
                      <a:pt x="3321" y="287"/>
                      <a:pt x="2747" y="0"/>
                      <a:pt x="2105" y="0"/>
                    </a:cubicBezTo>
                    <a:cubicBezTo>
                      <a:pt x="942" y="0"/>
                      <a:pt x="0" y="943"/>
                      <a:pt x="0" y="2106"/>
                    </a:cubicBezTo>
                    <a:cubicBezTo>
                      <a:pt x="0" y="2674"/>
                      <a:pt x="225" y="3190"/>
                      <a:pt x="591" y="3569"/>
                    </a:cubicBezTo>
                    <a:cubicBezTo>
                      <a:pt x="1439" y="2798"/>
                      <a:pt x="1439" y="2798"/>
                      <a:pt x="1439" y="2798"/>
                    </a:cubicBezTo>
                    <a:cubicBezTo>
                      <a:pt x="1257" y="2624"/>
                      <a:pt x="1144" y="2378"/>
                      <a:pt x="1144" y="21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ŝḷíḋè">
                <a:extLst>
                  <a:ext uri="{FF2B5EF4-FFF2-40B4-BE49-F238E27FC236}">
                    <a16:creationId xmlns:a16="http://schemas.microsoft.com/office/drawing/2014/main" id="{E7DB654B-CF8B-4478-9C80-1FFAE85EDCEC}"/>
                  </a:ext>
                </a:extLst>
              </p:cNvPr>
              <p:cNvSpPr/>
              <p:nvPr/>
            </p:nvSpPr>
            <p:spPr bwMode="auto">
              <a:xfrm>
                <a:off x="5815194" y="3479594"/>
                <a:ext cx="830915" cy="795455"/>
              </a:xfrm>
              <a:custGeom>
                <a:avLst/>
                <a:gdLst>
                  <a:gd name="T0" fmla="*/ 1514 w 3620"/>
                  <a:gd name="T1" fmla="*/ 3472 h 3472"/>
                  <a:gd name="T2" fmla="*/ 3620 w 3620"/>
                  <a:gd name="T3" fmla="*/ 1367 h 3472"/>
                  <a:gd name="T4" fmla="*/ 3116 w 3620"/>
                  <a:gd name="T5" fmla="*/ 0 h 3472"/>
                  <a:gd name="T6" fmla="*/ 2267 w 3620"/>
                  <a:gd name="T7" fmla="*/ 771 h 3472"/>
                  <a:gd name="T8" fmla="*/ 2475 w 3620"/>
                  <a:gd name="T9" fmla="*/ 1367 h 3472"/>
                  <a:gd name="T10" fmla="*/ 1514 w 3620"/>
                  <a:gd name="T11" fmla="*/ 2328 h 3472"/>
                  <a:gd name="T12" fmla="*/ 848 w 3620"/>
                  <a:gd name="T13" fmla="*/ 2059 h 3472"/>
                  <a:gd name="T14" fmla="*/ 0 w 3620"/>
                  <a:gd name="T15" fmla="*/ 2830 h 3472"/>
                  <a:gd name="T16" fmla="*/ 1514 w 3620"/>
                  <a:gd name="T17" fmla="*/ 347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20" h="3472">
                    <a:moveTo>
                      <a:pt x="1514" y="3472"/>
                    </a:moveTo>
                    <a:cubicBezTo>
                      <a:pt x="2677" y="3472"/>
                      <a:pt x="3620" y="2530"/>
                      <a:pt x="3620" y="1367"/>
                    </a:cubicBezTo>
                    <a:cubicBezTo>
                      <a:pt x="3620" y="845"/>
                      <a:pt x="3430" y="368"/>
                      <a:pt x="3116" y="0"/>
                    </a:cubicBezTo>
                    <a:cubicBezTo>
                      <a:pt x="2267" y="771"/>
                      <a:pt x="2267" y="771"/>
                      <a:pt x="2267" y="771"/>
                    </a:cubicBezTo>
                    <a:cubicBezTo>
                      <a:pt x="2397" y="935"/>
                      <a:pt x="2475" y="1142"/>
                      <a:pt x="2475" y="1367"/>
                    </a:cubicBezTo>
                    <a:cubicBezTo>
                      <a:pt x="2475" y="1898"/>
                      <a:pt x="2045" y="2328"/>
                      <a:pt x="1514" y="2328"/>
                    </a:cubicBezTo>
                    <a:cubicBezTo>
                      <a:pt x="1256" y="2328"/>
                      <a:pt x="1021" y="2225"/>
                      <a:pt x="848" y="2059"/>
                    </a:cubicBezTo>
                    <a:cubicBezTo>
                      <a:pt x="0" y="2830"/>
                      <a:pt x="0" y="2830"/>
                      <a:pt x="0" y="2830"/>
                    </a:cubicBezTo>
                    <a:cubicBezTo>
                      <a:pt x="383" y="3226"/>
                      <a:pt x="920" y="3472"/>
                      <a:pt x="1514" y="3472"/>
                    </a:cubicBezTo>
                  </a:path>
                </a:pathLst>
              </a:cu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îśḻîḑe">
                <a:extLst>
                  <a:ext uri="{FF2B5EF4-FFF2-40B4-BE49-F238E27FC236}">
                    <a16:creationId xmlns:a16="http://schemas.microsoft.com/office/drawing/2014/main" id="{E5F5031B-D804-402A-9882-CC3346DB9802}"/>
                  </a:ext>
                </a:extLst>
              </p:cNvPr>
              <p:cNvSpPr/>
              <p:nvPr/>
            </p:nvSpPr>
            <p:spPr bwMode="auto">
              <a:xfrm>
                <a:off x="6010704" y="3655936"/>
                <a:ext cx="372810" cy="357476"/>
              </a:xfrm>
              <a:custGeom>
                <a:avLst/>
                <a:gdLst>
                  <a:gd name="T0" fmla="*/ 666 w 1627"/>
                  <a:gd name="T1" fmla="*/ 1557 h 1557"/>
                  <a:gd name="T2" fmla="*/ 1627 w 1627"/>
                  <a:gd name="T3" fmla="*/ 596 h 1557"/>
                  <a:gd name="T4" fmla="*/ 1419 w 1627"/>
                  <a:gd name="T5" fmla="*/ 0 h 1557"/>
                  <a:gd name="T6" fmla="*/ 0 w 1627"/>
                  <a:gd name="T7" fmla="*/ 1288 h 1557"/>
                  <a:gd name="T8" fmla="*/ 666 w 1627"/>
                  <a:gd name="T9" fmla="*/ 1557 h 1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7" h="1557">
                    <a:moveTo>
                      <a:pt x="666" y="1557"/>
                    </a:moveTo>
                    <a:cubicBezTo>
                      <a:pt x="1197" y="1557"/>
                      <a:pt x="1627" y="1127"/>
                      <a:pt x="1627" y="596"/>
                    </a:cubicBezTo>
                    <a:cubicBezTo>
                      <a:pt x="1627" y="371"/>
                      <a:pt x="1549" y="164"/>
                      <a:pt x="1419" y="0"/>
                    </a:cubicBezTo>
                    <a:cubicBezTo>
                      <a:pt x="0" y="1288"/>
                      <a:pt x="0" y="1288"/>
                      <a:pt x="0" y="1288"/>
                    </a:cubicBezTo>
                    <a:cubicBezTo>
                      <a:pt x="173" y="1454"/>
                      <a:pt x="408" y="1557"/>
                      <a:pt x="666" y="1557"/>
                    </a:cubicBezTo>
                  </a:path>
                </a:pathLst>
              </a:custGeom>
              <a:solidFill>
                <a:srgbClr val="C31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išlîdê">
                <a:extLst>
                  <a:ext uri="{FF2B5EF4-FFF2-40B4-BE49-F238E27FC236}">
                    <a16:creationId xmlns:a16="http://schemas.microsoft.com/office/drawing/2014/main" id="{CD4AD593-B6B9-48F5-919C-E7C5C5BB3E5F}"/>
                  </a:ext>
                </a:extLst>
              </p:cNvPr>
              <p:cNvSpPr/>
              <p:nvPr/>
            </p:nvSpPr>
            <p:spPr bwMode="auto">
              <a:xfrm>
                <a:off x="5942659" y="3572557"/>
                <a:ext cx="392936" cy="378560"/>
              </a:xfrm>
              <a:custGeom>
                <a:avLst/>
                <a:gdLst>
                  <a:gd name="T0" fmla="*/ 961 w 1714"/>
                  <a:gd name="T1" fmla="*/ 0 h 1653"/>
                  <a:gd name="T2" fmla="*/ 0 w 1714"/>
                  <a:gd name="T3" fmla="*/ 961 h 1653"/>
                  <a:gd name="T4" fmla="*/ 295 w 1714"/>
                  <a:gd name="T5" fmla="*/ 1653 h 1653"/>
                  <a:gd name="T6" fmla="*/ 1714 w 1714"/>
                  <a:gd name="T7" fmla="*/ 365 h 1653"/>
                  <a:gd name="T8" fmla="*/ 961 w 1714"/>
                  <a:gd name="T9" fmla="*/ 0 h 1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4" h="1653">
                    <a:moveTo>
                      <a:pt x="961" y="0"/>
                    </a:moveTo>
                    <a:cubicBezTo>
                      <a:pt x="430" y="0"/>
                      <a:pt x="0" y="430"/>
                      <a:pt x="0" y="961"/>
                    </a:cubicBezTo>
                    <a:cubicBezTo>
                      <a:pt x="0" y="1233"/>
                      <a:pt x="113" y="1479"/>
                      <a:pt x="295" y="1653"/>
                    </a:cubicBezTo>
                    <a:cubicBezTo>
                      <a:pt x="1714" y="365"/>
                      <a:pt x="1714" y="365"/>
                      <a:pt x="1714" y="365"/>
                    </a:cubicBezTo>
                    <a:cubicBezTo>
                      <a:pt x="1538" y="143"/>
                      <a:pt x="1267" y="0"/>
                      <a:pt x="961" y="0"/>
                    </a:cubicBezTo>
                  </a:path>
                </a:pathLst>
              </a:custGeom>
              <a:solidFill>
                <a:srgbClr val="CE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íSľîḍè">
                <a:extLst>
                  <a:ext uri="{FF2B5EF4-FFF2-40B4-BE49-F238E27FC236}">
                    <a16:creationId xmlns:a16="http://schemas.microsoft.com/office/drawing/2014/main" id="{E10027F5-61EC-4F91-8C1E-F852C61648CD}"/>
                  </a:ext>
                </a:extLst>
              </p:cNvPr>
              <p:cNvSpPr/>
              <p:nvPr/>
            </p:nvSpPr>
            <p:spPr bwMode="auto">
              <a:xfrm>
                <a:off x="7307391" y="3585974"/>
                <a:ext cx="112130" cy="413062"/>
              </a:xfrm>
              <a:custGeom>
                <a:avLst/>
                <a:gdLst>
                  <a:gd name="T0" fmla="*/ 450 w 487"/>
                  <a:gd name="T1" fmla="*/ 1073 h 1804"/>
                  <a:gd name="T2" fmla="*/ 450 w 487"/>
                  <a:gd name="T3" fmla="*/ 1167 h 1804"/>
                  <a:gd name="T4" fmla="*/ 435 w 487"/>
                  <a:gd name="T5" fmla="*/ 1182 h 1804"/>
                  <a:gd name="T6" fmla="*/ 367 w 487"/>
                  <a:gd name="T7" fmla="*/ 1182 h 1804"/>
                  <a:gd name="T8" fmla="*/ 353 w 487"/>
                  <a:gd name="T9" fmla="*/ 1167 h 1804"/>
                  <a:gd name="T10" fmla="*/ 353 w 487"/>
                  <a:gd name="T11" fmla="*/ 1165 h 1804"/>
                  <a:gd name="T12" fmla="*/ 116 w 487"/>
                  <a:gd name="T13" fmla="*/ 1240 h 1804"/>
                  <a:gd name="T14" fmla="*/ 70 w 487"/>
                  <a:gd name="T15" fmla="*/ 1237 h 1804"/>
                  <a:gd name="T16" fmla="*/ 0 w 487"/>
                  <a:gd name="T17" fmla="*/ 1804 h 1804"/>
                  <a:gd name="T18" fmla="*/ 295 w 487"/>
                  <a:gd name="T19" fmla="*/ 1800 h 1804"/>
                  <a:gd name="T20" fmla="*/ 340 w 487"/>
                  <a:gd name="T21" fmla="*/ 1679 h 1804"/>
                  <a:gd name="T22" fmla="*/ 205 w 487"/>
                  <a:gd name="T23" fmla="*/ 1688 h 1804"/>
                  <a:gd name="T24" fmla="*/ 218 w 487"/>
                  <a:gd name="T25" fmla="*/ 1604 h 1804"/>
                  <a:gd name="T26" fmla="*/ 418 w 487"/>
                  <a:gd name="T27" fmla="*/ 1469 h 1804"/>
                  <a:gd name="T28" fmla="*/ 487 w 487"/>
                  <a:gd name="T29" fmla="*/ 1282 h 1804"/>
                  <a:gd name="T30" fmla="*/ 487 w 487"/>
                  <a:gd name="T31" fmla="*/ 1194 h 1804"/>
                  <a:gd name="T32" fmla="*/ 451 w 487"/>
                  <a:gd name="T33" fmla="*/ 1172 h 1804"/>
                  <a:gd name="T34" fmla="*/ 451 w 487"/>
                  <a:gd name="T35" fmla="*/ 1074 h 1804"/>
                  <a:gd name="T36" fmla="*/ 450 w 487"/>
                  <a:gd name="T37" fmla="*/ 1073 h 1804"/>
                  <a:gd name="T38" fmla="*/ 295 w 487"/>
                  <a:gd name="T39" fmla="*/ 0 h 1804"/>
                  <a:gd name="T40" fmla="*/ 204 w 487"/>
                  <a:gd name="T41" fmla="*/ 4 h 1804"/>
                  <a:gd name="T42" fmla="*/ 50 w 487"/>
                  <a:gd name="T43" fmla="*/ 56 h 1804"/>
                  <a:gd name="T44" fmla="*/ 34 w 487"/>
                  <a:gd name="T45" fmla="*/ 9 h 1804"/>
                  <a:gd name="T46" fmla="*/ 2 w 487"/>
                  <a:gd name="T47" fmla="*/ 10 h 1804"/>
                  <a:gd name="T48" fmla="*/ 64 w 487"/>
                  <a:gd name="T49" fmla="*/ 488 h 1804"/>
                  <a:gd name="T50" fmla="*/ 116 w 487"/>
                  <a:gd name="T51" fmla="*/ 484 h 1804"/>
                  <a:gd name="T52" fmla="*/ 295 w 487"/>
                  <a:gd name="T53" fmla="*/ 520 h 1804"/>
                  <a:gd name="T54" fmla="*/ 295 w 487"/>
                  <a:gd name="T55" fmla="*/ 159 h 1804"/>
                  <a:gd name="T56" fmla="*/ 218 w 487"/>
                  <a:gd name="T57" fmla="*/ 118 h 1804"/>
                  <a:gd name="T58" fmla="*/ 205 w 487"/>
                  <a:gd name="T59" fmla="*/ 33 h 1804"/>
                  <a:gd name="T60" fmla="*/ 295 w 487"/>
                  <a:gd name="T61" fmla="*/ 37 h 1804"/>
                  <a:gd name="T62" fmla="*/ 295 w 487"/>
                  <a:gd name="T63" fmla="*/ 0 h 1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" h="1804">
                    <a:moveTo>
                      <a:pt x="450" y="1073"/>
                    </a:moveTo>
                    <a:cubicBezTo>
                      <a:pt x="450" y="1167"/>
                      <a:pt x="450" y="1167"/>
                      <a:pt x="450" y="1167"/>
                    </a:cubicBezTo>
                    <a:cubicBezTo>
                      <a:pt x="450" y="1175"/>
                      <a:pt x="443" y="1182"/>
                      <a:pt x="435" y="1182"/>
                    </a:cubicBezTo>
                    <a:cubicBezTo>
                      <a:pt x="367" y="1182"/>
                      <a:pt x="367" y="1182"/>
                      <a:pt x="367" y="1182"/>
                    </a:cubicBezTo>
                    <a:cubicBezTo>
                      <a:pt x="359" y="1182"/>
                      <a:pt x="353" y="1175"/>
                      <a:pt x="353" y="1167"/>
                    </a:cubicBezTo>
                    <a:cubicBezTo>
                      <a:pt x="353" y="1165"/>
                      <a:pt x="353" y="1165"/>
                      <a:pt x="353" y="1165"/>
                    </a:cubicBezTo>
                    <a:cubicBezTo>
                      <a:pt x="300" y="1212"/>
                      <a:pt x="224" y="1240"/>
                      <a:pt x="116" y="1240"/>
                    </a:cubicBezTo>
                    <a:cubicBezTo>
                      <a:pt x="101" y="1240"/>
                      <a:pt x="85" y="1239"/>
                      <a:pt x="70" y="1237"/>
                    </a:cubicBezTo>
                    <a:cubicBezTo>
                      <a:pt x="57" y="1429"/>
                      <a:pt x="34" y="1618"/>
                      <a:pt x="0" y="1804"/>
                    </a:cubicBezTo>
                    <a:cubicBezTo>
                      <a:pt x="295" y="1800"/>
                      <a:pt x="295" y="1800"/>
                      <a:pt x="295" y="1800"/>
                    </a:cubicBezTo>
                    <a:cubicBezTo>
                      <a:pt x="340" y="1679"/>
                      <a:pt x="340" y="1679"/>
                      <a:pt x="340" y="1679"/>
                    </a:cubicBezTo>
                    <a:cubicBezTo>
                      <a:pt x="297" y="1685"/>
                      <a:pt x="252" y="1688"/>
                      <a:pt x="205" y="1688"/>
                    </a:cubicBezTo>
                    <a:cubicBezTo>
                      <a:pt x="205" y="1688"/>
                      <a:pt x="140" y="1656"/>
                      <a:pt x="218" y="1604"/>
                    </a:cubicBezTo>
                    <a:cubicBezTo>
                      <a:pt x="262" y="1574"/>
                      <a:pt x="350" y="1547"/>
                      <a:pt x="418" y="1469"/>
                    </a:cubicBezTo>
                    <a:cubicBezTo>
                      <a:pt x="487" y="1282"/>
                      <a:pt x="487" y="1282"/>
                      <a:pt x="487" y="1282"/>
                    </a:cubicBezTo>
                    <a:cubicBezTo>
                      <a:pt x="487" y="1194"/>
                      <a:pt x="487" y="1194"/>
                      <a:pt x="487" y="1194"/>
                    </a:cubicBezTo>
                    <a:cubicBezTo>
                      <a:pt x="474" y="1187"/>
                      <a:pt x="462" y="1180"/>
                      <a:pt x="451" y="1172"/>
                    </a:cubicBezTo>
                    <a:cubicBezTo>
                      <a:pt x="451" y="1074"/>
                      <a:pt x="451" y="1074"/>
                      <a:pt x="451" y="1074"/>
                    </a:cubicBezTo>
                    <a:cubicBezTo>
                      <a:pt x="450" y="1074"/>
                      <a:pt x="450" y="1073"/>
                      <a:pt x="450" y="1073"/>
                    </a:cubicBezTo>
                    <a:moveTo>
                      <a:pt x="295" y="0"/>
                    </a:moveTo>
                    <a:cubicBezTo>
                      <a:pt x="204" y="4"/>
                      <a:pt x="204" y="4"/>
                      <a:pt x="204" y="4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0" y="167"/>
                      <a:pt x="51" y="327"/>
                      <a:pt x="64" y="488"/>
                    </a:cubicBezTo>
                    <a:cubicBezTo>
                      <a:pt x="81" y="485"/>
                      <a:pt x="99" y="484"/>
                      <a:pt x="116" y="484"/>
                    </a:cubicBezTo>
                    <a:cubicBezTo>
                      <a:pt x="189" y="484"/>
                      <a:pt x="248" y="497"/>
                      <a:pt x="295" y="520"/>
                    </a:cubicBezTo>
                    <a:cubicBezTo>
                      <a:pt x="295" y="159"/>
                      <a:pt x="295" y="159"/>
                      <a:pt x="295" y="159"/>
                    </a:cubicBezTo>
                    <a:cubicBezTo>
                      <a:pt x="264" y="143"/>
                      <a:pt x="237" y="130"/>
                      <a:pt x="218" y="118"/>
                    </a:cubicBezTo>
                    <a:cubicBezTo>
                      <a:pt x="140" y="66"/>
                      <a:pt x="205" y="33"/>
                      <a:pt x="205" y="33"/>
                    </a:cubicBezTo>
                    <a:cubicBezTo>
                      <a:pt x="236" y="33"/>
                      <a:pt x="266" y="34"/>
                      <a:pt x="295" y="37"/>
                    </a:cubicBezTo>
                    <a:cubicBezTo>
                      <a:pt x="295" y="0"/>
                      <a:pt x="295" y="0"/>
                      <a:pt x="295" y="0"/>
                    </a:cubicBezTo>
                  </a:path>
                </a:pathLst>
              </a:custGeom>
              <a:solidFill>
                <a:srgbClr val="807F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şľîḍe">
                <a:extLst>
                  <a:ext uri="{FF2B5EF4-FFF2-40B4-BE49-F238E27FC236}">
                    <a16:creationId xmlns:a16="http://schemas.microsoft.com/office/drawing/2014/main" id="{3C8F9377-6482-40FA-99BB-8539D6B7465F}"/>
                  </a:ext>
                </a:extLst>
              </p:cNvPr>
              <p:cNvSpPr/>
              <p:nvPr/>
            </p:nvSpPr>
            <p:spPr bwMode="auto">
              <a:xfrm>
                <a:off x="7315058" y="3586933"/>
                <a:ext cx="39294" cy="11501"/>
              </a:xfrm>
              <a:custGeom>
                <a:avLst/>
                <a:gdLst>
                  <a:gd name="T0" fmla="*/ 41 w 41"/>
                  <a:gd name="T1" fmla="*/ 0 h 12"/>
                  <a:gd name="T2" fmla="*/ 0 w 41"/>
                  <a:gd name="T3" fmla="*/ 1 h 12"/>
                  <a:gd name="T4" fmla="*/ 4 w 41"/>
                  <a:gd name="T5" fmla="*/ 12 h 12"/>
                  <a:gd name="T6" fmla="*/ 41 w 41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12">
                    <a:moveTo>
                      <a:pt x="41" y="0"/>
                    </a:moveTo>
                    <a:lnTo>
                      <a:pt x="0" y="1"/>
                    </a:lnTo>
                    <a:lnTo>
                      <a:pt x="4" y="12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152E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$lïḍè">
                <a:extLst>
                  <a:ext uri="{FF2B5EF4-FFF2-40B4-BE49-F238E27FC236}">
                    <a16:creationId xmlns:a16="http://schemas.microsoft.com/office/drawing/2014/main" id="{56FEF8E2-904F-4DA7-A2EC-2D18B1C2E805}"/>
                  </a:ext>
                </a:extLst>
              </p:cNvPr>
              <p:cNvSpPr/>
              <p:nvPr/>
            </p:nvSpPr>
            <p:spPr bwMode="auto">
              <a:xfrm>
                <a:off x="7315058" y="3586933"/>
                <a:ext cx="39294" cy="11501"/>
              </a:xfrm>
              <a:custGeom>
                <a:avLst/>
                <a:gdLst>
                  <a:gd name="T0" fmla="*/ 41 w 41"/>
                  <a:gd name="T1" fmla="*/ 0 h 12"/>
                  <a:gd name="T2" fmla="*/ 0 w 41"/>
                  <a:gd name="T3" fmla="*/ 1 h 12"/>
                  <a:gd name="T4" fmla="*/ 4 w 41"/>
                  <a:gd name="T5" fmla="*/ 12 h 12"/>
                  <a:gd name="T6" fmla="*/ 41 w 41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12">
                    <a:moveTo>
                      <a:pt x="41" y="0"/>
                    </a:moveTo>
                    <a:lnTo>
                      <a:pt x="0" y="1"/>
                    </a:lnTo>
                    <a:lnTo>
                      <a:pt x="4" y="12"/>
                    </a:lnTo>
                    <a:lnTo>
                      <a:pt x="4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îśḻîďê">
                <a:extLst>
                  <a:ext uri="{FF2B5EF4-FFF2-40B4-BE49-F238E27FC236}">
                    <a16:creationId xmlns:a16="http://schemas.microsoft.com/office/drawing/2014/main" id="{5B4F634C-9DD4-47E8-861C-B95785E36B19}"/>
                  </a:ext>
                </a:extLst>
              </p:cNvPr>
              <p:cNvSpPr/>
              <p:nvPr/>
            </p:nvSpPr>
            <p:spPr bwMode="auto">
              <a:xfrm>
                <a:off x="7322725" y="3697146"/>
                <a:ext cx="66128" cy="172508"/>
              </a:xfrm>
              <a:custGeom>
                <a:avLst/>
                <a:gdLst>
                  <a:gd name="T0" fmla="*/ 289 w 289"/>
                  <a:gd name="T1" fmla="*/ 565 h 756"/>
                  <a:gd name="T2" fmla="*/ 104 w 289"/>
                  <a:gd name="T3" fmla="*/ 639 h 756"/>
                  <a:gd name="T4" fmla="*/ 13 w 289"/>
                  <a:gd name="T5" fmla="*/ 621 h 756"/>
                  <a:gd name="T6" fmla="*/ 6 w 289"/>
                  <a:gd name="T7" fmla="*/ 753 h 756"/>
                  <a:gd name="T8" fmla="*/ 52 w 289"/>
                  <a:gd name="T9" fmla="*/ 756 h 756"/>
                  <a:gd name="T10" fmla="*/ 289 w 289"/>
                  <a:gd name="T11" fmla="*/ 681 h 756"/>
                  <a:gd name="T12" fmla="*/ 289 w 289"/>
                  <a:gd name="T13" fmla="*/ 565 h 756"/>
                  <a:gd name="T14" fmla="*/ 52 w 289"/>
                  <a:gd name="T15" fmla="*/ 0 h 756"/>
                  <a:gd name="T16" fmla="*/ 0 w 289"/>
                  <a:gd name="T17" fmla="*/ 4 h 756"/>
                  <a:gd name="T18" fmla="*/ 9 w 289"/>
                  <a:gd name="T19" fmla="*/ 136 h 756"/>
                  <a:gd name="T20" fmla="*/ 104 w 289"/>
                  <a:gd name="T21" fmla="*/ 117 h 756"/>
                  <a:gd name="T22" fmla="*/ 269 w 289"/>
                  <a:gd name="T23" fmla="*/ 170 h 756"/>
                  <a:gd name="T24" fmla="*/ 231 w 289"/>
                  <a:gd name="T25" fmla="*/ 92 h 756"/>
                  <a:gd name="T26" fmla="*/ 231 w 289"/>
                  <a:gd name="T27" fmla="*/ 36 h 756"/>
                  <a:gd name="T28" fmla="*/ 52 w 289"/>
                  <a:gd name="T29" fmla="*/ 0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9" h="756">
                    <a:moveTo>
                      <a:pt x="289" y="565"/>
                    </a:moveTo>
                    <a:cubicBezTo>
                      <a:pt x="253" y="611"/>
                      <a:pt x="195" y="639"/>
                      <a:pt x="104" y="639"/>
                    </a:cubicBezTo>
                    <a:cubicBezTo>
                      <a:pt x="75" y="639"/>
                      <a:pt x="44" y="632"/>
                      <a:pt x="13" y="621"/>
                    </a:cubicBezTo>
                    <a:cubicBezTo>
                      <a:pt x="11" y="665"/>
                      <a:pt x="9" y="709"/>
                      <a:pt x="6" y="753"/>
                    </a:cubicBezTo>
                    <a:cubicBezTo>
                      <a:pt x="21" y="755"/>
                      <a:pt x="37" y="756"/>
                      <a:pt x="52" y="756"/>
                    </a:cubicBezTo>
                    <a:cubicBezTo>
                      <a:pt x="160" y="756"/>
                      <a:pt x="236" y="728"/>
                      <a:pt x="289" y="681"/>
                    </a:cubicBezTo>
                    <a:cubicBezTo>
                      <a:pt x="289" y="565"/>
                      <a:pt x="289" y="565"/>
                      <a:pt x="289" y="565"/>
                    </a:cubicBezTo>
                    <a:moveTo>
                      <a:pt x="52" y="0"/>
                    </a:moveTo>
                    <a:cubicBezTo>
                      <a:pt x="35" y="0"/>
                      <a:pt x="17" y="1"/>
                      <a:pt x="0" y="4"/>
                    </a:cubicBezTo>
                    <a:cubicBezTo>
                      <a:pt x="3" y="48"/>
                      <a:pt x="6" y="92"/>
                      <a:pt x="9" y="136"/>
                    </a:cubicBezTo>
                    <a:cubicBezTo>
                      <a:pt x="41" y="124"/>
                      <a:pt x="74" y="117"/>
                      <a:pt x="104" y="117"/>
                    </a:cubicBezTo>
                    <a:cubicBezTo>
                      <a:pt x="180" y="117"/>
                      <a:pt x="233" y="137"/>
                      <a:pt x="269" y="170"/>
                    </a:cubicBezTo>
                    <a:cubicBezTo>
                      <a:pt x="231" y="92"/>
                      <a:pt x="231" y="92"/>
                      <a:pt x="231" y="92"/>
                    </a:cubicBezTo>
                    <a:cubicBezTo>
                      <a:pt x="231" y="36"/>
                      <a:pt x="231" y="36"/>
                      <a:pt x="231" y="36"/>
                    </a:cubicBezTo>
                    <a:cubicBezTo>
                      <a:pt x="184" y="13"/>
                      <a:pt x="125" y="0"/>
                      <a:pt x="52" y="0"/>
                    </a:cubicBezTo>
                  </a:path>
                </a:pathLst>
              </a:custGeom>
              <a:solidFill>
                <a:srgbClr val="844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ṡlíḍe">
                <a:extLst>
                  <a:ext uri="{FF2B5EF4-FFF2-40B4-BE49-F238E27FC236}">
                    <a16:creationId xmlns:a16="http://schemas.microsoft.com/office/drawing/2014/main" id="{7B8CE3C0-E725-46C2-9A62-B6BA9FA0C33F}"/>
                  </a:ext>
                </a:extLst>
              </p:cNvPr>
              <p:cNvSpPr/>
              <p:nvPr/>
            </p:nvSpPr>
            <p:spPr bwMode="auto">
              <a:xfrm>
                <a:off x="7324642" y="3723981"/>
                <a:ext cx="64211" cy="118839"/>
              </a:xfrm>
              <a:custGeom>
                <a:avLst/>
                <a:gdLst>
                  <a:gd name="T0" fmla="*/ 8 w 280"/>
                  <a:gd name="T1" fmla="*/ 328 h 522"/>
                  <a:gd name="T2" fmla="*/ 4 w 280"/>
                  <a:gd name="T3" fmla="*/ 504 h 522"/>
                  <a:gd name="T4" fmla="*/ 95 w 280"/>
                  <a:gd name="T5" fmla="*/ 522 h 522"/>
                  <a:gd name="T6" fmla="*/ 280 w 280"/>
                  <a:gd name="T7" fmla="*/ 448 h 522"/>
                  <a:gd name="T8" fmla="*/ 280 w 280"/>
                  <a:gd name="T9" fmla="*/ 381 h 522"/>
                  <a:gd name="T10" fmla="*/ 183 w 280"/>
                  <a:gd name="T11" fmla="*/ 412 h 522"/>
                  <a:gd name="T12" fmla="*/ 8 w 280"/>
                  <a:gd name="T13" fmla="*/ 328 h 522"/>
                  <a:gd name="T14" fmla="*/ 95 w 280"/>
                  <a:gd name="T15" fmla="*/ 0 h 522"/>
                  <a:gd name="T16" fmla="*/ 0 w 280"/>
                  <a:gd name="T17" fmla="*/ 19 h 522"/>
                  <a:gd name="T18" fmla="*/ 7 w 280"/>
                  <a:gd name="T19" fmla="*/ 195 h 522"/>
                  <a:gd name="T20" fmla="*/ 183 w 280"/>
                  <a:gd name="T21" fmla="*/ 110 h 522"/>
                  <a:gd name="T22" fmla="*/ 280 w 280"/>
                  <a:gd name="T23" fmla="*/ 141 h 522"/>
                  <a:gd name="T24" fmla="*/ 280 w 280"/>
                  <a:gd name="T25" fmla="*/ 93 h 522"/>
                  <a:gd name="T26" fmla="*/ 260 w 280"/>
                  <a:gd name="T27" fmla="*/ 53 h 522"/>
                  <a:gd name="T28" fmla="*/ 95 w 280"/>
                  <a:gd name="T29" fmla="*/ 0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0" h="522">
                    <a:moveTo>
                      <a:pt x="8" y="328"/>
                    </a:moveTo>
                    <a:cubicBezTo>
                      <a:pt x="7" y="387"/>
                      <a:pt x="6" y="446"/>
                      <a:pt x="4" y="504"/>
                    </a:cubicBezTo>
                    <a:cubicBezTo>
                      <a:pt x="35" y="515"/>
                      <a:pt x="66" y="522"/>
                      <a:pt x="95" y="522"/>
                    </a:cubicBezTo>
                    <a:cubicBezTo>
                      <a:pt x="186" y="522"/>
                      <a:pt x="244" y="494"/>
                      <a:pt x="280" y="448"/>
                    </a:cubicBezTo>
                    <a:cubicBezTo>
                      <a:pt x="280" y="381"/>
                      <a:pt x="280" y="381"/>
                      <a:pt x="280" y="381"/>
                    </a:cubicBezTo>
                    <a:cubicBezTo>
                      <a:pt x="259" y="400"/>
                      <a:pt x="228" y="412"/>
                      <a:pt x="183" y="412"/>
                    </a:cubicBezTo>
                    <a:cubicBezTo>
                      <a:pt x="126" y="412"/>
                      <a:pt x="58" y="368"/>
                      <a:pt x="8" y="328"/>
                    </a:cubicBezTo>
                    <a:moveTo>
                      <a:pt x="95" y="0"/>
                    </a:moveTo>
                    <a:cubicBezTo>
                      <a:pt x="65" y="0"/>
                      <a:pt x="32" y="7"/>
                      <a:pt x="0" y="19"/>
                    </a:cubicBezTo>
                    <a:cubicBezTo>
                      <a:pt x="3" y="77"/>
                      <a:pt x="5" y="136"/>
                      <a:pt x="7" y="195"/>
                    </a:cubicBezTo>
                    <a:cubicBezTo>
                      <a:pt x="57" y="154"/>
                      <a:pt x="126" y="110"/>
                      <a:pt x="183" y="110"/>
                    </a:cubicBezTo>
                    <a:cubicBezTo>
                      <a:pt x="228" y="110"/>
                      <a:pt x="259" y="122"/>
                      <a:pt x="280" y="141"/>
                    </a:cubicBezTo>
                    <a:cubicBezTo>
                      <a:pt x="280" y="93"/>
                      <a:pt x="280" y="93"/>
                      <a:pt x="280" y="93"/>
                    </a:cubicBezTo>
                    <a:cubicBezTo>
                      <a:pt x="260" y="53"/>
                      <a:pt x="260" y="53"/>
                      <a:pt x="260" y="53"/>
                    </a:cubicBezTo>
                    <a:cubicBezTo>
                      <a:pt x="224" y="20"/>
                      <a:pt x="171" y="0"/>
                      <a:pt x="95" y="0"/>
                    </a:cubicBezTo>
                  </a:path>
                </a:pathLst>
              </a:custGeom>
              <a:solidFill>
                <a:srgbClr val="7E63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sľîḋé">
                <a:extLst>
                  <a:ext uri="{FF2B5EF4-FFF2-40B4-BE49-F238E27FC236}">
                    <a16:creationId xmlns:a16="http://schemas.microsoft.com/office/drawing/2014/main" id="{714AFF50-DC2F-4ABE-B92F-5BE4EF32F8B1}"/>
                  </a:ext>
                </a:extLst>
              </p:cNvPr>
              <p:cNvSpPr/>
              <p:nvPr/>
            </p:nvSpPr>
            <p:spPr bwMode="auto">
              <a:xfrm>
                <a:off x="7325601" y="3748899"/>
                <a:ext cx="63253" cy="69003"/>
              </a:xfrm>
              <a:custGeom>
                <a:avLst/>
                <a:gdLst>
                  <a:gd name="T0" fmla="*/ 176 w 273"/>
                  <a:gd name="T1" fmla="*/ 0 h 302"/>
                  <a:gd name="T2" fmla="*/ 0 w 273"/>
                  <a:gd name="T3" fmla="*/ 85 h 302"/>
                  <a:gd name="T4" fmla="*/ 1 w 273"/>
                  <a:gd name="T5" fmla="*/ 192 h 302"/>
                  <a:gd name="T6" fmla="*/ 1 w 273"/>
                  <a:gd name="T7" fmla="*/ 218 h 302"/>
                  <a:gd name="T8" fmla="*/ 176 w 273"/>
                  <a:gd name="T9" fmla="*/ 302 h 302"/>
                  <a:gd name="T10" fmla="*/ 273 w 273"/>
                  <a:gd name="T11" fmla="*/ 271 h 302"/>
                  <a:gd name="T12" fmla="*/ 273 w 273"/>
                  <a:gd name="T13" fmla="*/ 192 h 302"/>
                  <a:gd name="T14" fmla="*/ 169 w 273"/>
                  <a:gd name="T15" fmla="*/ 184 h 302"/>
                  <a:gd name="T16" fmla="*/ 137 w 273"/>
                  <a:gd name="T17" fmla="*/ 183 h 302"/>
                  <a:gd name="T18" fmla="*/ 115 w 273"/>
                  <a:gd name="T19" fmla="*/ 183 h 302"/>
                  <a:gd name="T20" fmla="*/ 99 w 273"/>
                  <a:gd name="T21" fmla="*/ 166 h 302"/>
                  <a:gd name="T22" fmla="*/ 99 w 273"/>
                  <a:gd name="T23" fmla="*/ 166 h 302"/>
                  <a:gd name="T24" fmla="*/ 99 w 273"/>
                  <a:gd name="T25" fmla="*/ 150 h 302"/>
                  <a:gd name="T26" fmla="*/ 273 w 273"/>
                  <a:gd name="T27" fmla="*/ 150 h 302"/>
                  <a:gd name="T28" fmla="*/ 99 w 273"/>
                  <a:gd name="T29" fmla="*/ 150 h 302"/>
                  <a:gd name="T30" fmla="*/ 99 w 273"/>
                  <a:gd name="T31" fmla="*/ 135 h 302"/>
                  <a:gd name="T32" fmla="*/ 99 w 273"/>
                  <a:gd name="T33" fmla="*/ 135 h 302"/>
                  <a:gd name="T34" fmla="*/ 101 w 273"/>
                  <a:gd name="T35" fmla="*/ 127 h 302"/>
                  <a:gd name="T36" fmla="*/ 116 w 273"/>
                  <a:gd name="T37" fmla="*/ 116 h 302"/>
                  <a:gd name="T38" fmla="*/ 138 w 273"/>
                  <a:gd name="T39" fmla="*/ 116 h 302"/>
                  <a:gd name="T40" fmla="*/ 168 w 273"/>
                  <a:gd name="T41" fmla="*/ 116 h 302"/>
                  <a:gd name="T42" fmla="*/ 273 w 273"/>
                  <a:gd name="T43" fmla="*/ 107 h 302"/>
                  <a:gd name="T44" fmla="*/ 273 w 273"/>
                  <a:gd name="T45" fmla="*/ 31 h 302"/>
                  <a:gd name="T46" fmla="*/ 176 w 273"/>
                  <a:gd name="T47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3" h="302">
                    <a:moveTo>
                      <a:pt x="176" y="0"/>
                    </a:moveTo>
                    <a:cubicBezTo>
                      <a:pt x="119" y="0"/>
                      <a:pt x="50" y="44"/>
                      <a:pt x="0" y="85"/>
                    </a:cubicBezTo>
                    <a:cubicBezTo>
                      <a:pt x="0" y="120"/>
                      <a:pt x="1" y="156"/>
                      <a:pt x="1" y="192"/>
                    </a:cubicBezTo>
                    <a:cubicBezTo>
                      <a:pt x="1" y="201"/>
                      <a:pt x="1" y="209"/>
                      <a:pt x="1" y="218"/>
                    </a:cubicBezTo>
                    <a:cubicBezTo>
                      <a:pt x="51" y="258"/>
                      <a:pt x="119" y="302"/>
                      <a:pt x="176" y="302"/>
                    </a:cubicBezTo>
                    <a:cubicBezTo>
                      <a:pt x="221" y="302"/>
                      <a:pt x="252" y="290"/>
                      <a:pt x="273" y="271"/>
                    </a:cubicBezTo>
                    <a:cubicBezTo>
                      <a:pt x="273" y="192"/>
                      <a:pt x="273" y="192"/>
                      <a:pt x="273" y="192"/>
                    </a:cubicBezTo>
                    <a:cubicBezTo>
                      <a:pt x="169" y="184"/>
                      <a:pt x="169" y="184"/>
                      <a:pt x="169" y="184"/>
                    </a:cubicBezTo>
                    <a:cubicBezTo>
                      <a:pt x="137" y="183"/>
                      <a:pt x="137" y="183"/>
                      <a:pt x="137" y="183"/>
                    </a:cubicBezTo>
                    <a:cubicBezTo>
                      <a:pt x="115" y="183"/>
                      <a:pt x="115" y="183"/>
                      <a:pt x="115" y="183"/>
                    </a:cubicBezTo>
                    <a:cubicBezTo>
                      <a:pt x="106" y="183"/>
                      <a:pt x="99" y="176"/>
                      <a:pt x="99" y="166"/>
                    </a:cubicBezTo>
                    <a:cubicBezTo>
                      <a:pt x="99" y="166"/>
                      <a:pt x="99" y="166"/>
                      <a:pt x="99" y="166"/>
                    </a:cubicBezTo>
                    <a:cubicBezTo>
                      <a:pt x="99" y="150"/>
                      <a:pt x="99" y="150"/>
                      <a:pt x="99" y="150"/>
                    </a:cubicBezTo>
                    <a:cubicBezTo>
                      <a:pt x="273" y="150"/>
                      <a:pt x="273" y="150"/>
                      <a:pt x="273" y="150"/>
                    </a:cubicBezTo>
                    <a:cubicBezTo>
                      <a:pt x="99" y="150"/>
                      <a:pt x="99" y="150"/>
                      <a:pt x="99" y="150"/>
                    </a:cubicBezTo>
                    <a:cubicBezTo>
                      <a:pt x="99" y="135"/>
                      <a:pt x="99" y="135"/>
                      <a:pt x="99" y="135"/>
                    </a:cubicBezTo>
                    <a:cubicBezTo>
                      <a:pt x="99" y="135"/>
                      <a:pt x="99" y="135"/>
                      <a:pt x="99" y="135"/>
                    </a:cubicBezTo>
                    <a:cubicBezTo>
                      <a:pt x="99" y="132"/>
                      <a:pt x="99" y="129"/>
                      <a:pt x="101" y="127"/>
                    </a:cubicBezTo>
                    <a:cubicBezTo>
                      <a:pt x="103" y="121"/>
                      <a:pt x="109" y="116"/>
                      <a:pt x="116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68" y="116"/>
                      <a:pt x="168" y="116"/>
                      <a:pt x="168" y="116"/>
                    </a:cubicBezTo>
                    <a:cubicBezTo>
                      <a:pt x="273" y="107"/>
                      <a:pt x="273" y="107"/>
                      <a:pt x="273" y="107"/>
                    </a:cubicBezTo>
                    <a:cubicBezTo>
                      <a:pt x="273" y="31"/>
                      <a:pt x="273" y="31"/>
                      <a:pt x="273" y="31"/>
                    </a:cubicBezTo>
                    <a:cubicBezTo>
                      <a:pt x="252" y="12"/>
                      <a:pt x="221" y="0"/>
                      <a:pt x="176" y="0"/>
                    </a:cubicBezTo>
                  </a:path>
                </a:pathLst>
              </a:custGeom>
              <a:solidFill>
                <a:srgbClr val="806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ïṩľiḍè">
                <a:extLst>
                  <a:ext uri="{FF2B5EF4-FFF2-40B4-BE49-F238E27FC236}">
                    <a16:creationId xmlns:a16="http://schemas.microsoft.com/office/drawing/2014/main" id="{AE35C9F3-D056-4F2D-9E6C-21FD0DAF191E}"/>
                  </a:ext>
                </a:extLst>
              </p:cNvPr>
              <p:cNvSpPr/>
              <p:nvPr/>
            </p:nvSpPr>
            <p:spPr bwMode="auto">
              <a:xfrm>
                <a:off x="7339976" y="3593641"/>
                <a:ext cx="35460" cy="28751"/>
              </a:xfrm>
              <a:custGeom>
                <a:avLst/>
                <a:gdLst>
                  <a:gd name="T0" fmla="*/ 65 w 155"/>
                  <a:gd name="T1" fmla="*/ 0 h 126"/>
                  <a:gd name="T2" fmla="*/ 78 w 155"/>
                  <a:gd name="T3" fmla="*/ 85 h 126"/>
                  <a:gd name="T4" fmla="*/ 155 w 155"/>
                  <a:gd name="T5" fmla="*/ 126 h 126"/>
                  <a:gd name="T6" fmla="*/ 155 w 155"/>
                  <a:gd name="T7" fmla="*/ 4 h 126"/>
                  <a:gd name="T8" fmla="*/ 65 w 155"/>
                  <a:gd name="T9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126">
                    <a:moveTo>
                      <a:pt x="65" y="0"/>
                    </a:moveTo>
                    <a:cubicBezTo>
                      <a:pt x="65" y="0"/>
                      <a:pt x="0" y="33"/>
                      <a:pt x="78" y="85"/>
                    </a:cubicBezTo>
                    <a:cubicBezTo>
                      <a:pt x="97" y="97"/>
                      <a:pt x="124" y="110"/>
                      <a:pt x="155" y="126"/>
                    </a:cubicBezTo>
                    <a:cubicBezTo>
                      <a:pt x="155" y="4"/>
                      <a:pt x="155" y="4"/>
                      <a:pt x="155" y="4"/>
                    </a:cubicBezTo>
                    <a:cubicBezTo>
                      <a:pt x="126" y="1"/>
                      <a:pt x="96" y="0"/>
                      <a:pt x="65" y="0"/>
                    </a:cubicBezTo>
                  </a:path>
                </a:pathLst>
              </a:custGeom>
              <a:solidFill>
                <a:srgbClr val="832A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şḻïdè">
                <a:extLst>
                  <a:ext uri="{FF2B5EF4-FFF2-40B4-BE49-F238E27FC236}">
                    <a16:creationId xmlns:a16="http://schemas.microsoft.com/office/drawing/2014/main" id="{A8F1856D-1E50-4CC4-951A-38A0213FAB1B}"/>
                  </a:ext>
                </a:extLst>
              </p:cNvPr>
              <p:cNvSpPr/>
              <p:nvPr/>
            </p:nvSpPr>
            <p:spPr bwMode="auto">
              <a:xfrm>
                <a:off x="7339976" y="3922366"/>
                <a:ext cx="63253" cy="49836"/>
              </a:xfrm>
              <a:custGeom>
                <a:avLst/>
                <a:gdLst>
                  <a:gd name="T0" fmla="*/ 278 w 278"/>
                  <a:gd name="T1" fmla="*/ 0 h 219"/>
                  <a:gd name="T2" fmla="*/ 78 w 278"/>
                  <a:gd name="T3" fmla="*/ 135 h 219"/>
                  <a:gd name="T4" fmla="*/ 65 w 278"/>
                  <a:gd name="T5" fmla="*/ 219 h 219"/>
                  <a:gd name="T6" fmla="*/ 200 w 278"/>
                  <a:gd name="T7" fmla="*/ 210 h 219"/>
                  <a:gd name="T8" fmla="*/ 278 w 278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8" h="219">
                    <a:moveTo>
                      <a:pt x="278" y="0"/>
                    </a:moveTo>
                    <a:cubicBezTo>
                      <a:pt x="210" y="78"/>
                      <a:pt x="122" y="105"/>
                      <a:pt x="78" y="135"/>
                    </a:cubicBezTo>
                    <a:cubicBezTo>
                      <a:pt x="0" y="187"/>
                      <a:pt x="65" y="219"/>
                      <a:pt x="65" y="219"/>
                    </a:cubicBezTo>
                    <a:cubicBezTo>
                      <a:pt x="112" y="219"/>
                      <a:pt x="157" y="216"/>
                      <a:pt x="200" y="210"/>
                    </a:cubicBezTo>
                    <a:cubicBezTo>
                      <a:pt x="278" y="0"/>
                      <a:pt x="278" y="0"/>
                      <a:pt x="278" y="0"/>
                    </a:cubicBezTo>
                  </a:path>
                </a:pathLst>
              </a:custGeom>
              <a:solidFill>
                <a:srgbClr val="6F28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iśľïďê">
                <a:extLst>
                  <a:ext uri="{FF2B5EF4-FFF2-40B4-BE49-F238E27FC236}">
                    <a16:creationId xmlns:a16="http://schemas.microsoft.com/office/drawing/2014/main" id="{1C3251D0-1C43-4443-BB14-5D1BDBEADAD9}"/>
                  </a:ext>
                </a:extLst>
              </p:cNvPr>
              <p:cNvSpPr/>
              <p:nvPr/>
            </p:nvSpPr>
            <p:spPr bwMode="auto">
              <a:xfrm>
                <a:off x="7410896" y="3832278"/>
                <a:ext cx="8625" cy="26835"/>
              </a:xfrm>
              <a:custGeom>
                <a:avLst/>
                <a:gdLst>
                  <a:gd name="T0" fmla="*/ 0 w 36"/>
                  <a:gd name="T1" fmla="*/ 0 h 120"/>
                  <a:gd name="T2" fmla="*/ 0 w 36"/>
                  <a:gd name="T3" fmla="*/ 98 h 120"/>
                  <a:gd name="T4" fmla="*/ 36 w 36"/>
                  <a:gd name="T5" fmla="*/ 120 h 120"/>
                  <a:gd name="T6" fmla="*/ 36 w 36"/>
                  <a:gd name="T7" fmla="*/ 53 h 120"/>
                  <a:gd name="T8" fmla="*/ 0 w 36"/>
                  <a:gd name="T9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20">
                    <a:moveTo>
                      <a:pt x="0" y="0"/>
                    </a:moveTo>
                    <a:cubicBezTo>
                      <a:pt x="0" y="98"/>
                      <a:pt x="0" y="98"/>
                      <a:pt x="0" y="98"/>
                    </a:cubicBezTo>
                    <a:cubicBezTo>
                      <a:pt x="11" y="106"/>
                      <a:pt x="23" y="113"/>
                      <a:pt x="36" y="120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53"/>
                      <a:pt x="19" y="32"/>
                      <a:pt x="0" y="0"/>
                    </a:cubicBezTo>
                  </a:path>
                </a:pathLst>
              </a:custGeom>
              <a:solidFill>
                <a:srgbClr val="7373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šlîḓe">
                <a:extLst>
                  <a:ext uri="{FF2B5EF4-FFF2-40B4-BE49-F238E27FC236}">
                    <a16:creationId xmlns:a16="http://schemas.microsoft.com/office/drawing/2014/main" id="{3B5CF1AC-CA60-444C-9D3D-70E4CC04F737}"/>
                  </a:ext>
                </a:extLst>
              </p:cNvPr>
              <p:cNvSpPr/>
              <p:nvPr/>
            </p:nvSpPr>
            <p:spPr bwMode="auto">
              <a:xfrm>
                <a:off x="7388854" y="3745065"/>
                <a:ext cx="18209" cy="27793"/>
              </a:xfrm>
              <a:custGeom>
                <a:avLst/>
                <a:gdLst>
                  <a:gd name="T0" fmla="*/ 0 w 81"/>
                  <a:gd name="T1" fmla="*/ 0 h 124"/>
                  <a:gd name="T2" fmla="*/ 0 w 81"/>
                  <a:gd name="T3" fmla="*/ 48 h 124"/>
                  <a:gd name="T4" fmla="*/ 0 w 81"/>
                  <a:gd name="T5" fmla="*/ 124 h 124"/>
                  <a:gd name="T6" fmla="*/ 63 w 81"/>
                  <a:gd name="T7" fmla="*/ 119 h 124"/>
                  <a:gd name="T8" fmla="*/ 46 w 81"/>
                  <a:gd name="T9" fmla="*/ 94 h 124"/>
                  <a:gd name="T10" fmla="*/ 0 w 81"/>
                  <a:gd name="T11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124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63" y="119"/>
                      <a:pt x="63" y="119"/>
                      <a:pt x="63" y="119"/>
                    </a:cubicBezTo>
                    <a:cubicBezTo>
                      <a:pt x="76" y="100"/>
                      <a:pt x="81" y="94"/>
                      <a:pt x="46" y="9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796C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ŝļíďe">
                <a:extLst>
                  <a:ext uri="{FF2B5EF4-FFF2-40B4-BE49-F238E27FC236}">
                    <a16:creationId xmlns:a16="http://schemas.microsoft.com/office/drawing/2014/main" id="{42F0C139-242F-4DEC-96C9-DDAAFD94AD17}"/>
                  </a:ext>
                </a:extLst>
              </p:cNvPr>
              <p:cNvSpPr/>
              <p:nvPr/>
            </p:nvSpPr>
            <p:spPr bwMode="auto">
              <a:xfrm>
                <a:off x="7388854" y="3792984"/>
                <a:ext cx="22043" cy="63253"/>
              </a:xfrm>
              <a:custGeom>
                <a:avLst/>
                <a:gdLst>
                  <a:gd name="T0" fmla="*/ 0 w 97"/>
                  <a:gd name="T1" fmla="*/ 0 h 279"/>
                  <a:gd name="T2" fmla="*/ 0 w 97"/>
                  <a:gd name="T3" fmla="*/ 79 h 279"/>
                  <a:gd name="T4" fmla="*/ 0 w 97"/>
                  <a:gd name="T5" fmla="*/ 146 h 279"/>
                  <a:gd name="T6" fmla="*/ 0 w 97"/>
                  <a:gd name="T7" fmla="*/ 262 h 279"/>
                  <a:gd name="T8" fmla="*/ 0 w 97"/>
                  <a:gd name="T9" fmla="*/ 264 h 279"/>
                  <a:gd name="T10" fmla="*/ 14 w 97"/>
                  <a:gd name="T11" fmla="*/ 279 h 279"/>
                  <a:gd name="T12" fmla="*/ 82 w 97"/>
                  <a:gd name="T13" fmla="*/ 279 h 279"/>
                  <a:gd name="T14" fmla="*/ 97 w 97"/>
                  <a:gd name="T15" fmla="*/ 264 h 279"/>
                  <a:gd name="T16" fmla="*/ 97 w 97"/>
                  <a:gd name="T17" fmla="*/ 170 h 279"/>
                  <a:gd name="T18" fmla="*/ 31 w 97"/>
                  <a:gd name="T19" fmla="*/ 2 h 279"/>
                  <a:gd name="T20" fmla="*/ 0 w 97"/>
                  <a:gd name="T2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7" h="279">
                    <a:moveTo>
                      <a:pt x="0" y="0"/>
                    </a:moveTo>
                    <a:cubicBezTo>
                      <a:pt x="0" y="79"/>
                      <a:pt x="0" y="79"/>
                      <a:pt x="0" y="79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262"/>
                      <a:pt x="0" y="262"/>
                      <a:pt x="0" y="262"/>
                    </a:cubicBezTo>
                    <a:cubicBezTo>
                      <a:pt x="0" y="264"/>
                      <a:pt x="0" y="264"/>
                      <a:pt x="0" y="264"/>
                    </a:cubicBezTo>
                    <a:cubicBezTo>
                      <a:pt x="0" y="272"/>
                      <a:pt x="6" y="279"/>
                      <a:pt x="14" y="279"/>
                    </a:cubicBezTo>
                    <a:cubicBezTo>
                      <a:pt x="82" y="279"/>
                      <a:pt x="82" y="279"/>
                      <a:pt x="82" y="279"/>
                    </a:cubicBezTo>
                    <a:cubicBezTo>
                      <a:pt x="90" y="279"/>
                      <a:pt x="97" y="272"/>
                      <a:pt x="97" y="264"/>
                    </a:cubicBezTo>
                    <a:cubicBezTo>
                      <a:pt x="97" y="170"/>
                      <a:pt x="97" y="170"/>
                      <a:pt x="97" y="170"/>
                    </a:cubicBezTo>
                    <a:cubicBezTo>
                      <a:pt x="68" y="124"/>
                      <a:pt x="32" y="56"/>
                      <a:pt x="31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6E62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îşḻîdê">
                <a:extLst>
                  <a:ext uri="{FF2B5EF4-FFF2-40B4-BE49-F238E27FC236}">
                    <a16:creationId xmlns:a16="http://schemas.microsoft.com/office/drawing/2014/main" id="{0A0B35C8-BE3C-4E90-8A5C-E936CF03790A}"/>
                  </a:ext>
                </a:extLst>
              </p:cNvPr>
              <p:cNvSpPr/>
              <p:nvPr/>
            </p:nvSpPr>
            <p:spPr bwMode="auto">
              <a:xfrm>
                <a:off x="7348602" y="3783401"/>
                <a:ext cx="48877" cy="9584"/>
              </a:xfrm>
              <a:custGeom>
                <a:avLst/>
                <a:gdLst>
                  <a:gd name="T0" fmla="*/ 212 w 212"/>
                  <a:gd name="T1" fmla="*/ 0 h 44"/>
                  <a:gd name="T2" fmla="*/ 174 w 212"/>
                  <a:gd name="T3" fmla="*/ 0 h 44"/>
                  <a:gd name="T4" fmla="*/ 0 w 212"/>
                  <a:gd name="T5" fmla="*/ 0 h 44"/>
                  <a:gd name="T6" fmla="*/ 0 w 212"/>
                  <a:gd name="T7" fmla="*/ 16 h 44"/>
                  <a:gd name="T8" fmla="*/ 0 w 212"/>
                  <a:gd name="T9" fmla="*/ 16 h 44"/>
                  <a:gd name="T10" fmla="*/ 16 w 212"/>
                  <a:gd name="T11" fmla="*/ 33 h 44"/>
                  <a:gd name="T12" fmla="*/ 38 w 212"/>
                  <a:gd name="T13" fmla="*/ 33 h 44"/>
                  <a:gd name="T14" fmla="*/ 70 w 212"/>
                  <a:gd name="T15" fmla="*/ 34 h 44"/>
                  <a:gd name="T16" fmla="*/ 174 w 212"/>
                  <a:gd name="T17" fmla="*/ 42 h 44"/>
                  <a:gd name="T18" fmla="*/ 205 w 212"/>
                  <a:gd name="T19" fmla="*/ 44 h 44"/>
                  <a:gd name="T20" fmla="*/ 205 w 212"/>
                  <a:gd name="T21" fmla="*/ 42 h 44"/>
                  <a:gd name="T22" fmla="*/ 212 w 212"/>
                  <a:gd name="T2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2" h="44">
                    <a:moveTo>
                      <a:pt x="212" y="0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6"/>
                      <a:pt x="7" y="33"/>
                      <a:pt x="16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174" y="42"/>
                      <a:pt x="174" y="42"/>
                      <a:pt x="174" y="42"/>
                    </a:cubicBezTo>
                    <a:cubicBezTo>
                      <a:pt x="205" y="44"/>
                      <a:pt x="205" y="44"/>
                      <a:pt x="205" y="44"/>
                    </a:cubicBezTo>
                    <a:cubicBezTo>
                      <a:pt x="205" y="43"/>
                      <a:pt x="205" y="43"/>
                      <a:pt x="205" y="42"/>
                    </a:cubicBezTo>
                    <a:cubicBezTo>
                      <a:pt x="206" y="26"/>
                      <a:pt x="208" y="12"/>
                      <a:pt x="212" y="0"/>
                    </a:cubicBezTo>
                  </a:path>
                </a:pathLst>
              </a:custGeom>
              <a:solidFill>
                <a:srgbClr val="6F28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ṡḻîḑê">
                <a:extLst>
                  <a:ext uri="{FF2B5EF4-FFF2-40B4-BE49-F238E27FC236}">
                    <a16:creationId xmlns:a16="http://schemas.microsoft.com/office/drawing/2014/main" id="{A592743D-BFFD-4D44-B1EC-1F8554A7CF93}"/>
                  </a:ext>
                </a:extLst>
              </p:cNvPr>
              <p:cNvSpPr/>
              <p:nvPr/>
            </p:nvSpPr>
            <p:spPr bwMode="auto">
              <a:xfrm>
                <a:off x="7348602" y="3771900"/>
                <a:ext cx="54628" cy="11501"/>
              </a:xfrm>
              <a:custGeom>
                <a:avLst/>
                <a:gdLst>
                  <a:gd name="T0" fmla="*/ 237 w 237"/>
                  <a:gd name="T1" fmla="*/ 0 h 48"/>
                  <a:gd name="T2" fmla="*/ 174 w 237"/>
                  <a:gd name="T3" fmla="*/ 5 h 48"/>
                  <a:gd name="T4" fmla="*/ 69 w 237"/>
                  <a:gd name="T5" fmla="*/ 14 h 48"/>
                  <a:gd name="T6" fmla="*/ 39 w 237"/>
                  <a:gd name="T7" fmla="*/ 14 h 48"/>
                  <a:gd name="T8" fmla="*/ 17 w 237"/>
                  <a:gd name="T9" fmla="*/ 14 h 48"/>
                  <a:gd name="T10" fmla="*/ 2 w 237"/>
                  <a:gd name="T11" fmla="*/ 25 h 48"/>
                  <a:gd name="T12" fmla="*/ 0 w 237"/>
                  <a:gd name="T13" fmla="*/ 33 h 48"/>
                  <a:gd name="T14" fmla="*/ 0 w 237"/>
                  <a:gd name="T15" fmla="*/ 33 h 48"/>
                  <a:gd name="T16" fmla="*/ 0 w 237"/>
                  <a:gd name="T17" fmla="*/ 48 h 48"/>
                  <a:gd name="T18" fmla="*/ 174 w 237"/>
                  <a:gd name="T19" fmla="*/ 48 h 48"/>
                  <a:gd name="T20" fmla="*/ 212 w 237"/>
                  <a:gd name="T21" fmla="*/ 48 h 48"/>
                  <a:gd name="T22" fmla="*/ 237 w 237"/>
                  <a:gd name="T2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7" h="48">
                    <a:moveTo>
                      <a:pt x="237" y="0"/>
                    </a:moveTo>
                    <a:cubicBezTo>
                      <a:pt x="174" y="5"/>
                      <a:pt x="174" y="5"/>
                      <a:pt x="174" y="5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0" y="14"/>
                      <a:pt x="4" y="19"/>
                      <a:pt x="2" y="25"/>
                    </a:cubicBezTo>
                    <a:cubicBezTo>
                      <a:pt x="0" y="27"/>
                      <a:pt x="0" y="30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174" y="48"/>
                      <a:pt x="174" y="48"/>
                      <a:pt x="174" y="48"/>
                    </a:cubicBezTo>
                    <a:cubicBezTo>
                      <a:pt x="212" y="48"/>
                      <a:pt x="212" y="48"/>
                      <a:pt x="212" y="48"/>
                    </a:cubicBezTo>
                    <a:cubicBezTo>
                      <a:pt x="219" y="27"/>
                      <a:pt x="229" y="12"/>
                      <a:pt x="237" y="0"/>
                    </a:cubicBezTo>
                  </a:path>
                </a:pathLst>
              </a:custGeom>
              <a:solidFill>
                <a:srgbClr val="832A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Slïḋe">
                <a:extLst>
                  <a:ext uri="{FF2B5EF4-FFF2-40B4-BE49-F238E27FC236}">
                    <a16:creationId xmlns:a16="http://schemas.microsoft.com/office/drawing/2014/main" id="{5DCB4552-C661-42A8-928D-D2B2F7BEBA3D}"/>
                  </a:ext>
                </a:extLst>
              </p:cNvPr>
              <p:cNvSpPr/>
              <p:nvPr/>
            </p:nvSpPr>
            <p:spPr bwMode="auto">
              <a:xfrm>
                <a:off x="7013169" y="3587891"/>
                <a:ext cx="313390" cy="411145"/>
              </a:xfrm>
              <a:custGeom>
                <a:avLst/>
                <a:gdLst>
                  <a:gd name="T0" fmla="*/ 1287 w 1366"/>
                  <a:gd name="T1" fmla="*/ 0 h 1795"/>
                  <a:gd name="T2" fmla="*/ 1251 w 1366"/>
                  <a:gd name="T3" fmla="*/ 2 h 1795"/>
                  <a:gd name="T4" fmla="*/ 733 w 1366"/>
                  <a:gd name="T5" fmla="*/ 720 h 1795"/>
                  <a:gd name="T6" fmla="*/ 0 w 1366"/>
                  <a:gd name="T7" fmla="*/ 716 h 1795"/>
                  <a:gd name="T8" fmla="*/ 4 w 1366"/>
                  <a:gd name="T9" fmla="*/ 893 h 1795"/>
                  <a:gd name="T10" fmla="*/ 4 w 1366"/>
                  <a:gd name="T11" fmla="*/ 893 h 1795"/>
                  <a:gd name="T12" fmla="*/ 4 w 1366"/>
                  <a:gd name="T13" fmla="*/ 893 h 1795"/>
                  <a:gd name="T14" fmla="*/ 1 w 1366"/>
                  <a:gd name="T15" fmla="*/ 1052 h 1795"/>
                  <a:gd name="T16" fmla="*/ 806 w 1366"/>
                  <a:gd name="T17" fmla="*/ 1058 h 1795"/>
                  <a:gd name="T18" fmla="*/ 1240 w 1366"/>
                  <a:gd name="T19" fmla="*/ 1795 h 1795"/>
                  <a:gd name="T20" fmla="*/ 1285 w 1366"/>
                  <a:gd name="T21" fmla="*/ 1794 h 1795"/>
                  <a:gd name="T22" fmla="*/ 1355 w 1366"/>
                  <a:gd name="T23" fmla="*/ 1227 h 1795"/>
                  <a:gd name="T24" fmla="*/ 1362 w 1366"/>
                  <a:gd name="T25" fmla="*/ 1095 h 1795"/>
                  <a:gd name="T26" fmla="*/ 1366 w 1366"/>
                  <a:gd name="T27" fmla="*/ 919 h 1795"/>
                  <a:gd name="T28" fmla="*/ 1366 w 1366"/>
                  <a:gd name="T29" fmla="*/ 893 h 1795"/>
                  <a:gd name="T30" fmla="*/ 1365 w 1366"/>
                  <a:gd name="T31" fmla="*/ 786 h 1795"/>
                  <a:gd name="T32" fmla="*/ 1358 w 1366"/>
                  <a:gd name="T33" fmla="*/ 610 h 1795"/>
                  <a:gd name="T34" fmla="*/ 1349 w 1366"/>
                  <a:gd name="T35" fmla="*/ 478 h 1795"/>
                  <a:gd name="T36" fmla="*/ 1287 w 1366"/>
                  <a:gd name="T37" fmla="*/ 0 h 1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66" h="1795">
                    <a:moveTo>
                      <a:pt x="1287" y="0"/>
                    </a:moveTo>
                    <a:cubicBezTo>
                      <a:pt x="1251" y="2"/>
                      <a:pt x="1251" y="2"/>
                      <a:pt x="1251" y="2"/>
                    </a:cubicBezTo>
                    <a:cubicBezTo>
                      <a:pt x="733" y="720"/>
                      <a:pt x="733" y="720"/>
                      <a:pt x="733" y="720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3" y="774"/>
                      <a:pt x="4" y="834"/>
                      <a:pt x="4" y="893"/>
                    </a:cubicBezTo>
                    <a:cubicBezTo>
                      <a:pt x="4" y="893"/>
                      <a:pt x="4" y="893"/>
                      <a:pt x="4" y="893"/>
                    </a:cubicBezTo>
                    <a:cubicBezTo>
                      <a:pt x="4" y="893"/>
                      <a:pt x="4" y="893"/>
                      <a:pt x="4" y="893"/>
                    </a:cubicBezTo>
                    <a:cubicBezTo>
                      <a:pt x="4" y="946"/>
                      <a:pt x="3" y="999"/>
                      <a:pt x="1" y="1052"/>
                    </a:cubicBezTo>
                    <a:cubicBezTo>
                      <a:pt x="806" y="1058"/>
                      <a:pt x="806" y="1058"/>
                      <a:pt x="806" y="1058"/>
                    </a:cubicBezTo>
                    <a:cubicBezTo>
                      <a:pt x="1240" y="1795"/>
                      <a:pt x="1240" y="1795"/>
                      <a:pt x="1240" y="1795"/>
                    </a:cubicBezTo>
                    <a:cubicBezTo>
                      <a:pt x="1285" y="1794"/>
                      <a:pt x="1285" y="1794"/>
                      <a:pt x="1285" y="1794"/>
                    </a:cubicBezTo>
                    <a:cubicBezTo>
                      <a:pt x="1319" y="1608"/>
                      <a:pt x="1342" y="1419"/>
                      <a:pt x="1355" y="1227"/>
                    </a:cubicBezTo>
                    <a:cubicBezTo>
                      <a:pt x="1358" y="1183"/>
                      <a:pt x="1360" y="1139"/>
                      <a:pt x="1362" y="1095"/>
                    </a:cubicBezTo>
                    <a:cubicBezTo>
                      <a:pt x="1364" y="1037"/>
                      <a:pt x="1365" y="978"/>
                      <a:pt x="1366" y="919"/>
                    </a:cubicBezTo>
                    <a:cubicBezTo>
                      <a:pt x="1366" y="910"/>
                      <a:pt x="1366" y="902"/>
                      <a:pt x="1366" y="893"/>
                    </a:cubicBezTo>
                    <a:cubicBezTo>
                      <a:pt x="1366" y="857"/>
                      <a:pt x="1365" y="821"/>
                      <a:pt x="1365" y="786"/>
                    </a:cubicBezTo>
                    <a:cubicBezTo>
                      <a:pt x="1363" y="727"/>
                      <a:pt x="1361" y="668"/>
                      <a:pt x="1358" y="610"/>
                    </a:cubicBezTo>
                    <a:cubicBezTo>
                      <a:pt x="1355" y="566"/>
                      <a:pt x="1352" y="522"/>
                      <a:pt x="1349" y="478"/>
                    </a:cubicBezTo>
                    <a:cubicBezTo>
                      <a:pt x="1336" y="317"/>
                      <a:pt x="1315" y="157"/>
                      <a:pt x="1287" y="0"/>
                    </a:cubicBezTo>
                  </a:path>
                </a:pathLst>
              </a:custGeom>
              <a:solidFill>
                <a:srgbClr val="7B7A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îš1îḓè">
                <a:extLst>
                  <a:ext uri="{FF2B5EF4-FFF2-40B4-BE49-F238E27FC236}">
                    <a16:creationId xmlns:a16="http://schemas.microsoft.com/office/drawing/2014/main" id="{B93CF0BB-FE6D-4C71-9234-8F8AE45F3CAF}"/>
                  </a:ext>
                </a:extLst>
              </p:cNvPr>
              <p:cNvSpPr/>
              <p:nvPr/>
            </p:nvSpPr>
            <p:spPr bwMode="auto">
              <a:xfrm>
                <a:off x="6644193" y="3749857"/>
                <a:ext cx="369935" cy="79546"/>
              </a:xfrm>
              <a:custGeom>
                <a:avLst/>
                <a:gdLst>
                  <a:gd name="T0" fmla="*/ 0 w 1609"/>
                  <a:gd name="T1" fmla="*/ 0 h 346"/>
                  <a:gd name="T2" fmla="*/ 9 w 1609"/>
                  <a:gd name="T3" fmla="*/ 187 h 346"/>
                  <a:gd name="T4" fmla="*/ 9 w 1609"/>
                  <a:gd name="T5" fmla="*/ 187 h 346"/>
                  <a:gd name="T6" fmla="*/ 9 w 1609"/>
                  <a:gd name="T7" fmla="*/ 187 h 346"/>
                  <a:gd name="T8" fmla="*/ 4 w 1609"/>
                  <a:gd name="T9" fmla="*/ 334 h 346"/>
                  <a:gd name="T10" fmla="*/ 1606 w 1609"/>
                  <a:gd name="T11" fmla="*/ 346 h 346"/>
                  <a:gd name="T12" fmla="*/ 1609 w 1609"/>
                  <a:gd name="T13" fmla="*/ 187 h 346"/>
                  <a:gd name="T14" fmla="*/ 1609 w 1609"/>
                  <a:gd name="T15" fmla="*/ 187 h 346"/>
                  <a:gd name="T16" fmla="*/ 1605 w 1609"/>
                  <a:gd name="T17" fmla="*/ 10 h 346"/>
                  <a:gd name="T18" fmla="*/ 0 w 1609"/>
                  <a:gd name="T19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09" h="346">
                    <a:moveTo>
                      <a:pt x="0" y="0"/>
                    </a:moveTo>
                    <a:cubicBezTo>
                      <a:pt x="6" y="62"/>
                      <a:pt x="9" y="124"/>
                      <a:pt x="9" y="187"/>
                    </a:cubicBezTo>
                    <a:cubicBezTo>
                      <a:pt x="9" y="187"/>
                      <a:pt x="9" y="187"/>
                      <a:pt x="9" y="187"/>
                    </a:cubicBezTo>
                    <a:cubicBezTo>
                      <a:pt x="9" y="187"/>
                      <a:pt x="9" y="187"/>
                      <a:pt x="9" y="187"/>
                    </a:cubicBezTo>
                    <a:cubicBezTo>
                      <a:pt x="9" y="236"/>
                      <a:pt x="7" y="285"/>
                      <a:pt x="4" y="334"/>
                    </a:cubicBezTo>
                    <a:cubicBezTo>
                      <a:pt x="1606" y="346"/>
                      <a:pt x="1606" y="346"/>
                      <a:pt x="1606" y="346"/>
                    </a:cubicBezTo>
                    <a:cubicBezTo>
                      <a:pt x="1608" y="293"/>
                      <a:pt x="1609" y="240"/>
                      <a:pt x="1609" y="187"/>
                    </a:cubicBezTo>
                    <a:cubicBezTo>
                      <a:pt x="1609" y="187"/>
                      <a:pt x="1609" y="187"/>
                      <a:pt x="1609" y="187"/>
                    </a:cubicBezTo>
                    <a:cubicBezTo>
                      <a:pt x="1609" y="128"/>
                      <a:pt x="1608" y="68"/>
                      <a:pt x="1605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7023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íśḷíďé">
                <a:extLst>
                  <a:ext uri="{FF2B5EF4-FFF2-40B4-BE49-F238E27FC236}">
                    <a16:creationId xmlns:a16="http://schemas.microsoft.com/office/drawing/2014/main" id="{9B934B98-31B8-400A-8D82-EB1AEFCF59D1}"/>
                  </a:ext>
                </a:extLst>
              </p:cNvPr>
              <p:cNvSpPr/>
              <p:nvPr/>
            </p:nvSpPr>
            <p:spPr bwMode="auto">
              <a:xfrm>
                <a:off x="6378721" y="3747941"/>
                <a:ext cx="267388" cy="78587"/>
              </a:xfrm>
              <a:custGeom>
                <a:avLst/>
                <a:gdLst>
                  <a:gd name="T0" fmla="*/ 0 w 1165"/>
                  <a:gd name="T1" fmla="*/ 0 h 341"/>
                  <a:gd name="T2" fmla="*/ 20 w 1165"/>
                  <a:gd name="T3" fmla="*/ 194 h 341"/>
                  <a:gd name="T4" fmla="*/ 20 w 1165"/>
                  <a:gd name="T5" fmla="*/ 194 h 341"/>
                  <a:gd name="T6" fmla="*/ 20 w 1165"/>
                  <a:gd name="T7" fmla="*/ 194 h 341"/>
                  <a:gd name="T8" fmla="*/ 10 w 1165"/>
                  <a:gd name="T9" fmla="*/ 332 h 341"/>
                  <a:gd name="T10" fmla="*/ 1160 w 1165"/>
                  <a:gd name="T11" fmla="*/ 341 h 341"/>
                  <a:gd name="T12" fmla="*/ 1165 w 1165"/>
                  <a:gd name="T13" fmla="*/ 194 h 341"/>
                  <a:gd name="T14" fmla="*/ 1165 w 1165"/>
                  <a:gd name="T15" fmla="*/ 194 h 341"/>
                  <a:gd name="T16" fmla="*/ 1156 w 1165"/>
                  <a:gd name="T17" fmla="*/ 7 h 341"/>
                  <a:gd name="T18" fmla="*/ 0 w 1165"/>
                  <a:gd name="T19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5" h="341">
                    <a:moveTo>
                      <a:pt x="0" y="0"/>
                    </a:moveTo>
                    <a:cubicBezTo>
                      <a:pt x="13" y="63"/>
                      <a:pt x="20" y="127"/>
                      <a:pt x="20" y="194"/>
                    </a:cubicBezTo>
                    <a:cubicBezTo>
                      <a:pt x="20" y="194"/>
                      <a:pt x="20" y="194"/>
                      <a:pt x="20" y="194"/>
                    </a:cubicBezTo>
                    <a:cubicBezTo>
                      <a:pt x="20" y="194"/>
                      <a:pt x="20" y="194"/>
                      <a:pt x="20" y="194"/>
                    </a:cubicBezTo>
                    <a:cubicBezTo>
                      <a:pt x="20" y="241"/>
                      <a:pt x="17" y="287"/>
                      <a:pt x="10" y="332"/>
                    </a:cubicBezTo>
                    <a:cubicBezTo>
                      <a:pt x="1160" y="341"/>
                      <a:pt x="1160" y="341"/>
                      <a:pt x="1160" y="341"/>
                    </a:cubicBezTo>
                    <a:cubicBezTo>
                      <a:pt x="1163" y="292"/>
                      <a:pt x="1165" y="243"/>
                      <a:pt x="1165" y="194"/>
                    </a:cubicBezTo>
                    <a:cubicBezTo>
                      <a:pt x="1165" y="194"/>
                      <a:pt x="1165" y="194"/>
                      <a:pt x="1165" y="194"/>
                    </a:cubicBezTo>
                    <a:cubicBezTo>
                      <a:pt x="1165" y="131"/>
                      <a:pt x="1162" y="69"/>
                      <a:pt x="1156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7B7A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îŝ1îde">
                <a:extLst>
                  <a:ext uri="{FF2B5EF4-FFF2-40B4-BE49-F238E27FC236}">
                    <a16:creationId xmlns:a16="http://schemas.microsoft.com/office/drawing/2014/main" id="{2E80DF97-4F2E-42DD-AFF4-94BAEC96C538}"/>
                  </a:ext>
                </a:extLst>
              </p:cNvPr>
              <p:cNvSpPr/>
              <p:nvPr/>
            </p:nvSpPr>
            <p:spPr bwMode="auto">
              <a:xfrm>
                <a:off x="6169795" y="3746982"/>
                <a:ext cx="213719" cy="77629"/>
              </a:xfrm>
              <a:custGeom>
                <a:avLst/>
                <a:gdLst>
                  <a:gd name="T0" fmla="*/ 286 w 932"/>
                  <a:gd name="T1" fmla="*/ 0 h 336"/>
                  <a:gd name="T2" fmla="*/ 0 w 932"/>
                  <a:gd name="T3" fmla="*/ 259 h 336"/>
                  <a:gd name="T4" fmla="*/ 100 w 932"/>
                  <a:gd name="T5" fmla="*/ 330 h 336"/>
                  <a:gd name="T6" fmla="*/ 922 w 932"/>
                  <a:gd name="T7" fmla="*/ 336 h 336"/>
                  <a:gd name="T8" fmla="*/ 932 w 932"/>
                  <a:gd name="T9" fmla="*/ 198 h 336"/>
                  <a:gd name="T10" fmla="*/ 932 w 932"/>
                  <a:gd name="T11" fmla="*/ 198 h 336"/>
                  <a:gd name="T12" fmla="*/ 912 w 932"/>
                  <a:gd name="T13" fmla="*/ 4 h 336"/>
                  <a:gd name="T14" fmla="*/ 286 w 932"/>
                  <a:gd name="T15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2" h="336">
                    <a:moveTo>
                      <a:pt x="286" y="0"/>
                    </a:moveTo>
                    <a:cubicBezTo>
                      <a:pt x="0" y="259"/>
                      <a:pt x="0" y="259"/>
                      <a:pt x="0" y="259"/>
                    </a:cubicBezTo>
                    <a:cubicBezTo>
                      <a:pt x="22" y="302"/>
                      <a:pt x="59" y="329"/>
                      <a:pt x="100" y="330"/>
                    </a:cubicBezTo>
                    <a:cubicBezTo>
                      <a:pt x="922" y="336"/>
                      <a:pt x="922" y="336"/>
                      <a:pt x="922" y="336"/>
                    </a:cubicBezTo>
                    <a:cubicBezTo>
                      <a:pt x="929" y="291"/>
                      <a:pt x="932" y="245"/>
                      <a:pt x="932" y="198"/>
                    </a:cubicBezTo>
                    <a:cubicBezTo>
                      <a:pt x="932" y="198"/>
                      <a:pt x="932" y="198"/>
                      <a:pt x="932" y="198"/>
                    </a:cubicBezTo>
                    <a:cubicBezTo>
                      <a:pt x="932" y="131"/>
                      <a:pt x="925" y="67"/>
                      <a:pt x="912" y="4"/>
                    </a:cubicBezTo>
                    <a:cubicBezTo>
                      <a:pt x="286" y="0"/>
                      <a:pt x="286" y="0"/>
                      <a:pt x="286" y="0"/>
                    </a:cubicBezTo>
                  </a:path>
                </a:pathLst>
              </a:custGeom>
              <a:solidFill>
                <a:srgbClr val="7023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íṩlîďé">
                <a:extLst>
                  <a:ext uri="{FF2B5EF4-FFF2-40B4-BE49-F238E27FC236}">
                    <a16:creationId xmlns:a16="http://schemas.microsoft.com/office/drawing/2014/main" id="{4D2A075E-EDD5-44A5-85EE-1119D6F0F22A}"/>
                  </a:ext>
                </a:extLst>
              </p:cNvPr>
              <p:cNvSpPr/>
              <p:nvPr/>
            </p:nvSpPr>
            <p:spPr bwMode="auto">
              <a:xfrm>
                <a:off x="6165003" y="3746982"/>
                <a:ext cx="69962" cy="59420"/>
              </a:xfrm>
              <a:custGeom>
                <a:avLst/>
                <a:gdLst>
                  <a:gd name="T0" fmla="*/ 124 w 308"/>
                  <a:gd name="T1" fmla="*/ 0 h 260"/>
                  <a:gd name="T2" fmla="*/ 0 w 308"/>
                  <a:gd name="T3" fmla="*/ 165 h 260"/>
                  <a:gd name="T4" fmla="*/ 22 w 308"/>
                  <a:gd name="T5" fmla="*/ 260 h 260"/>
                  <a:gd name="T6" fmla="*/ 308 w 308"/>
                  <a:gd name="T7" fmla="*/ 1 h 260"/>
                  <a:gd name="T8" fmla="*/ 124 w 308"/>
                  <a:gd name="T9" fmla="*/ 0 h 260"/>
                  <a:gd name="T10" fmla="*/ 124 w 308"/>
                  <a:gd name="T11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8" h="260">
                    <a:moveTo>
                      <a:pt x="124" y="0"/>
                    </a:moveTo>
                    <a:cubicBezTo>
                      <a:pt x="56" y="0"/>
                      <a:pt x="1" y="74"/>
                      <a:pt x="0" y="165"/>
                    </a:cubicBezTo>
                    <a:cubicBezTo>
                      <a:pt x="0" y="200"/>
                      <a:pt x="8" y="233"/>
                      <a:pt x="22" y="260"/>
                    </a:cubicBezTo>
                    <a:cubicBezTo>
                      <a:pt x="308" y="1"/>
                      <a:pt x="308" y="1"/>
                      <a:pt x="308" y="1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0"/>
                      <a:pt x="124" y="0"/>
                      <a:pt x="124" y="0"/>
                    </a:cubicBezTo>
                  </a:path>
                </a:pathLst>
              </a:custGeom>
              <a:solidFill>
                <a:srgbClr val="762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ïSlíḑé">
                <a:extLst>
                  <a:ext uri="{FF2B5EF4-FFF2-40B4-BE49-F238E27FC236}">
                    <a16:creationId xmlns:a16="http://schemas.microsoft.com/office/drawing/2014/main" id="{7338718F-C1F0-4FFF-8A5C-3F4377E1002A}"/>
                  </a:ext>
                </a:extLst>
              </p:cNvPr>
              <p:cNvSpPr/>
              <p:nvPr/>
            </p:nvSpPr>
            <p:spPr bwMode="auto">
              <a:xfrm>
                <a:off x="5239208" y="2957277"/>
                <a:ext cx="2185106" cy="2095018"/>
              </a:xfrm>
              <a:custGeom>
                <a:avLst/>
                <a:gdLst>
                  <a:gd name="T0" fmla="*/ 9089 w 9521"/>
                  <a:gd name="T1" fmla="*/ 1506 h 9142"/>
                  <a:gd name="T2" fmla="*/ 8137 w 9521"/>
                  <a:gd name="T3" fmla="*/ 0 h 9142"/>
                  <a:gd name="T4" fmla="*/ 7979 w 9521"/>
                  <a:gd name="T5" fmla="*/ 144 h 9142"/>
                  <a:gd name="T6" fmla="*/ 7818 w 9521"/>
                  <a:gd name="T7" fmla="*/ 290 h 9142"/>
                  <a:gd name="T8" fmla="*/ 9093 w 9521"/>
                  <a:gd name="T9" fmla="*/ 3646 h 9142"/>
                  <a:gd name="T10" fmla="*/ 4025 w 9521"/>
                  <a:gd name="T11" fmla="*/ 8713 h 9142"/>
                  <a:gd name="T12" fmla="*/ 319 w 9521"/>
                  <a:gd name="T13" fmla="*/ 7098 h 9142"/>
                  <a:gd name="T14" fmla="*/ 159 w 9521"/>
                  <a:gd name="T15" fmla="*/ 7244 h 9142"/>
                  <a:gd name="T16" fmla="*/ 0 w 9521"/>
                  <a:gd name="T17" fmla="*/ 7388 h 9142"/>
                  <a:gd name="T18" fmla="*/ 139 w 9521"/>
                  <a:gd name="T19" fmla="*/ 7532 h 9142"/>
                  <a:gd name="T20" fmla="*/ 1886 w 9521"/>
                  <a:gd name="T21" fmla="*/ 8710 h 9142"/>
                  <a:gd name="T22" fmla="*/ 4025 w 9521"/>
                  <a:gd name="T23" fmla="*/ 9142 h 9142"/>
                  <a:gd name="T24" fmla="*/ 6165 w 9521"/>
                  <a:gd name="T25" fmla="*/ 8710 h 9142"/>
                  <a:gd name="T26" fmla="*/ 7911 w 9521"/>
                  <a:gd name="T27" fmla="*/ 7532 h 9142"/>
                  <a:gd name="T28" fmla="*/ 9089 w 9521"/>
                  <a:gd name="T29" fmla="*/ 5785 h 9142"/>
                  <a:gd name="T30" fmla="*/ 9521 w 9521"/>
                  <a:gd name="T31" fmla="*/ 3646 h 9142"/>
                  <a:gd name="T32" fmla="*/ 9089 w 9521"/>
                  <a:gd name="T33" fmla="*/ 1506 h 9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21" h="9142">
                    <a:moveTo>
                      <a:pt x="9089" y="1506"/>
                    </a:moveTo>
                    <a:cubicBezTo>
                      <a:pt x="8855" y="953"/>
                      <a:pt x="8535" y="448"/>
                      <a:pt x="8137" y="0"/>
                    </a:cubicBezTo>
                    <a:cubicBezTo>
                      <a:pt x="7979" y="144"/>
                      <a:pt x="7979" y="144"/>
                      <a:pt x="7979" y="144"/>
                    </a:cubicBezTo>
                    <a:cubicBezTo>
                      <a:pt x="7818" y="290"/>
                      <a:pt x="7818" y="290"/>
                      <a:pt x="7818" y="290"/>
                    </a:cubicBezTo>
                    <a:cubicBezTo>
                      <a:pt x="8611" y="1184"/>
                      <a:pt x="9093" y="2360"/>
                      <a:pt x="9093" y="3646"/>
                    </a:cubicBezTo>
                    <a:cubicBezTo>
                      <a:pt x="9093" y="6440"/>
                      <a:pt x="6819" y="8713"/>
                      <a:pt x="4025" y="8713"/>
                    </a:cubicBezTo>
                    <a:cubicBezTo>
                      <a:pt x="2564" y="8713"/>
                      <a:pt x="1245" y="8091"/>
                      <a:pt x="319" y="7098"/>
                    </a:cubicBezTo>
                    <a:cubicBezTo>
                      <a:pt x="159" y="7244"/>
                      <a:pt x="159" y="7244"/>
                      <a:pt x="159" y="7244"/>
                    </a:cubicBezTo>
                    <a:cubicBezTo>
                      <a:pt x="0" y="7388"/>
                      <a:pt x="0" y="7388"/>
                      <a:pt x="0" y="7388"/>
                    </a:cubicBezTo>
                    <a:cubicBezTo>
                      <a:pt x="46" y="7437"/>
                      <a:pt x="92" y="7485"/>
                      <a:pt x="139" y="7532"/>
                    </a:cubicBezTo>
                    <a:cubicBezTo>
                      <a:pt x="644" y="8037"/>
                      <a:pt x="1231" y="8433"/>
                      <a:pt x="1886" y="8710"/>
                    </a:cubicBezTo>
                    <a:cubicBezTo>
                      <a:pt x="2564" y="8996"/>
                      <a:pt x="3283" y="9142"/>
                      <a:pt x="4025" y="9142"/>
                    </a:cubicBezTo>
                    <a:cubicBezTo>
                      <a:pt x="4767" y="9142"/>
                      <a:pt x="5487" y="8996"/>
                      <a:pt x="6165" y="8710"/>
                    </a:cubicBezTo>
                    <a:cubicBezTo>
                      <a:pt x="6819" y="8433"/>
                      <a:pt x="7407" y="8037"/>
                      <a:pt x="7911" y="7532"/>
                    </a:cubicBezTo>
                    <a:cubicBezTo>
                      <a:pt x="8416" y="7027"/>
                      <a:pt x="8812" y="6440"/>
                      <a:pt x="9089" y="5785"/>
                    </a:cubicBezTo>
                    <a:cubicBezTo>
                      <a:pt x="9376" y="5107"/>
                      <a:pt x="9521" y="4388"/>
                      <a:pt x="9521" y="3646"/>
                    </a:cubicBezTo>
                    <a:cubicBezTo>
                      <a:pt x="9521" y="2904"/>
                      <a:pt x="9376" y="2184"/>
                      <a:pt x="9089" y="1506"/>
                    </a:cubicBezTo>
                    <a:close/>
                  </a:path>
                </a:pathLst>
              </a:custGeom>
              <a:solidFill>
                <a:srgbClr val="4039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ïṩľîḓê">
                <a:extLst>
                  <a:ext uri="{FF2B5EF4-FFF2-40B4-BE49-F238E27FC236}">
                    <a16:creationId xmlns:a16="http://schemas.microsoft.com/office/drawing/2014/main" id="{1FC298BC-F60B-4DEC-BC37-DEB1791662E5}"/>
                  </a:ext>
                </a:extLst>
              </p:cNvPr>
              <p:cNvSpPr/>
              <p:nvPr/>
            </p:nvSpPr>
            <p:spPr bwMode="auto">
              <a:xfrm>
                <a:off x="4901858" y="2533674"/>
                <a:ext cx="2205232" cy="2117061"/>
              </a:xfrm>
              <a:custGeom>
                <a:avLst/>
                <a:gdLst>
                  <a:gd name="T0" fmla="*/ 9382 w 9608"/>
                  <a:gd name="T1" fmla="*/ 1610 h 9238"/>
                  <a:gd name="T2" fmla="*/ 7636 w 9608"/>
                  <a:gd name="T3" fmla="*/ 432 h 9238"/>
                  <a:gd name="T4" fmla="*/ 5496 w 9608"/>
                  <a:gd name="T5" fmla="*/ 0 h 9238"/>
                  <a:gd name="T6" fmla="*/ 3357 w 9608"/>
                  <a:gd name="T7" fmla="*/ 432 h 9238"/>
                  <a:gd name="T8" fmla="*/ 1610 w 9608"/>
                  <a:gd name="T9" fmla="*/ 1610 h 9238"/>
                  <a:gd name="T10" fmla="*/ 432 w 9608"/>
                  <a:gd name="T11" fmla="*/ 3356 h 9238"/>
                  <a:gd name="T12" fmla="*/ 0 w 9608"/>
                  <a:gd name="T13" fmla="*/ 5496 h 9238"/>
                  <a:gd name="T14" fmla="*/ 432 w 9608"/>
                  <a:gd name="T15" fmla="*/ 7635 h 9238"/>
                  <a:gd name="T16" fmla="*/ 1471 w 9608"/>
                  <a:gd name="T17" fmla="*/ 9238 h 9238"/>
                  <a:gd name="T18" fmla="*/ 1630 w 9608"/>
                  <a:gd name="T19" fmla="*/ 9094 h 9238"/>
                  <a:gd name="T20" fmla="*/ 1790 w 9608"/>
                  <a:gd name="T21" fmla="*/ 8948 h 9238"/>
                  <a:gd name="T22" fmla="*/ 428 w 9608"/>
                  <a:gd name="T23" fmla="*/ 5496 h 9238"/>
                  <a:gd name="T24" fmla="*/ 5496 w 9608"/>
                  <a:gd name="T25" fmla="*/ 428 h 9238"/>
                  <a:gd name="T26" fmla="*/ 9289 w 9608"/>
                  <a:gd name="T27" fmla="*/ 2140 h 9238"/>
                  <a:gd name="T28" fmla="*/ 9450 w 9608"/>
                  <a:gd name="T29" fmla="*/ 1994 h 9238"/>
                  <a:gd name="T30" fmla="*/ 9608 w 9608"/>
                  <a:gd name="T31" fmla="*/ 1850 h 9238"/>
                  <a:gd name="T32" fmla="*/ 9382 w 9608"/>
                  <a:gd name="T33" fmla="*/ 1610 h 9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608" h="9238">
                    <a:moveTo>
                      <a:pt x="9382" y="1610"/>
                    </a:moveTo>
                    <a:cubicBezTo>
                      <a:pt x="8878" y="1105"/>
                      <a:pt x="8290" y="709"/>
                      <a:pt x="7636" y="432"/>
                    </a:cubicBezTo>
                    <a:cubicBezTo>
                      <a:pt x="6958" y="145"/>
                      <a:pt x="6238" y="0"/>
                      <a:pt x="5496" y="0"/>
                    </a:cubicBezTo>
                    <a:cubicBezTo>
                      <a:pt x="4754" y="0"/>
                      <a:pt x="4035" y="145"/>
                      <a:pt x="3357" y="432"/>
                    </a:cubicBezTo>
                    <a:cubicBezTo>
                      <a:pt x="2702" y="709"/>
                      <a:pt x="2115" y="1105"/>
                      <a:pt x="1610" y="1610"/>
                    </a:cubicBezTo>
                    <a:cubicBezTo>
                      <a:pt x="1105" y="2114"/>
                      <a:pt x="709" y="2702"/>
                      <a:pt x="432" y="3356"/>
                    </a:cubicBezTo>
                    <a:cubicBezTo>
                      <a:pt x="145" y="4034"/>
                      <a:pt x="0" y="4754"/>
                      <a:pt x="0" y="5496"/>
                    </a:cubicBezTo>
                    <a:cubicBezTo>
                      <a:pt x="0" y="6238"/>
                      <a:pt x="145" y="6957"/>
                      <a:pt x="432" y="7635"/>
                    </a:cubicBezTo>
                    <a:cubicBezTo>
                      <a:pt x="683" y="8228"/>
                      <a:pt x="1032" y="8767"/>
                      <a:pt x="1471" y="9238"/>
                    </a:cubicBezTo>
                    <a:cubicBezTo>
                      <a:pt x="1630" y="9094"/>
                      <a:pt x="1630" y="9094"/>
                      <a:pt x="1630" y="9094"/>
                    </a:cubicBezTo>
                    <a:cubicBezTo>
                      <a:pt x="1790" y="8948"/>
                      <a:pt x="1790" y="8948"/>
                      <a:pt x="1790" y="8948"/>
                    </a:cubicBezTo>
                    <a:cubicBezTo>
                      <a:pt x="946" y="8043"/>
                      <a:pt x="428" y="6829"/>
                      <a:pt x="428" y="5496"/>
                    </a:cubicBezTo>
                    <a:cubicBezTo>
                      <a:pt x="428" y="2702"/>
                      <a:pt x="2702" y="428"/>
                      <a:pt x="5496" y="428"/>
                    </a:cubicBezTo>
                    <a:cubicBezTo>
                      <a:pt x="7004" y="428"/>
                      <a:pt x="8360" y="1091"/>
                      <a:pt x="9289" y="2140"/>
                    </a:cubicBezTo>
                    <a:cubicBezTo>
                      <a:pt x="9450" y="1994"/>
                      <a:pt x="9450" y="1994"/>
                      <a:pt x="9450" y="1994"/>
                    </a:cubicBezTo>
                    <a:cubicBezTo>
                      <a:pt x="9608" y="1850"/>
                      <a:pt x="9608" y="1850"/>
                      <a:pt x="9608" y="1850"/>
                    </a:cubicBezTo>
                    <a:cubicBezTo>
                      <a:pt x="9536" y="1768"/>
                      <a:pt x="9460" y="1688"/>
                      <a:pt x="9382" y="1610"/>
                    </a:cubicBezTo>
                    <a:close/>
                  </a:path>
                </a:pathLst>
              </a:custGeom>
              <a:solidFill>
                <a:srgbClr val="4039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iS1îdê">
                <a:extLst>
                  <a:ext uri="{FF2B5EF4-FFF2-40B4-BE49-F238E27FC236}">
                    <a16:creationId xmlns:a16="http://schemas.microsoft.com/office/drawing/2014/main" id="{32C16354-66C8-4B47-9372-9E9DD1FF2C3C}"/>
                  </a:ext>
                </a:extLst>
              </p:cNvPr>
              <p:cNvSpPr/>
              <p:nvPr/>
            </p:nvSpPr>
            <p:spPr bwMode="auto">
              <a:xfrm>
                <a:off x="6839702" y="2588301"/>
                <a:ext cx="328724" cy="481107"/>
              </a:xfrm>
              <a:custGeom>
                <a:avLst/>
                <a:gdLst>
                  <a:gd name="T0" fmla="*/ 34 w 343"/>
                  <a:gd name="T1" fmla="*/ 502 h 502"/>
                  <a:gd name="T2" fmla="*/ 0 w 343"/>
                  <a:gd name="T3" fmla="*/ 293 h 502"/>
                  <a:gd name="T4" fmla="*/ 290 w 343"/>
                  <a:gd name="T5" fmla="*/ 0 h 502"/>
                  <a:gd name="T6" fmla="*/ 343 w 343"/>
                  <a:gd name="T7" fmla="*/ 198 h 502"/>
                  <a:gd name="T8" fmla="*/ 34 w 343"/>
                  <a:gd name="T9" fmla="*/ 502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502">
                    <a:moveTo>
                      <a:pt x="34" y="502"/>
                    </a:moveTo>
                    <a:lnTo>
                      <a:pt x="0" y="293"/>
                    </a:lnTo>
                    <a:lnTo>
                      <a:pt x="290" y="0"/>
                    </a:lnTo>
                    <a:lnTo>
                      <a:pt x="343" y="198"/>
                    </a:lnTo>
                    <a:lnTo>
                      <a:pt x="34" y="502"/>
                    </a:lnTo>
                    <a:close/>
                  </a:path>
                </a:pathLst>
              </a:custGeom>
              <a:solidFill>
                <a:srgbClr val="0099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iŝľidê">
                <a:extLst>
                  <a:ext uri="{FF2B5EF4-FFF2-40B4-BE49-F238E27FC236}">
                    <a16:creationId xmlns:a16="http://schemas.microsoft.com/office/drawing/2014/main" id="{2D363659-06FC-4285-8940-D8A1457654AC}"/>
                  </a:ext>
                </a:extLst>
              </p:cNvPr>
              <p:cNvSpPr/>
              <p:nvPr/>
            </p:nvSpPr>
            <p:spPr bwMode="auto">
              <a:xfrm>
                <a:off x="6936498" y="2832688"/>
                <a:ext cx="483023" cy="328724"/>
              </a:xfrm>
              <a:custGeom>
                <a:avLst/>
                <a:gdLst>
                  <a:gd name="T0" fmla="*/ 504 w 504"/>
                  <a:gd name="T1" fmla="*/ 32 h 343"/>
                  <a:gd name="T2" fmla="*/ 294 w 504"/>
                  <a:gd name="T3" fmla="*/ 0 h 343"/>
                  <a:gd name="T4" fmla="*/ 0 w 504"/>
                  <a:gd name="T5" fmla="*/ 292 h 343"/>
                  <a:gd name="T6" fmla="*/ 201 w 504"/>
                  <a:gd name="T7" fmla="*/ 343 h 343"/>
                  <a:gd name="T8" fmla="*/ 504 w 504"/>
                  <a:gd name="T9" fmla="*/ 32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4" h="343">
                    <a:moveTo>
                      <a:pt x="504" y="32"/>
                    </a:moveTo>
                    <a:lnTo>
                      <a:pt x="294" y="0"/>
                    </a:lnTo>
                    <a:lnTo>
                      <a:pt x="0" y="292"/>
                    </a:lnTo>
                    <a:lnTo>
                      <a:pt x="201" y="343"/>
                    </a:lnTo>
                    <a:lnTo>
                      <a:pt x="504" y="32"/>
                    </a:lnTo>
                    <a:close/>
                  </a:path>
                </a:pathLst>
              </a:custGeom>
              <a:solidFill>
                <a:srgbClr val="0075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ïśḻïḋê">
                <a:extLst>
                  <a:ext uri="{FF2B5EF4-FFF2-40B4-BE49-F238E27FC236}">
                    <a16:creationId xmlns:a16="http://schemas.microsoft.com/office/drawing/2014/main" id="{60B56FBE-BECE-48AE-B9FA-72325BF16D45}"/>
                  </a:ext>
                </a:extLst>
              </p:cNvPr>
              <p:cNvSpPr/>
              <p:nvPr/>
            </p:nvSpPr>
            <p:spPr bwMode="auto">
              <a:xfrm>
                <a:off x="6158294" y="2718641"/>
                <a:ext cx="1124179" cy="1108845"/>
              </a:xfrm>
              <a:custGeom>
                <a:avLst/>
                <a:gdLst>
                  <a:gd name="T0" fmla="*/ 4818 w 4895"/>
                  <a:gd name="T1" fmla="*/ 79 h 4842"/>
                  <a:gd name="T2" fmla="*/ 4846 w 4895"/>
                  <a:gd name="T3" fmla="*/ 283 h 4842"/>
                  <a:gd name="T4" fmla="*/ 281 w 4895"/>
                  <a:gd name="T5" fmla="*/ 4794 h 4842"/>
                  <a:gd name="T6" fmla="*/ 77 w 4895"/>
                  <a:gd name="T7" fmla="*/ 4763 h 4842"/>
                  <a:gd name="T8" fmla="*/ 48 w 4895"/>
                  <a:gd name="T9" fmla="*/ 4559 h 4842"/>
                  <a:gd name="T10" fmla="*/ 4614 w 4895"/>
                  <a:gd name="T11" fmla="*/ 48 h 4842"/>
                  <a:gd name="T12" fmla="*/ 4818 w 4895"/>
                  <a:gd name="T13" fmla="*/ 79 h 4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95" h="4842">
                    <a:moveTo>
                      <a:pt x="4818" y="79"/>
                    </a:moveTo>
                    <a:cubicBezTo>
                      <a:pt x="4882" y="144"/>
                      <a:pt x="4895" y="235"/>
                      <a:pt x="4846" y="283"/>
                    </a:cubicBezTo>
                    <a:cubicBezTo>
                      <a:pt x="281" y="4794"/>
                      <a:pt x="281" y="4794"/>
                      <a:pt x="281" y="4794"/>
                    </a:cubicBezTo>
                    <a:cubicBezTo>
                      <a:pt x="232" y="4842"/>
                      <a:pt x="141" y="4828"/>
                      <a:pt x="77" y="4763"/>
                    </a:cubicBezTo>
                    <a:cubicBezTo>
                      <a:pt x="13" y="4698"/>
                      <a:pt x="0" y="4607"/>
                      <a:pt x="48" y="4559"/>
                    </a:cubicBezTo>
                    <a:cubicBezTo>
                      <a:pt x="4614" y="48"/>
                      <a:pt x="4614" y="48"/>
                      <a:pt x="4614" y="48"/>
                    </a:cubicBezTo>
                    <a:cubicBezTo>
                      <a:pt x="4662" y="0"/>
                      <a:pt x="4754" y="14"/>
                      <a:pt x="4818" y="79"/>
                    </a:cubicBezTo>
                    <a:close/>
                  </a:path>
                </a:pathLst>
              </a:custGeom>
              <a:solidFill>
                <a:srgbClr val="4039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ïS1îḓé">
                <a:extLst>
                  <a:ext uri="{FF2B5EF4-FFF2-40B4-BE49-F238E27FC236}">
                    <a16:creationId xmlns:a16="http://schemas.microsoft.com/office/drawing/2014/main" id="{9EC5ADE6-3E22-40B6-BFEA-7FBFB1EA7C83}"/>
                  </a:ext>
                </a:extLst>
              </p:cNvPr>
              <p:cNvSpPr/>
              <p:nvPr/>
            </p:nvSpPr>
            <p:spPr bwMode="auto">
              <a:xfrm>
                <a:off x="4351749" y="2197282"/>
                <a:ext cx="506024" cy="488774"/>
              </a:xfrm>
              <a:custGeom>
                <a:avLst/>
                <a:gdLst>
                  <a:gd name="T0" fmla="*/ 1972 w 2208"/>
                  <a:gd name="T1" fmla="*/ 1865 h 2136"/>
                  <a:gd name="T2" fmla="*/ 1697 w 2208"/>
                  <a:gd name="T3" fmla="*/ 1880 h 2136"/>
                  <a:gd name="T4" fmla="*/ 1310 w 2208"/>
                  <a:gd name="T5" fmla="*/ 1909 h 2136"/>
                  <a:gd name="T6" fmla="*/ 1263 w 2208"/>
                  <a:gd name="T7" fmla="*/ 1945 h 2136"/>
                  <a:gd name="T8" fmla="*/ 181 w 2208"/>
                  <a:gd name="T9" fmla="*/ 1759 h 2136"/>
                  <a:gd name="T10" fmla="*/ 281 w 2208"/>
                  <a:gd name="T11" fmla="*/ 676 h 2136"/>
                  <a:gd name="T12" fmla="*/ 600 w 2208"/>
                  <a:gd name="T13" fmla="*/ 429 h 2136"/>
                  <a:gd name="T14" fmla="*/ 897 w 2208"/>
                  <a:gd name="T15" fmla="*/ 199 h 2136"/>
                  <a:gd name="T16" fmla="*/ 1208 w 2208"/>
                  <a:gd name="T17" fmla="*/ 51 h 2136"/>
                  <a:gd name="T18" fmla="*/ 1893 w 2208"/>
                  <a:gd name="T19" fmla="*/ 242 h 2136"/>
                  <a:gd name="T20" fmla="*/ 2175 w 2208"/>
                  <a:gd name="T21" fmla="*/ 746 h 2136"/>
                  <a:gd name="T22" fmla="*/ 1872 w 2208"/>
                  <a:gd name="T23" fmla="*/ 1475 h 2136"/>
                  <a:gd name="T24" fmla="*/ 1828 w 2208"/>
                  <a:gd name="T25" fmla="*/ 1509 h 2136"/>
                  <a:gd name="T26" fmla="*/ 2048 w 2208"/>
                  <a:gd name="T27" fmla="*/ 1648 h 2136"/>
                  <a:gd name="T28" fmla="*/ 2090 w 2208"/>
                  <a:gd name="T29" fmla="*/ 1739 h 2136"/>
                  <a:gd name="T30" fmla="*/ 1269 w 2208"/>
                  <a:gd name="T31" fmla="*/ 1856 h 2136"/>
                  <a:gd name="T32" fmla="*/ 1694 w 2208"/>
                  <a:gd name="T33" fmla="*/ 1812 h 2136"/>
                  <a:gd name="T34" fmla="*/ 1969 w 2208"/>
                  <a:gd name="T35" fmla="*/ 1798 h 2136"/>
                  <a:gd name="T36" fmla="*/ 2022 w 2208"/>
                  <a:gd name="T37" fmla="*/ 1738 h 2136"/>
                  <a:gd name="T38" fmla="*/ 1884 w 2208"/>
                  <a:gd name="T39" fmla="*/ 1623 h 2136"/>
                  <a:gd name="T40" fmla="*/ 1717 w 2208"/>
                  <a:gd name="T41" fmla="*/ 1512 h 2136"/>
                  <a:gd name="T42" fmla="*/ 1790 w 2208"/>
                  <a:gd name="T43" fmla="*/ 1454 h 2136"/>
                  <a:gd name="T44" fmla="*/ 1956 w 2208"/>
                  <a:gd name="T45" fmla="*/ 1304 h 2136"/>
                  <a:gd name="T46" fmla="*/ 2109 w 2208"/>
                  <a:gd name="T47" fmla="*/ 756 h 2136"/>
                  <a:gd name="T48" fmla="*/ 1907 w 2208"/>
                  <a:gd name="T49" fmla="*/ 361 h 2136"/>
                  <a:gd name="T50" fmla="*/ 1223 w 2208"/>
                  <a:gd name="T51" fmla="*/ 117 h 2136"/>
                  <a:gd name="T52" fmla="*/ 939 w 2208"/>
                  <a:gd name="T53" fmla="*/ 252 h 2136"/>
                  <a:gd name="T54" fmla="*/ 641 w 2208"/>
                  <a:gd name="T55" fmla="*/ 482 h 2136"/>
                  <a:gd name="T56" fmla="*/ 323 w 2208"/>
                  <a:gd name="T57" fmla="*/ 729 h 2136"/>
                  <a:gd name="T58" fmla="*/ 234 w 2208"/>
                  <a:gd name="T59" fmla="*/ 1717 h 2136"/>
                  <a:gd name="T60" fmla="*/ 236 w 2208"/>
                  <a:gd name="T61" fmla="*/ 1719 h 2136"/>
                  <a:gd name="T62" fmla="*/ 1224 w 2208"/>
                  <a:gd name="T63" fmla="*/ 1890 h 2136"/>
                  <a:gd name="T64" fmla="*/ 1254 w 2208"/>
                  <a:gd name="T65" fmla="*/ 1868 h 2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08" h="2136">
                    <a:moveTo>
                      <a:pt x="2039" y="1841"/>
                    </a:moveTo>
                    <a:cubicBezTo>
                      <a:pt x="2020" y="1856"/>
                      <a:pt x="1996" y="1865"/>
                      <a:pt x="1972" y="1865"/>
                    </a:cubicBezTo>
                    <a:cubicBezTo>
                      <a:pt x="1882" y="1870"/>
                      <a:pt x="1791" y="1875"/>
                      <a:pt x="1700" y="1880"/>
                    </a:cubicBezTo>
                    <a:cubicBezTo>
                      <a:pt x="1697" y="1880"/>
                      <a:pt x="1697" y="1880"/>
                      <a:pt x="1697" y="1880"/>
                    </a:cubicBezTo>
                    <a:cubicBezTo>
                      <a:pt x="1576" y="1886"/>
                      <a:pt x="1456" y="1892"/>
                      <a:pt x="1335" y="1897"/>
                    </a:cubicBezTo>
                    <a:cubicBezTo>
                      <a:pt x="1328" y="1898"/>
                      <a:pt x="1321" y="1901"/>
                      <a:pt x="1310" y="1909"/>
                    </a:cubicBezTo>
                    <a:cubicBezTo>
                      <a:pt x="1306" y="1912"/>
                      <a:pt x="1302" y="1916"/>
                      <a:pt x="1297" y="1920"/>
                    </a:cubicBezTo>
                    <a:cubicBezTo>
                      <a:pt x="1286" y="1929"/>
                      <a:pt x="1274" y="1939"/>
                      <a:pt x="1263" y="1945"/>
                    </a:cubicBezTo>
                    <a:cubicBezTo>
                      <a:pt x="1061" y="2097"/>
                      <a:pt x="779" y="2136"/>
                      <a:pt x="544" y="2044"/>
                    </a:cubicBezTo>
                    <a:cubicBezTo>
                      <a:pt x="402" y="1992"/>
                      <a:pt x="273" y="1891"/>
                      <a:pt x="181" y="1759"/>
                    </a:cubicBezTo>
                    <a:cubicBezTo>
                      <a:pt x="66" y="1623"/>
                      <a:pt x="0" y="1443"/>
                      <a:pt x="1" y="1266"/>
                    </a:cubicBezTo>
                    <a:cubicBezTo>
                      <a:pt x="0" y="1039"/>
                      <a:pt x="105" y="819"/>
                      <a:pt x="281" y="676"/>
                    </a:cubicBezTo>
                    <a:cubicBezTo>
                      <a:pt x="344" y="626"/>
                      <a:pt x="413" y="572"/>
                      <a:pt x="493" y="511"/>
                    </a:cubicBezTo>
                    <a:cubicBezTo>
                      <a:pt x="528" y="483"/>
                      <a:pt x="564" y="456"/>
                      <a:pt x="600" y="429"/>
                    </a:cubicBezTo>
                    <a:cubicBezTo>
                      <a:pt x="660" y="382"/>
                      <a:pt x="660" y="382"/>
                      <a:pt x="660" y="382"/>
                    </a:cubicBezTo>
                    <a:cubicBezTo>
                      <a:pt x="739" y="321"/>
                      <a:pt x="818" y="260"/>
                      <a:pt x="897" y="199"/>
                    </a:cubicBezTo>
                    <a:cubicBezTo>
                      <a:pt x="901" y="196"/>
                      <a:pt x="901" y="196"/>
                      <a:pt x="901" y="196"/>
                    </a:cubicBezTo>
                    <a:cubicBezTo>
                      <a:pt x="989" y="127"/>
                      <a:pt x="1096" y="77"/>
                      <a:pt x="1208" y="51"/>
                    </a:cubicBezTo>
                    <a:cubicBezTo>
                      <a:pt x="1442" y="0"/>
                      <a:pt x="1716" y="76"/>
                      <a:pt x="1892" y="241"/>
                    </a:cubicBezTo>
                    <a:cubicBezTo>
                      <a:pt x="1893" y="242"/>
                      <a:pt x="1893" y="242"/>
                      <a:pt x="1893" y="242"/>
                    </a:cubicBezTo>
                    <a:cubicBezTo>
                      <a:pt x="1924" y="275"/>
                      <a:pt x="1940" y="293"/>
                      <a:pt x="1960" y="319"/>
                    </a:cubicBezTo>
                    <a:cubicBezTo>
                      <a:pt x="2086" y="465"/>
                      <a:pt x="2155" y="600"/>
                      <a:pt x="2175" y="746"/>
                    </a:cubicBezTo>
                    <a:cubicBezTo>
                      <a:pt x="2208" y="957"/>
                      <a:pt x="2147" y="1181"/>
                      <a:pt x="2010" y="1345"/>
                    </a:cubicBezTo>
                    <a:cubicBezTo>
                      <a:pt x="1970" y="1398"/>
                      <a:pt x="1920" y="1439"/>
                      <a:pt x="1872" y="1475"/>
                    </a:cubicBezTo>
                    <a:cubicBezTo>
                      <a:pt x="1831" y="1507"/>
                      <a:pt x="1831" y="1507"/>
                      <a:pt x="1831" y="1507"/>
                    </a:cubicBezTo>
                    <a:cubicBezTo>
                      <a:pt x="1830" y="1508"/>
                      <a:pt x="1829" y="1508"/>
                      <a:pt x="1828" y="1509"/>
                    </a:cubicBezTo>
                    <a:cubicBezTo>
                      <a:pt x="1858" y="1529"/>
                      <a:pt x="1888" y="1547"/>
                      <a:pt x="1918" y="1565"/>
                    </a:cubicBezTo>
                    <a:cubicBezTo>
                      <a:pt x="1961" y="1590"/>
                      <a:pt x="2006" y="1617"/>
                      <a:pt x="2048" y="1648"/>
                    </a:cubicBezTo>
                    <a:cubicBezTo>
                      <a:pt x="2049" y="1649"/>
                      <a:pt x="2049" y="1649"/>
                      <a:pt x="2049" y="1649"/>
                    </a:cubicBezTo>
                    <a:cubicBezTo>
                      <a:pt x="2076" y="1671"/>
                      <a:pt x="2091" y="1704"/>
                      <a:pt x="2090" y="1739"/>
                    </a:cubicBezTo>
                    <a:cubicBezTo>
                      <a:pt x="2089" y="1779"/>
                      <a:pt x="2070" y="1818"/>
                      <a:pt x="2039" y="1841"/>
                    </a:cubicBezTo>
                    <a:close/>
                    <a:moveTo>
                      <a:pt x="1269" y="1856"/>
                    </a:moveTo>
                    <a:cubicBezTo>
                      <a:pt x="1284" y="1844"/>
                      <a:pt x="1304" y="1831"/>
                      <a:pt x="1332" y="1830"/>
                    </a:cubicBezTo>
                    <a:cubicBezTo>
                      <a:pt x="1452" y="1824"/>
                      <a:pt x="1573" y="1818"/>
                      <a:pt x="1694" y="1812"/>
                    </a:cubicBezTo>
                    <a:cubicBezTo>
                      <a:pt x="1696" y="1812"/>
                      <a:pt x="1696" y="1812"/>
                      <a:pt x="1696" y="1812"/>
                    </a:cubicBezTo>
                    <a:cubicBezTo>
                      <a:pt x="1787" y="1807"/>
                      <a:pt x="1878" y="1803"/>
                      <a:pt x="1969" y="1798"/>
                    </a:cubicBezTo>
                    <a:cubicBezTo>
                      <a:pt x="1980" y="1798"/>
                      <a:pt x="1990" y="1794"/>
                      <a:pt x="1998" y="1788"/>
                    </a:cubicBezTo>
                    <a:cubicBezTo>
                      <a:pt x="2012" y="1777"/>
                      <a:pt x="2022" y="1757"/>
                      <a:pt x="2022" y="1738"/>
                    </a:cubicBezTo>
                    <a:cubicBezTo>
                      <a:pt x="2022" y="1728"/>
                      <a:pt x="2020" y="1713"/>
                      <a:pt x="2006" y="1702"/>
                    </a:cubicBezTo>
                    <a:cubicBezTo>
                      <a:pt x="1968" y="1673"/>
                      <a:pt x="1927" y="1648"/>
                      <a:pt x="1884" y="1623"/>
                    </a:cubicBezTo>
                    <a:cubicBezTo>
                      <a:pt x="1840" y="1597"/>
                      <a:pt x="1794" y="1570"/>
                      <a:pt x="1752" y="1538"/>
                    </a:cubicBezTo>
                    <a:cubicBezTo>
                      <a:pt x="1717" y="1512"/>
                      <a:pt x="1717" y="1512"/>
                      <a:pt x="1717" y="1512"/>
                    </a:cubicBezTo>
                    <a:cubicBezTo>
                      <a:pt x="1751" y="1485"/>
                      <a:pt x="1751" y="1485"/>
                      <a:pt x="1751" y="1485"/>
                    </a:cubicBezTo>
                    <a:cubicBezTo>
                      <a:pt x="1763" y="1474"/>
                      <a:pt x="1776" y="1464"/>
                      <a:pt x="1790" y="1454"/>
                    </a:cubicBezTo>
                    <a:cubicBezTo>
                      <a:pt x="1831" y="1422"/>
                      <a:pt x="1831" y="1422"/>
                      <a:pt x="1831" y="1422"/>
                    </a:cubicBezTo>
                    <a:cubicBezTo>
                      <a:pt x="1875" y="1388"/>
                      <a:pt x="1921" y="1350"/>
                      <a:pt x="1956" y="1304"/>
                    </a:cubicBezTo>
                    <a:cubicBezTo>
                      <a:pt x="1957" y="1303"/>
                      <a:pt x="1957" y="1303"/>
                      <a:pt x="1957" y="1303"/>
                    </a:cubicBezTo>
                    <a:cubicBezTo>
                      <a:pt x="2082" y="1153"/>
                      <a:pt x="2139" y="949"/>
                      <a:pt x="2109" y="756"/>
                    </a:cubicBezTo>
                    <a:cubicBezTo>
                      <a:pt x="2089" y="623"/>
                      <a:pt x="2026" y="498"/>
                      <a:pt x="1908" y="362"/>
                    </a:cubicBezTo>
                    <a:cubicBezTo>
                      <a:pt x="1907" y="361"/>
                      <a:pt x="1907" y="361"/>
                      <a:pt x="1907" y="361"/>
                    </a:cubicBezTo>
                    <a:cubicBezTo>
                      <a:pt x="1888" y="336"/>
                      <a:pt x="1872" y="319"/>
                      <a:pt x="1845" y="289"/>
                    </a:cubicBezTo>
                    <a:cubicBezTo>
                      <a:pt x="1685" y="140"/>
                      <a:pt x="1435" y="71"/>
                      <a:pt x="1223" y="117"/>
                    </a:cubicBezTo>
                    <a:cubicBezTo>
                      <a:pt x="1120" y="141"/>
                      <a:pt x="1023" y="187"/>
                      <a:pt x="942" y="249"/>
                    </a:cubicBezTo>
                    <a:cubicBezTo>
                      <a:pt x="939" y="252"/>
                      <a:pt x="939" y="252"/>
                      <a:pt x="939" y="252"/>
                    </a:cubicBezTo>
                    <a:cubicBezTo>
                      <a:pt x="860" y="314"/>
                      <a:pt x="780" y="375"/>
                      <a:pt x="701" y="436"/>
                    </a:cubicBezTo>
                    <a:cubicBezTo>
                      <a:pt x="641" y="482"/>
                      <a:pt x="641" y="482"/>
                      <a:pt x="641" y="482"/>
                    </a:cubicBezTo>
                    <a:cubicBezTo>
                      <a:pt x="605" y="510"/>
                      <a:pt x="570" y="537"/>
                      <a:pt x="534" y="564"/>
                    </a:cubicBezTo>
                    <a:cubicBezTo>
                      <a:pt x="455" y="626"/>
                      <a:pt x="386" y="680"/>
                      <a:pt x="323" y="729"/>
                    </a:cubicBezTo>
                    <a:cubicBezTo>
                      <a:pt x="163" y="859"/>
                      <a:pt x="68" y="1060"/>
                      <a:pt x="68" y="1266"/>
                    </a:cubicBezTo>
                    <a:cubicBezTo>
                      <a:pt x="68" y="1428"/>
                      <a:pt x="128" y="1592"/>
                      <a:pt x="234" y="1717"/>
                    </a:cubicBezTo>
                    <a:cubicBezTo>
                      <a:pt x="235" y="1718"/>
                      <a:pt x="235" y="1718"/>
                      <a:pt x="235" y="1718"/>
                    </a:cubicBezTo>
                    <a:cubicBezTo>
                      <a:pt x="236" y="1719"/>
                      <a:pt x="236" y="1719"/>
                      <a:pt x="236" y="1719"/>
                    </a:cubicBezTo>
                    <a:cubicBezTo>
                      <a:pt x="320" y="1840"/>
                      <a:pt x="438" y="1933"/>
                      <a:pt x="567" y="1980"/>
                    </a:cubicBezTo>
                    <a:cubicBezTo>
                      <a:pt x="783" y="2065"/>
                      <a:pt x="1041" y="2029"/>
                      <a:pt x="1224" y="1890"/>
                    </a:cubicBezTo>
                    <a:cubicBezTo>
                      <a:pt x="1229" y="1887"/>
                      <a:pt x="1229" y="1887"/>
                      <a:pt x="1229" y="1887"/>
                    </a:cubicBezTo>
                    <a:cubicBezTo>
                      <a:pt x="1236" y="1883"/>
                      <a:pt x="1245" y="1875"/>
                      <a:pt x="1254" y="1868"/>
                    </a:cubicBezTo>
                    <a:cubicBezTo>
                      <a:pt x="1259" y="1864"/>
                      <a:pt x="1264" y="1860"/>
                      <a:pt x="1269" y="1856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i$ḷiḍé">
                <a:extLst>
                  <a:ext uri="{FF2B5EF4-FFF2-40B4-BE49-F238E27FC236}">
                    <a16:creationId xmlns:a16="http://schemas.microsoft.com/office/drawing/2014/main" id="{A76D903E-FA3E-4C22-92E9-B637AB7729F6}"/>
                  </a:ext>
                </a:extLst>
              </p:cNvPr>
              <p:cNvSpPr/>
              <p:nvPr/>
            </p:nvSpPr>
            <p:spPr bwMode="auto">
              <a:xfrm>
                <a:off x="4348873" y="2194407"/>
                <a:ext cx="510816" cy="493566"/>
              </a:xfrm>
              <a:custGeom>
                <a:avLst/>
                <a:gdLst>
                  <a:gd name="T0" fmla="*/ 1716 w 2226"/>
                  <a:gd name="T1" fmla="*/ 1897 h 2154"/>
                  <a:gd name="T2" fmla="*/ 1324 w 2226"/>
                  <a:gd name="T3" fmla="*/ 1925 h 2154"/>
                  <a:gd name="T4" fmla="*/ 1277 w 2226"/>
                  <a:gd name="T5" fmla="*/ 1961 h 2154"/>
                  <a:gd name="T6" fmla="*/ 1 w 2226"/>
                  <a:gd name="T7" fmla="*/ 1274 h 2154"/>
                  <a:gd name="T8" fmla="*/ 603 w 2226"/>
                  <a:gd name="T9" fmla="*/ 431 h 2154"/>
                  <a:gd name="T10" fmla="*/ 905 w 2226"/>
                  <a:gd name="T11" fmla="*/ 198 h 2154"/>
                  <a:gd name="T12" fmla="*/ 1908 w 2226"/>
                  <a:gd name="T13" fmla="*/ 245 h 2154"/>
                  <a:gd name="T14" fmla="*/ 2025 w 2226"/>
                  <a:gd name="T15" fmla="*/ 1360 h 2154"/>
                  <a:gd name="T16" fmla="*/ 1931 w 2226"/>
                  <a:gd name="T17" fmla="*/ 1566 h 2154"/>
                  <a:gd name="T18" fmla="*/ 2063 w 2226"/>
                  <a:gd name="T19" fmla="*/ 1651 h 2154"/>
                  <a:gd name="T20" fmla="*/ 1314 w 2226"/>
                  <a:gd name="T21" fmla="*/ 1911 h 2154"/>
                  <a:gd name="T22" fmla="*/ 1716 w 2226"/>
                  <a:gd name="T23" fmla="*/ 1880 h 2154"/>
                  <a:gd name="T24" fmla="*/ 2090 w 2226"/>
                  <a:gd name="T25" fmla="*/ 1748 h 2154"/>
                  <a:gd name="T26" fmla="*/ 1923 w 2226"/>
                  <a:gd name="T27" fmla="*/ 1581 h 2154"/>
                  <a:gd name="T28" fmla="*/ 1829 w 2226"/>
                  <a:gd name="T29" fmla="*/ 1518 h 2154"/>
                  <a:gd name="T30" fmla="*/ 2012 w 2226"/>
                  <a:gd name="T31" fmla="*/ 1349 h 2154"/>
                  <a:gd name="T32" fmla="*/ 1896 w 2226"/>
                  <a:gd name="T33" fmla="*/ 257 h 2154"/>
                  <a:gd name="T34" fmla="*/ 915 w 2226"/>
                  <a:gd name="T35" fmla="*/ 212 h 2154"/>
                  <a:gd name="T36" fmla="*/ 614 w 2226"/>
                  <a:gd name="T37" fmla="*/ 444 h 2154"/>
                  <a:gd name="T38" fmla="*/ 18 w 2226"/>
                  <a:gd name="T39" fmla="*/ 1274 h 2154"/>
                  <a:gd name="T40" fmla="*/ 555 w 2226"/>
                  <a:gd name="T41" fmla="*/ 2045 h 2154"/>
                  <a:gd name="T42" fmla="*/ 1286 w 2226"/>
                  <a:gd name="T43" fmla="*/ 1934 h 2154"/>
                  <a:gd name="T44" fmla="*/ 2012 w 2226"/>
                  <a:gd name="T45" fmla="*/ 1804 h 2154"/>
                  <a:gd name="T46" fmla="*/ 1703 w 2226"/>
                  <a:gd name="T47" fmla="*/ 1830 h 2154"/>
                  <a:gd name="T48" fmla="*/ 1268 w 2226"/>
                  <a:gd name="T49" fmla="*/ 1884 h 2154"/>
                  <a:gd name="T50" fmla="*/ 1238 w 2226"/>
                  <a:gd name="T51" fmla="*/ 1906 h 2154"/>
                  <a:gd name="T52" fmla="*/ 237 w 2226"/>
                  <a:gd name="T53" fmla="*/ 1732 h 2154"/>
                  <a:gd name="T54" fmla="*/ 326 w 2226"/>
                  <a:gd name="T55" fmla="*/ 732 h 2154"/>
                  <a:gd name="T56" fmla="*/ 712 w 2226"/>
                  <a:gd name="T57" fmla="*/ 433 h 2154"/>
                  <a:gd name="T58" fmla="*/ 1230 w 2226"/>
                  <a:gd name="T59" fmla="*/ 118 h 2154"/>
                  <a:gd name="T60" fmla="*/ 1924 w 2226"/>
                  <a:gd name="T61" fmla="*/ 366 h 2154"/>
                  <a:gd name="T62" fmla="*/ 1972 w 2226"/>
                  <a:gd name="T63" fmla="*/ 1318 h 2154"/>
                  <a:gd name="T64" fmla="*/ 1765 w 2226"/>
                  <a:gd name="T65" fmla="*/ 1500 h 2154"/>
                  <a:gd name="T66" fmla="*/ 1897 w 2226"/>
                  <a:gd name="T67" fmla="*/ 1624 h 2154"/>
                  <a:gd name="T68" fmla="*/ 2040 w 2226"/>
                  <a:gd name="T69" fmla="*/ 1747 h 2154"/>
                  <a:gd name="T70" fmla="*/ 1341 w 2226"/>
                  <a:gd name="T71" fmla="*/ 1830 h 2154"/>
                  <a:gd name="T72" fmla="*/ 1978 w 2226"/>
                  <a:gd name="T73" fmla="*/ 1798 h 2154"/>
                  <a:gd name="T74" fmla="*/ 2010 w 2226"/>
                  <a:gd name="T75" fmla="*/ 1717 h 2154"/>
                  <a:gd name="T76" fmla="*/ 1721 w 2226"/>
                  <a:gd name="T77" fmla="*/ 1528 h 2154"/>
                  <a:gd name="T78" fmla="*/ 1754 w 2226"/>
                  <a:gd name="T79" fmla="*/ 1487 h 2154"/>
                  <a:gd name="T80" fmla="*/ 1958 w 2226"/>
                  <a:gd name="T81" fmla="*/ 1308 h 2154"/>
                  <a:gd name="T82" fmla="*/ 1911 w 2226"/>
                  <a:gd name="T83" fmla="*/ 377 h 2154"/>
                  <a:gd name="T84" fmla="*/ 1234 w 2226"/>
                  <a:gd name="T85" fmla="*/ 135 h 2154"/>
                  <a:gd name="T86" fmla="*/ 722 w 2226"/>
                  <a:gd name="T87" fmla="*/ 446 h 2154"/>
                  <a:gd name="T88" fmla="*/ 337 w 2226"/>
                  <a:gd name="T89" fmla="*/ 745 h 2154"/>
                  <a:gd name="T90" fmla="*/ 250 w 2226"/>
                  <a:gd name="T91" fmla="*/ 1722 h 2154"/>
                  <a:gd name="T92" fmla="*/ 579 w 2226"/>
                  <a:gd name="T93" fmla="*/ 1981 h 2154"/>
                  <a:gd name="T94" fmla="*/ 1233 w 2226"/>
                  <a:gd name="T95" fmla="*/ 1888 h 2154"/>
                  <a:gd name="T96" fmla="*/ 1257 w 2226"/>
                  <a:gd name="T97" fmla="*/ 1871 h 2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26" h="2154">
                    <a:moveTo>
                      <a:pt x="2053" y="1857"/>
                    </a:moveTo>
                    <a:cubicBezTo>
                      <a:pt x="2032" y="1873"/>
                      <a:pt x="2007" y="1882"/>
                      <a:pt x="1981" y="1883"/>
                    </a:cubicBezTo>
                    <a:cubicBezTo>
                      <a:pt x="1894" y="1888"/>
                      <a:pt x="1805" y="1892"/>
                      <a:pt x="1716" y="1897"/>
                    </a:cubicBezTo>
                    <a:cubicBezTo>
                      <a:pt x="1706" y="1897"/>
                      <a:pt x="1706" y="1897"/>
                      <a:pt x="1706" y="1897"/>
                    </a:cubicBezTo>
                    <a:cubicBezTo>
                      <a:pt x="1584" y="1904"/>
                      <a:pt x="1462" y="1910"/>
                      <a:pt x="1344" y="1915"/>
                    </a:cubicBezTo>
                    <a:cubicBezTo>
                      <a:pt x="1339" y="1915"/>
                      <a:pt x="1333" y="1918"/>
                      <a:pt x="1324" y="1925"/>
                    </a:cubicBezTo>
                    <a:cubicBezTo>
                      <a:pt x="1320" y="1928"/>
                      <a:pt x="1316" y="1932"/>
                      <a:pt x="1312" y="1935"/>
                    </a:cubicBezTo>
                    <a:cubicBezTo>
                      <a:pt x="1306" y="1940"/>
                      <a:pt x="1301" y="1944"/>
                      <a:pt x="1297" y="1947"/>
                    </a:cubicBezTo>
                    <a:cubicBezTo>
                      <a:pt x="1289" y="1953"/>
                      <a:pt x="1283" y="1958"/>
                      <a:pt x="1277" y="1961"/>
                    </a:cubicBezTo>
                    <a:cubicBezTo>
                      <a:pt x="1073" y="2114"/>
                      <a:pt x="787" y="2154"/>
                      <a:pt x="549" y="2061"/>
                    </a:cubicBezTo>
                    <a:cubicBezTo>
                      <a:pt x="406" y="2008"/>
                      <a:pt x="276" y="1906"/>
                      <a:pt x="183" y="1774"/>
                    </a:cubicBezTo>
                    <a:cubicBezTo>
                      <a:pt x="67" y="1636"/>
                      <a:pt x="0" y="1454"/>
                      <a:pt x="1" y="1274"/>
                    </a:cubicBezTo>
                    <a:cubicBezTo>
                      <a:pt x="0" y="1046"/>
                      <a:pt x="106" y="823"/>
                      <a:pt x="284" y="679"/>
                    </a:cubicBezTo>
                    <a:cubicBezTo>
                      <a:pt x="347" y="629"/>
                      <a:pt x="417" y="575"/>
                      <a:pt x="497" y="513"/>
                    </a:cubicBezTo>
                    <a:cubicBezTo>
                      <a:pt x="532" y="486"/>
                      <a:pt x="568" y="458"/>
                      <a:pt x="603" y="431"/>
                    </a:cubicBezTo>
                    <a:cubicBezTo>
                      <a:pt x="664" y="385"/>
                      <a:pt x="664" y="385"/>
                      <a:pt x="664" y="385"/>
                    </a:cubicBezTo>
                    <a:cubicBezTo>
                      <a:pt x="743" y="323"/>
                      <a:pt x="822" y="262"/>
                      <a:pt x="901" y="201"/>
                    </a:cubicBezTo>
                    <a:cubicBezTo>
                      <a:pt x="905" y="198"/>
                      <a:pt x="905" y="198"/>
                      <a:pt x="905" y="198"/>
                    </a:cubicBezTo>
                    <a:cubicBezTo>
                      <a:pt x="994" y="129"/>
                      <a:pt x="1102" y="78"/>
                      <a:pt x="1215" y="52"/>
                    </a:cubicBezTo>
                    <a:cubicBezTo>
                      <a:pt x="1451" y="0"/>
                      <a:pt x="1729" y="77"/>
                      <a:pt x="1907" y="243"/>
                    </a:cubicBezTo>
                    <a:cubicBezTo>
                      <a:pt x="1908" y="245"/>
                      <a:pt x="1908" y="245"/>
                      <a:pt x="1908" y="245"/>
                    </a:cubicBezTo>
                    <a:cubicBezTo>
                      <a:pt x="1939" y="278"/>
                      <a:pt x="1956" y="296"/>
                      <a:pt x="1976" y="322"/>
                    </a:cubicBezTo>
                    <a:cubicBezTo>
                      <a:pt x="2103" y="469"/>
                      <a:pt x="2172" y="607"/>
                      <a:pt x="2193" y="754"/>
                    </a:cubicBezTo>
                    <a:cubicBezTo>
                      <a:pt x="2226" y="967"/>
                      <a:pt x="2164" y="1194"/>
                      <a:pt x="2025" y="1360"/>
                    </a:cubicBezTo>
                    <a:cubicBezTo>
                      <a:pt x="1985" y="1413"/>
                      <a:pt x="1934" y="1454"/>
                      <a:pt x="1886" y="1491"/>
                    </a:cubicBezTo>
                    <a:cubicBezTo>
                      <a:pt x="1852" y="1517"/>
                      <a:pt x="1852" y="1517"/>
                      <a:pt x="1852" y="1517"/>
                    </a:cubicBezTo>
                    <a:cubicBezTo>
                      <a:pt x="1878" y="1534"/>
                      <a:pt x="1905" y="1550"/>
                      <a:pt x="1931" y="1566"/>
                    </a:cubicBezTo>
                    <a:cubicBezTo>
                      <a:pt x="1931" y="1566"/>
                      <a:pt x="1931" y="1566"/>
                      <a:pt x="1931" y="1566"/>
                    </a:cubicBezTo>
                    <a:cubicBezTo>
                      <a:pt x="1975" y="1592"/>
                      <a:pt x="2020" y="1619"/>
                      <a:pt x="2062" y="1650"/>
                    </a:cubicBezTo>
                    <a:cubicBezTo>
                      <a:pt x="2063" y="1651"/>
                      <a:pt x="2063" y="1651"/>
                      <a:pt x="2063" y="1651"/>
                    </a:cubicBezTo>
                    <a:cubicBezTo>
                      <a:pt x="2092" y="1675"/>
                      <a:pt x="2108" y="1710"/>
                      <a:pt x="2107" y="1749"/>
                    </a:cubicBezTo>
                    <a:cubicBezTo>
                      <a:pt x="2107" y="1790"/>
                      <a:pt x="2086" y="1832"/>
                      <a:pt x="2053" y="1857"/>
                    </a:cubicBezTo>
                    <a:close/>
                    <a:moveTo>
                      <a:pt x="1314" y="1911"/>
                    </a:moveTo>
                    <a:cubicBezTo>
                      <a:pt x="1326" y="1902"/>
                      <a:pt x="1334" y="1898"/>
                      <a:pt x="1343" y="1898"/>
                    </a:cubicBezTo>
                    <a:cubicBezTo>
                      <a:pt x="1461" y="1892"/>
                      <a:pt x="1583" y="1887"/>
                      <a:pt x="1706" y="1880"/>
                    </a:cubicBezTo>
                    <a:cubicBezTo>
                      <a:pt x="1716" y="1880"/>
                      <a:pt x="1716" y="1880"/>
                      <a:pt x="1716" y="1880"/>
                    </a:cubicBezTo>
                    <a:cubicBezTo>
                      <a:pt x="1804" y="1875"/>
                      <a:pt x="1893" y="1871"/>
                      <a:pt x="1980" y="1866"/>
                    </a:cubicBezTo>
                    <a:cubicBezTo>
                      <a:pt x="2003" y="1865"/>
                      <a:pt x="2025" y="1858"/>
                      <a:pt x="2043" y="1843"/>
                    </a:cubicBezTo>
                    <a:cubicBezTo>
                      <a:pt x="2072" y="1821"/>
                      <a:pt x="2090" y="1785"/>
                      <a:pt x="2090" y="1748"/>
                    </a:cubicBezTo>
                    <a:cubicBezTo>
                      <a:pt x="2091" y="1715"/>
                      <a:pt x="2078" y="1685"/>
                      <a:pt x="2053" y="1665"/>
                    </a:cubicBezTo>
                    <a:cubicBezTo>
                      <a:pt x="2051" y="1664"/>
                      <a:pt x="2051" y="1664"/>
                      <a:pt x="2051" y="1664"/>
                    </a:cubicBezTo>
                    <a:cubicBezTo>
                      <a:pt x="2010" y="1633"/>
                      <a:pt x="1966" y="1607"/>
                      <a:pt x="1923" y="1581"/>
                    </a:cubicBezTo>
                    <a:cubicBezTo>
                      <a:pt x="1922" y="1580"/>
                      <a:pt x="1922" y="1580"/>
                      <a:pt x="1922" y="1580"/>
                    </a:cubicBezTo>
                    <a:cubicBezTo>
                      <a:pt x="1892" y="1563"/>
                      <a:pt x="1862" y="1545"/>
                      <a:pt x="1833" y="1525"/>
                    </a:cubicBezTo>
                    <a:cubicBezTo>
                      <a:pt x="1830" y="1524"/>
                      <a:pt x="1829" y="1521"/>
                      <a:pt x="1829" y="1518"/>
                    </a:cubicBezTo>
                    <a:cubicBezTo>
                      <a:pt x="1829" y="1516"/>
                      <a:pt x="1830" y="1513"/>
                      <a:pt x="1832" y="1511"/>
                    </a:cubicBezTo>
                    <a:cubicBezTo>
                      <a:pt x="1876" y="1478"/>
                      <a:pt x="1876" y="1478"/>
                      <a:pt x="1876" y="1478"/>
                    </a:cubicBezTo>
                    <a:cubicBezTo>
                      <a:pt x="1923" y="1441"/>
                      <a:pt x="1972" y="1401"/>
                      <a:pt x="2012" y="1349"/>
                    </a:cubicBezTo>
                    <a:cubicBezTo>
                      <a:pt x="2147" y="1187"/>
                      <a:pt x="2209" y="965"/>
                      <a:pt x="2176" y="756"/>
                    </a:cubicBezTo>
                    <a:cubicBezTo>
                      <a:pt x="2155" y="612"/>
                      <a:pt x="2088" y="478"/>
                      <a:pt x="1963" y="333"/>
                    </a:cubicBezTo>
                    <a:cubicBezTo>
                      <a:pt x="1943" y="307"/>
                      <a:pt x="1927" y="290"/>
                      <a:pt x="1896" y="257"/>
                    </a:cubicBezTo>
                    <a:cubicBezTo>
                      <a:pt x="1895" y="256"/>
                      <a:pt x="1895" y="256"/>
                      <a:pt x="1895" y="256"/>
                    </a:cubicBezTo>
                    <a:cubicBezTo>
                      <a:pt x="1721" y="93"/>
                      <a:pt x="1450" y="18"/>
                      <a:pt x="1219" y="69"/>
                    </a:cubicBezTo>
                    <a:cubicBezTo>
                      <a:pt x="1108" y="94"/>
                      <a:pt x="1003" y="144"/>
                      <a:pt x="915" y="212"/>
                    </a:cubicBezTo>
                    <a:cubicBezTo>
                      <a:pt x="911" y="214"/>
                      <a:pt x="911" y="214"/>
                      <a:pt x="911" y="214"/>
                    </a:cubicBezTo>
                    <a:cubicBezTo>
                      <a:pt x="832" y="276"/>
                      <a:pt x="753" y="337"/>
                      <a:pt x="674" y="398"/>
                    </a:cubicBezTo>
                    <a:cubicBezTo>
                      <a:pt x="614" y="444"/>
                      <a:pt x="614" y="444"/>
                      <a:pt x="614" y="444"/>
                    </a:cubicBezTo>
                    <a:cubicBezTo>
                      <a:pt x="578" y="472"/>
                      <a:pt x="543" y="499"/>
                      <a:pt x="507" y="527"/>
                    </a:cubicBezTo>
                    <a:cubicBezTo>
                      <a:pt x="427" y="589"/>
                      <a:pt x="358" y="643"/>
                      <a:pt x="295" y="692"/>
                    </a:cubicBezTo>
                    <a:cubicBezTo>
                      <a:pt x="121" y="833"/>
                      <a:pt x="17" y="1051"/>
                      <a:pt x="18" y="1274"/>
                    </a:cubicBezTo>
                    <a:cubicBezTo>
                      <a:pt x="17" y="1450"/>
                      <a:pt x="82" y="1628"/>
                      <a:pt x="197" y="1763"/>
                    </a:cubicBezTo>
                    <a:cubicBezTo>
                      <a:pt x="197" y="1763"/>
                      <a:pt x="197" y="1763"/>
                      <a:pt x="197" y="1763"/>
                    </a:cubicBezTo>
                    <a:cubicBezTo>
                      <a:pt x="288" y="1894"/>
                      <a:pt x="415" y="1993"/>
                      <a:pt x="555" y="2045"/>
                    </a:cubicBezTo>
                    <a:cubicBezTo>
                      <a:pt x="788" y="2136"/>
                      <a:pt x="1068" y="2097"/>
                      <a:pt x="1267" y="1947"/>
                    </a:cubicBezTo>
                    <a:cubicBezTo>
                      <a:pt x="1268" y="1946"/>
                      <a:pt x="1268" y="1946"/>
                      <a:pt x="1268" y="1946"/>
                    </a:cubicBezTo>
                    <a:cubicBezTo>
                      <a:pt x="1273" y="1943"/>
                      <a:pt x="1279" y="1939"/>
                      <a:pt x="1286" y="1934"/>
                    </a:cubicBezTo>
                    <a:cubicBezTo>
                      <a:pt x="1291" y="1931"/>
                      <a:pt x="1295" y="1927"/>
                      <a:pt x="1301" y="1922"/>
                    </a:cubicBezTo>
                    <a:cubicBezTo>
                      <a:pt x="1305" y="1918"/>
                      <a:pt x="1310" y="1915"/>
                      <a:pt x="1314" y="1911"/>
                    </a:cubicBezTo>
                    <a:close/>
                    <a:moveTo>
                      <a:pt x="2012" y="1804"/>
                    </a:moveTo>
                    <a:cubicBezTo>
                      <a:pt x="2002" y="1811"/>
                      <a:pt x="1991" y="1815"/>
                      <a:pt x="1978" y="1815"/>
                    </a:cubicBezTo>
                    <a:cubicBezTo>
                      <a:pt x="1893" y="1820"/>
                      <a:pt x="1808" y="1824"/>
                      <a:pt x="1722" y="1829"/>
                    </a:cubicBezTo>
                    <a:cubicBezTo>
                      <a:pt x="1703" y="1830"/>
                      <a:pt x="1703" y="1830"/>
                      <a:pt x="1703" y="1830"/>
                    </a:cubicBezTo>
                    <a:cubicBezTo>
                      <a:pt x="1581" y="1836"/>
                      <a:pt x="1460" y="1842"/>
                      <a:pt x="1341" y="1847"/>
                    </a:cubicBezTo>
                    <a:cubicBezTo>
                      <a:pt x="1316" y="1848"/>
                      <a:pt x="1297" y="1861"/>
                      <a:pt x="1283" y="1871"/>
                    </a:cubicBezTo>
                    <a:cubicBezTo>
                      <a:pt x="1278" y="1875"/>
                      <a:pt x="1273" y="1880"/>
                      <a:pt x="1268" y="1884"/>
                    </a:cubicBezTo>
                    <a:cubicBezTo>
                      <a:pt x="1263" y="1888"/>
                      <a:pt x="1259" y="1891"/>
                      <a:pt x="1256" y="1894"/>
                    </a:cubicBezTo>
                    <a:cubicBezTo>
                      <a:pt x="1250" y="1898"/>
                      <a:pt x="1246" y="1901"/>
                      <a:pt x="1242" y="1903"/>
                    </a:cubicBezTo>
                    <a:cubicBezTo>
                      <a:pt x="1238" y="1906"/>
                      <a:pt x="1238" y="1906"/>
                      <a:pt x="1238" y="1906"/>
                    </a:cubicBezTo>
                    <a:cubicBezTo>
                      <a:pt x="1052" y="2046"/>
                      <a:pt x="791" y="2083"/>
                      <a:pt x="573" y="1997"/>
                    </a:cubicBezTo>
                    <a:cubicBezTo>
                      <a:pt x="442" y="1949"/>
                      <a:pt x="323" y="1855"/>
                      <a:pt x="238" y="1733"/>
                    </a:cubicBezTo>
                    <a:cubicBezTo>
                      <a:pt x="237" y="1732"/>
                      <a:pt x="237" y="1732"/>
                      <a:pt x="237" y="1732"/>
                    </a:cubicBezTo>
                    <a:cubicBezTo>
                      <a:pt x="236" y="1731"/>
                      <a:pt x="236" y="1731"/>
                      <a:pt x="236" y="1731"/>
                    </a:cubicBezTo>
                    <a:cubicBezTo>
                      <a:pt x="129" y="1605"/>
                      <a:pt x="68" y="1439"/>
                      <a:pt x="69" y="1274"/>
                    </a:cubicBezTo>
                    <a:cubicBezTo>
                      <a:pt x="68" y="1066"/>
                      <a:pt x="164" y="863"/>
                      <a:pt x="326" y="732"/>
                    </a:cubicBezTo>
                    <a:cubicBezTo>
                      <a:pt x="390" y="682"/>
                      <a:pt x="459" y="628"/>
                      <a:pt x="538" y="567"/>
                    </a:cubicBezTo>
                    <a:cubicBezTo>
                      <a:pt x="574" y="539"/>
                      <a:pt x="609" y="512"/>
                      <a:pt x="645" y="484"/>
                    </a:cubicBezTo>
                    <a:cubicBezTo>
                      <a:pt x="712" y="433"/>
                      <a:pt x="712" y="433"/>
                      <a:pt x="712" y="433"/>
                    </a:cubicBezTo>
                    <a:cubicBezTo>
                      <a:pt x="789" y="373"/>
                      <a:pt x="866" y="314"/>
                      <a:pt x="943" y="254"/>
                    </a:cubicBezTo>
                    <a:cubicBezTo>
                      <a:pt x="946" y="252"/>
                      <a:pt x="946" y="252"/>
                      <a:pt x="946" y="252"/>
                    </a:cubicBezTo>
                    <a:cubicBezTo>
                      <a:pt x="1028" y="188"/>
                      <a:pt x="1126" y="142"/>
                      <a:pt x="1230" y="118"/>
                    </a:cubicBezTo>
                    <a:cubicBezTo>
                      <a:pt x="1445" y="71"/>
                      <a:pt x="1697" y="141"/>
                      <a:pt x="1860" y="292"/>
                    </a:cubicBezTo>
                    <a:cubicBezTo>
                      <a:pt x="1888" y="322"/>
                      <a:pt x="1903" y="339"/>
                      <a:pt x="1923" y="365"/>
                    </a:cubicBezTo>
                    <a:cubicBezTo>
                      <a:pt x="1924" y="366"/>
                      <a:pt x="1924" y="366"/>
                      <a:pt x="1924" y="366"/>
                    </a:cubicBezTo>
                    <a:cubicBezTo>
                      <a:pt x="2042" y="503"/>
                      <a:pt x="2107" y="629"/>
                      <a:pt x="2126" y="764"/>
                    </a:cubicBezTo>
                    <a:cubicBezTo>
                      <a:pt x="2157" y="959"/>
                      <a:pt x="2099" y="1166"/>
                      <a:pt x="1973" y="1317"/>
                    </a:cubicBezTo>
                    <a:cubicBezTo>
                      <a:pt x="1972" y="1318"/>
                      <a:pt x="1972" y="1318"/>
                      <a:pt x="1972" y="1318"/>
                    </a:cubicBezTo>
                    <a:cubicBezTo>
                      <a:pt x="1936" y="1365"/>
                      <a:pt x="1890" y="1403"/>
                      <a:pt x="1845" y="1438"/>
                    </a:cubicBezTo>
                    <a:cubicBezTo>
                      <a:pt x="1804" y="1469"/>
                      <a:pt x="1804" y="1469"/>
                      <a:pt x="1804" y="1469"/>
                    </a:cubicBezTo>
                    <a:cubicBezTo>
                      <a:pt x="1793" y="1478"/>
                      <a:pt x="1779" y="1489"/>
                      <a:pt x="1765" y="1500"/>
                    </a:cubicBezTo>
                    <a:cubicBezTo>
                      <a:pt x="1740" y="1521"/>
                      <a:pt x="1740" y="1521"/>
                      <a:pt x="1740" y="1521"/>
                    </a:cubicBezTo>
                    <a:cubicBezTo>
                      <a:pt x="1766" y="1540"/>
                      <a:pt x="1766" y="1540"/>
                      <a:pt x="1766" y="1540"/>
                    </a:cubicBezTo>
                    <a:cubicBezTo>
                      <a:pt x="1808" y="1572"/>
                      <a:pt x="1853" y="1598"/>
                      <a:pt x="1897" y="1624"/>
                    </a:cubicBezTo>
                    <a:cubicBezTo>
                      <a:pt x="1941" y="1650"/>
                      <a:pt x="1982" y="1675"/>
                      <a:pt x="2021" y="1704"/>
                    </a:cubicBezTo>
                    <a:cubicBezTo>
                      <a:pt x="2021" y="1704"/>
                      <a:pt x="2021" y="1704"/>
                      <a:pt x="2021" y="1704"/>
                    </a:cubicBezTo>
                    <a:cubicBezTo>
                      <a:pt x="2037" y="1718"/>
                      <a:pt x="2040" y="1735"/>
                      <a:pt x="2040" y="1747"/>
                    </a:cubicBezTo>
                    <a:cubicBezTo>
                      <a:pt x="2039" y="1769"/>
                      <a:pt x="2029" y="1791"/>
                      <a:pt x="2012" y="1804"/>
                    </a:cubicBezTo>
                    <a:close/>
                    <a:moveTo>
                      <a:pt x="1273" y="1858"/>
                    </a:moveTo>
                    <a:cubicBezTo>
                      <a:pt x="1288" y="1846"/>
                      <a:pt x="1310" y="1831"/>
                      <a:pt x="1341" y="1830"/>
                    </a:cubicBezTo>
                    <a:cubicBezTo>
                      <a:pt x="1459" y="1825"/>
                      <a:pt x="1580" y="1819"/>
                      <a:pt x="1702" y="1813"/>
                    </a:cubicBezTo>
                    <a:cubicBezTo>
                      <a:pt x="1721" y="1812"/>
                      <a:pt x="1721" y="1812"/>
                      <a:pt x="1721" y="1812"/>
                    </a:cubicBezTo>
                    <a:cubicBezTo>
                      <a:pt x="1807" y="1807"/>
                      <a:pt x="1892" y="1803"/>
                      <a:pt x="1978" y="1798"/>
                    </a:cubicBezTo>
                    <a:cubicBezTo>
                      <a:pt x="1987" y="1798"/>
                      <a:pt x="1995" y="1795"/>
                      <a:pt x="2002" y="1790"/>
                    </a:cubicBezTo>
                    <a:cubicBezTo>
                      <a:pt x="2014" y="1780"/>
                      <a:pt x="2022" y="1764"/>
                      <a:pt x="2023" y="1747"/>
                    </a:cubicBezTo>
                    <a:cubicBezTo>
                      <a:pt x="2023" y="1735"/>
                      <a:pt x="2019" y="1725"/>
                      <a:pt x="2010" y="1717"/>
                    </a:cubicBezTo>
                    <a:cubicBezTo>
                      <a:pt x="1972" y="1689"/>
                      <a:pt x="1931" y="1665"/>
                      <a:pt x="1888" y="1639"/>
                    </a:cubicBezTo>
                    <a:cubicBezTo>
                      <a:pt x="1844" y="1613"/>
                      <a:pt x="1799" y="1586"/>
                      <a:pt x="1756" y="1554"/>
                    </a:cubicBezTo>
                    <a:cubicBezTo>
                      <a:pt x="1721" y="1528"/>
                      <a:pt x="1721" y="1528"/>
                      <a:pt x="1721" y="1528"/>
                    </a:cubicBezTo>
                    <a:cubicBezTo>
                      <a:pt x="1719" y="1526"/>
                      <a:pt x="1718" y="1524"/>
                      <a:pt x="1718" y="1521"/>
                    </a:cubicBezTo>
                    <a:cubicBezTo>
                      <a:pt x="1718" y="1519"/>
                      <a:pt x="1719" y="1516"/>
                      <a:pt x="1721" y="1514"/>
                    </a:cubicBezTo>
                    <a:cubicBezTo>
                      <a:pt x="1754" y="1487"/>
                      <a:pt x="1754" y="1487"/>
                      <a:pt x="1754" y="1487"/>
                    </a:cubicBezTo>
                    <a:cubicBezTo>
                      <a:pt x="1768" y="1475"/>
                      <a:pt x="1782" y="1464"/>
                      <a:pt x="1793" y="1456"/>
                    </a:cubicBezTo>
                    <a:cubicBezTo>
                      <a:pt x="1835" y="1424"/>
                      <a:pt x="1835" y="1424"/>
                      <a:pt x="1835" y="1424"/>
                    </a:cubicBezTo>
                    <a:cubicBezTo>
                      <a:pt x="1878" y="1390"/>
                      <a:pt x="1924" y="1353"/>
                      <a:pt x="1958" y="1308"/>
                    </a:cubicBezTo>
                    <a:cubicBezTo>
                      <a:pt x="1959" y="1306"/>
                      <a:pt x="1959" y="1306"/>
                      <a:pt x="1959" y="1306"/>
                    </a:cubicBezTo>
                    <a:cubicBezTo>
                      <a:pt x="2083" y="1159"/>
                      <a:pt x="2139" y="957"/>
                      <a:pt x="2109" y="766"/>
                    </a:cubicBezTo>
                    <a:cubicBezTo>
                      <a:pt x="2090" y="635"/>
                      <a:pt x="2027" y="511"/>
                      <a:pt x="1911" y="377"/>
                    </a:cubicBezTo>
                    <a:cubicBezTo>
                      <a:pt x="1910" y="375"/>
                      <a:pt x="1910" y="375"/>
                      <a:pt x="1910" y="375"/>
                    </a:cubicBezTo>
                    <a:cubicBezTo>
                      <a:pt x="1890" y="350"/>
                      <a:pt x="1875" y="334"/>
                      <a:pt x="1847" y="304"/>
                    </a:cubicBezTo>
                    <a:cubicBezTo>
                      <a:pt x="1690" y="157"/>
                      <a:pt x="1443" y="89"/>
                      <a:pt x="1234" y="135"/>
                    </a:cubicBezTo>
                    <a:cubicBezTo>
                      <a:pt x="1132" y="158"/>
                      <a:pt x="1036" y="203"/>
                      <a:pt x="956" y="265"/>
                    </a:cubicBezTo>
                    <a:cubicBezTo>
                      <a:pt x="953" y="268"/>
                      <a:pt x="953" y="268"/>
                      <a:pt x="953" y="268"/>
                    </a:cubicBezTo>
                    <a:cubicBezTo>
                      <a:pt x="876" y="327"/>
                      <a:pt x="799" y="387"/>
                      <a:pt x="722" y="446"/>
                    </a:cubicBezTo>
                    <a:cubicBezTo>
                      <a:pt x="655" y="498"/>
                      <a:pt x="655" y="498"/>
                      <a:pt x="655" y="498"/>
                    </a:cubicBezTo>
                    <a:cubicBezTo>
                      <a:pt x="620" y="525"/>
                      <a:pt x="584" y="553"/>
                      <a:pt x="548" y="580"/>
                    </a:cubicBezTo>
                    <a:cubicBezTo>
                      <a:pt x="470" y="641"/>
                      <a:pt x="400" y="695"/>
                      <a:pt x="337" y="745"/>
                    </a:cubicBezTo>
                    <a:cubicBezTo>
                      <a:pt x="179" y="873"/>
                      <a:pt x="85" y="1071"/>
                      <a:pt x="86" y="1275"/>
                    </a:cubicBezTo>
                    <a:cubicBezTo>
                      <a:pt x="85" y="1435"/>
                      <a:pt x="145" y="1597"/>
                      <a:pt x="249" y="1720"/>
                    </a:cubicBezTo>
                    <a:cubicBezTo>
                      <a:pt x="250" y="1722"/>
                      <a:pt x="250" y="1722"/>
                      <a:pt x="250" y="1722"/>
                    </a:cubicBezTo>
                    <a:cubicBezTo>
                      <a:pt x="251" y="1722"/>
                      <a:pt x="251" y="1722"/>
                      <a:pt x="251" y="1722"/>
                    </a:cubicBezTo>
                    <a:cubicBezTo>
                      <a:pt x="252" y="1723"/>
                      <a:pt x="252" y="1723"/>
                      <a:pt x="252" y="1723"/>
                    </a:cubicBezTo>
                    <a:cubicBezTo>
                      <a:pt x="335" y="1843"/>
                      <a:pt x="451" y="1934"/>
                      <a:pt x="579" y="1981"/>
                    </a:cubicBezTo>
                    <a:cubicBezTo>
                      <a:pt x="792" y="2065"/>
                      <a:pt x="1047" y="2029"/>
                      <a:pt x="1228" y="1892"/>
                    </a:cubicBezTo>
                    <a:cubicBezTo>
                      <a:pt x="1229" y="1891"/>
                      <a:pt x="1229" y="1891"/>
                      <a:pt x="1229" y="1891"/>
                    </a:cubicBezTo>
                    <a:cubicBezTo>
                      <a:pt x="1233" y="1888"/>
                      <a:pt x="1233" y="1888"/>
                      <a:pt x="1233" y="1888"/>
                    </a:cubicBezTo>
                    <a:cubicBezTo>
                      <a:pt x="1234" y="1888"/>
                      <a:pt x="1234" y="1888"/>
                      <a:pt x="1234" y="1888"/>
                    </a:cubicBezTo>
                    <a:cubicBezTo>
                      <a:pt x="1237" y="1887"/>
                      <a:pt x="1240" y="1884"/>
                      <a:pt x="1245" y="1880"/>
                    </a:cubicBezTo>
                    <a:cubicBezTo>
                      <a:pt x="1249" y="1877"/>
                      <a:pt x="1253" y="1874"/>
                      <a:pt x="1257" y="1871"/>
                    </a:cubicBezTo>
                    <a:cubicBezTo>
                      <a:pt x="1262" y="1866"/>
                      <a:pt x="1267" y="1862"/>
                      <a:pt x="1273" y="1858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iSḻiḑe">
                <a:extLst>
                  <a:ext uri="{FF2B5EF4-FFF2-40B4-BE49-F238E27FC236}">
                    <a16:creationId xmlns:a16="http://schemas.microsoft.com/office/drawing/2014/main" id="{CDBC24E4-C355-4A0A-AFA8-0E70EAA86DA4}"/>
                  </a:ext>
                </a:extLst>
              </p:cNvPr>
              <p:cNvSpPr/>
              <p:nvPr/>
            </p:nvSpPr>
            <p:spPr bwMode="auto">
              <a:xfrm>
                <a:off x="7358185" y="2676472"/>
                <a:ext cx="364184" cy="257804"/>
              </a:xfrm>
              <a:custGeom>
                <a:avLst/>
                <a:gdLst>
                  <a:gd name="T0" fmla="*/ 1560 w 1587"/>
                  <a:gd name="T1" fmla="*/ 140 h 1126"/>
                  <a:gd name="T2" fmla="*/ 1572 w 1587"/>
                  <a:gd name="T3" fmla="*/ 132 h 1126"/>
                  <a:gd name="T4" fmla="*/ 1523 w 1587"/>
                  <a:gd name="T5" fmla="*/ 56 h 1126"/>
                  <a:gd name="T6" fmla="*/ 1511 w 1587"/>
                  <a:gd name="T7" fmla="*/ 64 h 1126"/>
                  <a:gd name="T8" fmla="*/ 1287 w 1587"/>
                  <a:gd name="T9" fmla="*/ 46 h 1126"/>
                  <a:gd name="T10" fmla="*/ 1150 w 1587"/>
                  <a:gd name="T11" fmla="*/ 135 h 1126"/>
                  <a:gd name="T12" fmla="*/ 1077 w 1587"/>
                  <a:gd name="T13" fmla="*/ 347 h 1126"/>
                  <a:gd name="T14" fmla="*/ 0 w 1587"/>
                  <a:gd name="T15" fmla="*/ 1050 h 1126"/>
                  <a:gd name="T16" fmla="*/ 50 w 1587"/>
                  <a:gd name="T17" fmla="*/ 1126 h 1126"/>
                  <a:gd name="T18" fmla="*/ 1126 w 1587"/>
                  <a:gd name="T19" fmla="*/ 423 h 1126"/>
                  <a:gd name="T20" fmla="*/ 1350 w 1587"/>
                  <a:gd name="T21" fmla="*/ 442 h 1126"/>
                  <a:gd name="T22" fmla="*/ 1487 w 1587"/>
                  <a:gd name="T23" fmla="*/ 352 h 1126"/>
                  <a:gd name="T24" fmla="*/ 1560 w 1587"/>
                  <a:gd name="T25" fmla="*/ 140 h 1126"/>
                  <a:gd name="T26" fmla="*/ 1437 w 1587"/>
                  <a:gd name="T27" fmla="*/ 277 h 1126"/>
                  <a:gd name="T28" fmla="*/ 1300 w 1587"/>
                  <a:gd name="T29" fmla="*/ 366 h 1126"/>
                  <a:gd name="T30" fmla="*/ 1184 w 1587"/>
                  <a:gd name="T31" fmla="*/ 354 h 1126"/>
                  <a:gd name="T32" fmla="*/ 1164 w 1587"/>
                  <a:gd name="T33" fmla="*/ 322 h 1126"/>
                  <a:gd name="T34" fmla="*/ 1200 w 1587"/>
                  <a:gd name="T35" fmla="*/ 211 h 1126"/>
                  <a:gd name="T36" fmla="*/ 1337 w 1587"/>
                  <a:gd name="T37" fmla="*/ 122 h 1126"/>
                  <a:gd name="T38" fmla="*/ 1453 w 1587"/>
                  <a:gd name="T39" fmla="*/ 134 h 1126"/>
                  <a:gd name="T40" fmla="*/ 1464 w 1587"/>
                  <a:gd name="T41" fmla="*/ 149 h 1126"/>
                  <a:gd name="T42" fmla="*/ 1473 w 1587"/>
                  <a:gd name="T43" fmla="*/ 165 h 1126"/>
                  <a:gd name="T44" fmla="*/ 1437 w 1587"/>
                  <a:gd name="T45" fmla="*/ 277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87" h="1126">
                    <a:moveTo>
                      <a:pt x="1560" y="140"/>
                    </a:moveTo>
                    <a:cubicBezTo>
                      <a:pt x="1572" y="132"/>
                      <a:pt x="1572" y="132"/>
                      <a:pt x="1572" y="132"/>
                    </a:cubicBezTo>
                    <a:cubicBezTo>
                      <a:pt x="1523" y="56"/>
                      <a:pt x="1523" y="56"/>
                      <a:pt x="1523" y="56"/>
                    </a:cubicBezTo>
                    <a:cubicBezTo>
                      <a:pt x="1511" y="64"/>
                      <a:pt x="1511" y="64"/>
                      <a:pt x="1511" y="64"/>
                    </a:cubicBezTo>
                    <a:cubicBezTo>
                      <a:pt x="1450" y="9"/>
                      <a:pt x="1357" y="0"/>
                      <a:pt x="1287" y="46"/>
                    </a:cubicBezTo>
                    <a:cubicBezTo>
                      <a:pt x="1150" y="135"/>
                      <a:pt x="1150" y="135"/>
                      <a:pt x="1150" y="135"/>
                    </a:cubicBezTo>
                    <a:cubicBezTo>
                      <a:pt x="1080" y="181"/>
                      <a:pt x="1050" y="270"/>
                      <a:pt x="1077" y="347"/>
                    </a:cubicBezTo>
                    <a:cubicBezTo>
                      <a:pt x="0" y="1050"/>
                      <a:pt x="0" y="1050"/>
                      <a:pt x="0" y="1050"/>
                    </a:cubicBezTo>
                    <a:cubicBezTo>
                      <a:pt x="50" y="1126"/>
                      <a:pt x="50" y="1126"/>
                      <a:pt x="50" y="1126"/>
                    </a:cubicBezTo>
                    <a:cubicBezTo>
                      <a:pt x="1126" y="423"/>
                      <a:pt x="1126" y="423"/>
                      <a:pt x="1126" y="423"/>
                    </a:cubicBezTo>
                    <a:cubicBezTo>
                      <a:pt x="1187" y="479"/>
                      <a:pt x="1280" y="488"/>
                      <a:pt x="1350" y="442"/>
                    </a:cubicBezTo>
                    <a:cubicBezTo>
                      <a:pt x="1487" y="352"/>
                      <a:pt x="1487" y="352"/>
                      <a:pt x="1487" y="352"/>
                    </a:cubicBezTo>
                    <a:cubicBezTo>
                      <a:pt x="1557" y="307"/>
                      <a:pt x="1587" y="218"/>
                      <a:pt x="1560" y="140"/>
                    </a:cubicBezTo>
                    <a:close/>
                    <a:moveTo>
                      <a:pt x="1437" y="277"/>
                    </a:moveTo>
                    <a:cubicBezTo>
                      <a:pt x="1300" y="366"/>
                      <a:pt x="1300" y="366"/>
                      <a:pt x="1300" y="366"/>
                    </a:cubicBezTo>
                    <a:cubicBezTo>
                      <a:pt x="1264" y="390"/>
                      <a:pt x="1215" y="385"/>
                      <a:pt x="1184" y="354"/>
                    </a:cubicBezTo>
                    <a:cubicBezTo>
                      <a:pt x="1176" y="345"/>
                      <a:pt x="1169" y="334"/>
                      <a:pt x="1164" y="322"/>
                    </a:cubicBezTo>
                    <a:cubicBezTo>
                      <a:pt x="1148" y="282"/>
                      <a:pt x="1163" y="235"/>
                      <a:pt x="1200" y="211"/>
                    </a:cubicBezTo>
                    <a:cubicBezTo>
                      <a:pt x="1337" y="122"/>
                      <a:pt x="1337" y="122"/>
                      <a:pt x="1337" y="122"/>
                    </a:cubicBezTo>
                    <a:cubicBezTo>
                      <a:pt x="1373" y="98"/>
                      <a:pt x="1422" y="103"/>
                      <a:pt x="1453" y="134"/>
                    </a:cubicBezTo>
                    <a:cubicBezTo>
                      <a:pt x="1457" y="139"/>
                      <a:pt x="1461" y="144"/>
                      <a:pt x="1464" y="149"/>
                    </a:cubicBezTo>
                    <a:cubicBezTo>
                      <a:pt x="1468" y="154"/>
                      <a:pt x="1471" y="160"/>
                      <a:pt x="1473" y="165"/>
                    </a:cubicBezTo>
                    <a:cubicBezTo>
                      <a:pt x="1489" y="206"/>
                      <a:pt x="1474" y="253"/>
                      <a:pt x="1437" y="277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işlíḍe">
                <a:extLst>
                  <a:ext uri="{FF2B5EF4-FFF2-40B4-BE49-F238E27FC236}">
                    <a16:creationId xmlns:a16="http://schemas.microsoft.com/office/drawing/2014/main" id="{3133D127-B32B-4C96-B904-330A5E0BD881}"/>
                  </a:ext>
                </a:extLst>
              </p:cNvPr>
              <p:cNvSpPr/>
              <p:nvPr/>
            </p:nvSpPr>
            <p:spPr bwMode="auto">
              <a:xfrm>
                <a:off x="7516318" y="2935235"/>
                <a:ext cx="363226" cy="256846"/>
              </a:xfrm>
              <a:custGeom>
                <a:avLst/>
                <a:gdLst>
                  <a:gd name="T0" fmla="*/ 510 w 1581"/>
                  <a:gd name="T1" fmla="*/ 775 h 1123"/>
                  <a:gd name="T2" fmla="*/ 1581 w 1581"/>
                  <a:gd name="T3" fmla="*/ 76 h 1123"/>
                  <a:gd name="T4" fmla="*/ 1532 w 1581"/>
                  <a:gd name="T5" fmla="*/ 0 h 1123"/>
                  <a:gd name="T6" fmla="*/ 460 w 1581"/>
                  <a:gd name="T7" fmla="*/ 699 h 1123"/>
                  <a:gd name="T8" fmla="*/ 237 w 1581"/>
                  <a:gd name="T9" fmla="*/ 681 h 1123"/>
                  <a:gd name="T10" fmla="*/ 100 w 1581"/>
                  <a:gd name="T11" fmla="*/ 770 h 1123"/>
                  <a:gd name="T12" fmla="*/ 27 w 1581"/>
                  <a:gd name="T13" fmla="*/ 982 h 1123"/>
                  <a:gd name="T14" fmla="*/ 9 w 1581"/>
                  <a:gd name="T15" fmla="*/ 994 h 1123"/>
                  <a:gd name="T16" fmla="*/ 59 w 1581"/>
                  <a:gd name="T17" fmla="*/ 1070 h 1123"/>
                  <a:gd name="T18" fmla="*/ 76 w 1581"/>
                  <a:gd name="T19" fmla="*/ 1058 h 1123"/>
                  <a:gd name="T20" fmla="*/ 300 w 1581"/>
                  <a:gd name="T21" fmla="*/ 1077 h 1123"/>
                  <a:gd name="T22" fmla="*/ 437 w 1581"/>
                  <a:gd name="T23" fmla="*/ 987 h 1123"/>
                  <a:gd name="T24" fmla="*/ 510 w 1581"/>
                  <a:gd name="T25" fmla="*/ 775 h 1123"/>
                  <a:gd name="T26" fmla="*/ 387 w 1581"/>
                  <a:gd name="T27" fmla="*/ 911 h 1123"/>
                  <a:gd name="T28" fmla="*/ 250 w 1581"/>
                  <a:gd name="T29" fmla="*/ 1001 h 1123"/>
                  <a:gd name="T30" fmla="*/ 134 w 1581"/>
                  <a:gd name="T31" fmla="*/ 989 h 1123"/>
                  <a:gd name="T32" fmla="*/ 114 w 1581"/>
                  <a:gd name="T33" fmla="*/ 957 h 1123"/>
                  <a:gd name="T34" fmla="*/ 149 w 1581"/>
                  <a:gd name="T35" fmla="*/ 846 h 1123"/>
                  <a:gd name="T36" fmla="*/ 286 w 1581"/>
                  <a:gd name="T37" fmla="*/ 757 h 1123"/>
                  <a:gd name="T38" fmla="*/ 402 w 1581"/>
                  <a:gd name="T39" fmla="*/ 769 h 1123"/>
                  <a:gd name="T40" fmla="*/ 414 w 1581"/>
                  <a:gd name="T41" fmla="*/ 784 h 1123"/>
                  <a:gd name="T42" fmla="*/ 423 w 1581"/>
                  <a:gd name="T43" fmla="*/ 800 h 1123"/>
                  <a:gd name="T44" fmla="*/ 387 w 1581"/>
                  <a:gd name="T45" fmla="*/ 911 h 1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81" h="1123">
                    <a:moveTo>
                      <a:pt x="510" y="775"/>
                    </a:moveTo>
                    <a:cubicBezTo>
                      <a:pt x="1581" y="76"/>
                      <a:pt x="1581" y="76"/>
                      <a:pt x="1581" y="76"/>
                    </a:cubicBezTo>
                    <a:cubicBezTo>
                      <a:pt x="1532" y="0"/>
                      <a:pt x="1532" y="0"/>
                      <a:pt x="1532" y="0"/>
                    </a:cubicBezTo>
                    <a:cubicBezTo>
                      <a:pt x="460" y="699"/>
                      <a:pt x="460" y="699"/>
                      <a:pt x="460" y="699"/>
                    </a:cubicBezTo>
                    <a:cubicBezTo>
                      <a:pt x="400" y="644"/>
                      <a:pt x="307" y="635"/>
                      <a:pt x="237" y="681"/>
                    </a:cubicBezTo>
                    <a:cubicBezTo>
                      <a:pt x="100" y="770"/>
                      <a:pt x="100" y="770"/>
                      <a:pt x="100" y="770"/>
                    </a:cubicBezTo>
                    <a:cubicBezTo>
                      <a:pt x="30" y="816"/>
                      <a:pt x="0" y="905"/>
                      <a:pt x="27" y="982"/>
                    </a:cubicBezTo>
                    <a:cubicBezTo>
                      <a:pt x="9" y="994"/>
                      <a:pt x="9" y="994"/>
                      <a:pt x="9" y="994"/>
                    </a:cubicBezTo>
                    <a:cubicBezTo>
                      <a:pt x="59" y="1070"/>
                      <a:pt x="59" y="1070"/>
                      <a:pt x="59" y="1070"/>
                    </a:cubicBezTo>
                    <a:cubicBezTo>
                      <a:pt x="76" y="1058"/>
                      <a:pt x="76" y="1058"/>
                      <a:pt x="76" y="1058"/>
                    </a:cubicBezTo>
                    <a:cubicBezTo>
                      <a:pt x="137" y="1114"/>
                      <a:pt x="230" y="1123"/>
                      <a:pt x="300" y="1077"/>
                    </a:cubicBezTo>
                    <a:cubicBezTo>
                      <a:pt x="437" y="987"/>
                      <a:pt x="437" y="987"/>
                      <a:pt x="437" y="987"/>
                    </a:cubicBezTo>
                    <a:cubicBezTo>
                      <a:pt x="507" y="942"/>
                      <a:pt x="536" y="853"/>
                      <a:pt x="510" y="775"/>
                    </a:cubicBezTo>
                    <a:close/>
                    <a:moveTo>
                      <a:pt x="387" y="911"/>
                    </a:moveTo>
                    <a:cubicBezTo>
                      <a:pt x="250" y="1001"/>
                      <a:pt x="250" y="1001"/>
                      <a:pt x="250" y="1001"/>
                    </a:cubicBezTo>
                    <a:cubicBezTo>
                      <a:pt x="214" y="1025"/>
                      <a:pt x="165" y="1020"/>
                      <a:pt x="134" y="989"/>
                    </a:cubicBezTo>
                    <a:cubicBezTo>
                      <a:pt x="125" y="980"/>
                      <a:pt x="119" y="969"/>
                      <a:pt x="114" y="957"/>
                    </a:cubicBezTo>
                    <a:cubicBezTo>
                      <a:pt x="98" y="917"/>
                      <a:pt x="113" y="870"/>
                      <a:pt x="149" y="846"/>
                    </a:cubicBezTo>
                    <a:cubicBezTo>
                      <a:pt x="286" y="757"/>
                      <a:pt x="286" y="757"/>
                      <a:pt x="286" y="757"/>
                    </a:cubicBezTo>
                    <a:cubicBezTo>
                      <a:pt x="323" y="733"/>
                      <a:pt x="372" y="738"/>
                      <a:pt x="402" y="769"/>
                    </a:cubicBezTo>
                    <a:cubicBezTo>
                      <a:pt x="407" y="774"/>
                      <a:pt x="411" y="779"/>
                      <a:pt x="414" y="784"/>
                    </a:cubicBezTo>
                    <a:cubicBezTo>
                      <a:pt x="418" y="789"/>
                      <a:pt x="421" y="795"/>
                      <a:pt x="423" y="800"/>
                    </a:cubicBezTo>
                    <a:cubicBezTo>
                      <a:pt x="439" y="841"/>
                      <a:pt x="424" y="888"/>
                      <a:pt x="387" y="911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ŝḻíḍè">
                <a:extLst>
                  <a:ext uri="{FF2B5EF4-FFF2-40B4-BE49-F238E27FC236}">
                    <a16:creationId xmlns:a16="http://schemas.microsoft.com/office/drawing/2014/main" id="{B52B5D0C-971A-448D-A82E-BA52FB3A5DB7}"/>
                  </a:ext>
                </a:extLst>
              </p:cNvPr>
              <p:cNvSpPr/>
              <p:nvPr/>
            </p:nvSpPr>
            <p:spPr bwMode="auto">
              <a:xfrm>
                <a:off x="7438689" y="2812562"/>
                <a:ext cx="360351" cy="244387"/>
              </a:xfrm>
              <a:custGeom>
                <a:avLst/>
                <a:gdLst>
                  <a:gd name="T0" fmla="*/ 1028 w 1572"/>
                  <a:gd name="T1" fmla="*/ 431 h 1069"/>
                  <a:gd name="T2" fmla="*/ 1572 w 1572"/>
                  <a:gd name="T3" fmla="*/ 76 h 1069"/>
                  <a:gd name="T4" fmla="*/ 1523 w 1572"/>
                  <a:gd name="T5" fmla="*/ 0 h 1069"/>
                  <a:gd name="T6" fmla="*/ 978 w 1572"/>
                  <a:gd name="T7" fmla="*/ 355 h 1069"/>
                  <a:gd name="T8" fmla="*/ 755 w 1572"/>
                  <a:gd name="T9" fmla="*/ 337 h 1069"/>
                  <a:gd name="T10" fmla="*/ 618 w 1572"/>
                  <a:gd name="T11" fmla="*/ 426 h 1069"/>
                  <a:gd name="T12" fmla="*/ 545 w 1572"/>
                  <a:gd name="T13" fmla="*/ 638 h 1069"/>
                  <a:gd name="T14" fmla="*/ 0 w 1572"/>
                  <a:gd name="T15" fmla="*/ 993 h 1069"/>
                  <a:gd name="T16" fmla="*/ 50 w 1572"/>
                  <a:gd name="T17" fmla="*/ 1069 h 1069"/>
                  <a:gd name="T18" fmla="*/ 594 w 1572"/>
                  <a:gd name="T19" fmla="*/ 714 h 1069"/>
                  <a:gd name="T20" fmla="*/ 818 w 1572"/>
                  <a:gd name="T21" fmla="*/ 733 h 1069"/>
                  <a:gd name="T22" fmla="*/ 955 w 1572"/>
                  <a:gd name="T23" fmla="*/ 643 h 1069"/>
                  <a:gd name="T24" fmla="*/ 1028 w 1572"/>
                  <a:gd name="T25" fmla="*/ 431 h 1069"/>
                  <a:gd name="T26" fmla="*/ 905 w 1572"/>
                  <a:gd name="T27" fmla="*/ 567 h 1069"/>
                  <a:gd name="T28" fmla="*/ 768 w 1572"/>
                  <a:gd name="T29" fmla="*/ 657 h 1069"/>
                  <a:gd name="T30" fmla="*/ 652 w 1572"/>
                  <a:gd name="T31" fmla="*/ 644 h 1069"/>
                  <a:gd name="T32" fmla="*/ 632 w 1572"/>
                  <a:gd name="T33" fmla="*/ 613 h 1069"/>
                  <a:gd name="T34" fmla="*/ 667 w 1572"/>
                  <a:gd name="T35" fmla="*/ 502 h 1069"/>
                  <a:gd name="T36" fmla="*/ 804 w 1572"/>
                  <a:gd name="T37" fmla="*/ 413 h 1069"/>
                  <a:gd name="T38" fmla="*/ 920 w 1572"/>
                  <a:gd name="T39" fmla="*/ 425 h 1069"/>
                  <a:gd name="T40" fmla="*/ 932 w 1572"/>
                  <a:gd name="T41" fmla="*/ 439 h 1069"/>
                  <a:gd name="T42" fmla="*/ 941 w 1572"/>
                  <a:gd name="T43" fmla="*/ 456 h 1069"/>
                  <a:gd name="T44" fmla="*/ 905 w 1572"/>
                  <a:gd name="T45" fmla="*/ 567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72" h="1069">
                    <a:moveTo>
                      <a:pt x="1028" y="431"/>
                    </a:moveTo>
                    <a:cubicBezTo>
                      <a:pt x="1572" y="76"/>
                      <a:pt x="1572" y="76"/>
                      <a:pt x="1572" y="76"/>
                    </a:cubicBezTo>
                    <a:cubicBezTo>
                      <a:pt x="1523" y="0"/>
                      <a:pt x="1523" y="0"/>
                      <a:pt x="1523" y="0"/>
                    </a:cubicBezTo>
                    <a:cubicBezTo>
                      <a:pt x="978" y="355"/>
                      <a:pt x="978" y="355"/>
                      <a:pt x="978" y="355"/>
                    </a:cubicBezTo>
                    <a:cubicBezTo>
                      <a:pt x="918" y="300"/>
                      <a:pt x="825" y="291"/>
                      <a:pt x="755" y="337"/>
                    </a:cubicBezTo>
                    <a:cubicBezTo>
                      <a:pt x="618" y="426"/>
                      <a:pt x="618" y="426"/>
                      <a:pt x="618" y="426"/>
                    </a:cubicBezTo>
                    <a:cubicBezTo>
                      <a:pt x="548" y="472"/>
                      <a:pt x="518" y="560"/>
                      <a:pt x="545" y="638"/>
                    </a:cubicBezTo>
                    <a:cubicBezTo>
                      <a:pt x="0" y="993"/>
                      <a:pt x="0" y="993"/>
                      <a:pt x="0" y="993"/>
                    </a:cubicBezTo>
                    <a:cubicBezTo>
                      <a:pt x="50" y="1069"/>
                      <a:pt x="50" y="1069"/>
                      <a:pt x="50" y="1069"/>
                    </a:cubicBezTo>
                    <a:cubicBezTo>
                      <a:pt x="594" y="714"/>
                      <a:pt x="594" y="714"/>
                      <a:pt x="594" y="714"/>
                    </a:cubicBezTo>
                    <a:cubicBezTo>
                      <a:pt x="655" y="770"/>
                      <a:pt x="748" y="778"/>
                      <a:pt x="818" y="733"/>
                    </a:cubicBezTo>
                    <a:cubicBezTo>
                      <a:pt x="955" y="643"/>
                      <a:pt x="955" y="643"/>
                      <a:pt x="955" y="643"/>
                    </a:cubicBezTo>
                    <a:cubicBezTo>
                      <a:pt x="1025" y="597"/>
                      <a:pt x="1054" y="509"/>
                      <a:pt x="1028" y="431"/>
                    </a:cubicBezTo>
                    <a:close/>
                    <a:moveTo>
                      <a:pt x="905" y="567"/>
                    </a:moveTo>
                    <a:cubicBezTo>
                      <a:pt x="768" y="657"/>
                      <a:pt x="768" y="657"/>
                      <a:pt x="768" y="657"/>
                    </a:cubicBezTo>
                    <a:cubicBezTo>
                      <a:pt x="732" y="680"/>
                      <a:pt x="683" y="675"/>
                      <a:pt x="652" y="644"/>
                    </a:cubicBezTo>
                    <a:cubicBezTo>
                      <a:pt x="644" y="635"/>
                      <a:pt x="636" y="625"/>
                      <a:pt x="632" y="613"/>
                    </a:cubicBezTo>
                    <a:cubicBezTo>
                      <a:pt x="616" y="573"/>
                      <a:pt x="631" y="526"/>
                      <a:pt x="667" y="502"/>
                    </a:cubicBezTo>
                    <a:cubicBezTo>
                      <a:pt x="804" y="413"/>
                      <a:pt x="804" y="413"/>
                      <a:pt x="804" y="413"/>
                    </a:cubicBezTo>
                    <a:cubicBezTo>
                      <a:pt x="841" y="389"/>
                      <a:pt x="890" y="394"/>
                      <a:pt x="920" y="425"/>
                    </a:cubicBezTo>
                    <a:cubicBezTo>
                      <a:pt x="925" y="429"/>
                      <a:pt x="929" y="434"/>
                      <a:pt x="932" y="439"/>
                    </a:cubicBezTo>
                    <a:cubicBezTo>
                      <a:pt x="936" y="445"/>
                      <a:pt x="939" y="450"/>
                      <a:pt x="941" y="456"/>
                    </a:cubicBezTo>
                    <a:cubicBezTo>
                      <a:pt x="957" y="497"/>
                      <a:pt x="942" y="543"/>
                      <a:pt x="905" y="567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îş1îḓé">
                <a:extLst>
                  <a:ext uri="{FF2B5EF4-FFF2-40B4-BE49-F238E27FC236}">
                    <a16:creationId xmlns:a16="http://schemas.microsoft.com/office/drawing/2014/main" id="{E6B4B9C0-C931-490B-8484-E3E2CCE1176C}"/>
                  </a:ext>
                </a:extLst>
              </p:cNvPr>
              <p:cNvSpPr/>
              <p:nvPr/>
            </p:nvSpPr>
            <p:spPr bwMode="auto">
              <a:xfrm>
                <a:off x="5036990" y="1918394"/>
                <a:ext cx="255887" cy="256846"/>
              </a:xfrm>
              <a:custGeom>
                <a:avLst/>
                <a:gdLst>
                  <a:gd name="T0" fmla="*/ 0 w 267"/>
                  <a:gd name="T1" fmla="*/ 202 h 268"/>
                  <a:gd name="T2" fmla="*/ 70 w 267"/>
                  <a:gd name="T3" fmla="*/ 268 h 268"/>
                  <a:gd name="T4" fmla="*/ 267 w 267"/>
                  <a:gd name="T5" fmla="*/ 108 h 268"/>
                  <a:gd name="T6" fmla="*/ 160 w 267"/>
                  <a:gd name="T7" fmla="*/ 0 h 268"/>
                  <a:gd name="T8" fmla="*/ 0 w 267"/>
                  <a:gd name="T9" fmla="*/ 202 h 268"/>
                  <a:gd name="T10" fmla="*/ 238 w 267"/>
                  <a:gd name="T11" fmla="*/ 107 h 268"/>
                  <a:gd name="T12" fmla="*/ 71 w 267"/>
                  <a:gd name="T13" fmla="*/ 242 h 268"/>
                  <a:gd name="T14" fmla="*/ 26 w 267"/>
                  <a:gd name="T15" fmla="*/ 200 h 268"/>
                  <a:gd name="T16" fmla="*/ 161 w 267"/>
                  <a:gd name="T17" fmla="*/ 30 h 268"/>
                  <a:gd name="T18" fmla="*/ 238 w 267"/>
                  <a:gd name="T19" fmla="*/ 10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7" h="268">
                    <a:moveTo>
                      <a:pt x="0" y="202"/>
                    </a:moveTo>
                    <a:lnTo>
                      <a:pt x="70" y="268"/>
                    </a:lnTo>
                    <a:lnTo>
                      <a:pt x="267" y="108"/>
                    </a:lnTo>
                    <a:lnTo>
                      <a:pt x="160" y="0"/>
                    </a:lnTo>
                    <a:lnTo>
                      <a:pt x="0" y="202"/>
                    </a:lnTo>
                    <a:close/>
                    <a:moveTo>
                      <a:pt x="238" y="107"/>
                    </a:moveTo>
                    <a:lnTo>
                      <a:pt x="71" y="242"/>
                    </a:lnTo>
                    <a:lnTo>
                      <a:pt x="26" y="200"/>
                    </a:lnTo>
                    <a:lnTo>
                      <a:pt x="161" y="30"/>
                    </a:lnTo>
                    <a:lnTo>
                      <a:pt x="238" y="107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ïṥlíḋê">
                <a:extLst>
                  <a:ext uri="{FF2B5EF4-FFF2-40B4-BE49-F238E27FC236}">
                    <a16:creationId xmlns:a16="http://schemas.microsoft.com/office/drawing/2014/main" id="{2C9977CB-1815-4ADD-947D-A0454DD29EF9}"/>
                  </a:ext>
                </a:extLst>
              </p:cNvPr>
              <p:cNvSpPr/>
              <p:nvPr/>
            </p:nvSpPr>
            <p:spPr bwMode="auto">
              <a:xfrm>
                <a:off x="5194164" y="1807222"/>
                <a:ext cx="224261" cy="213719"/>
              </a:xfrm>
              <a:custGeom>
                <a:avLst/>
                <a:gdLst>
                  <a:gd name="T0" fmla="*/ 763 w 978"/>
                  <a:gd name="T1" fmla="*/ 105 h 936"/>
                  <a:gd name="T2" fmla="*/ 469 w 978"/>
                  <a:gd name="T3" fmla="*/ 0 h 936"/>
                  <a:gd name="T4" fmla="*/ 7 w 978"/>
                  <a:gd name="T5" fmla="*/ 435 h 936"/>
                  <a:gd name="T6" fmla="*/ 0 w 978"/>
                  <a:gd name="T7" fmla="*/ 458 h 936"/>
                  <a:gd name="T8" fmla="*/ 462 w 978"/>
                  <a:gd name="T9" fmla="*/ 936 h 936"/>
                  <a:gd name="T10" fmla="*/ 481 w 978"/>
                  <a:gd name="T11" fmla="*/ 935 h 936"/>
                  <a:gd name="T12" fmla="*/ 930 w 978"/>
                  <a:gd name="T13" fmla="*/ 571 h 936"/>
                  <a:gd name="T14" fmla="*/ 763 w 978"/>
                  <a:gd name="T15" fmla="*/ 105 h 936"/>
                  <a:gd name="T16" fmla="*/ 493 w 978"/>
                  <a:gd name="T17" fmla="*/ 851 h 936"/>
                  <a:gd name="T18" fmla="*/ 93 w 978"/>
                  <a:gd name="T19" fmla="*/ 437 h 936"/>
                  <a:gd name="T20" fmla="*/ 469 w 978"/>
                  <a:gd name="T21" fmla="*/ 82 h 936"/>
                  <a:gd name="T22" fmla="*/ 716 w 978"/>
                  <a:gd name="T23" fmla="*/ 173 h 936"/>
                  <a:gd name="T24" fmla="*/ 851 w 978"/>
                  <a:gd name="T25" fmla="*/ 550 h 936"/>
                  <a:gd name="T26" fmla="*/ 493 w 978"/>
                  <a:gd name="T27" fmla="*/ 851 h 9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8" h="936">
                    <a:moveTo>
                      <a:pt x="763" y="105"/>
                    </a:moveTo>
                    <a:cubicBezTo>
                      <a:pt x="661" y="35"/>
                      <a:pt x="562" y="0"/>
                      <a:pt x="469" y="0"/>
                    </a:cubicBezTo>
                    <a:cubicBezTo>
                      <a:pt x="146" y="0"/>
                      <a:pt x="12" y="417"/>
                      <a:pt x="7" y="435"/>
                    </a:cubicBezTo>
                    <a:cubicBezTo>
                      <a:pt x="0" y="458"/>
                      <a:pt x="0" y="458"/>
                      <a:pt x="0" y="458"/>
                    </a:cubicBezTo>
                    <a:cubicBezTo>
                      <a:pt x="462" y="936"/>
                      <a:pt x="462" y="936"/>
                      <a:pt x="462" y="936"/>
                    </a:cubicBezTo>
                    <a:cubicBezTo>
                      <a:pt x="481" y="935"/>
                      <a:pt x="481" y="935"/>
                      <a:pt x="481" y="935"/>
                    </a:cubicBezTo>
                    <a:cubicBezTo>
                      <a:pt x="701" y="915"/>
                      <a:pt x="877" y="772"/>
                      <a:pt x="930" y="571"/>
                    </a:cubicBezTo>
                    <a:cubicBezTo>
                      <a:pt x="978" y="387"/>
                      <a:pt x="914" y="209"/>
                      <a:pt x="763" y="105"/>
                    </a:cubicBezTo>
                    <a:close/>
                    <a:moveTo>
                      <a:pt x="493" y="851"/>
                    </a:moveTo>
                    <a:cubicBezTo>
                      <a:pt x="93" y="437"/>
                      <a:pt x="93" y="437"/>
                      <a:pt x="93" y="437"/>
                    </a:cubicBezTo>
                    <a:cubicBezTo>
                      <a:pt x="125" y="354"/>
                      <a:pt x="244" y="82"/>
                      <a:pt x="469" y="82"/>
                    </a:cubicBezTo>
                    <a:cubicBezTo>
                      <a:pt x="545" y="82"/>
                      <a:pt x="628" y="112"/>
                      <a:pt x="716" y="173"/>
                    </a:cubicBezTo>
                    <a:cubicBezTo>
                      <a:pt x="838" y="257"/>
                      <a:pt x="890" y="401"/>
                      <a:pt x="851" y="550"/>
                    </a:cubicBezTo>
                    <a:cubicBezTo>
                      <a:pt x="817" y="679"/>
                      <a:pt x="705" y="824"/>
                      <a:pt x="493" y="851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iSlïďe">
                <a:extLst>
                  <a:ext uri="{FF2B5EF4-FFF2-40B4-BE49-F238E27FC236}">
                    <a16:creationId xmlns:a16="http://schemas.microsoft.com/office/drawing/2014/main" id="{338941A2-8629-4A90-BAE3-871B3A5ADF31}"/>
                  </a:ext>
                </a:extLst>
              </p:cNvPr>
              <p:cNvSpPr/>
              <p:nvPr/>
            </p:nvSpPr>
            <p:spPr bwMode="auto">
              <a:xfrm>
                <a:off x="5019739" y="2141696"/>
                <a:ext cx="175383" cy="116922"/>
              </a:xfrm>
              <a:custGeom>
                <a:avLst/>
                <a:gdLst>
                  <a:gd name="T0" fmla="*/ 640 w 765"/>
                  <a:gd name="T1" fmla="*/ 202 h 512"/>
                  <a:gd name="T2" fmla="*/ 557 w 765"/>
                  <a:gd name="T3" fmla="*/ 169 h 512"/>
                  <a:gd name="T4" fmla="*/ 359 w 765"/>
                  <a:gd name="T5" fmla="*/ 259 h 512"/>
                  <a:gd name="T6" fmla="*/ 206 w 765"/>
                  <a:gd name="T7" fmla="*/ 335 h 512"/>
                  <a:gd name="T8" fmla="*/ 189 w 765"/>
                  <a:gd name="T9" fmla="*/ 332 h 512"/>
                  <a:gd name="T10" fmla="*/ 202 w 765"/>
                  <a:gd name="T11" fmla="*/ 53 h 512"/>
                  <a:gd name="T12" fmla="*/ 211 w 765"/>
                  <a:gd name="T13" fmla="*/ 32 h 512"/>
                  <a:gd name="T14" fmla="*/ 135 w 765"/>
                  <a:gd name="T15" fmla="*/ 0 h 512"/>
                  <a:gd name="T16" fmla="*/ 126 w 765"/>
                  <a:gd name="T17" fmla="*/ 21 h 512"/>
                  <a:gd name="T18" fmla="*/ 157 w 765"/>
                  <a:gd name="T19" fmla="*/ 408 h 512"/>
                  <a:gd name="T20" fmla="*/ 206 w 765"/>
                  <a:gd name="T21" fmla="*/ 418 h 512"/>
                  <a:gd name="T22" fmla="*/ 405 w 765"/>
                  <a:gd name="T23" fmla="*/ 327 h 512"/>
                  <a:gd name="T24" fmla="*/ 556 w 765"/>
                  <a:gd name="T25" fmla="*/ 252 h 512"/>
                  <a:gd name="T26" fmla="*/ 585 w 765"/>
                  <a:gd name="T27" fmla="*/ 263 h 512"/>
                  <a:gd name="T28" fmla="*/ 669 w 765"/>
                  <a:gd name="T29" fmla="*/ 482 h 512"/>
                  <a:gd name="T30" fmla="*/ 667 w 765"/>
                  <a:gd name="T31" fmla="*/ 504 h 512"/>
                  <a:gd name="T32" fmla="*/ 749 w 765"/>
                  <a:gd name="T33" fmla="*/ 512 h 512"/>
                  <a:gd name="T34" fmla="*/ 751 w 765"/>
                  <a:gd name="T35" fmla="*/ 489 h 512"/>
                  <a:gd name="T36" fmla="*/ 640 w 765"/>
                  <a:gd name="T37" fmla="*/ 20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65" h="512">
                    <a:moveTo>
                      <a:pt x="640" y="202"/>
                    </a:moveTo>
                    <a:cubicBezTo>
                      <a:pt x="617" y="180"/>
                      <a:pt x="589" y="169"/>
                      <a:pt x="557" y="169"/>
                    </a:cubicBezTo>
                    <a:cubicBezTo>
                      <a:pt x="493" y="169"/>
                      <a:pt x="425" y="215"/>
                      <a:pt x="359" y="259"/>
                    </a:cubicBezTo>
                    <a:cubicBezTo>
                      <a:pt x="306" y="295"/>
                      <a:pt x="246" y="335"/>
                      <a:pt x="206" y="335"/>
                    </a:cubicBezTo>
                    <a:cubicBezTo>
                      <a:pt x="200" y="335"/>
                      <a:pt x="194" y="334"/>
                      <a:pt x="189" y="332"/>
                    </a:cubicBezTo>
                    <a:cubicBezTo>
                      <a:pt x="130" y="307"/>
                      <a:pt x="162" y="150"/>
                      <a:pt x="202" y="53"/>
                    </a:cubicBezTo>
                    <a:cubicBezTo>
                      <a:pt x="211" y="32"/>
                      <a:pt x="211" y="32"/>
                      <a:pt x="211" y="32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26" y="21"/>
                      <a:pt x="126" y="21"/>
                      <a:pt x="126" y="21"/>
                    </a:cubicBezTo>
                    <a:cubicBezTo>
                      <a:pt x="113" y="54"/>
                      <a:pt x="0" y="340"/>
                      <a:pt x="157" y="408"/>
                    </a:cubicBezTo>
                    <a:cubicBezTo>
                      <a:pt x="172" y="414"/>
                      <a:pt x="188" y="418"/>
                      <a:pt x="206" y="418"/>
                    </a:cubicBezTo>
                    <a:cubicBezTo>
                      <a:pt x="271" y="418"/>
                      <a:pt x="339" y="372"/>
                      <a:pt x="405" y="327"/>
                    </a:cubicBezTo>
                    <a:cubicBezTo>
                      <a:pt x="460" y="290"/>
                      <a:pt x="517" y="252"/>
                      <a:pt x="556" y="252"/>
                    </a:cubicBezTo>
                    <a:cubicBezTo>
                      <a:pt x="568" y="252"/>
                      <a:pt x="577" y="255"/>
                      <a:pt x="585" y="263"/>
                    </a:cubicBezTo>
                    <a:cubicBezTo>
                      <a:pt x="678" y="349"/>
                      <a:pt x="669" y="481"/>
                      <a:pt x="669" y="482"/>
                    </a:cubicBezTo>
                    <a:cubicBezTo>
                      <a:pt x="667" y="504"/>
                      <a:pt x="667" y="504"/>
                      <a:pt x="667" y="504"/>
                    </a:cubicBezTo>
                    <a:cubicBezTo>
                      <a:pt x="749" y="512"/>
                      <a:pt x="749" y="512"/>
                      <a:pt x="749" y="512"/>
                    </a:cubicBezTo>
                    <a:cubicBezTo>
                      <a:pt x="751" y="489"/>
                      <a:pt x="751" y="489"/>
                      <a:pt x="751" y="489"/>
                    </a:cubicBezTo>
                    <a:cubicBezTo>
                      <a:pt x="752" y="482"/>
                      <a:pt x="765" y="317"/>
                      <a:pt x="640" y="202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5167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en-US" altLang="zh-CN" b="0" dirty="0"/>
              <a:t>And Your Slogan Here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pic>
        <p:nvPicPr>
          <p:cNvPr id="14" name="图片占位符 13">
            <a:extLst>
              <a:ext uri="{FF2B5EF4-FFF2-40B4-BE49-F238E27FC236}">
                <a16:creationId xmlns:a16="http://schemas.microsoft.com/office/drawing/2014/main" id="{E6491C1C-2D21-4B30-B6C4-DA85BBB1240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5" r="16675"/>
          <a:stretch>
            <a:fillRect/>
          </a:stretch>
        </p:blipFill>
        <p:spPr/>
      </p:pic>
      <p:pic>
        <p:nvPicPr>
          <p:cNvPr id="18" name="图片占位符 17">
            <a:extLst>
              <a:ext uri="{FF2B5EF4-FFF2-40B4-BE49-F238E27FC236}">
                <a16:creationId xmlns:a16="http://schemas.microsoft.com/office/drawing/2014/main" id="{2652B2DC-37AD-4745-8F51-C59F9382BEA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5" r="16075"/>
          <a:stretch>
            <a:fillRect/>
          </a:stretch>
        </p:blipFill>
        <p:spPr/>
      </p:pic>
      <p:pic>
        <p:nvPicPr>
          <p:cNvPr id="16" name="图片占位符 15">
            <a:extLst>
              <a:ext uri="{FF2B5EF4-FFF2-40B4-BE49-F238E27FC236}">
                <a16:creationId xmlns:a16="http://schemas.microsoft.com/office/drawing/2014/main" id="{6E3285C9-6FAA-47ED-902F-6ECE0C83463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5" r="12475"/>
          <a:stretch>
            <a:fillRect/>
          </a:stretch>
        </p:blipFill>
        <p:spPr/>
      </p:pic>
      <p:pic>
        <p:nvPicPr>
          <p:cNvPr id="20" name="图片占位符 19">
            <a:extLst>
              <a:ext uri="{FF2B5EF4-FFF2-40B4-BE49-F238E27FC236}">
                <a16:creationId xmlns:a16="http://schemas.microsoft.com/office/drawing/2014/main" id="{4E2B69F5-2488-4824-A2DB-04D0EF88D6F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4" r="17654"/>
          <a:stretch>
            <a:fillRect/>
          </a:stretch>
        </p:blipFill>
        <p:spPr/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40738B-F48E-4914-B96B-1C21D802695D}"/>
              </a:ext>
            </a:extLst>
          </p:cNvPr>
          <p:cNvSpPr txBox="1"/>
          <p:nvPr/>
        </p:nvSpPr>
        <p:spPr>
          <a:xfrm>
            <a:off x="2659363" y="1385528"/>
            <a:ext cx="2488049" cy="1067385"/>
          </a:xfrm>
          <a:prstGeom prst="rect">
            <a:avLst/>
          </a:prstGeom>
          <a:noFill/>
        </p:spPr>
        <p:txBody>
          <a:bodyPr wrap="none" rtlCol="0">
            <a:prstTxWarp prst="textPlain">
              <a:avLst>
                <a:gd name="adj" fmla="val 50001"/>
              </a:avLst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THANKS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4135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3752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9014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75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8019E78-A12E-4BA3-9E2F-71D2A05D79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4B4A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58EAC10-0104-492E-8E43-178CE94D3EFA}"/>
              </a:ext>
            </a:extLst>
          </p:cNvPr>
          <p:cNvGrpSpPr/>
          <p:nvPr/>
        </p:nvGrpSpPr>
        <p:grpSpPr>
          <a:xfrm>
            <a:off x="5757434" y="4158912"/>
            <a:ext cx="1067686" cy="955554"/>
            <a:chOff x="5465642" y="1881487"/>
            <a:chExt cx="1687482" cy="1510256"/>
          </a:xfrm>
        </p:grpSpPr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A82DF509-02BC-41DD-A9BC-5327653F09FA}"/>
                </a:ext>
              </a:extLst>
            </p:cNvPr>
            <p:cNvSpPr/>
            <p:nvPr/>
          </p:nvSpPr>
          <p:spPr>
            <a:xfrm rot="18000000">
              <a:off x="5971193" y="2209811"/>
              <a:ext cx="1216578" cy="1147285"/>
            </a:xfrm>
            <a:prstGeom prst="rect">
              <a:avLst/>
            </a:prstGeom>
            <a:gradFill>
              <a:gsLst>
                <a:gs pos="23000">
                  <a:srgbClr val="A42E2E"/>
                </a:gs>
                <a:gs pos="100000">
                  <a:srgbClr val="CC4B4A">
                    <a:alpha val="0"/>
                    <a:lumMod val="0"/>
                    <a:lumOff val="100000"/>
                  </a:srgbClr>
                </a:gs>
                <a:gs pos="74000">
                  <a:srgbClr val="CC4B4A">
                    <a:alpha val="0"/>
                  </a:srgbClr>
                </a:gs>
              </a:gsLst>
              <a:lin ang="6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0C6B732-DA4C-4838-9271-7A4CE0A2E36A}"/>
                </a:ext>
              </a:extLst>
            </p:cNvPr>
            <p:cNvGrpSpPr/>
            <p:nvPr userDrawn="1"/>
          </p:nvGrpSpPr>
          <p:grpSpPr>
            <a:xfrm>
              <a:off x="5465642" y="1881487"/>
              <a:ext cx="1217540" cy="1217544"/>
              <a:chOff x="5465642" y="1894187"/>
              <a:chExt cx="1217540" cy="1217544"/>
            </a:xfrm>
            <a:effectLst/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38027B4-30B6-41D9-8DB4-8BA9D4DC2C04}"/>
                  </a:ext>
                </a:extLst>
              </p:cNvPr>
              <p:cNvSpPr/>
              <p:nvPr/>
            </p:nvSpPr>
            <p:spPr>
              <a:xfrm>
                <a:off x="5466012" y="1894559"/>
                <a:ext cx="1216800" cy="1216800"/>
              </a:xfrm>
              <a:prstGeom prst="ellipse">
                <a:avLst/>
              </a:prstGeom>
              <a:solidFill>
                <a:srgbClr val="D74B4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7D12D279-4DF4-4632-AA06-0FE63552B94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465642" y="1894187"/>
                <a:ext cx="1217540" cy="1217544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21" name="标题 8">
            <a:extLst>
              <a:ext uri="{FF2B5EF4-FFF2-40B4-BE49-F238E27FC236}">
                <a16:creationId xmlns:a16="http://schemas.microsoft.com/office/drawing/2014/main" id="{733732A8-00EB-4977-8CDD-434D9AE5CC92}"/>
              </a:ext>
            </a:extLst>
          </p:cNvPr>
          <p:cNvSpPr txBox="1">
            <a:spLocks/>
          </p:cNvSpPr>
          <p:nvPr/>
        </p:nvSpPr>
        <p:spPr>
          <a:xfrm>
            <a:off x="3256230" y="2028830"/>
            <a:ext cx="5679540" cy="117810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Autofit/>
          </a:bodyPr>
          <a:lstStyle>
            <a:lvl1pPr algn="ctr" defTabSz="914354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zh-CN" altLang="en-US" sz="2000" b="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iSlide PPT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插件</a:t>
            </a:r>
            <a:b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为您节省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90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PPT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设计时间</a:t>
            </a:r>
            <a:b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iSlide add-in saves you 70% time in making PowerPoint slides.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副标题 9">
            <a:extLst>
              <a:ext uri="{FF2B5EF4-FFF2-40B4-BE49-F238E27FC236}">
                <a16:creationId xmlns:a16="http://schemas.microsoft.com/office/drawing/2014/main" id="{3B488FCE-2B18-46FF-9521-112BCCFC4FDA}"/>
              </a:ext>
            </a:extLst>
          </p:cNvPr>
          <p:cNvSpPr txBox="1">
            <a:spLocks/>
          </p:cNvSpPr>
          <p:nvPr/>
        </p:nvSpPr>
        <p:spPr>
          <a:xfrm>
            <a:off x="2669382" y="5352752"/>
            <a:ext cx="6853237" cy="628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354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www.islide.cc</a:t>
            </a:r>
          </a:p>
        </p:txBody>
      </p:sp>
    </p:spTree>
    <p:extLst>
      <p:ext uri="{BB962C8B-B14F-4D97-AF65-F5344CB8AC3E}">
        <p14:creationId xmlns:p14="http://schemas.microsoft.com/office/powerpoint/2010/main" val="2533804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02C7BDCF-6A42-4EE9-912B-C8B925F44750}"/>
              </a:ext>
            </a:extLst>
          </p:cNvPr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5486114-FC9B-40A3-9061-F98147F95CBC}"/>
                </a:ext>
              </a:extLst>
            </p:cNvPr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iSlide Add-in belongs to its owner or the assignee of this ownership. You only acquired the usage of the resources supplied in iSlide Add-in, as well as respected the following restrain terms: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distribute or release it in any way.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iSlide Add-in to any website, platform, application in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5F3D130-F90D-4A87-9E3D-AC01D526B87B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05E32D3-F97D-4444-85C3-800AAD5285EE}"/>
              </a:ext>
            </a:extLst>
          </p:cNvPr>
          <p:cNvGrpSpPr/>
          <p:nvPr/>
        </p:nvGrpSpPr>
        <p:grpSpPr>
          <a:xfrm>
            <a:off x="3351892" y="1132701"/>
            <a:ext cx="3551553" cy="1643957"/>
            <a:chOff x="3351892" y="1132701"/>
            <a:chExt cx="3551553" cy="1643957"/>
          </a:xfrm>
        </p:grpSpPr>
        <p:sp>
          <p:nvSpPr>
            <p:cNvPr id="32" name="矩形 189">
              <a:extLst>
                <a:ext uri="{FF2B5EF4-FFF2-40B4-BE49-F238E27FC236}">
                  <a16:creationId xmlns:a16="http://schemas.microsoft.com/office/drawing/2014/main" id="{FEBC6BBC-BB54-4927-B452-5451B28DDDA5}"/>
                </a:ext>
              </a:extLst>
            </p:cNvPr>
            <p:cNvSpPr/>
            <p:nvPr/>
          </p:nvSpPr>
          <p:spPr>
            <a:xfrm>
              <a:off x="3351892" y="2453493"/>
              <a:ext cx="333647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defTabSz="914354">
                <a:lnSpc>
                  <a:spcPct val="15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  <a:hlinkClick r:id="rId4"/>
                </a:rPr>
                <a:t>www.islide.cc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 190">
              <a:extLst>
                <a:ext uri="{FF2B5EF4-FFF2-40B4-BE49-F238E27FC236}">
                  <a16:creationId xmlns:a16="http://schemas.microsoft.com/office/drawing/2014/main" id="{387C4D2F-DDE4-4325-9289-797FA395D4BE}"/>
                </a:ext>
              </a:extLst>
            </p:cNvPr>
            <p:cNvSpPr/>
            <p:nvPr/>
          </p:nvSpPr>
          <p:spPr>
            <a:xfrm>
              <a:off x="3351892" y="1132701"/>
              <a:ext cx="3551553" cy="12618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“一键”美化神器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专业</a:t>
              </a: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素材资源下载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让</a:t>
              </a:r>
              <a:r>
                <a: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设计简单起来！</a:t>
              </a: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All-in-One PowerPoint Optimization Add-in 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 Professional PowerPoint Resources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Make Presentation Design Easy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BF86C5A-46C1-4DD7-84CF-BB20DBAF36B2}"/>
              </a:ext>
            </a:extLst>
          </p:cNvPr>
          <p:cNvGrpSpPr/>
          <p:nvPr/>
        </p:nvGrpSpPr>
        <p:grpSpPr>
          <a:xfrm>
            <a:off x="7381329" y="1128666"/>
            <a:ext cx="1980029" cy="1757843"/>
            <a:chOff x="7381329" y="1128666"/>
            <a:chExt cx="1980029" cy="1757843"/>
          </a:xfrm>
        </p:grpSpPr>
        <p:sp>
          <p:nvSpPr>
            <p:cNvPr id="34" name="矩形 211">
              <a:extLst>
                <a:ext uri="{FF2B5EF4-FFF2-40B4-BE49-F238E27FC236}">
                  <a16:creationId xmlns:a16="http://schemas.microsoft.com/office/drawing/2014/main" id="{7D7628F9-10BB-4B1A-9FD7-13B5C4904AEE}"/>
                </a:ext>
              </a:extLst>
            </p:cNvPr>
            <p:cNvSpPr/>
            <p:nvPr/>
          </p:nvSpPr>
          <p:spPr>
            <a:xfrm>
              <a:off x="7381329" y="2486399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关注官方微信公众号</a:t>
              </a:r>
              <a:b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Contact us at support@islide.cc</a:t>
              </a:r>
            </a:p>
          </p:txBody>
        </p:sp>
        <p:grpSp>
          <p:nvGrpSpPr>
            <p:cNvPr id="35" name="组合 212">
              <a:extLst>
                <a:ext uri="{FF2B5EF4-FFF2-40B4-BE49-F238E27FC236}">
                  <a16:creationId xmlns:a16="http://schemas.microsoft.com/office/drawing/2014/main" id="{9D4A6AFC-4EDB-4329-A490-B7F93AD11431}"/>
                </a:ext>
              </a:extLst>
            </p:cNvPr>
            <p:cNvGrpSpPr/>
            <p:nvPr/>
          </p:nvGrpSpPr>
          <p:grpSpPr>
            <a:xfrm>
              <a:off x="7692468" y="1128666"/>
              <a:ext cx="1357733" cy="1357734"/>
              <a:chOff x="4693653" y="1484781"/>
              <a:chExt cx="2329760" cy="2329758"/>
            </a:xfrm>
          </p:grpSpPr>
          <p:pic>
            <p:nvPicPr>
              <p:cNvPr id="36" name="图片 213">
                <a:extLst>
                  <a:ext uri="{FF2B5EF4-FFF2-40B4-BE49-F238E27FC236}">
                    <a16:creationId xmlns:a16="http://schemas.microsoft.com/office/drawing/2014/main" id="{942EAD01-3CC1-4412-880E-B86F17132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37" name="组合 214">
                <a:extLst>
                  <a:ext uri="{FF2B5EF4-FFF2-40B4-BE49-F238E27FC236}">
                    <a16:creationId xmlns:a16="http://schemas.microsoft.com/office/drawing/2014/main" id="{D01E47ED-C402-438D-9A79-BC1163AB6CE1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38" name="圆角矩形 215">
                  <a:extLst>
                    <a:ext uri="{FF2B5EF4-FFF2-40B4-BE49-F238E27FC236}">
                      <a16:creationId xmlns:a16="http://schemas.microsoft.com/office/drawing/2014/main" id="{CEE1B0A4-0F49-4D05-B77A-DAF004479898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圆角矩形 216">
                  <a:extLst>
                    <a:ext uri="{FF2B5EF4-FFF2-40B4-BE49-F238E27FC236}">
                      <a16:creationId xmlns:a16="http://schemas.microsoft.com/office/drawing/2014/main" id="{9AFDF6F6-5203-42D6-8C4C-E3737A97AB7C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3A85DFC-ADF1-474C-BF81-0F72CD8A2D8A}"/>
              </a:ext>
            </a:extLst>
          </p:cNvPr>
          <p:cNvCxnSpPr/>
          <p:nvPr/>
        </p:nvCxnSpPr>
        <p:spPr>
          <a:xfrm>
            <a:off x="3007696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EA76247-2E45-497B-9699-23C3E298E518}"/>
              </a:ext>
            </a:extLst>
          </p:cNvPr>
          <p:cNvCxnSpPr/>
          <p:nvPr/>
        </p:nvCxnSpPr>
        <p:spPr>
          <a:xfrm>
            <a:off x="7247640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E55B609-DF7B-4808-8F5D-EA3B33D46549}"/>
              </a:ext>
            </a:extLst>
          </p:cNvPr>
          <p:cNvGrpSpPr/>
          <p:nvPr/>
        </p:nvGrpSpPr>
        <p:grpSpPr>
          <a:xfrm>
            <a:off x="669926" y="1204895"/>
            <a:ext cx="1263649" cy="331470"/>
            <a:chOff x="669926" y="1204895"/>
            <a:chExt cx="1699443" cy="445784"/>
          </a:xfrm>
        </p:grpSpPr>
        <p:sp>
          <p:nvSpPr>
            <p:cNvPr id="40" name="AutoShape 15">
              <a:extLst>
                <a:ext uri="{FF2B5EF4-FFF2-40B4-BE49-F238E27FC236}">
                  <a16:creationId xmlns:a16="http://schemas.microsoft.com/office/drawing/2014/main" id="{F7A235F1-D186-4F8C-9E3D-0DB3AD5C3DA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9926" y="1204895"/>
              <a:ext cx="1699443" cy="445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941C3095-FFD0-4B57-883A-2C237609F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73" y="1204895"/>
              <a:ext cx="444415" cy="445784"/>
            </a:xfrm>
            <a:custGeom>
              <a:avLst/>
              <a:gdLst>
                <a:gd name="T0" fmla="*/ 344 w 687"/>
                <a:gd name="T1" fmla="*/ 687 h 687"/>
                <a:gd name="T2" fmla="*/ 344 w 687"/>
                <a:gd name="T3" fmla="*/ 687 h 687"/>
                <a:gd name="T4" fmla="*/ 0 w 687"/>
                <a:gd name="T5" fmla="*/ 344 h 687"/>
                <a:gd name="T6" fmla="*/ 0 w 687"/>
                <a:gd name="T7" fmla="*/ 344 h 687"/>
                <a:gd name="T8" fmla="*/ 344 w 687"/>
                <a:gd name="T9" fmla="*/ 0 h 687"/>
                <a:gd name="T10" fmla="*/ 344 w 687"/>
                <a:gd name="T11" fmla="*/ 0 h 687"/>
                <a:gd name="T12" fmla="*/ 687 w 687"/>
                <a:gd name="T13" fmla="*/ 344 h 687"/>
                <a:gd name="T14" fmla="*/ 687 w 687"/>
                <a:gd name="T15" fmla="*/ 344 h 687"/>
                <a:gd name="T16" fmla="*/ 344 w 687"/>
                <a:gd name="T17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344" y="687"/>
                  </a:moveTo>
                  <a:cubicBezTo>
                    <a:pt x="344" y="687"/>
                    <a:pt x="344" y="687"/>
                    <a:pt x="344" y="687"/>
                  </a:cubicBezTo>
                  <a:cubicBezTo>
                    <a:pt x="155" y="687"/>
                    <a:pt x="0" y="533"/>
                    <a:pt x="0" y="344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155"/>
                    <a:pt x="155" y="0"/>
                    <a:pt x="344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533" y="0"/>
                    <a:pt x="687" y="155"/>
                    <a:pt x="687" y="344"/>
                  </a:cubicBezTo>
                  <a:cubicBezTo>
                    <a:pt x="687" y="344"/>
                    <a:pt x="687" y="344"/>
                    <a:pt x="687" y="344"/>
                  </a:cubicBezTo>
                  <a:cubicBezTo>
                    <a:pt x="687" y="533"/>
                    <a:pt x="533" y="687"/>
                    <a:pt x="344" y="6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CC5E806E-76B1-4ABF-BEE7-23A937B981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73" y="1204895"/>
              <a:ext cx="444415" cy="444417"/>
            </a:xfrm>
            <a:custGeom>
              <a:avLst/>
              <a:gdLst>
                <a:gd name="T0" fmla="*/ 344 w 687"/>
                <a:gd name="T1" fmla="*/ 0 h 685"/>
                <a:gd name="T2" fmla="*/ 344 w 687"/>
                <a:gd name="T3" fmla="*/ 0 h 685"/>
                <a:gd name="T4" fmla="*/ 0 w 687"/>
                <a:gd name="T5" fmla="*/ 344 h 685"/>
                <a:gd name="T6" fmla="*/ 209 w 687"/>
                <a:gd name="T7" fmla="*/ 659 h 685"/>
                <a:gd name="T8" fmla="*/ 210 w 687"/>
                <a:gd name="T9" fmla="*/ 648 h 685"/>
                <a:gd name="T10" fmla="*/ 260 w 687"/>
                <a:gd name="T11" fmla="*/ 402 h 685"/>
                <a:gd name="T12" fmla="*/ 362 w 687"/>
                <a:gd name="T13" fmla="*/ 334 h 685"/>
                <a:gd name="T14" fmla="*/ 430 w 687"/>
                <a:gd name="T15" fmla="*/ 436 h 685"/>
                <a:gd name="T16" fmla="*/ 380 w 687"/>
                <a:gd name="T17" fmla="*/ 682 h 685"/>
                <a:gd name="T18" fmla="*/ 379 w 687"/>
                <a:gd name="T19" fmla="*/ 685 h 685"/>
                <a:gd name="T20" fmla="*/ 687 w 687"/>
                <a:gd name="T21" fmla="*/ 344 h 685"/>
                <a:gd name="T22" fmla="*/ 344 w 687"/>
                <a:gd name="T23" fmla="*/ 0 h 685"/>
                <a:gd name="T24" fmla="*/ 388 w 687"/>
                <a:gd name="T25" fmla="*/ 293 h 685"/>
                <a:gd name="T26" fmla="*/ 299 w 687"/>
                <a:gd name="T27" fmla="*/ 204 h 685"/>
                <a:gd name="T28" fmla="*/ 388 w 687"/>
                <a:gd name="T29" fmla="*/ 115 h 685"/>
                <a:gd name="T30" fmla="*/ 477 w 687"/>
                <a:gd name="T31" fmla="*/ 204 h 685"/>
                <a:gd name="T32" fmla="*/ 388 w 687"/>
                <a:gd name="T33" fmla="*/ 293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7" h="685">
                  <a:moveTo>
                    <a:pt x="344" y="0"/>
                  </a:moveTo>
                  <a:cubicBezTo>
                    <a:pt x="344" y="0"/>
                    <a:pt x="344" y="0"/>
                    <a:pt x="344" y="0"/>
                  </a:cubicBezTo>
                  <a:cubicBezTo>
                    <a:pt x="155" y="0"/>
                    <a:pt x="0" y="155"/>
                    <a:pt x="0" y="344"/>
                  </a:cubicBezTo>
                  <a:cubicBezTo>
                    <a:pt x="0" y="485"/>
                    <a:pt x="86" y="607"/>
                    <a:pt x="209" y="659"/>
                  </a:cubicBezTo>
                  <a:cubicBezTo>
                    <a:pt x="209" y="656"/>
                    <a:pt x="209" y="652"/>
                    <a:pt x="210" y="648"/>
                  </a:cubicBezTo>
                  <a:cubicBezTo>
                    <a:pt x="260" y="402"/>
                    <a:pt x="260" y="402"/>
                    <a:pt x="260" y="402"/>
                  </a:cubicBezTo>
                  <a:cubicBezTo>
                    <a:pt x="269" y="355"/>
                    <a:pt x="315" y="325"/>
                    <a:pt x="362" y="334"/>
                  </a:cubicBezTo>
                  <a:cubicBezTo>
                    <a:pt x="409" y="344"/>
                    <a:pt x="439" y="390"/>
                    <a:pt x="430" y="436"/>
                  </a:cubicBezTo>
                  <a:cubicBezTo>
                    <a:pt x="380" y="682"/>
                    <a:pt x="380" y="682"/>
                    <a:pt x="380" y="682"/>
                  </a:cubicBezTo>
                  <a:cubicBezTo>
                    <a:pt x="379" y="684"/>
                    <a:pt x="379" y="684"/>
                    <a:pt x="379" y="685"/>
                  </a:cubicBezTo>
                  <a:cubicBezTo>
                    <a:pt x="551" y="668"/>
                    <a:pt x="687" y="521"/>
                    <a:pt x="687" y="344"/>
                  </a:cubicBezTo>
                  <a:cubicBezTo>
                    <a:pt x="687" y="155"/>
                    <a:pt x="533" y="0"/>
                    <a:pt x="344" y="0"/>
                  </a:cubicBezTo>
                  <a:close/>
                  <a:moveTo>
                    <a:pt x="388" y="293"/>
                  </a:moveTo>
                  <a:cubicBezTo>
                    <a:pt x="339" y="293"/>
                    <a:pt x="299" y="253"/>
                    <a:pt x="299" y="204"/>
                  </a:cubicBezTo>
                  <a:cubicBezTo>
                    <a:pt x="299" y="155"/>
                    <a:pt x="339" y="115"/>
                    <a:pt x="388" y="115"/>
                  </a:cubicBezTo>
                  <a:cubicBezTo>
                    <a:pt x="437" y="115"/>
                    <a:pt x="477" y="155"/>
                    <a:pt x="477" y="204"/>
                  </a:cubicBezTo>
                  <a:cubicBezTo>
                    <a:pt x="477" y="253"/>
                    <a:pt x="437" y="293"/>
                    <a:pt x="388" y="293"/>
                  </a:cubicBezTo>
                  <a:close/>
                </a:path>
              </a:pathLst>
            </a:custGeom>
            <a:solidFill>
              <a:srgbClr val="CC4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FBA0A1B2-675D-40DD-9B20-019CEA484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721" y="1281471"/>
              <a:ext cx="237933" cy="309587"/>
            </a:xfrm>
            <a:custGeom>
              <a:avLst/>
              <a:gdLst>
                <a:gd name="T0" fmla="*/ 320 w 368"/>
                <a:gd name="T1" fmla="*/ 141 h 477"/>
                <a:gd name="T2" fmla="*/ 291 w 368"/>
                <a:gd name="T3" fmla="*/ 119 h 477"/>
                <a:gd name="T4" fmla="*/ 263 w 368"/>
                <a:gd name="T5" fmla="*/ 77 h 477"/>
                <a:gd name="T6" fmla="*/ 183 w 368"/>
                <a:gd name="T7" fmla="*/ 54 h 477"/>
                <a:gd name="T8" fmla="*/ 106 w 368"/>
                <a:gd name="T9" fmla="*/ 72 h 477"/>
                <a:gd name="T10" fmla="*/ 76 w 368"/>
                <a:gd name="T11" fmla="*/ 123 h 477"/>
                <a:gd name="T12" fmla="*/ 99 w 368"/>
                <a:gd name="T13" fmla="*/ 168 h 477"/>
                <a:gd name="T14" fmla="*/ 187 w 368"/>
                <a:gd name="T15" fmla="*/ 197 h 477"/>
                <a:gd name="T16" fmla="*/ 280 w 368"/>
                <a:gd name="T17" fmla="*/ 223 h 477"/>
                <a:gd name="T18" fmla="*/ 342 w 368"/>
                <a:gd name="T19" fmla="*/ 264 h 477"/>
                <a:gd name="T20" fmla="*/ 368 w 368"/>
                <a:gd name="T21" fmla="*/ 339 h 477"/>
                <a:gd name="T22" fmla="*/ 321 w 368"/>
                <a:gd name="T23" fmla="*/ 438 h 477"/>
                <a:gd name="T24" fmla="*/ 197 w 368"/>
                <a:gd name="T25" fmla="*/ 477 h 477"/>
                <a:gd name="T26" fmla="*/ 51 w 368"/>
                <a:gd name="T27" fmla="*/ 434 h 477"/>
                <a:gd name="T28" fmla="*/ 4 w 368"/>
                <a:gd name="T29" fmla="*/ 351 h 477"/>
                <a:gd name="T30" fmla="*/ 29 w 368"/>
                <a:gd name="T31" fmla="*/ 318 h 477"/>
                <a:gd name="T32" fmla="*/ 32 w 368"/>
                <a:gd name="T33" fmla="*/ 318 h 477"/>
                <a:gd name="T34" fmla="*/ 62 w 368"/>
                <a:gd name="T35" fmla="*/ 340 h 477"/>
                <a:gd name="T36" fmla="*/ 101 w 368"/>
                <a:gd name="T37" fmla="*/ 397 h 477"/>
                <a:gd name="T38" fmla="*/ 194 w 368"/>
                <a:gd name="T39" fmla="*/ 422 h 477"/>
                <a:gd name="T40" fmla="*/ 277 w 368"/>
                <a:gd name="T41" fmla="*/ 401 h 477"/>
                <a:gd name="T42" fmla="*/ 309 w 368"/>
                <a:gd name="T43" fmla="*/ 343 h 477"/>
                <a:gd name="T44" fmla="*/ 276 w 368"/>
                <a:gd name="T45" fmla="*/ 288 h 477"/>
                <a:gd name="T46" fmla="*/ 165 w 368"/>
                <a:gd name="T47" fmla="*/ 254 h 477"/>
                <a:gd name="T48" fmla="*/ 53 w 368"/>
                <a:gd name="T49" fmla="*/ 207 h 477"/>
                <a:gd name="T50" fmla="*/ 18 w 368"/>
                <a:gd name="T51" fmla="*/ 127 h 477"/>
                <a:gd name="T52" fmla="*/ 62 w 368"/>
                <a:gd name="T53" fmla="*/ 36 h 477"/>
                <a:gd name="T54" fmla="*/ 180 w 368"/>
                <a:gd name="T55" fmla="*/ 0 h 477"/>
                <a:gd name="T56" fmla="*/ 304 w 368"/>
                <a:gd name="T57" fmla="*/ 36 h 477"/>
                <a:gd name="T58" fmla="*/ 349 w 368"/>
                <a:gd name="T59" fmla="*/ 108 h 477"/>
                <a:gd name="T60" fmla="*/ 324 w 368"/>
                <a:gd name="T61" fmla="*/ 140 h 477"/>
                <a:gd name="T62" fmla="*/ 320 w 368"/>
                <a:gd name="T63" fmla="*/ 14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8" h="477">
                  <a:moveTo>
                    <a:pt x="320" y="141"/>
                  </a:moveTo>
                  <a:cubicBezTo>
                    <a:pt x="306" y="142"/>
                    <a:pt x="294" y="133"/>
                    <a:pt x="291" y="119"/>
                  </a:cubicBezTo>
                  <a:cubicBezTo>
                    <a:pt x="286" y="101"/>
                    <a:pt x="276" y="87"/>
                    <a:pt x="263" y="77"/>
                  </a:cubicBezTo>
                  <a:cubicBezTo>
                    <a:pt x="244" y="62"/>
                    <a:pt x="218" y="54"/>
                    <a:pt x="183" y="54"/>
                  </a:cubicBezTo>
                  <a:cubicBezTo>
                    <a:pt x="151" y="54"/>
                    <a:pt x="126" y="60"/>
                    <a:pt x="106" y="72"/>
                  </a:cubicBezTo>
                  <a:cubicBezTo>
                    <a:pt x="86" y="84"/>
                    <a:pt x="76" y="101"/>
                    <a:pt x="76" y="123"/>
                  </a:cubicBezTo>
                  <a:cubicBezTo>
                    <a:pt x="76" y="143"/>
                    <a:pt x="84" y="158"/>
                    <a:pt x="99" y="168"/>
                  </a:cubicBezTo>
                  <a:cubicBezTo>
                    <a:pt x="114" y="178"/>
                    <a:pt x="144" y="187"/>
                    <a:pt x="187" y="197"/>
                  </a:cubicBezTo>
                  <a:cubicBezTo>
                    <a:pt x="225" y="205"/>
                    <a:pt x="256" y="214"/>
                    <a:pt x="280" y="223"/>
                  </a:cubicBezTo>
                  <a:cubicBezTo>
                    <a:pt x="304" y="232"/>
                    <a:pt x="325" y="245"/>
                    <a:pt x="342" y="264"/>
                  </a:cubicBezTo>
                  <a:cubicBezTo>
                    <a:pt x="359" y="283"/>
                    <a:pt x="368" y="307"/>
                    <a:pt x="368" y="339"/>
                  </a:cubicBezTo>
                  <a:cubicBezTo>
                    <a:pt x="368" y="378"/>
                    <a:pt x="352" y="411"/>
                    <a:pt x="321" y="438"/>
                  </a:cubicBezTo>
                  <a:cubicBezTo>
                    <a:pt x="289" y="464"/>
                    <a:pt x="248" y="477"/>
                    <a:pt x="197" y="477"/>
                  </a:cubicBezTo>
                  <a:cubicBezTo>
                    <a:pt x="132" y="477"/>
                    <a:pt x="84" y="462"/>
                    <a:pt x="51" y="434"/>
                  </a:cubicBezTo>
                  <a:cubicBezTo>
                    <a:pt x="26" y="411"/>
                    <a:pt x="11" y="384"/>
                    <a:pt x="4" y="351"/>
                  </a:cubicBezTo>
                  <a:cubicBezTo>
                    <a:pt x="0" y="335"/>
                    <a:pt x="13" y="320"/>
                    <a:pt x="29" y="318"/>
                  </a:cubicBezTo>
                  <a:cubicBezTo>
                    <a:pt x="32" y="318"/>
                    <a:pt x="32" y="318"/>
                    <a:pt x="32" y="318"/>
                  </a:cubicBezTo>
                  <a:cubicBezTo>
                    <a:pt x="46" y="317"/>
                    <a:pt x="58" y="326"/>
                    <a:pt x="62" y="340"/>
                  </a:cubicBezTo>
                  <a:cubicBezTo>
                    <a:pt x="68" y="365"/>
                    <a:pt x="81" y="384"/>
                    <a:pt x="101" y="397"/>
                  </a:cubicBezTo>
                  <a:cubicBezTo>
                    <a:pt x="127" y="413"/>
                    <a:pt x="158" y="422"/>
                    <a:pt x="194" y="422"/>
                  </a:cubicBezTo>
                  <a:cubicBezTo>
                    <a:pt x="229" y="422"/>
                    <a:pt x="256" y="415"/>
                    <a:pt x="277" y="401"/>
                  </a:cubicBezTo>
                  <a:cubicBezTo>
                    <a:pt x="298" y="387"/>
                    <a:pt x="309" y="368"/>
                    <a:pt x="309" y="343"/>
                  </a:cubicBezTo>
                  <a:cubicBezTo>
                    <a:pt x="309" y="318"/>
                    <a:pt x="298" y="300"/>
                    <a:pt x="276" y="288"/>
                  </a:cubicBezTo>
                  <a:cubicBezTo>
                    <a:pt x="254" y="277"/>
                    <a:pt x="217" y="265"/>
                    <a:pt x="165" y="254"/>
                  </a:cubicBezTo>
                  <a:cubicBezTo>
                    <a:pt x="113" y="243"/>
                    <a:pt x="76" y="227"/>
                    <a:pt x="53" y="207"/>
                  </a:cubicBezTo>
                  <a:cubicBezTo>
                    <a:pt x="30" y="186"/>
                    <a:pt x="18" y="160"/>
                    <a:pt x="18" y="127"/>
                  </a:cubicBezTo>
                  <a:cubicBezTo>
                    <a:pt x="18" y="90"/>
                    <a:pt x="33" y="60"/>
                    <a:pt x="62" y="36"/>
                  </a:cubicBezTo>
                  <a:cubicBezTo>
                    <a:pt x="91" y="12"/>
                    <a:pt x="130" y="0"/>
                    <a:pt x="180" y="0"/>
                  </a:cubicBezTo>
                  <a:cubicBezTo>
                    <a:pt x="231" y="0"/>
                    <a:pt x="273" y="12"/>
                    <a:pt x="304" y="36"/>
                  </a:cubicBezTo>
                  <a:cubicBezTo>
                    <a:pt x="327" y="54"/>
                    <a:pt x="343" y="78"/>
                    <a:pt x="349" y="108"/>
                  </a:cubicBezTo>
                  <a:cubicBezTo>
                    <a:pt x="353" y="124"/>
                    <a:pt x="341" y="139"/>
                    <a:pt x="324" y="140"/>
                  </a:cubicBezTo>
                  <a:lnTo>
                    <a:pt x="320" y="141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8895173D-9045-411E-B47E-7FD23A132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608" y="1286121"/>
              <a:ext cx="36921" cy="299742"/>
            </a:xfrm>
            <a:custGeom>
              <a:avLst/>
              <a:gdLst>
                <a:gd name="T0" fmla="*/ 29 w 57"/>
                <a:gd name="T1" fmla="*/ 462 h 462"/>
                <a:gd name="T2" fmla="*/ 29 w 57"/>
                <a:gd name="T3" fmla="*/ 462 h 462"/>
                <a:gd name="T4" fmla="*/ 0 w 57"/>
                <a:gd name="T5" fmla="*/ 434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434 h 462"/>
                <a:gd name="T16" fmla="*/ 29 w 57"/>
                <a:gd name="T17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462"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0A1E4CE6-4E33-4BA6-9D4F-22B8D5940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6867" y="1286121"/>
              <a:ext cx="36100" cy="299742"/>
            </a:xfrm>
            <a:custGeom>
              <a:avLst/>
              <a:gdLst>
                <a:gd name="T0" fmla="*/ 28 w 56"/>
                <a:gd name="T1" fmla="*/ 65 h 462"/>
                <a:gd name="T2" fmla="*/ 28 w 56"/>
                <a:gd name="T3" fmla="*/ 65 h 462"/>
                <a:gd name="T4" fmla="*/ 0 w 56"/>
                <a:gd name="T5" fmla="*/ 36 h 462"/>
                <a:gd name="T6" fmla="*/ 0 w 56"/>
                <a:gd name="T7" fmla="*/ 29 h 462"/>
                <a:gd name="T8" fmla="*/ 28 w 56"/>
                <a:gd name="T9" fmla="*/ 0 h 462"/>
                <a:gd name="T10" fmla="*/ 28 w 56"/>
                <a:gd name="T11" fmla="*/ 0 h 462"/>
                <a:gd name="T12" fmla="*/ 56 w 56"/>
                <a:gd name="T13" fmla="*/ 29 h 462"/>
                <a:gd name="T14" fmla="*/ 56 w 56"/>
                <a:gd name="T15" fmla="*/ 36 h 462"/>
                <a:gd name="T16" fmla="*/ 28 w 56"/>
                <a:gd name="T17" fmla="*/ 65 h 462"/>
                <a:gd name="T18" fmla="*/ 28 w 56"/>
                <a:gd name="T19" fmla="*/ 462 h 462"/>
                <a:gd name="T20" fmla="*/ 28 w 56"/>
                <a:gd name="T21" fmla="*/ 462 h 462"/>
                <a:gd name="T22" fmla="*/ 0 w 56"/>
                <a:gd name="T23" fmla="*/ 434 h 462"/>
                <a:gd name="T24" fmla="*/ 0 w 56"/>
                <a:gd name="T25" fmla="*/ 156 h 462"/>
                <a:gd name="T26" fmla="*/ 28 w 56"/>
                <a:gd name="T27" fmla="*/ 128 h 462"/>
                <a:gd name="T28" fmla="*/ 28 w 56"/>
                <a:gd name="T29" fmla="*/ 128 h 462"/>
                <a:gd name="T30" fmla="*/ 56 w 56"/>
                <a:gd name="T31" fmla="*/ 156 h 462"/>
                <a:gd name="T32" fmla="*/ 56 w 56"/>
                <a:gd name="T33" fmla="*/ 434 h 462"/>
                <a:gd name="T34" fmla="*/ 28 w 56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462">
                  <a:moveTo>
                    <a:pt x="28" y="65"/>
                  </a:moveTo>
                  <a:cubicBezTo>
                    <a:pt x="28" y="65"/>
                    <a:pt x="28" y="65"/>
                    <a:pt x="28" y="65"/>
                  </a:cubicBezTo>
                  <a:cubicBezTo>
                    <a:pt x="12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4" y="0"/>
                    <a:pt x="56" y="13"/>
                    <a:pt x="56" y="29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52"/>
                    <a:pt x="44" y="65"/>
                    <a:pt x="28" y="65"/>
                  </a:cubicBezTo>
                  <a:close/>
                  <a:moveTo>
                    <a:pt x="28" y="462"/>
                  </a:moveTo>
                  <a:cubicBezTo>
                    <a:pt x="28" y="462"/>
                    <a:pt x="28" y="462"/>
                    <a:pt x="28" y="462"/>
                  </a:cubicBezTo>
                  <a:cubicBezTo>
                    <a:pt x="12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2" y="128"/>
                    <a:pt x="28" y="128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44" y="128"/>
                    <a:pt x="56" y="141"/>
                    <a:pt x="56" y="156"/>
                  </a:cubicBezTo>
                  <a:cubicBezTo>
                    <a:pt x="56" y="434"/>
                    <a:pt x="56" y="434"/>
                    <a:pt x="56" y="434"/>
                  </a:cubicBezTo>
                  <a:cubicBezTo>
                    <a:pt x="56" y="449"/>
                    <a:pt x="44" y="462"/>
                    <a:pt x="28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53805563-2D7C-487B-AB41-2ABCDF5A2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5222" y="1286121"/>
              <a:ext cx="36647" cy="299742"/>
            </a:xfrm>
            <a:custGeom>
              <a:avLst/>
              <a:gdLst>
                <a:gd name="T0" fmla="*/ 29 w 57"/>
                <a:gd name="T1" fmla="*/ 65 h 462"/>
                <a:gd name="T2" fmla="*/ 29 w 57"/>
                <a:gd name="T3" fmla="*/ 65 h 462"/>
                <a:gd name="T4" fmla="*/ 0 w 57"/>
                <a:gd name="T5" fmla="*/ 36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36 h 462"/>
                <a:gd name="T16" fmla="*/ 29 w 57"/>
                <a:gd name="T17" fmla="*/ 65 h 462"/>
                <a:gd name="T18" fmla="*/ 29 w 57"/>
                <a:gd name="T19" fmla="*/ 462 h 462"/>
                <a:gd name="T20" fmla="*/ 29 w 57"/>
                <a:gd name="T21" fmla="*/ 462 h 462"/>
                <a:gd name="T22" fmla="*/ 0 w 57"/>
                <a:gd name="T23" fmla="*/ 434 h 462"/>
                <a:gd name="T24" fmla="*/ 0 w 57"/>
                <a:gd name="T25" fmla="*/ 156 h 462"/>
                <a:gd name="T26" fmla="*/ 29 w 57"/>
                <a:gd name="T27" fmla="*/ 128 h 462"/>
                <a:gd name="T28" fmla="*/ 29 w 57"/>
                <a:gd name="T29" fmla="*/ 128 h 462"/>
                <a:gd name="T30" fmla="*/ 57 w 57"/>
                <a:gd name="T31" fmla="*/ 156 h 462"/>
                <a:gd name="T32" fmla="*/ 57 w 57"/>
                <a:gd name="T33" fmla="*/ 434 h 462"/>
                <a:gd name="T34" fmla="*/ 29 w 57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462">
                  <a:moveTo>
                    <a:pt x="29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13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7" y="52"/>
                    <a:pt x="44" y="65"/>
                    <a:pt x="29" y="65"/>
                  </a:cubicBezTo>
                  <a:close/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3" y="128"/>
                    <a:pt x="29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4" y="128"/>
                    <a:pt x="57" y="141"/>
                    <a:pt x="57" y="156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F5B09A70-BD5C-4AEC-8E34-1AB2A86C5B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6451" y="1286121"/>
              <a:ext cx="187338" cy="304938"/>
            </a:xfrm>
            <a:custGeom>
              <a:avLst/>
              <a:gdLst>
                <a:gd name="T0" fmla="*/ 264 w 290"/>
                <a:gd name="T1" fmla="*/ 462 h 470"/>
                <a:gd name="T2" fmla="*/ 264 w 290"/>
                <a:gd name="T3" fmla="*/ 462 h 470"/>
                <a:gd name="T4" fmla="*/ 237 w 290"/>
                <a:gd name="T5" fmla="*/ 436 h 470"/>
                <a:gd name="T6" fmla="*/ 237 w 290"/>
                <a:gd name="T7" fmla="*/ 420 h 470"/>
                <a:gd name="T8" fmla="*/ 236 w 290"/>
                <a:gd name="T9" fmla="*/ 420 h 470"/>
                <a:gd name="T10" fmla="*/ 144 w 290"/>
                <a:gd name="T11" fmla="*/ 470 h 470"/>
                <a:gd name="T12" fmla="*/ 41 w 290"/>
                <a:gd name="T13" fmla="*/ 421 h 470"/>
                <a:gd name="T14" fmla="*/ 0 w 290"/>
                <a:gd name="T15" fmla="*/ 295 h 470"/>
                <a:gd name="T16" fmla="*/ 39 w 290"/>
                <a:gd name="T17" fmla="*/ 167 h 470"/>
                <a:gd name="T18" fmla="*/ 141 w 290"/>
                <a:gd name="T19" fmla="*/ 120 h 470"/>
                <a:gd name="T20" fmla="*/ 232 w 290"/>
                <a:gd name="T21" fmla="*/ 166 h 470"/>
                <a:gd name="T22" fmla="*/ 234 w 290"/>
                <a:gd name="T23" fmla="*/ 166 h 470"/>
                <a:gd name="T24" fmla="*/ 234 w 290"/>
                <a:gd name="T25" fmla="*/ 27 h 470"/>
                <a:gd name="T26" fmla="*/ 260 w 290"/>
                <a:gd name="T27" fmla="*/ 0 h 470"/>
                <a:gd name="T28" fmla="*/ 264 w 290"/>
                <a:gd name="T29" fmla="*/ 0 h 470"/>
                <a:gd name="T30" fmla="*/ 290 w 290"/>
                <a:gd name="T31" fmla="*/ 27 h 470"/>
                <a:gd name="T32" fmla="*/ 290 w 290"/>
                <a:gd name="T33" fmla="*/ 436 h 470"/>
                <a:gd name="T34" fmla="*/ 264 w 290"/>
                <a:gd name="T35" fmla="*/ 462 h 470"/>
                <a:gd name="T36" fmla="*/ 150 w 290"/>
                <a:gd name="T37" fmla="*/ 423 h 470"/>
                <a:gd name="T38" fmla="*/ 213 w 290"/>
                <a:gd name="T39" fmla="*/ 393 h 470"/>
                <a:gd name="T40" fmla="*/ 239 w 290"/>
                <a:gd name="T41" fmla="*/ 300 h 470"/>
                <a:gd name="T42" fmla="*/ 215 w 290"/>
                <a:gd name="T43" fmla="*/ 203 h 470"/>
                <a:gd name="T44" fmla="*/ 147 w 290"/>
                <a:gd name="T45" fmla="*/ 167 h 470"/>
                <a:gd name="T46" fmla="*/ 81 w 290"/>
                <a:gd name="T47" fmla="*/ 202 h 470"/>
                <a:gd name="T48" fmla="*/ 58 w 290"/>
                <a:gd name="T49" fmla="*/ 295 h 470"/>
                <a:gd name="T50" fmla="*/ 70 w 290"/>
                <a:gd name="T51" fmla="*/ 366 h 470"/>
                <a:gd name="T52" fmla="*/ 104 w 290"/>
                <a:gd name="T53" fmla="*/ 409 h 470"/>
                <a:gd name="T54" fmla="*/ 150 w 290"/>
                <a:gd name="T55" fmla="*/ 42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0" h="470">
                  <a:moveTo>
                    <a:pt x="264" y="462"/>
                  </a:moveTo>
                  <a:cubicBezTo>
                    <a:pt x="264" y="462"/>
                    <a:pt x="264" y="462"/>
                    <a:pt x="264" y="462"/>
                  </a:cubicBezTo>
                  <a:cubicBezTo>
                    <a:pt x="249" y="462"/>
                    <a:pt x="237" y="450"/>
                    <a:pt x="237" y="436"/>
                  </a:cubicBezTo>
                  <a:cubicBezTo>
                    <a:pt x="237" y="420"/>
                    <a:pt x="237" y="420"/>
                    <a:pt x="237" y="420"/>
                  </a:cubicBezTo>
                  <a:cubicBezTo>
                    <a:pt x="236" y="420"/>
                    <a:pt x="236" y="420"/>
                    <a:pt x="236" y="420"/>
                  </a:cubicBezTo>
                  <a:cubicBezTo>
                    <a:pt x="216" y="453"/>
                    <a:pt x="185" y="470"/>
                    <a:pt x="144" y="470"/>
                  </a:cubicBezTo>
                  <a:cubicBezTo>
                    <a:pt x="103" y="470"/>
                    <a:pt x="69" y="454"/>
                    <a:pt x="41" y="421"/>
                  </a:cubicBezTo>
                  <a:cubicBezTo>
                    <a:pt x="14" y="389"/>
                    <a:pt x="0" y="347"/>
                    <a:pt x="0" y="295"/>
                  </a:cubicBezTo>
                  <a:cubicBezTo>
                    <a:pt x="0" y="241"/>
                    <a:pt x="13" y="199"/>
                    <a:pt x="39" y="167"/>
                  </a:cubicBezTo>
                  <a:cubicBezTo>
                    <a:pt x="65" y="136"/>
                    <a:pt x="99" y="120"/>
                    <a:pt x="141" y="120"/>
                  </a:cubicBezTo>
                  <a:cubicBezTo>
                    <a:pt x="181" y="120"/>
                    <a:pt x="212" y="136"/>
                    <a:pt x="232" y="166"/>
                  </a:cubicBezTo>
                  <a:cubicBezTo>
                    <a:pt x="234" y="166"/>
                    <a:pt x="234" y="166"/>
                    <a:pt x="234" y="166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4" y="12"/>
                    <a:pt x="245" y="0"/>
                    <a:pt x="26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8" y="0"/>
                    <a:pt x="290" y="12"/>
                    <a:pt x="290" y="27"/>
                  </a:cubicBezTo>
                  <a:cubicBezTo>
                    <a:pt x="290" y="436"/>
                    <a:pt x="290" y="436"/>
                    <a:pt x="290" y="436"/>
                  </a:cubicBezTo>
                  <a:cubicBezTo>
                    <a:pt x="290" y="450"/>
                    <a:pt x="278" y="462"/>
                    <a:pt x="264" y="462"/>
                  </a:cubicBezTo>
                  <a:close/>
                  <a:moveTo>
                    <a:pt x="150" y="423"/>
                  </a:moveTo>
                  <a:cubicBezTo>
                    <a:pt x="175" y="423"/>
                    <a:pt x="196" y="413"/>
                    <a:pt x="213" y="393"/>
                  </a:cubicBezTo>
                  <a:cubicBezTo>
                    <a:pt x="230" y="372"/>
                    <a:pt x="239" y="342"/>
                    <a:pt x="239" y="300"/>
                  </a:cubicBezTo>
                  <a:cubicBezTo>
                    <a:pt x="239" y="260"/>
                    <a:pt x="231" y="227"/>
                    <a:pt x="215" y="203"/>
                  </a:cubicBezTo>
                  <a:cubicBezTo>
                    <a:pt x="199" y="179"/>
                    <a:pt x="177" y="167"/>
                    <a:pt x="147" y="167"/>
                  </a:cubicBezTo>
                  <a:cubicBezTo>
                    <a:pt x="118" y="167"/>
                    <a:pt x="96" y="178"/>
                    <a:pt x="81" y="202"/>
                  </a:cubicBezTo>
                  <a:cubicBezTo>
                    <a:pt x="66" y="226"/>
                    <a:pt x="58" y="257"/>
                    <a:pt x="58" y="295"/>
                  </a:cubicBezTo>
                  <a:cubicBezTo>
                    <a:pt x="58" y="323"/>
                    <a:pt x="62" y="346"/>
                    <a:pt x="70" y="366"/>
                  </a:cubicBezTo>
                  <a:cubicBezTo>
                    <a:pt x="78" y="385"/>
                    <a:pt x="90" y="399"/>
                    <a:pt x="104" y="409"/>
                  </a:cubicBezTo>
                  <a:cubicBezTo>
                    <a:pt x="119" y="419"/>
                    <a:pt x="134" y="423"/>
                    <a:pt x="150" y="423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3776C0FC-51B4-43E9-A802-9FD933C30A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9735" y="1363791"/>
              <a:ext cx="199371" cy="227268"/>
            </a:xfrm>
            <a:custGeom>
              <a:avLst/>
              <a:gdLst>
                <a:gd name="T0" fmla="*/ 280 w 308"/>
                <a:gd name="T1" fmla="*/ 189 h 350"/>
                <a:gd name="T2" fmla="*/ 68 w 308"/>
                <a:gd name="T3" fmla="*/ 189 h 350"/>
                <a:gd name="T4" fmla="*/ 59 w 308"/>
                <a:gd name="T5" fmla="*/ 200 h 350"/>
                <a:gd name="T6" fmla="*/ 89 w 308"/>
                <a:gd name="T7" fmla="*/ 274 h 350"/>
                <a:gd name="T8" fmla="*/ 160 w 308"/>
                <a:gd name="T9" fmla="*/ 303 h 350"/>
                <a:gd name="T10" fmla="*/ 214 w 308"/>
                <a:gd name="T11" fmla="*/ 286 h 350"/>
                <a:gd name="T12" fmla="*/ 239 w 308"/>
                <a:gd name="T13" fmla="*/ 255 h 350"/>
                <a:gd name="T14" fmla="*/ 272 w 308"/>
                <a:gd name="T15" fmla="*/ 237 h 350"/>
                <a:gd name="T16" fmla="*/ 272 w 308"/>
                <a:gd name="T17" fmla="*/ 237 h 350"/>
                <a:gd name="T18" fmla="*/ 293 w 308"/>
                <a:gd name="T19" fmla="*/ 277 h 350"/>
                <a:gd name="T20" fmla="*/ 254 w 308"/>
                <a:gd name="T21" fmla="*/ 322 h 350"/>
                <a:gd name="T22" fmla="*/ 160 w 308"/>
                <a:gd name="T23" fmla="*/ 350 h 350"/>
                <a:gd name="T24" fmla="*/ 42 w 308"/>
                <a:gd name="T25" fmla="*/ 304 h 350"/>
                <a:gd name="T26" fmla="*/ 0 w 308"/>
                <a:gd name="T27" fmla="*/ 178 h 350"/>
                <a:gd name="T28" fmla="*/ 41 w 308"/>
                <a:gd name="T29" fmla="*/ 50 h 350"/>
                <a:gd name="T30" fmla="*/ 157 w 308"/>
                <a:gd name="T31" fmla="*/ 0 h 350"/>
                <a:gd name="T32" fmla="*/ 227 w 308"/>
                <a:gd name="T33" fmla="*/ 16 h 350"/>
                <a:gd name="T34" fmla="*/ 284 w 308"/>
                <a:gd name="T35" fmla="*/ 71 h 350"/>
                <a:gd name="T36" fmla="*/ 307 w 308"/>
                <a:gd name="T37" fmla="*/ 161 h 350"/>
                <a:gd name="T38" fmla="*/ 280 w 308"/>
                <a:gd name="T39" fmla="*/ 189 h 350"/>
                <a:gd name="T40" fmla="*/ 245 w 308"/>
                <a:gd name="T41" fmla="*/ 143 h 350"/>
                <a:gd name="T42" fmla="*/ 249 w 308"/>
                <a:gd name="T43" fmla="*/ 137 h 350"/>
                <a:gd name="T44" fmla="*/ 218 w 308"/>
                <a:gd name="T45" fmla="*/ 69 h 350"/>
                <a:gd name="T46" fmla="*/ 157 w 308"/>
                <a:gd name="T47" fmla="*/ 47 h 350"/>
                <a:gd name="T48" fmla="*/ 91 w 308"/>
                <a:gd name="T49" fmla="*/ 73 h 350"/>
                <a:gd name="T50" fmla="*/ 63 w 308"/>
                <a:gd name="T51" fmla="*/ 127 h 350"/>
                <a:gd name="T52" fmla="*/ 75 w 308"/>
                <a:gd name="T53" fmla="*/ 143 h 350"/>
                <a:gd name="T54" fmla="*/ 245 w 308"/>
                <a:gd name="T55" fmla="*/ 1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8" h="350">
                  <a:moveTo>
                    <a:pt x="280" y="189"/>
                  </a:moveTo>
                  <a:cubicBezTo>
                    <a:pt x="68" y="189"/>
                    <a:pt x="68" y="189"/>
                    <a:pt x="68" y="189"/>
                  </a:cubicBezTo>
                  <a:cubicBezTo>
                    <a:pt x="63" y="189"/>
                    <a:pt x="58" y="194"/>
                    <a:pt x="59" y="200"/>
                  </a:cubicBezTo>
                  <a:cubicBezTo>
                    <a:pt x="62" y="232"/>
                    <a:pt x="72" y="256"/>
                    <a:pt x="89" y="274"/>
                  </a:cubicBezTo>
                  <a:cubicBezTo>
                    <a:pt x="108" y="294"/>
                    <a:pt x="132" y="303"/>
                    <a:pt x="160" y="303"/>
                  </a:cubicBezTo>
                  <a:cubicBezTo>
                    <a:pt x="181" y="303"/>
                    <a:pt x="200" y="298"/>
                    <a:pt x="214" y="286"/>
                  </a:cubicBezTo>
                  <a:cubicBezTo>
                    <a:pt x="224" y="278"/>
                    <a:pt x="232" y="268"/>
                    <a:pt x="239" y="255"/>
                  </a:cubicBezTo>
                  <a:cubicBezTo>
                    <a:pt x="246" y="243"/>
                    <a:pt x="258" y="236"/>
                    <a:pt x="272" y="237"/>
                  </a:cubicBezTo>
                  <a:cubicBezTo>
                    <a:pt x="272" y="237"/>
                    <a:pt x="272" y="237"/>
                    <a:pt x="272" y="237"/>
                  </a:cubicBezTo>
                  <a:cubicBezTo>
                    <a:pt x="291" y="240"/>
                    <a:pt x="301" y="260"/>
                    <a:pt x="293" y="277"/>
                  </a:cubicBezTo>
                  <a:cubicBezTo>
                    <a:pt x="283" y="295"/>
                    <a:pt x="270" y="310"/>
                    <a:pt x="254" y="322"/>
                  </a:cubicBezTo>
                  <a:cubicBezTo>
                    <a:pt x="229" y="341"/>
                    <a:pt x="198" y="350"/>
                    <a:pt x="160" y="350"/>
                  </a:cubicBezTo>
                  <a:cubicBezTo>
                    <a:pt x="110" y="350"/>
                    <a:pt x="70" y="335"/>
                    <a:pt x="42" y="304"/>
                  </a:cubicBezTo>
                  <a:cubicBezTo>
                    <a:pt x="14" y="273"/>
                    <a:pt x="0" y="231"/>
                    <a:pt x="0" y="178"/>
                  </a:cubicBezTo>
                  <a:cubicBezTo>
                    <a:pt x="0" y="125"/>
                    <a:pt x="13" y="82"/>
                    <a:pt x="41" y="50"/>
                  </a:cubicBezTo>
                  <a:cubicBezTo>
                    <a:pt x="68" y="17"/>
                    <a:pt x="107" y="0"/>
                    <a:pt x="157" y="0"/>
                  </a:cubicBezTo>
                  <a:cubicBezTo>
                    <a:pt x="181" y="0"/>
                    <a:pt x="204" y="6"/>
                    <a:pt x="227" y="16"/>
                  </a:cubicBezTo>
                  <a:cubicBezTo>
                    <a:pt x="250" y="27"/>
                    <a:pt x="269" y="45"/>
                    <a:pt x="284" y="71"/>
                  </a:cubicBezTo>
                  <a:cubicBezTo>
                    <a:pt x="297" y="92"/>
                    <a:pt x="305" y="122"/>
                    <a:pt x="307" y="161"/>
                  </a:cubicBezTo>
                  <a:cubicBezTo>
                    <a:pt x="308" y="176"/>
                    <a:pt x="296" y="189"/>
                    <a:pt x="280" y="189"/>
                  </a:cubicBezTo>
                  <a:close/>
                  <a:moveTo>
                    <a:pt x="245" y="143"/>
                  </a:moveTo>
                  <a:cubicBezTo>
                    <a:pt x="247" y="143"/>
                    <a:pt x="250" y="140"/>
                    <a:pt x="249" y="137"/>
                  </a:cubicBezTo>
                  <a:cubicBezTo>
                    <a:pt x="246" y="106"/>
                    <a:pt x="236" y="83"/>
                    <a:pt x="218" y="69"/>
                  </a:cubicBezTo>
                  <a:cubicBezTo>
                    <a:pt x="199" y="54"/>
                    <a:pt x="179" y="47"/>
                    <a:pt x="157" y="47"/>
                  </a:cubicBezTo>
                  <a:cubicBezTo>
                    <a:pt x="130" y="47"/>
                    <a:pt x="108" y="56"/>
                    <a:pt x="91" y="73"/>
                  </a:cubicBezTo>
                  <a:cubicBezTo>
                    <a:pt x="77" y="88"/>
                    <a:pt x="68" y="106"/>
                    <a:pt x="63" y="127"/>
                  </a:cubicBezTo>
                  <a:cubicBezTo>
                    <a:pt x="62" y="135"/>
                    <a:pt x="67" y="143"/>
                    <a:pt x="75" y="143"/>
                  </a:cubicBezTo>
                  <a:lnTo>
                    <a:pt x="245" y="143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D12B91F-D2E9-404B-A53C-F421F58AF283}"/>
              </a:ext>
            </a:extLst>
          </p:cNvPr>
          <p:cNvGrpSpPr/>
          <p:nvPr/>
        </p:nvGrpSpPr>
        <p:grpSpPr>
          <a:xfrm>
            <a:off x="9693503" y="1128666"/>
            <a:ext cx="1608133" cy="1603954"/>
            <a:chOff x="9693503" y="1128666"/>
            <a:chExt cx="1608133" cy="1603954"/>
          </a:xfrm>
        </p:grpSpPr>
        <p:sp>
          <p:nvSpPr>
            <p:cNvPr id="51" name="矩形 211">
              <a:extLst>
                <a:ext uri="{FF2B5EF4-FFF2-40B4-BE49-F238E27FC236}">
                  <a16:creationId xmlns:a16="http://schemas.microsoft.com/office/drawing/2014/main" id="{D1D87427-94C3-4C88-B16C-19A2B34A5223}"/>
                </a:ext>
              </a:extLst>
            </p:cNvPr>
            <p:cNvSpPr/>
            <p:nvPr/>
          </p:nvSpPr>
          <p:spPr>
            <a:xfrm>
              <a:off x="9693503" y="2486399"/>
              <a:ext cx="160813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扫码领取 </a:t>
              </a: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 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个月试用会员</a:t>
              </a:r>
              <a:endParaRPr lang="en-US" altLang="zh-CN" sz="10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2" name="组合 212">
              <a:extLst>
                <a:ext uri="{FF2B5EF4-FFF2-40B4-BE49-F238E27FC236}">
                  <a16:creationId xmlns:a16="http://schemas.microsoft.com/office/drawing/2014/main" id="{1068CC0F-C3FC-4046-BD58-9BF7206057E9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18694" y="1128666"/>
              <a:ext cx="1357733" cy="1357734"/>
              <a:chOff x="4693653" y="1484781"/>
              <a:chExt cx="2329760" cy="2329758"/>
            </a:xfrm>
          </p:grpSpPr>
          <p:pic>
            <p:nvPicPr>
              <p:cNvPr id="53" name="图片 213">
                <a:extLst>
                  <a:ext uri="{FF2B5EF4-FFF2-40B4-BE49-F238E27FC236}">
                    <a16:creationId xmlns:a16="http://schemas.microsoft.com/office/drawing/2014/main" id="{7604ECF0-9FD1-4D5A-97B2-7B219CCC9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54" name="组合 214">
                <a:extLst>
                  <a:ext uri="{FF2B5EF4-FFF2-40B4-BE49-F238E27FC236}">
                    <a16:creationId xmlns:a16="http://schemas.microsoft.com/office/drawing/2014/main" id="{3E28C526-5B1C-4611-B4C9-8666ED4F11BC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57" name="圆角矩形 215">
                  <a:extLst>
                    <a:ext uri="{FF2B5EF4-FFF2-40B4-BE49-F238E27FC236}">
                      <a16:creationId xmlns:a16="http://schemas.microsoft.com/office/drawing/2014/main" id="{E684D243-2E91-47B4-ABB4-C46D63B88EEF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8" name="圆角矩形 216">
                  <a:extLst>
                    <a:ext uri="{FF2B5EF4-FFF2-40B4-BE49-F238E27FC236}">
                      <a16:creationId xmlns:a16="http://schemas.microsoft.com/office/drawing/2014/main" id="{48995899-07B6-4BF8-96C7-01B147533C4F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3" name="图片 2" descr="图片包含 物体, 急救箱&#10;&#10;已生成高可信度的说明">
              <a:extLst>
                <a:ext uri="{FF2B5EF4-FFF2-40B4-BE49-F238E27FC236}">
                  <a16:creationId xmlns:a16="http://schemas.microsoft.com/office/drawing/2014/main" id="{100DC124-76DD-435E-ABC6-A5BB56344149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694" y="1128666"/>
              <a:ext cx="1357733" cy="1357734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16107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5" name="7aad327f-96ee-479b-9e47-4d9af0f21fa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606394" y="1494000"/>
            <a:ext cx="6979213" cy="4544997"/>
            <a:chOff x="2606394" y="1494000"/>
            <a:chExt cx="6979213" cy="4544997"/>
          </a:xfrm>
        </p:grpSpPr>
        <p:grpSp>
          <p:nvGrpSpPr>
            <p:cNvPr id="6" name="îśḷîdè"/>
            <p:cNvGrpSpPr/>
            <p:nvPr/>
          </p:nvGrpSpPr>
          <p:grpSpPr>
            <a:xfrm>
              <a:off x="3731650" y="3037186"/>
              <a:ext cx="1548058" cy="1346811"/>
              <a:chOff x="3731650" y="3001614"/>
              <a:chExt cx="1548058" cy="1346811"/>
            </a:xfrm>
          </p:grpSpPr>
          <p:sp>
            <p:nvSpPr>
              <p:cNvPr id="32" name="íṥ1iḍè"/>
              <p:cNvSpPr/>
              <p:nvPr/>
            </p:nvSpPr>
            <p:spPr>
              <a:xfrm>
                <a:off x="3731650" y="3001614"/>
                <a:ext cx="1548058" cy="134681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4"/>
              </a:solidFill>
              <a:ln w="5715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ís1idê"/>
              <p:cNvSpPr/>
              <p:nvPr/>
            </p:nvSpPr>
            <p:spPr bwMode="auto">
              <a:xfrm>
                <a:off x="4357779" y="3471893"/>
                <a:ext cx="354331" cy="360000"/>
              </a:xfrm>
              <a:custGeom>
                <a:avLst/>
                <a:gdLst>
                  <a:gd name="T0" fmla="*/ 49 w 125"/>
                  <a:gd name="T1" fmla="*/ 16 h 127"/>
                  <a:gd name="T2" fmla="*/ 36 w 125"/>
                  <a:gd name="T3" fmla="*/ 18 h 127"/>
                  <a:gd name="T4" fmla="*/ 25 w 125"/>
                  <a:gd name="T5" fmla="*/ 26 h 127"/>
                  <a:gd name="T6" fmla="*/ 18 w 125"/>
                  <a:gd name="T7" fmla="*/ 37 h 127"/>
                  <a:gd name="T8" fmla="*/ 15 w 125"/>
                  <a:gd name="T9" fmla="*/ 50 h 127"/>
                  <a:gd name="T10" fmla="*/ 18 w 125"/>
                  <a:gd name="T11" fmla="*/ 64 h 127"/>
                  <a:gd name="T12" fmla="*/ 25 w 125"/>
                  <a:gd name="T13" fmla="*/ 75 h 127"/>
                  <a:gd name="T14" fmla="*/ 36 w 125"/>
                  <a:gd name="T15" fmla="*/ 81 h 127"/>
                  <a:gd name="T16" fmla="*/ 49 w 125"/>
                  <a:gd name="T17" fmla="*/ 85 h 127"/>
                  <a:gd name="T18" fmla="*/ 63 w 125"/>
                  <a:gd name="T19" fmla="*/ 81 h 127"/>
                  <a:gd name="T20" fmla="*/ 73 w 125"/>
                  <a:gd name="T21" fmla="*/ 75 h 127"/>
                  <a:gd name="T22" fmla="*/ 81 w 125"/>
                  <a:gd name="T23" fmla="*/ 64 h 127"/>
                  <a:gd name="T24" fmla="*/ 84 w 125"/>
                  <a:gd name="T25" fmla="*/ 50 h 127"/>
                  <a:gd name="T26" fmla="*/ 81 w 125"/>
                  <a:gd name="T27" fmla="*/ 37 h 127"/>
                  <a:gd name="T28" fmla="*/ 73 w 125"/>
                  <a:gd name="T29" fmla="*/ 26 h 127"/>
                  <a:gd name="T30" fmla="*/ 63 w 125"/>
                  <a:gd name="T31" fmla="*/ 18 h 127"/>
                  <a:gd name="T32" fmla="*/ 49 w 125"/>
                  <a:gd name="T33" fmla="*/ 16 h 127"/>
                  <a:gd name="T34" fmla="*/ 49 w 125"/>
                  <a:gd name="T35" fmla="*/ 0 h 127"/>
                  <a:gd name="T36" fmla="*/ 68 w 125"/>
                  <a:gd name="T37" fmla="*/ 4 h 127"/>
                  <a:gd name="T38" fmla="*/ 85 w 125"/>
                  <a:gd name="T39" fmla="*/ 16 h 127"/>
                  <a:gd name="T40" fmla="*/ 95 w 125"/>
                  <a:gd name="T41" fmla="*/ 31 h 127"/>
                  <a:gd name="T42" fmla="*/ 99 w 125"/>
                  <a:gd name="T43" fmla="*/ 50 h 127"/>
                  <a:gd name="T44" fmla="*/ 97 w 125"/>
                  <a:gd name="T45" fmla="*/ 64 h 127"/>
                  <a:gd name="T46" fmla="*/ 91 w 125"/>
                  <a:gd name="T47" fmla="*/ 77 h 127"/>
                  <a:gd name="T48" fmla="*/ 91 w 125"/>
                  <a:gd name="T49" fmla="*/ 78 h 127"/>
                  <a:gd name="T50" fmla="*/ 122 w 125"/>
                  <a:gd name="T51" fmla="*/ 109 h 127"/>
                  <a:gd name="T52" fmla="*/ 124 w 125"/>
                  <a:gd name="T53" fmla="*/ 113 h 127"/>
                  <a:gd name="T54" fmla="*/ 125 w 125"/>
                  <a:gd name="T55" fmla="*/ 116 h 127"/>
                  <a:gd name="T56" fmla="*/ 124 w 125"/>
                  <a:gd name="T57" fmla="*/ 120 h 127"/>
                  <a:gd name="T58" fmla="*/ 122 w 125"/>
                  <a:gd name="T59" fmla="*/ 123 h 127"/>
                  <a:gd name="T60" fmla="*/ 119 w 125"/>
                  <a:gd name="T61" fmla="*/ 126 h 127"/>
                  <a:gd name="T62" fmla="*/ 115 w 125"/>
                  <a:gd name="T63" fmla="*/ 127 h 127"/>
                  <a:gd name="T64" fmla="*/ 111 w 125"/>
                  <a:gd name="T65" fmla="*/ 126 h 127"/>
                  <a:gd name="T66" fmla="*/ 107 w 125"/>
                  <a:gd name="T67" fmla="*/ 123 h 127"/>
                  <a:gd name="T68" fmla="*/ 77 w 125"/>
                  <a:gd name="T69" fmla="*/ 93 h 127"/>
                  <a:gd name="T70" fmla="*/ 76 w 125"/>
                  <a:gd name="T71" fmla="*/ 92 h 127"/>
                  <a:gd name="T72" fmla="*/ 64 w 125"/>
                  <a:gd name="T73" fmla="*/ 98 h 127"/>
                  <a:gd name="T74" fmla="*/ 49 w 125"/>
                  <a:gd name="T75" fmla="*/ 101 h 127"/>
                  <a:gd name="T76" fmla="*/ 30 w 125"/>
                  <a:gd name="T77" fmla="*/ 97 h 127"/>
                  <a:gd name="T78" fmla="*/ 14 w 125"/>
                  <a:gd name="T79" fmla="*/ 85 h 127"/>
                  <a:gd name="T80" fmla="*/ 4 w 125"/>
                  <a:gd name="T81" fmla="*/ 69 h 127"/>
                  <a:gd name="T82" fmla="*/ 0 w 125"/>
                  <a:gd name="T83" fmla="*/ 50 h 127"/>
                  <a:gd name="T84" fmla="*/ 4 w 125"/>
                  <a:gd name="T85" fmla="*/ 31 h 127"/>
                  <a:gd name="T86" fmla="*/ 14 w 125"/>
                  <a:gd name="T87" fmla="*/ 16 h 127"/>
                  <a:gd name="T88" fmla="*/ 30 w 125"/>
                  <a:gd name="T89" fmla="*/ 4 h 127"/>
                  <a:gd name="T90" fmla="*/ 49 w 125"/>
                  <a:gd name="T91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5" h="127">
                    <a:moveTo>
                      <a:pt x="49" y="16"/>
                    </a:moveTo>
                    <a:lnTo>
                      <a:pt x="36" y="18"/>
                    </a:lnTo>
                    <a:lnTo>
                      <a:pt x="25" y="26"/>
                    </a:lnTo>
                    <a:lnTo>
                      <a:pt x="18" y="37"/>
                    </a:lnTo>
                    <a:lnTo>
                      <a:pt x="15" y="50"/>
                    </a:lnTo>
                    <a:lnTo>
                      <a:pt x="18" y="64"/>
                    </a:lnTo>
                    <a:lnTo>
                      <a:pt x="25" y="75"/>
                    </a:lnTo>
                    <a:lnTo>
                      <a:pt x="36" y="81"/>
                    </a:lnTo>
                    <a:lnTo>
                      <a:pt x="49" y="85"/>
                    </a:lnTo>
                    <a:lnTo>
                      <a:pt x="63" y="81"/>
                    </a:lnTo>
                    <a:lnTo>
                      <a:pt x="73" y="75"/>
                    </a:lnTo>
                    <a:lnTo>
                      <a:pt x="81" y="64"/>
                    </a:lnTo>
                    <a:lnTo>
                      <a:pt x="84" y="50"/>
                    </a:lnTo>
                    <a:lnTo>
                      <a:pt x="81" y="37"/>
                    </a:lnTo>
                    <a:lnTo>
                      <a:pt x="73" y="26"/>
                    </a:lnTo>
                    <a:lnTo>
                      <a:pt x="63" y="18"/>
                    </a:lnTo>
                    <a:lnTo>
                      <a:pt x="49" y="16"/>
                    </a:lnTo>
                    <a:close/>
                    <a:moveTo>
                      <a:pt x="49" y="0"/>
                    </a:moveTo>
                    <a:lnTo>
                      <a:pt x="68" y="4"/>
                    </a:lnTo>
                    <a:lnTo>
                      <a:pt x="85" y="16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7" y="64"/>
                    </a:lnTo>
                    <a:lnTo>
                      <a:pt x="91" y="77"/>
                    </a:lnTo>
                    <a:lnTo>
                      <a:pt x="91" y="78"/>
                    </a:lnTo>
                    <a:lnTo>
                      <a:pt x="122" y="109"/>
                    </a:lnTo>
                    <a:lnTo>
                      <a:pt x="124" y="113"/>
                    </a:lnTo>
                    <a:lnTo>
                      <a:pt x="125" y="116"/>
                    </a:lnTo>
                    <a:lnTo>
                      <a:pt x="124" y="120"/>
                    </a:lnTo>
                    <a:lnTo>
                      <a:pt x="122" y="123"/>
                    </a:lnTo>
                    <a:lnTo>
                      <a:pt x="119" y="126"/>
                    </a:lnTo>
                    <a:lnTo>
                      <a:pt x="115" y="127"/>
                    </a:lnTo>
                    <a:lnTo>
                      <a:pt x="111" y="126"/>
                    </a:lnTo>
                    <a:lnTo>
                      <a:pt x="107" y="123"/>
                    </a:lnTo>
                    <a:lnTo>
                      <a:pt x="77" y="93"/>
                    </a:lnTo>
                    <a:lnTo>
                      <a:pt x="76" y="92"/>
                    </a:lnTo>
                    <a:lnTo>
                      <a:pt x="64" y="98"/>
                    </a:lnTo>
                    <a:lnTo>
                      <a:pt x="49" y="101"/>
                    </a:lnTo>
                    <a:lnTo>
                      <a:pt x="30" y="97"/>
                    </a:lnTo>
                    <a:lnTo>
                      <a:pt x="14" y="85"/>
                    </a:lnTo>
                    <a:lnTo>
                      <a:pt x="4" y="69"/>
                    </a:lnTo>
                    <a:lnTo>
                      <a:pt x="0" y="50"/>
                    </a:lnTo>
                    <a:lnTo>
                      <a:pt x="4" y="31"/>
                    </a:lnTo>
                    <a:lnTo>
                      <a:pt x="14" y="16"/>
                    </a:lnTo>
                    <a:lnTo>
                      <a:pt x="30" y="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iSļïḋé"/>
            <p:cNvGrpSpPr/>
            <p:nvPr/>
          </p:nvGrpSpPr>
          <p:grpSpPr>
            <a:xfrm>
              <a:off x="6414731" y="3037186"/>
              <a:ext cx="1548058" cy="1346811"/>
              <a:chOff x="6414731" y="3001614"/>
              <a:chExt cx="1548058" cy="1346811"/>
            </a:xfrm>
          </p:grpSpPr>
          <p:sp>
            <p:nvSpPr>
              <p:cNvPr id="30" name="ïṩḻîḍe"/>
              <p:cNvSpPr/>
              <p:nvPr/>
            </p:nvSpPr>
            <p:spPr>
              <a:xfrm>
                <a:off x="6414731" y="3001614"/>
                <a:ext cx="1548058" cy="134681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2"/>
              </a:solidFill>
              <a:ln w="5715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$ľïḍê"/>
              <p:cNvSpPr/>
              <p:nvPr/>
            </p:nvSpPr>
            <p:spPr bwMode="auto">
              <a:xfrm>
                <a:off x="7080976" y="3495019"/>
                <a:ext cx="342439" cy="360000"/>
              </a:xfrm>
              <a:custGeom>
                <a:avLst/>
                <a:gdLst>
                  <a:gd name="T0" fmla="*/ 61 w 117"/>
                  <a:gd name="T1" fmla="*/ 38 h 123"/>
                  <a:gd name="T2" fmla="*/ 72 w 117"/>
                  <a:gd name="T3" fmla="*/ 43 h 123"/>
                  <a:gd name="T4" fmla="*/ 76 w 117"/>
                  <a:gd name="T5" fmla="*/ 47 h 123"/>
                  <a:gd name="T6" fmla="*/ 63 w 117"/>
                  <a:gd name="T7" fmla="*/ 62 h 123"/>
                  <a:gd name="T8" fmla="*/ 61 w 117"/>
                  <a:gd name="T9" fmla="*/ 59 h 123"/>
                  <a:gd name="T10" fmla="*/ 54 w 117"/>
                  <a:gd name="T11" fmla="*/ 57 h 123"/>
                  <a:gd name="T12" fmla="*/ 49 w 117"/>
                  <a:gd name="T13" fmla="*/ 59 h 123"/>
                  <a:gd name="T14" fmla="*/ 24 w 117"/>
                  <a:gd name="T15" fmla="*/ 83 h 123"/>
                  <a:gd name="T16" fmla="*/ 20 w 117"/>
                  <a:gd name="T17" fmla="*/ 88 h 123"/>
                  <a:gd name="T18" fmla="*/ 20 w 117"/>
                  <a:gd name="T19" fmla="*/ 94 h 123"/>
                  <a:gd name="T20" fmla="*/ 24 w 117"/>
                  <a:gd name="T21" fmla="*/ 100 h 123"/>
                  <a:gd name="T22" fmla="*/ 27 w 117"/>
                  <a:gd name="T23" fmla="*/ 102 h 123"/>
                  <a:gd name="T24" fmla="*/ 33 w 117"/>
                  <a:gd name="T25" fmla="*/ 104 h 123"/>
                  <a:gd name="T26" fmla="*/ 38 w 117"/>
                  <a:gd name="T27" fmla="*/ 102 h 123"/>
                  <a:gd name="T28" fmla="*/ 51 w 117"/>
                  <a:gd name="T29" fmla="*/ 91 h 123"/>
                  <a:gd name="T30" fmla="*/ 58 w 117"/>
                  <a:gd name="T31" fmla="*/ 88 h 123"/>
                  <a:gd name="T32" fmla="*/ 65 w 117"/>
                  <a:gd name="T33" fmla="*/ 91 h 123"/>
                  <a:gd name="T34" fmla="*/ 67 w 117"/>
                  <a:gd name="T35" fmla="*/ 97 h 123"/>
                  <a:gd name="T36" fmla="*/ 65 w 117"/>
                  <a:gd name="T37" fmla="*/ 104 h 123"/>
                  <a:gd name="T38" fmla="*/ 45 w 117"/>
                  <a:gd name="T39" fmla="*/ 121 h 123"/>
                  <a:gd name="T40" fmla="*/ 33 w 117"/>
                  <a:gd name="T41" fmla="*/ 123 h 123"/>
                  <a:gd name="T42" fmla="*/ 11 w 117"/>
                  <a:gd name="T43" fmla="*/ 114 h 123"/>
                  <a:gd name="T44" fmla="*/ 3 w 117"/>
                  <a:gd name="T45" fmla="*/ 102 h 123"/>
                  <a:gd name="T46" fmla="*/ 3 w 117"/>
                  <a:gd name="T47" fmla="*/ 79 h 123"/>
                  <a:gd name="T48" fmla="*/ 32 w 117"/>
                  <a:gd name="T49" fmla="*/ 47 h 123"/>
                  <a:gd name="T50" fmla="*/ 54 w 117"/>
                  <a:gd name="T51" fmla="*/ 38 h 123"/>
                  <a:gd name="T52" fmla="*/ 97 w 117"/>
                  <a:gd name="T53" fmla="*/ 3 h 123"/>
                  <a:gd name="T54" fmla="*/ 108 w 117"/>
                  <a:gd name="T55" fmla="*/ 9 h 123"/>
                  <a:gd name="T56" fmla="*/ 117 w 117"/>
                  <a:gd name="T57" fmla="*/ 32 h 123"/>
                  <a:gd name="T58" fmla="*/ 108 w 117"/>
                  <a:gd name="T59" fmla="*/ 54 h 123"/>
                  <a:gd name="T60" fmla="*/ 75 w 117"/>
                  <a:gd name="T61" fmla="*/ 83 h 123"/>
                  <a:gd name="T62" fmla="*/ 63 w 117"/>
                  <a:gd name="T63" fmla="*/ 85 h 123"/>
                  <a:gd name="T64" fmla="*/ 42 w 117"/>
                  <a:gd name="T65" fmla="*/ 76 h 123"/>
                  <a:gd name="T66" fmla="*/ 54 w 117"/>
                  <a:gd name="T67" fmla="*/ 62 h 123"/>
                  <a:gd name="T68" fmla="*/ 58 w 117"/>
                  <a:gd name="T69" fmla="*/ 64 h 123"/>
                  <a:gd name="T70" fmla="*/ 63 w 117"/>
                  <a:gd name="T71" fmla="*/ 66 h 123"/>
                  <a:gd name="T72" fmla="*/ 70 w 117"/>
                  <a:gd name="T73" fmla="*/ 64 h 123"/>
                  <a:gd name="T74" fmla="*/ 95 w 117"/>
                  <a:gd name="T75" fmla="*/ 41 h 123"/>
                  <a:gd name="T76" fmla="*/ 97 w 117"/>
                  <a:gd name="T77" fmla="*/ 36 h 123"/>
                  <a:gd name="T78" fmla="*/ 97 w 117"/>
                  <a:gd name="T79" fmla="*/ 29 h 123"/>
                  <a:gd name="T80" fmla="*/ 95 w 117"/>
                  <a:gd name="T81" fmla="*/ 24 h 123"/>
                  <a:gd name="T82" fmla="*/ 91 w 117"/>
                  <a:gd name="T83" fmla="*/ 21 h 123"/>
                  <a:gd name="T84" fmla="*/ 86 w 117"/>
                  <a:gd name="T85" fmla="*/ 19 h 123"/>
                  <a:gd name="T86" fmla="*/ 79 w 117"/>
                  <a:gd name="T87" fmla="*/ 21 h 123"/>
                  <a:gd name="T88" fmla="*/ 67 w 117"/>
                  <a:gd name="T89" fmla="*/ 32 h 123"/>
                  <a:gd name="T90" fmla="*/ 61 w 117"/>
                  <a:gd name="T91" fmla="*/ 34 h 123"/>
                  <a:gd name="T92" fmla="*/ 54 w 117"/>
                  <a:gd name="T93" fmla="*/ 32 h 123"/>
                  <a:gd name="T94" fmla="*/ 51 w 117"/>
                  <a:gd name="T95" fmla="*/ 25 h 123"/>
                  <a:gd name="T96" fmla="*/ 54 w 117"/>
                  <a:gd name="T97" fmla="*/ 19 h 123"/>
                  <a:gd name="T98" fmla="*/ 74 w 117"/>
                  <a:gd name="T99" fmla="*/ 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7" h="123">
                    <a:moveTo>
                      <a:pt x="54" y="38"/>
                    </a:moveTo>
                    <a:lnTo>
                      <a:pt x="61" y="38"/>
                    </a:lnTo>
                    <a:lnTo>
                      <a:pt x="66" y="41"/>
                    </a:lnTo>
                    <a:lnTo>
                      <a:pt x="72" y="43"/>
                    </a:lnTo>
                    <a:lnTo>
                      <a:pt x="75" y="45"/>
                    </a:lnTo>
                    <a:lnTo>
                      <a:pt x="76" y="47"/>
                    </a:lnTo>
                    <a:lnTo>
                      <a:pt x="78" y="47"/>
                    </a:lnTo>
                    <a:lnTo>
                      <a:pt x="63" y="62"/>
                    </a:lnTo>
                    <a:lnTo>
                      <a:pt x="62" y="60"/>
                    </a:lnTo>
                    <a:lnTo>
                      <a:pt x="61" y="59"/>
                    </a:lnTo>
                    <a:lnTo>
                      <a:pt x="57" y="58"/>
                    </a:lnTo>
                    <a:lnTo>
                      <a:pt x="54" y="57"/>
                    </a:lnTo>
                    <a:lnTo>
                      <a:pt x="51" y="58"/>
                    </a:lnTo>
                    <a:lnTo>
                      <a:pt x="49" y="59"/>
                    </a:lnTo>
                    <a:lnTo>
                      <a:pt x="46" y="60"/>
                    </a:lnTo>
                    <a:lnTo>
                      <a:pt x="24" y="83"/>
                    </a:lnTo>
                    <a:lnTo>
                      <a:pt x="21" y="85"/>
                    </a:lnTo>
                    <a:lnTo>
                      <a:pt x="20" y="88"/>
                    </a:lnTo>
                    <a:lnTo>
                      <a:pt x="20" y="91"/>
                    </a:lnTo>
                    <a:lnTo>
                      <a:pt x="20" y="94"/>
                    </a:lnTo>
                    <a:lnTo>
                      <a:pt x="21" y="97"/>
                    </a:lnTo>
                    <a:lnTo>
                      <a:pt x="24" y="100"/>
                    </a:lnTo>
                    <a:lnTo>
                      <a:pt x="24" y="100"/>
                    </a:lnTo>
                    <a:lnTo>
                      <a:pt x="27" y="102"/>
                    </a:lnTo>
                    <a:lnTo>
                      <a:pt x="31" y="104"/>
                    </a:lnTo>
                    <a:lnTo>
                      <a:pt x="33" y="104"/>
                    </a:lnTo>
                    <a:lnTo>
                      <a:pt x="36" y="104"/>
                    </a:lnTo>
                    <a:lnTo>
                      <a:pt x="38" y="102"/>
                    </a:lnTo>
                    <a:lnTo>
                      <a:pt x="41" y="100"/>
                    </a:lnTo>
                    <a:lnTo>
                      <a:pt x="51" y="91"/>
                    </a:lnTo>
                    <a:lnTo>
                      <a:pt x="54" y="89"/>
                    </a:lnTo>
                    <a:lnTo>
                      <a:pt x="58" y="88"/>
                    </a:lnTo>
                    <a:lnTo>
                      <a:pt x="61" y="89"/>
                    </a:lnTo>
                    <a:lnTo>
                      <a:pt x="65" y="91"/>
                    </a:lnTo>
                    <a:lnTo>
                      <a:pt x="66" y="94"/>
                    </a:lnTo>
                    <a:lnTo>
                      <a:pt x="67" y="97"/>
                    </a:lnTo>
                    <a:lnTo>
                      <a:pt x="66" y="101"/>
                    </a:lnTo>
                    <a:lnTo>
                      <a:pt x="65" y="104"/>
                    </a:lnTo>
                    <a:lnTo>
                      <a:pt x="55" y="114"/>
                    </a:lnTo>
                    <a:lnTo>
                      <a:pt x="45" y="121"/>
                    </a:lnTo>
                    <a:lnTo>
                      <a:pt x="33" y="123"/>
                    </a:lnTo>
                    <a:lnTo>
                      <a:pt x="33" y="123"/>
                    </a:lnTo>
                    <a:lnTo>
                      <a:pt x="21" y="121"/>
                    </a:lnTo>
                    <a:lnTo>
                      <a:pt x="11" y="114"/>
                    </a:lnTo>
                    <a:lnTo>
                      <a:pt x="10" y="113"/>
                    </a:lnTo>
                    <a:lnTo>
                      <a:pt x="3" y="102"/>
                    </a:lnTo>
                    <a:lnTo>
                      <a:pt x="0" y="91"/>
                    </a:lnTo>
                    <a:lnTo>
                      <a:pt x="3" y="79"/>
                    </a:lnTo>
                    <a:lnTo>
                      <a:pt x="10" y="70"/>
                    </a:lnTo>
                    <a:lnTo>
                      <a:pt x="32" y="47"/>
                    </a:lnTo>
                    <a:lnTo>
                      <a:pt x="42" y="40"/>
                    </a:lnTo>
                    <a:lnTo>
                      <a:pt x="54" y="38"/>
                    </a:lnTo>
                    <a:close/>
                    <a:moveTo>
                      <a:pt x="86" y="0"/>
                    </a:moveTo>
                    <a:lnTo>
                      <a:pt x="97" y="3"/>
                    </a:lnTo>
                    <a:lnTo>
                      <a:pt x="107" y="9"/>
                    </a:lnTo>
                    <a:lnTo>
                      <a:pt x="108" y="9"/>
                    </a:lnTo>
                    <a:lnTo>
                      <a:pt x="114" y="20"/>
                    </a:lnTo>
                    <a:lnTo>
                      <a:pt x="117" y="32"/>
                    </a:lnTo>
                    <a:lnTo>
                      <a:pt x="114" y="43"/>
                    </a:lnTo>
                    <a:lnTo>
                      <a:pt x="108" y="54"/>
                    </a:lnTo>
                    <a:lnTo>
                      <a:pt x="86" y="76"/>
                    </a:lnTo>
                    <a:lnTo>
                      <a:pt x="75" y="83"/>
                    </a:lnTo>
                    <a:lnTo>
                      <a:pt x="63" y="85"/>
                    </a:lnTo>
                    <a:lnTo>
                      <a:pt x="63" y="85"/>
                    </a:lnTo>
                    <a:lnTo>
                      <a:pt x="51" y="83"/>
                    </a:lnTo>
                    <a:lnTo>
                      <a:pt x="42" y="76"/>
                    </a:lnTo>
                    <a:lnTo>
                      <a:pt x="41" y="75"/>
                    </a:lnTo>
                    <a:lnTo>
                      <a:pt x="54" y="62"/>
                    </a:lnTo>
                    <a:lnTo>
                      <a:pt x="55" y="63"/>
                    </a:lnTo>
                    <a:lnTo>
                      <a:pt x="58" y="64"/>
                    </a:lnTo>
                    <a:lnTo>
                      <a:pt x="61" y="66"/>
                    </a:lnTo>
                    <a:lnTo>
                      <a:pt x="63" y="66"/>
                    </a:lnTo>
                    <a:lnTo>
                      <a:pt x="67" y="66"/>
                    </a:lnTo>
                    <a:lnTo>
                      <a:pt x="70" y="64"/>
                    </a:lnTo>
                    <a:lnTo>
                      <a:pt x="72" y="63"/>
                    </a:lnTo>
                    <a:lnTo>
                      <a:pt x="95" y="41"/>
                    </a:lnTo>
                    <a:lnTo>
                      <a:pt x="96" y="38"/>
                    </a:lnTo>
                    <a:lnTo>
                      <a:pt x="97" y="36"/>
                    </a:lnTo>
                    <a:lnTo>
                      <a:pt x="97" y="32"/>
                    </a:lnTo>
                    <a:lnTo>
                      <a:pt x="97" y="29"/>
                    </a:lnTo>
                    <a:lnTo>
                      <a:pt x="96" y="26"/>
                    </a:lnTo>
                    <a:lnTo>
                      <a:pt x="95" y="24"/>
                    </a:lnTo>
                    <a:lnTo>
                      <a:pt x="93" y="22"/>
                    </a:lnTo>
                    <a:lnTo>
                      <a:pt x="91" y="21"/>
                    </a:lnTo>
                    <a:lnTo>
                      <a:pt x="88" y="20"/>
                    </a:lnTo>
                    <a:lnTo>
                      <a:pt x="86" y="19"/>
                    </a:lnTo>
                    <a:lnTo>
                      <a:pt x="82" y="20"/>
                    </a:lnTo>
                    <a:lnTo>
                      <a:pt x="79" y="21"/>
                    </a:lnTo>
                    <a:lnTo>
                      <a:pt x="76" y="22"/>
                    </a:lnTo>
                    <a:lnTo>
                      <a:pt x="67" y="32"/>
                    </a:lnTo>
                    <a:lnTo>
                      <a:pt x="65" y="34"/>
                    </a:lnTo>
                    <a:lnTo>
                      <a:pt x="61" y="34"/>
                    </a:lnTo>
                    <a:lnTo>
                      <a:pt x="57" y="34"/>
                    </a:lnTo>
                    <a:lnTo>
                      <a:pt x="54" y="32"/>
                    </a:lnTo>
                    <a:lnTo>
                      <a:pt x="51" y="29"/>
                    </a:lnTo>
                    <a:lnTo>
                      <a:pt x="51" y="25"/>
                    </a:lnTo>
                    <a:lnTo>
                      <a:pt x="51" y="21"/>
                    </a:lnTo>
                    <a:lnTo>
                      <a:pt x="54" y="19"/>
                    </a:lnTo>
                    <a:lnTo>
                      <a:pt x="63" y="9"/>
                    </a:lnTo>
                    <a:lnTo>
                      <a:pt x="74" y="3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iš1iḋe"/>
            <p:cNvGrpSpPr/>
            <p:nvPr/>
          </p:nvGrpSpPr>
          <p:grpSpPr>
            <a:xfrm>
              <a:off x="5073191" y="3803780"/>
              <a:ext cx="1548058" cy="1346811"/>
              <a:chOff x="5073191" y="3768208"/>
              <a:chExt cx="1548058" cy="1346811"/>
            </a:xfrm>
          </p:grpSpPr>
          <p:sp>
            <p:nvSpPr>
              <p:cNvPr id="28" name="íṩľîḓé"/>
              <p:cNvSpPr/>
              <p:nvPr/>
            </p:nvSpPr>
            <p:spPr>
              <a:xfrm>
                <a:off x="5073191" y="3768208"/>
                <a:ext cx="1548058" cy="134681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3"/>
              </a:solidFill>
              <a:ln w="5715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íşlíďê"/>
              <p:cNvSpPr/>
              <p:nvPr/>
            </p:nvSpPr>
            <p:spPr bwMode="auto">
              <a:xfrm>
                <a:off x="5659657" y="4229166"/>
                <a:ext cx="280630" cy="360000"/>
              </a:xfrm>
              <a:custGeom>
                <a:avLst/>
                <a:gdLst>
                  <a:gd name="T0" fmla="*/ 49 w 99"/>
                  <a:gd name="T1" fmla="*/ 17 h 127"/>
                  <a:gd name="T2" fmla="*/ 36 w 99"/>
                  <a:gd name="T3" fmla="*/ 21 h 127"/>
                  <a:gd name="T4" fmla="*/ 26 w 99"/>
                  <a:gd name="T5" fmla="*/ 31 h 127"/>
                  <a:gd name="T6" fmla="*/ 22 w 99"/>
                  <a:gd name="T7" fmla="*/ 46 h 127"/>
                  <a:gd name="T8" fmla="*/ 26 w 99"/>
                  <a:gd name="T9" fmla="*/ 60 h 127"/>
                  <a:gd name="T10" fmla="*/ 36 w 99"/>
                  <a:gd name="T11" fmla="*/ 69 h 127"/>
                  <a:gd name="T12" fmla="*/ 49 w 99"/>
                  <a:gd name="T13" fmla="*/ 73 h 127"/>
                  <a:gd name="T14" fmla="*/ 64 w 99"/>
                  <a:gd name="T15" fmla="*/ 69 h 127"/>
                  <a:gd name="T16" fmla="*/ 74 w 99"/>
                  <a:gd name="T17" fmla="*/ 60 h 127"/>
                  <a:gd name="T18" fmla="*/ 78 w 99"/>
                  <a:gd name="T19" fmla="*/ 46 h 127"/>
                  <a:gd name="T20" fmla="*/ 74 w 99"/>
                  <a:gd name="T21" fmla="*/ 31 h 127"/>
                  <a:gd name="T22" fmla="*/ 64 w 99"/>
                  <a:gd name="T23" fmla="*/ 21 h 127"/>
                  <a:gd name="T24" fmla="*/ 49 w 99"/>
                  <a:gd name="T25" fmla="*/ 17 h 127"/>
                  <a:gd name="T26" fmla="*/ 49 w 99"/>
                  <a:gd name="T27" fmla="*/ 0 h 127"/>
                  <a:gd name="T28" fmla="*/ 69 w 99"/>
                  <a:gd name="T29" fmla="*/ 4 h 127"/>
                  <a:gd name="T30" fmla="*/ 85 w 99"/>
                  <a:gd name="T31" fmla="*/ 14 h 127"/>
                  <a:gd name="T32" fmla="*/ 95 w 99"/>
                  <a:gd name="T33" fmla="*/ 30 h 127"/>
                  <a:gd name="T34" fmla="*/ 99 w 99"/>
                  <a:gd name="T35" fmla="*/ 50 h 127"/>
                  <a:gd name="T36" fmla="*/ 99 w 99"/>
                  <a:gd name="T37" fmla="*/ 55 h 127"/>
                  <a:gd name="T38" fmla="*/ 97 w 99"/>
                  <a:gd name="T39" fmla="*/ 72 h 127"/>
                  <a:gd name="T40" fmla="*/ 89 w 99"/>
                  <a:gd name="T41" fmla="*/ 89 h 127"/>
                  <a:gd name="T42" fmla="*/ 80 w 99"/>
                  <a:gd name="T43" fmla="*/ 102 h 127"/>
                  <a:gd name="T44" fmla="*/ 69 w 99"/>
                  <a:gd name="T45" fmla="*/ 113 h 127"/>
                  <a:gd name="T46" fmla="*/ 60 w 99"/>
                  <a:gd name="T47" fmla="*/ 120 h 127"/>
                  <a:gd name="T48" fmla="*/ 53 w 99"/>
                  <a:gd name="T49" fmla="*/ 126 h 127"/>
                  <a:gd name="T50" fmla="*/ 51 w 99"/>
                  <a:gd name="T51" fmla="*/ 127 h 127"/>
                  <a:gd name="T52" fmla="*/ 48 w 99"/>
                  <a:gd name="T53" fmla="*/ 126 h 127"/>
                  <a:gd name="T54" fmla="*/ 43 w 99"/>
                  <a:gd name="T55" fmla="*/ 122 h 127"/>
                  <a:gd name="T56" fmla="*/ 34 w 99"/>
                  <a:gd name="T57" fmla="*/ 115 h 127"/>
                  <a:gd name="T58" fmla="*/ 25 w 99"/>
                  <a:gd name="T59" fmla="*/ 106 h 127"/>
                  <a:gd name="T60" fmla="*/ 15 w 99"/>
                  <a:gd name="T61" fmla="*/ 94 h 127"/>
                  <a:gd name="T62" fmla="*/ 8 w 99"/>
                  <a:gd name="T63" fmla="*/ 80 h 127"/>
                  <a:gd name="T64" fmla="*/ 2 w 99"/>
                  <a:gd name="T65" fmla="*/ 65 h 127"/>
                  <a:gd name="T66" fmla="*/ 1 w 99"/>
                  <a:gd name="T67" fmla="*/ 58 h 127"/>
                  <a:gd name="T68" fmla="*/ 0 w 99"/>
                  <a:gd name="T69" fmla="*/ 50 h 127"/>
                  <a:gd name="T70" fmla="*/ 4 w 99"/>
                  <a:gd name="T71" fmla="*/ 30 h 127"/>
                  <a:gd name="T72" fmla="*/ 14 w 99"/>
                  <a:gd name="T73" fmla="*/ 14 h 127"/>
                  <a:gd name="T74" fmla="*/ 30 w 99"/>
                  <a:gd name="T75" fmla="*/ 4 h 127"/>
                  <a:gd name="T76" fmla="*/ 49 w 99"/>
                  <a:gd name="T7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9" h="127">
                    <a:moveTo>
                      <a:pt x="49" y="17"/>
                    </a:moveTo>
                    <a:lnTo>
                      <a:pt x="36" y="21"/>
                    </a:lnTo>
                    <a:lnTo>
                      <a:pt x="26" y="31"/>
                    </a:lnTo>
                    <a:lnTo>
                      <a:pt x="22" y="46"/>
                    </a:lnTo>
                    <a:lnTo>
                      <a:pt x="26" y="60"/>
                    </a:lnTo>
                    <a:lnTo>
                      <a:pt x="36" y="69"/>
                    </a:lnTo>
                    <a:lnTo>
                      <a:pt x="49" y="73"/>
                    </a:lnTo>
                    <a:lnTo>
                      <a:pt x="64" y="69"/>
                    </a:lnTo>
                    <a:lnTo>
                      <a:pt x="74" y="60"/>
                    </a:lnTo>
                    <a:lnTo>
                      <a:pt x="78" y="46"/>
                    </a:lnTo>
                    <a:lnTo>
                      <a:pt x="74" y="31"/>
                    </a:lnTo>
                    <a:lnTo>
                      <a:pt x="64" y="21"/>
                    </a:lnTo>
                    <a:lnTo>
                      <a:pt x="49" y="17"/>
                    </a:lnTo>
                    <a:close/>
                    <a:moveTo>
                      <a:pt x="49" y="0"/>
                    </a:moveTo>
                    <a:lnTo>
                      <a:pt x="69" y="4"/>
                    </a:lnTo>
                    <a:lnTo>
                      <a:pt x="85" y="14"/>
                    </a:lnTo>
                    <a:lnTo>
                      <a:pt x="95" y="30"/>
                    </a:lnTo>
                    <a:lnTo>
                      <a:pt x="99" y="50"/>
                    </a:lnTo>
                    <a:lnTo>
                      <a:pt x="99" y="55"/>
                    </a:lnTo>
                    <a:lnTo>
                      <a:pt x="97" y="72"/>
                    </a:lnTo>
                    <a:lnTo>
                      <a:pt x="89" y="89"/>
                    </a:lnTo>
                    <a:lnTo>
                      <a:pt x="80" y="102"/>
                    </a:lnTo>
                    <a:lnTo>
                      <a:pt x="69" y="113"/>
                    </a:lnTo>
                    <a:lnTo>
                      <a:pt x="60" y="120"/>
                    </a:lnTo>
                    <a:lnTo>
                      <a:pt x="53" y="126"/>
                    </a:lnTo>
                    <a:lnTo>
                      <a:pt x="51" y="127"/>
                    </a:lnTo>
                    <a:lnTo>
                      <a:pt x="48" y="126"/>
                    </a:lnTo>
                    <a:lnTo>
                      <a:pt x="43" y="122"/>
                    </a:lnTo>
                    <a:lnTo>
                      <a:pt x="34" y="115"/>
                    </a:lnTo>
                    <a:lnTo>
                      <a:pt x="25" y="106"/>
                    </a:lnTo>
                    <a:lnTo>
                      <a:pt x="15" y="94"/>
                    </a:lnTo>
                    <a:lnTo>
                      <a:pt x="8" y="80"/>
                    </a:lnTo>
                    <a:lnTo>
                      <a:pt x="2" y="65"/>
                    </a:lnTo>
                    <a:lnTo>
                      <a:pt x="1" y="58"/>
                    </a:lnTo>
                    <a:lnTo>
                      <a:pt x="0" y="50"/>
                    </a:lnTo>
                    <a:lnTo>
                      <a:pt x="4" y="30"/>
                    </a:lnTo>
                    <a:lnTo>
                      <a:pt x="14" y="14"/>
                    </a:lnTo>
                    <a:lnTo>
                      <a:pt x="30" y="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íslîḋè"/>
            <p:cNvGrpSpPr/>
            <p:nvPr/>
          </p:nvGrpSpPr>
          <p:grpSpPr>
            <a:xfrm>
              <a:off x="5073191" y="2270591"/>
              <a:ext cx="1548058" cy="1346811"/>
              <a:chOff x="5073191" y="2235019"/>
              <a:chExt cx="1548058" cy="1346811"/>
            </a:xfrm>
          </p:grpSpPr>
          <p:sp>
            <p:nvSpPr>
              <p:cNvPr id="26" name="išľïḋê"/>
              <p:cNvSpPr/>
              <p:nvPr/>
            </p:nvSpPr>
            <p:spPr>
              <a:xfrm>
                <a:off x="5073191" y="2235019"/>
                <a:ext cx="1548058" cy="134681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ṡḷîdé"/>
              <p:cNvSpPr/>
              <p:nvPr/>
            </p:nvSpPr>
            <p:spPr bwMode="auto">
              <a:xfrm>
                <a:off x="5659657" y="2728424"/>
                <a:ext cx="375125" cy="360000"/>
              </a:xfrm>
              <a:custGeom>
                <a:avLst/>
                <a:gdLst>
                  <a:gd name="T0" fmla="*/ 61 w 124"/>
                  <a:gd name="T1" fmla="*/ 0 h 119"/>
                  <a:gd name="T2" fmla="*/ 82 w 124"/>
                  <a:gd name="T3" fmla="*/ 38 h 119"/>
                  <a:gd name="T4" fmla="*/ 124 w 124"/>
                  <a:gd name="T5" fmla="*/ 45 h 119"/>
                  <a:gd name="T6" fmla="*/ 95 w 124"/>
                  <a:gd name="T7" fmla="*/ 77 h 119"/>
                  <a:gd name="T8" fmla="*/ 101 w 124"/>
                  <a:gd name="T9" fmla="*/ 119 h 119"/>
                  <a:gd name="T10" fmla="*/ 61 w 124"/>
                  <a:gd name="T11" fmla="*/ 100 h 119"/>
                  <a:gd name="T12" fmla="*/ 23 w 124"/>
                  <a:gd name="T13" fmla="*/ 119 h 119"/>
                  <a:gd name="T14" fmla="*/ 29 w 124"/>
                  <a:gd name="T15" fmla="*/ 77 h 119"/>
                  <a:gd name="T16" fmla="*/ 0 w 124"/>
                  <a:gd name="T17" fmla="*/ 45 h 119"/>
                  <a:gd name="T18" fmla="*/ 42 w 124"/>
                  <a:gd name="T19" fmla="*/ 38 h 119"/>
                  <a:gd name="T20" fmla="*/ 61 w 124"/>
                  <a:gd name="T2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4" h="119">
                    <a:moveTo>
                      <a:pt x="61" y="0"/>
                    </a:moveTo>
                    <a:lnTo>
                      <a:pt x="82" y="38"/>
                    </a:lnTo>
                    <a:lnTo>
                      <a:pt x="124" y="45"/>
                    </a:lnTo>
                    <a:lnTo>
                      <a:pt x="95" y="77"/>
                    </a:lnTo>
                    <a:lnTo>
                      <a:pt x="101" y="119"/>
                    </a:lnTo>
                    <a:lnTo>
                      <a:pt x="61" y="100"/>
                    </a:lnTo>
                    <a:lnTo>
                      <a:pt x="23" y="119"/>
                    </a:lnTo>
                    <a:lnTo>
                      <a:pt x="29" y="77"/>
                    </a:lnTo>
                    <a:lnTo>
                      <a:pt x="0" y="45"/>
                    </a:lnTo>
                    <a:lnTo>
                      <a:pt x="42" y="38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0" name="肘形连接符 9"/>
            <p:cNvCxnSpPr/>
            <p:nvPr/>
          </p:nvCxnSpPr>
          <p:spPr>
            <a:xfrm rot="10800000" flipH="1" flipV="1">
              <a:off x="2674264" y="1886951"/>
              <a:ext cx="2735629" cy="383639"/>
            </a:xfrm>
            <a:prstGeom prst="bentConnector4">
              <a:avLst>
                <a:gd name="adj1" fmla="val -8356"/>
                <a:gd name="adj2" fmla="val -163881"/>
              </a:avLst>
            </a:prstGeom>
            <a:ln w="3175">
              <a:solidFill>
                <a:schemeClr val="tx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/>
            <p:nvPr/>
          </p:nvCxnSpPr>
          <p:spPr>
            <a:xfrm flipV="1">
              <a:off x="7962789" y="2099905"/>
              <a:ext cx="1622818" cy="1610687"/>
            </a:xfrm>
            <a:prstGeom prst="bentConnector3">
              <a:avLst>
                <a:gd name="adj1" fmla="val 114087"/>
              </a:avLst>
            </a:prstGeom>
            <a:ln w="3175">
              <a:solidFill>
                <a:schemeClr val="tx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/>
            <p:nvPr/>
          </p:nvCxnSpPr>
          <p:spPr>
            <a:xfrm>
              <a:off x="6621249" y="4477186"/>
              <a:ext cx="2964358" cy="673405"/>
            </a:xfrm>
            <a:prstGeom prst="bentConnector3">
              <a:avLst>
                <a:gd name="adj1" fmla="val 107712"/>
              </a:avLst>
            </a:prstGeom>
            <a:ln w="3175">
              <a:solidFill>
                <a:schemeClr val="tx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/>
            <p:nvPr/>
          </p:nvCxnSpPr>
          <p:spPr>
            <a:xfrm rot="10800000" flipH="1">
              <a:off x="2606394" y="3710593"/>
              <a:ext cx="1125255" cy="1759237"/>
            </a:xfrm>
            <a:prstGeom prst="bentConnector3">
              <a:avLst>
                <a:gd name="adj1" fmla="val -20315"/>
              </a:avLst>
            </a:prstGeom>
            <a:ln w="3175">
              <a:solidFill>
                <a:schemeClr val="tx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î$ļiḍé"/>
            <p:cNvGrpSpPr/>
            <p:nvPr/>
          </p:nvGrpSpPr>
          <p:grpSpPr>
            <a:xfrm>
              <a:off x="2730673" y="1494000"/>
              <a:ext cx="2108063" cy="944997"/>
              <a:chOff x="2695441" y="2098155"/>
              <a:chExt cx="2108063" cy="944997"/>
            </a:xfrm>
          </p:grpSpPr>
          <p:sp>
            <p:nvSpPr>
              <p:cNvPr id="24" name="iSļiḍê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2695441" y="248575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5" name="íṡ1íḓê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2695441" y="2098155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5" name="îśḷíḓê"/>
            <p:cNvGrpSpPr/>
            <p:nvPr/>
          </p:nvGrpSpPr>
          <p:grpSpPr>
            <a:xfrm>
              <a:off x="2640238" y="5094000"/>
              <a:ext cx="2108063" cy="944997"/>
              <a:chOff x="2775153" y="4646464"/>
              <a:chExt cx="2108063" cy="944997"/>
            </a:xfrm>
          </p:grpSpPr>
          <p:sp>
            <p:nvSpPr>
              <p:cNvPr id="22" name="ïṧľíḑ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2775153" y="503406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3" name="îṥļiḑ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2775153" y="464646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6" name="íśļiḑé"/>
            <p:cNvGrpSpPr/>
            <p:nvPr/>
          </p:nvGrpSpPr>
          <p:grpSpPr>
            <a:xfrm>
              <a:off x="7424060" y="1706954"/>
              <a:ext cx="2108063" cy="944997"/>
              <a:chOff x="7493930" y="2485752"/>
              <a:chExt cx="2108063" cy="944997"/>
            </a:xfrm>
          </p:grpSpPr>
          <p:sp>
            <p:nvSpPr>
              <p:cNvPr id="20" name="ïṧḻíḋ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7493930" y="2873350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1" name="ïŝľîḑ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7493930" y="2485752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7" name="iś1ïḍe"/>
            <p:cNvGrpSpPr/>
            <p:nvPr/>
          </p:nvGrpSpPr>
          <p:grpSpPr>
            <a:xfrm>
              <a:off x="7424060" y="4766951"/>
              <a:ext cx="2108063" cy="944997"/>
              <a:chOff x="7302211" y="5087994"/>
              <a:chExt cx="2108063" cy="944997"/>
            </a:xfrm>
          </p:grpSpPr>
          <p:sp>
            <p:nvSpPr>
              <p:cNvPr id="18" name="iṡļíd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7302211" y="547559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9" name="îš1îď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7302211" y="508799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247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84210-2E8D-46EA-918C-2F049BE5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EBE919-3204-4FBC-8739-8E5A8F63977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E50B08-FC14-499D-AC3C-0398A48E2C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5" name="1eb7133c-90b8-4a33-a253-8722b77854c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AD09B02-6F2D-4794-BA67-249E430ADF70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965999" y="1818524"/>
            <a:ext cx="10293963" cy="4838178"/>
            <a:chOff x="965999" y="1818524"/>
            <a:chExt cx="10293963" cy="4838178"/>
          </a:xfrm>
        </p:grpSpPr>
        <p:grpSp>
          <p:nvGrpSpPr>
            <p:cNvPr id="6" name="îśļïḍê">
              <a:extLst>
                <a:ext uri="{FF2B5EF4-FFF2-40B4-BE49-F238E27FC236}">
                  <a16:creationId xmlns:a16="http://schemas.microsoft.com/office/drawing/2014/main" id="{32F834C2-6E86-416A-9662-342BEF7E88D5}"/>
                </a:ext>
              </a:extLst>
            </p:cNvPr>
            <p:cNvGrpSpPr/>
            <p:nvPr/>
          </p:nvGrpSpPr>
          <p:grpSpPr bwMode="auto">
            <a:xfrm>
              <a:off x="5671456" y="3344896"/>
              <a:ext cx="5588506" cy="3311806"/>
              <a:chOff x="2555776" y="2204864"/>
              <a:chExt cx="3456384" cy="3456384"/>
            </a:xfrm>
            <a:scene3d>
              <a:camera prst="isometricOffAxis1Top">
                <a:rot lat="17411170" lon="18596411" rev="2947935"/>
              </a:camera>
              <a:lightRig rig="threePt" dir="t"/>
            </a:scene3d>
          </p:grpSpPr>
          <p:sp>
            <p:nvSpPr>
              <p:cNvPr id="34" name="ïŝļîḍé">
                <a:extLst>
                  <a:ext uri="{FF2B5EF4-FFF2-40B4-BE49-F238E27FC236}">
                    <a16:creationId xmlns:a16="http://schemas.microsoft.com/office/drawing/2014/main" id="{7E83572E-E051-4DF9-AA02-D2CFA365F914}"/>
                  </a:ext>
                </a:extLst>
              </p:cNvPr>
              <p:cNvSpPr/>
              <p:nvPr/>
            </p:nvSpPr>
            <p:spPr>
              <a:xfrm>
                <a:off x="2555776" y="2204864"/>
                <a:ext cx="3456384" cy="345638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ŝļïďê">
                <a:extLst>
                  <a:ext uri="{FF2B5EF4-FFF2-40B4-BE49-F238E27FC236}">
                    <a16:creationId xmlns:a16="http://schemas.microsoft.com/office/drawing/2014/main" id="{AC3435D1-B873-4F7C-9A09-A94399A62EDE}"/>
                  </a:ext>
                </a:extLst>
              </p:cNvPr>
              <p:cNvSpPr/>
              <p:nvPr/>
            </p:nvSpPr>
            <p:spPr>
              <a:xfrm>
                <a:off x="2652028" y="2302296"/>
                <a:ext cx="3263879" cy="3263879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îṡľíḍè">
                <a:extLst>
                  <a:ext uri="{FF2B5EF4-FFF2-40B4-BE49-F238E27FC236}">
                    <a16:creationId xmlns:a16="http://schemas.microsoft.com/office/drawing/2014/main" id="{5E4B2B4B-8A84-4468-9760-C5B834AF1A0D}"/>
                  </a:ext>
                </a:extLst>
              </p:cNvPr>
              <p:cNvSpPr/>
              <p:nvPr/>
            </p:nvSpPr>
            <p:spPr>
              <a:xfrm>
                <a:off x="2927938" y="2577026"/>
                <a:ext cx="2712060" cy="271206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ṩ1îďe">
                <a:extLst>
                  <a:ext uri="{FF2B5EF4-FFF2-40B4-BE49-F238E27FC236}">
                    <a16:creationId xmlns:a16="http://schemas.microsoft.com/office/drawing/2014/main" id="{7ACDFF13-682E-4FBB-8DD0-E780B012E8E7}"/>
                  </a:ext>
                </a:extLst>
              </p:cNvPr>
              <p:cNvSpPr/>
              <p:nvPr/>
            </p:nvSpPr>
            <p:spPr>
              <a:xfrm>
                <a:off x="3298562" y="2948830"/>
                <a:ext cx="1970812" cy="1970812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îśļïde">
                <a:extLst>
                  <a:ext uri="{FF2B5EF4-FFF2-40B4-BE49-F238E27FC236}">
                    <a16:creationId xmlns:a16="http://schemas.microsoft.com/office/drawing/2014/main" id="{3176898A-445A-4612-943A-4C95B9941260}"/>
                  </a:ext>
                </a:extLst>
              </p:cNvPr>
              <p:cNvSpPr/>
              <p:nvPr/>
            </p:nvSpPr>
            <p:spPr>
              <a:xfrm>
                <a:off x="3743908" y="3392996"/>
                <a:ext cx="1080120" cy="108012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ş1îḍê">
                <a:extLst>
                  <a:ext uri="{FF2B5EF4-FFF2-40B4-BE49-F238E27FC236}">
                    <a16:creationId xmlns:a16="http://schemas.microsoft.com/office/drawing/2014/main" id="{A9E991A8-F264-4EC1-8301-77388CE81244}"/>
                  </a:ext>
                </a:extLst>
              </p:cNvPr>
              <p:cNvSpPr/>
              <p:nvPr/>
            </p:nvSpPr>
            <p:spPr>
              <a:xfrm>
                <a:off x="3851672" y="3500760"/>
                <a:ext cx="864592" cy="86459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išļide">
              <a:extLst>
                <a:ext uri="{FF2B5EF4-FFF2-40B4-BE49-F238E27FC236}">
                  <a16:creationId xmlns:a16="http://schemas.microsoft.com/office/drawing/2014/main" id="{4B9CBA88-AD5F-44A2-BB65-F1147FB31E24}"/>
                </a:ext>
              </a:extLst>
            </p:cNvPr>
            <p:cNvSpPr/>
            <p:nvPr/>
          </p:nvSpPr>
          <p:spPr bwMode="auto">
            <a:xfrm flipV="1">
              <a:off x="7680268" y="3965082"/>
              <a:ext cx="1570880" cy="1034765"/>
            </a:xfrm>
            <a:prstGeom prst="triangle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8" name="ïşḻîďe">
              <a:extLst>
                <a:ext uri="{FF2B5EF4-FFF2-40B4-BE49-F238E27FC236}">
                  <a16:creationId xmlns:a16="http://schemas.microsoft.com/office/drawing/2014/main" id="{551F53D6-BEAD-41D4-85FD-57D756DF1461}"/>
                </a:ext>
              </a:extLst>
            </p:cNvPr>
            <p:cNvSpPr/>
            <p:nvPr/>
          </p:nvSpPr>
          <p:spPr bwMode="auto">
            <a:xfrm>
              <a:off x="7691897" y="3832022"/>
              <a:ext cx="1572172" cy="133059"/>
            </a:xfrm>
            <a:custGeom>
              <a:avLst/>
              <a:gdLst>
                <a:gd name="connsiteX0" fmla="*/ 0 w 1640851"/>
                <a:gd name="connsiteY0" fmla="*/ 0 h 149806"/>
                <a:gd name="connsiteX1" fmla="*/ 1640851 w 1640851"/>
                <a:gd name="connsiteY1" fmla="*/ 0 h 149806"/>
                <a:gd name="connsiteX2" fmla="*/ 1640851 w 1640851"/>
                <a:gd name="connsiteY2" fmla="*/ 149806 h 149806"/>
                <a:gd name="connsiteX3" fmla="*/ 0 w 1640851"/>
                <a:gd name="connsiteY3" fmla="*/ 149806 h 149806"/>
                <a:gd name="connsiteX4" fmla="*/ 0 w 1640851"/>
                <a:gd name="connsiteY4" fmla="*/ 0 h 149806"/>
                <a:gd name="connsiteX0" fmla="*/ 144379 w 1640851"/>
                <a:gd name="connsiteY0" fmla="*/ 12032 h 149806"/>
                <a:gd name="connsiteX1" fmla="*/ 1640851 w 1640851"/>
                <a:gd name="connsiteY1" fmla="*/ 0 h 149806"/>
                <a:gd name="connsiteX2" fmla="*/ 1640851 w 1640851"/>
                <a:gd name="connsiteY2" fmla="*/ 149806 h 149806"/>
                <a:gd name="connsiteX3" fmla="*/ 0 w 1640851"/>
                <a:gd name="connsiteY3" fmla="*/ 149806 h 149806"/>
                <a:gd name="connsiteX4" fmla="*/ 144379 w 1640851"/>
                <a:gd name="connsiteY4" fmla="*/ 12032 h 149806"/>
                <a:gd name="connsiteX0" fmla="*/ 144379 w 1640851"/>
                <a:gd name="connsiteY0" fmla="*/ 24064 h 161838"/>
                <a:gd name="connsiteX1" fmla="*/ 1508504 w 1640851"/>
                <a:gd name="connsiteY1" fmla="*/ 0 h 161838"/>
                <a:gd name="connsiteX2" fmla="*/ 1640851 w 1640851"/>
                <a:gd name="connsiteY2" fmla="*/ 161838 h 161838"/>
                <a:gd name="connsiteX3" fmla="*/ 0 w 1640851"/>
                <a:gd name="connsiteY3" fmla="*/ 161838 h 161838"/>
                <a:gd name="connsiteX4" fmla="*/ 144379 w 1640851"/>
                <a:gd name="connsiteY4" fmla="*/ 24064 h 161838"/>
                <a:gd name="connsiteX0" fmla="*/ 144379 w 1640851"/>
                <a:gd name="connsiteY0" fmla="*/ 0 h 137774"/>
                <a:gd name="connsiteX1" fmla="*/ 1544599 w 1640851"/>
                <a:gd name="connsiteY1" fmla="*/ 0 h 137774"/>
                <a:gd name="connsiteX2" fmla="*/ 1640851 w 1640851"/>
                <a:gd name="connsiteY2" fmla="*/ 137774 h 137774"/>
                <a:gd name="connsiteX3" fmla="*/ 0 w 1640851"/>
                <a:gd name="connsiteY3" fmla="*/ 137774 h 137774"/>
                <a:gd name="connsiteX4" fmla="*/ 144379 w 1640851"/>
                <a:gd name="connsiteY4" fmla="*/ 0 h 13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51" h="137774">
                  <a:moveTo>
                    <a:pt x="144379" y="0"/>
                  </a:moveTo>
                  <a:lnTo>
                    <a:pt x="1544599" y="0"/>
                  </a:lnTo>
                  <a:lnTo>
                    <a:pt x="1640851" y="137774"/>
                  </a:lnTo>
                  <a:lnTo>
                    <a:pt x="0" y="137774"/>
                  </a:lnTo>
                  <a:lnTo>
                    <a:pt x="144379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s1ídê">
              <a:extLst>
                <a:ext uri="{FF2B5EF4-FFF2-40B4-BE49-F238E27FC236}">
                  <a16:creationId xmlns:a16="http://schemas.microsoft.com/office/drawing/2014/main" id="{8F11562C-4ECC-49F4-82D6-80F00B75F48B}"/>
                </a:ext>
              </a:extLst>
            </p:cNvPr>
            <p:cNvSpPr/>
            <p:nvPr/>
          </p:nvSpPr>
          <p:spPr bwMode="auto">
            <a:xfrm>
              <a:off x="6991717" y="2975532"/>
              <a:ext cx="2933772" cy="899121"/>
            </a:xfrm>
            <a:custGeom>
              <a:avLst/>
              <a:gdLst/>
              <a:ahLst/>
              <a:cxnLst/>
              <a:rect l="l" t="t" r="r" b="b"/>
              <a:pathLst>
                <a:path w="3061735" h="937284">
                  <a:moveTo>
                    <a:pt x="0" y="0"/>
                  </a:moveTo>
                  <a:lnTo>
                    <a:pt x="3061735" y="0"/>
                  </a:lnTo>
                  <a:lnTo>
                    <a:pt x="2493758" y="937284"/>
                  </a:lnTo>
                  <a:lnTo>
                    <a:pt x="567977" y="937284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ï$ḷíde">
              <a:extLst>
                <a:ext uri="{FF2B5EF4-FFF2-40B4-BE49-F238E27FC236}">
                  <a16:creationId xmlns:a16="http://schemas.microsoft.com/office/drawing/2014/main" id="{D4FA9770-AD81-4602-A2EF-877434C0D987}"/>
                </a:ext>
              </a:extLst>
            </p:cNvPr>
            <p:cNvSpPr/>
            <p:nvPr/>
          </p:nvSpPr>
          <p:spPr bwMode="auto">
            <a:xfrm>
              <a:off x="6361300" y="1950292"/>
              <a:ext cx="4186857" cy="897830"/>
            </a:xfrm>
            <a:custGeom>
              <a:avLst/>
              <a:gdLst/>
              <a:ahLst/>
              <a:cxnLst/>
              <a:rect l="l" t="t" r="r" b="b"/>
              <a:pathLst>
                <a:path w="4370803" h="937284">
                  <a:moveTo>
                    <a:pt x="0" y="0"/>
                  </a:moveTo>
                  <a:lnTo>
                    <a:pt x="4370803" y="0"/>
                  </a:lnTo>
                  <a:lnTo>
                    <a:pt x="3802825" y="937284"/>
                  </a:lnTo>
                  <a:lnTo>
                    <a:pt x="567978" y="937284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ïṧḷíḋe">
              <a:extLst>
                <a:ext uri="{FF2B5EF4-FFF2-40B4-BE49-F238E27FC236}">
                  <a16:creationId xmlns:a16="http://schemas.microsoft.com/office/drawing/2014/main" id="{6CD242B5-BC7F-4A0F-BD98-8EF4491DF930}"/>
                </a:ext>
              </a:extLst>
            </p:cNvPr>
            <p:cNvSpPr/>
            <p:nvPr/>
          </p:nvSpPr>
          <p:spPr bwMode="auto">
            <a:xfrm>
              <a:off x="6994301" y="2843765"/>
              <a:ext cx="2933772" cy="131768"/>
            </a:xfrm>
            <a:custGeom>
              <a:avLst/>
              <a:gdLst>
                <a:gd name="connsiteX0" fmla="*/ 0 w 1640851"/>
                <a:gd name="connsiteY0" fmla="*/ 0 h 149806"/>
                <a:gd name="connsiteX1" fmla="*/ 1640851 w 1640851"/>
                <a:gd name="connsiteY1" fmla="*/ 0 h 149806"/>
                <a:gd name="connsiteX2" fmla="*/ 1640851 w 1640851"/>
                <a:gd name="connsiteY2" fmla="*/ 149806 h 149806"/>
                <a:gd name="connsiteX3" fmla="*/ 0 w 1640851"/>
                <a:gd name="connsiteY3" fmla="*/ 149806 h 149806"/>
                <a:gd name="connsiteX4" fmla="*/ 0 w 1640851"/>
                <a:gd name="connsiteY4" fmla="*/ 0 h 149806"/>
                <a:gd name="connsiteX0" fmla="*/ 144379 w 1640851"/>
                <a:gd name="connsiteY0" fmla="*/ 12032 h 149806"/>
                <a:gd name="connsiteX1" fmla="*/ 1640851 w 1640851"/>
                <a:gd name="connsiteY1" fmla="*/ 0 h 149806"/>
                <a:gd name="connsiteX2" fmla="*/ 1640851 w 1640851"/>
                <a:gd name="connsiteY2" fmla="*/ 149806 h 149806"/>
                <a:gd name="connsiteX3" fmla="*/ 0 w 1640851"/>
                <a:gd name="connsiteY3" fmla="*/ 149806 h 149806"/>
                <a:gd name="connsiteX4" fmla="*/ 144379 w 1640851"/>
                <a:gd name="connsiteY4" fmla="*/ 12032 h 149806"/>
                <a:gd name="connsiteX0" fmla="*/ 144379 w 1640851"/>
                <a:gd name="connsiteY0" fmla="*/ 24064 h 161838"/>
                <a:gd name="connsiteX1" fmla="*/ 1508504 w 1640851"/>
                <a:gd name="connsiteY1" fmla="*/ 0 h 161838"/>
                <a:gd name="connsiteX2" fmla="*/ 1640851 w 1640851"/>
                <a:gd name="connsiteY2" fmla="*/ 161838 h 161838"/>
                <a:gd name="connsiteX3" fmla="*/ 0 w 1640851"/>
                <a:gd name="connsiteY3" fmla="*/ 161838 h 161838"/>
                <a:gd name="connsiteX4" fmla="*/ 144379 w 1640851"/>
                <a:gd name="connsiteY4" fmla="*/ 24064 h 161838"/>
                <a:gd name="connsiteX0" fmla="*/ 144379 w 1640851"/>
                <a:gd name="connsiteY0" fmla="*/ 0 h 137774"/>
                <a:gd name="connsiteX1" fmla="*/ 1544599 w 1640851"/>
                <a:gd name="connsiteY1" fmla="*/ 0 h 137774"/>
                <a:gd name="connsiteX2" fmla="*/ 1640851 w 1640851"/>
                <a:gd name="connsiteY2" fmla="*/ 137774 h 137774"/>
                <a:gd name="connsiteX3" fmla="*/ 0 w 1640851"/>
                <a:gd name="connsiteY3" fmla="*/ 137774 h 137774"/>
                <a:gd name="connsiteX4" fmla="*/ 144379 w 1640851"/>
                <a:gd name="connsiteY4" fmla="*/ 0 h 13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51" h="137774">
                  <a:moveTo>
                    <a:pt x="144379" y="0"/>
                  </a:moveTo>
                  <a:lnTo>
                    <a:pt x="1544599" y="0"/>
                  </a:lnTo>
                  <a:lnTo>
                    <a:pt x="1640851" y="137774"/>
                  </a:lnTo>
                  <a:lnTo>
                    <a:pt x="0" y="137774"/>
                  </a:lnTo>
                  <a:lnTo>
                    <a:pt x="144379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sḻíḍé">
              <a:extLst>
                <a:ext uri="{FF2B5EF4-FFF2-40B4-BE49-F238E27FC236}">
                  <a16:creationId xmlns:a16="http://schemas.microsoft.com/office/drawing/2014/main" id="{3A09D4B0-BB73-476C-9001-9A240E5C19DB}"/>
                </a:ext>
              </a:extLst>
            </p:cNvPr>
            <p:cNvSpPr/>
            <p:nvPr/>
          </p:nvSpPr>
          <p:spPr bwMode="auto">
            <a:xfrm>
              <a:off x="6361300" y="1818524"/>
              <a:ext cx="4186857" cy="131768"/>
            </a:xfrm>
            <a:custGeom>
              <a:avLst/>
              <a:gdLst>
                <a:gd name="connsiteX0" fmla="*/ 0 w 1640851"/>
                <a:gd name="connsiteY0" fmla="*/ 0 h 149806"/>
                <a:gd name="connsiteX1" fmla="*/ 1640851 w 1640851"/>
                <a:gd name="connsiteY1" fmla="*/ 0 h 149806"/>
                <a:gd name="connsiteX2" fmla="*/ 1640851 w 1640851"/>
                <a:gd name="connsiteY2" fmla="*/ 149806 h 149806"/>
                <a:gd name="connsiteX3" fmla="*/ 0 w 1640851"/>
                <a:gd name="connsiteY3" fmla="*/ 149806 h 149806"/>
                <a:gd name="connsiteX4" fmla="*/ 0 w 1640851"/>
                <a:gd name="connsiteY4" fmla="*/ 0 h 149806"/>
                <a:gd name="connsiteX0" fmla="*/ 144379 w 1640851"/>
                <a:gd name="connsiteY0" fmla="*/ 12032 h 149806"/>
                <a:gd name="connsiteX1" fmla="*/ 1640851 w 1640851"/>
                <a:gd name="connsiteY1" fmla="*/ 0 h 149806"/>
                <a:gd name="connsiteX2" fmla="*/ 1640851 w 1640851"/>
                <a:gd name="connsiteY2" fmla="*/ 149806 h 149806"/>
                <a:gd name="connsiteX3" fmla="*/ 0 w 1640851"/>
                <a:gd name="connsiteY3" fmla="*/ 149806 h 149806"/>
                <a:gd name="connsiteX4" fmla="*/ 144379 w 1640851"/>
                <a:gd name="connsiteY4" fmla="*/ 12032 h 149806"/>
                <a:gd name="connsiteX0" fmla="*/ 144379 w 1640851"/>
                <a:gd name="connsiteY0" fmla="*/ 24064 h 161838"/>
                <a:gd name="connsiteX1" fmla="*/ 1508504 w 1640851"/>
                <a:gd name="connsiteY1" fmla="*/ 0 h 161838"/>
                <a:gd name="connsiteX2" fmla="*/ 1640851 w 1640851"/>
                <a:gd name="connsiteY2" fmla="*/ 161838 h 161838"/>
                <a:gd name="connsiteX3" fmla="*/ 0 w 1640851"/>
                <a:gd name="connsiteY3" fmla="*/ 161838 h 161838"/>
                <a:gd name="connsiteX4" fmla="*/ 144379 w 1640851"/>
                <a:gd name="connsiteY4" fmla="*/ 24064 h 161838"/>
                <a:gd name="connsiteX0" fmla="*/ 144379 w 1640851"/>
                <a:gd name="connsiteY0" fmla="*/ 0 h 137774"/>
                <a:gd name="connsiteX1" fmla="*/ 1544599 w 1640851"/>
                <a:gd name="connsiteY1" fmla="*/ 0 h 137774"/>
                <a:gd name="connsiteX2" fmla="*/ 1640851 w 1640851"/>
                <a:gd name="connsiteY2" fmla="*/ 137774 h 137774"/>
                <a:gd name="connsiteX3" fmla="*/ 0 w 1640851"/>
                <a:gd name="connsiteY3" fmla="*/ 137774 h 137774"/>
                <a:gd name="connsiteX4" fmla="*/ 144379 w 1640851"/>
                <a:gd name="connsiteY4" fmla="*/ 0 h 13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51" h="137774">
                  <a:moveTo>
                    <a:pt x="144379" y="0"/>
                  </a:moveTo>
                  <a:lnTo>
                    <a:pt x="1544599" y="0"/>
                  </a:lnTo>
                  <a:lnTo>
                    <a:pt x="1640851" y="137774"/>
                  </a:lnTo>
                  <a:lnTo>
                    <a:pt x="0" y="137774"/>
                  </a:lnTo>
                  <a:lnTo>
                    <a:pt x="14437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ṡľïḓe">
              <a:extLst>
                <a:ext uri="{FF2B5EF4-FFF2-40B4-BE49-F238E27FC236}">
                  <a16:creationId xmlns:a16="http://schemas.microsoft.com/office/drawing/2014/main" id="{307ABE5B-DE7E-46A2-9FFF-BC75036AB335}"/>
                </a:ext>
              </a:extLst>
            </p:cNvPr>
            <p:cNvSpPr txBox="1"/>
            <p:nvPr/>
          </p:nvSpPr>
          <p:spPr>
            <a:xfrm>
              <a:off x="7864027" y="2122007"/>
              <a:ext cx="1227912" cy="554400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Keyword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išľíḍê">
              <a:extLst>
                <a:ext uri="{FF2B5EF4-FFF2-40B4-BE49-F238E27FC236}">
                  <a16:creationId xmlns:a16="http://schemas.microsoft.com/office/drawing/2014/main" id="{670E9EEF-0108-4F0E-AAFB-3E7456BB03D3}"/>
                </a:ext>
              </a:extLst>
            </p:cNvPr>
            <p:cNvSpPr txBox="1"/>
            <p:nvPr/>
          </p:nvSpPr>
          <p:spPr>
            <a:xfrm>
              <a:off x="7864027" y="3149212"/>
              <a:ext cx="1227912" cy="554400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Keyword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iṡḷiḓe">
              <a:extLst>
                <a:ext uri="{FF2B5EF4-FFF2-40B4-BE49-F238E27FC236}">
                  <a16:creationId xmlns:a16="http://schemas.microsoft.com/office/drawing/2014/main" id="{A6037247-633A-46E3-BC98-F79F98162913}"/>
                </a:ext>
              </a:extLst>
            </p:cNvPr>
            <p:cNvSpPr txBox="1"/>
            <p:nvPr/>
          </p:nvSpPr>
          <p:spPr>
            <a:xfrm>
              <a:off x="7864027" y="4033275"/>
              <a:ext cx="1227912" cy="554400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Keyword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i$liḑê">
              <a:extLst>
                <a:ext uri="{FF2B5EF4-FFF2-40B4-BE49-F238E27FC236}">
                  <a16:creationId xmlns:a16="http://schemas.microsoft.com/office/drawing/2014/main" id="{860DDAA2-73C4-45FC-93B0-ADFD647D601C}"/>
                </a:ext>
              </a:extLst>
            </p:cNvPr>
            <p:cNvGrpSpPr/>
            <p:nvPr/>
          </p:nvGrpSpPr>
          <p:grpSpPr>
            <a:xfrm>
              <a:off x="6361300" y="2139714"/>
              <a:ext cx="518988" cy="518986"/>
              <a:chOff x="5839622" y="2191652"/>
              <a:chExt cx="522378" cy="522378"/>
            </a:xfrm>
          </p:grpSpPr>
          <p:sp>
            <p:nvSpPr>
              <p:cNvPr id="32" name="iŝḷîde">
                <a:extLst>
                  <a:ext uri="{FF2B5EF4-FFF2-40B4-BE49-F238E27FC236}">
                    <a16:creationId xmlns:a16="http://schemas.microsoft.com/office/drawing/2014/main" id="{1AB7935F-4D11-4C0A-8A99-5B7C1AEDC5A4}"/>
                  </a:ext>
                </a:extLst>
              </p:cNvPr>
              <p:cNvSpPr/>
              <p:nvPr/>
            </p:nvSpPr>
            <p:spPr>
              <a:xfrm>
                <a:off x="5839622" y="2191652"/>
                <a:ext cx="522378" cy="522378"/>
              </a:xfrm>
              <a:custGeom>
                <a:avLst/>
                <a:gdLst>
                  <a:gd name="connsiteX0" fmla="*/ 0 w 670873"/>
                  <a:gd name="connsiteY0" fmla="*/ 335437 h 670873"/>
                  <a:gd name="connsiteX1" fmla="*/ 335437 w 670873"/>
                  <a:gd name="connsiteY1" fmla="*/ 0 h 670873"/>
                  <a:gd name="connsiteX2" fmla="*/ 670874 w 670873"/>
                  <a:gd name="connsiteY2" fmla="*/ 335437 h 670873"/>
                  <a:gd name="connsiteX3" fmla="*/ 335437 w 670873"/>
                  <a:gd name="connsiteY3" fmla="*/ 670874 h 670873"/>
                  <a:gd name="connsiteX4" fmla="*/ 0 w 670873"/>
                  <a:gd name="connsiteY4" fmla="*/ 335437 h 670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0873" h="670873">
                    <a:moveTo>
                      <a:pt x="0" y="335437"/>
                    </a:moveTo>
                    <a:cubicBezTo>
                      <a:pt x="0" y="150180"/>
                      <a:pt x="150180" y="0"/>
                      <a:pt x="335437" y="0"/>
                    </a:cubicBezTo>
                    <a:cubicBezTo>
                      <a:pt x="520694" y="0"/>
                      <a:pt x="670874" y="150180"/>
                      <a:pt x="670874" y="335437"/>
                    </a:cubicBezTo>
                    <a:cubicBezTo>
                      <a:pt x="670874" y="520694"/>
                      <a:pt x="520694" y="670874"/>
                      <a:pt x="335437" y="670874"/>
                    </a:cubicBezTo>
                    <a:cubicBezTo>
                      <a:pt x="150180" y="670874"/>
                      <a:pt x="0" y="520694"/>
                      <a:pt x="0" y="3354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3" name="îṡḷïďê">
                <a:extLst>
                  <a:ext uri="{FF2B5EF4-FFF2-40B4-BE49-F238E27FC236}">
                    <a16:creationId xmlns:a16="http://schemas.microsoft.com/office/drawing/2014/main" id="{41D1EEDD-0B1D-4B6D-AC1A-DE6CA05835D4}"/>
                  </a:ext>
                </a:extLst>
              </p:cNvPr>
              <p:cNvSpPr/>
              <p:nvPr/>
            </p:nvSpPr>
            <p:spPr bwMode="auto">
              <a:xfrm>
                <a:off x="5954522" y="2350040"/>
                <a:ext cx="292579" cy="205596"/>
              </a:xfrm>
              <a:custGeom>
                <a:avLst/>
                <a:gdLst>
                  <a:gd name="connsiteX0" fmla="*/ 450100 w 607639"/>
                  <a:gd name="connsiteY0" fmla="*/ 313203 h 426991"/>
                  <a:gd name="connsiteX1" fmla="*/ 450100 w 607639"/>
                  <a:gd name="connsiteY1" fmla="*/ 403167 h 426991"/>
                  <a:gd name="connsiteX2" fmla="*/ 585744 w 607639"/>
                  <a:gd name="connsiteY2" fmla="*/ 403167 h 426991"/>
                  <a:gd name="connsiteX3" fmla="*/ 586100 w 607639"/>
                  <a:gd name="connsiteY3" fmla="*/ 313203 h 426991"/>
                  <a:gd name="connsiteX4" fmla="*/ 530294 w 607639"/>
                  <a:gd name="connsiteY4" fmla="*/ 313203 h 426991"/>
                  <a:gd name="connsiteX5" fmla="*/ 530116 w 607639"/>
                  <a:gd name="connsiteY5" fmla="*/ 313203 h 426991"/>
                  <a:gd name="connsiteX6" fmla="*/ 529760 w 607639"/>
                  <a:gd name="connsiteY6" fmla="*/ 313203 h 426991"/>
                  <a:gd name="connsiteX7" fmla="*/ 450901 w 607639"/>
                  <a:gd name="connsiteY7" fmla="*/ 313203 h 426991"/>
                  <a:gd name="connsiteX8" fmla="*/ 236309 w 607639"/>
                  <a:gd name="connsiteY8" fmla="*/ 313203 h 426991"/>
                  <a:gd name="connsiteX9" fmla="*/ 236309 w 607639"/>
                  <a:gd name="connsiteY9" fmla="*/ 403167 h 426991"/>
                  <a:gd name="connsiteX10" fmla="*/ 371953 w 607639"/>
                  <a:gd name="connsiteY10" fmla="*/ 403167 h 426991"/>
                  <a:gd name="connsiteX11" fmla="*/ 372754 w 607639"/>
                  <a:gd name="connsiteY11" fmla="*/ 313203 h 426991"/>
                  <a:gd name="connsiteX12" fmla="*/ 237110 w 607639"/>
                  <a:gd name="connsiteY12" fmla="*/ 313203 h 426991"/>
                  <a:gd name="connsiteX13" fmla="*/ 22519 w 607639"/>
                  <a:gd name="connsiteY13" fmla="*/ 313203 h 426991"/>
                  <a:gd name="connsiteX14" fmla="*/ 22519 w 607639"/>
                  <a:gd name="connsiteY14" fmla="*/ 403167 h 426991"/>
                  <a:gd name="connsiteX15" fmla="*/ 158163 w 607639"/>
                  <a:gd name="connsiteY15" fmla="*/ 403167 h 426991"/>
                  <a:gd name="connsiteX16" fmla="*/ 158964 w 607639"/>
                  <a:gd name="connsiteY16" fmla="*/ 313203 h 426991"/>
                  <a:gd name="connsiteX17" fmla="*/ 91498 w 607639"/>
                  <a:gd name="connsiteY17" fmla="*/ 313203 h 426991"/>
                  <a:gd name="connsiteX18" fmla="*/ 91231 w 607639"/>
                  <a:gd name="connsiteY18" fmla="*/ 313203 h 426991"/>
                  <a:gd name="connsiteX19" fmla="*/ 90964 w 607639"/>
                  <a:gd name="connsiteY19" fmla="*/ 313203 h 426991"/>
                  <a:gd name="connsiteX20" fmla="*/ 23320 w 607639"/>
                  <a:gd name="connsiteY20" fmla="*/ 313203 h 426991"/>
                  <a:gd name="connsiteX21" fmla="*/ 91409 w 607639"/>
                  <a:gd name="connsiteY21" fmla="*/ 224751 h 426991"/>
                  <a:gd name="connsiteX22" fmla="*/ 530294 w 607639"/>
                  <a:gd name="connsiteY22" fmla="*/ 224751 h 426991"/>
                  <a:gd name="connsiteX23" fmla="*/ 540084 w 607639"/>
                  <a:gd name="connsiteY23" fmla="*/ 234530 h 426991"/>
                  <a:gd name="connsiteX24" fmla="*/ 540084 w 607639"/>
                  <a:gd name="connsiteY24" fmla="*/ 292135 h 426991"/>
                  <a:gd name="connsiteX25" fmla="*/ 586456 w 607639"/>
                  <a:gd name="connsiteY25" fmla="*/ 292135 h 426991"/>
                  <a:gd name="connsiteX26" fmla="*/ 607639 w 607639"/>
                  <a:gd name="connsiteY26" fmla="*/ 313203 h 426991"/>
                  <a:gd name="connsiteX27" fmla="*/ 607639 w 607639"/>
                  <a:gd name="connsiteY27" fmla="*/ 403167 h 426991"/>
                  <a:gd name="connsiteX28" fmla="*/ 586456 w 607639"/>
                  <a:gd name="connsiteY28" fmla="*/ 426991 h 426991"/>
                  <a:gd name="connsiteX29" fmla="*/ 451524 w 607639"/>
                  <a:gd name="connsiteY29" fmla="*/ 426991 h 426991"/>
                  <a:gd name="connsiteX30" fmla="*/ 427582 w 607639"/>
                  <a:gd name="connsiteY30" fmla="*/ 403167 h 426991"/>
                  <a:gd name="connsiteX31" fmla="*/ 427582 w 607639"/>
                  <a:gd name="connsiteY31" fmla="*/ 313203 h 426991"/>
                  <a:gd name="connsiteX32" fmla="*/ 451524 w 607639"/>
                  <a:gd name="connsiteY32" fmla="*/ 292135 h 426991"/>
                  <a:gd name="connsiteX33" fmla="*/ 517566 w 607639"/>
                  <a:gd name="connsiteY33" fmla="*/ 292135 h 426991"/>
                  <a:gd name="connsiteX34" fmla="*/ 517566 w 607639"/>
                  <a:gd name="connsiteY34" fmla="*/ 247242 h 426991"/>
                  <a:gd name="connsiteX35" fmla="*/ 315079 w 607639"/>
                  <a:gd name="connsiteY35" fmla="*/ 247242 h 426991"/>
                  <a:gd name="connsiteX36" fmla="*/ 315079 w 607639"/>
                  <a:gd name="connsiteY36" fmla="*/ 292135 h 426991"/>
                  <a:gd name="connsiteX37" fmla="*/ 372665 w 607639"/>
                  <a:gd name="connsiteY37" fmla="*/ 292135 h 426991"/>
                  <a:gd name="connsiteX38" fmla="*/ 393849 w 607639"/>
                  <a:gd name="connsiteY38" fmla="*/ 313203 h 426991"/>
                  <a:gd name="connsiteX39" fmla="*/ 393849 w 607639"/>
                  <a:gd name="connsiteY39" fmla="*/ 403167 h 426991"/>
                  <a:gd name="connsiteX40" fmla="*/ 372665 w 607639"/>
                  <a:gd name="connsiteY40" fmla="*/ 426991 h 426991"/>
                  <a:gd name="connsiteX41" fmla="*/ 237733 w 607639"/>
                  <a:gd name="connsiteY41" fmla="*/ 426991 h 426991"/>
                  <a:gd name="connsiteX42" fmla="*/ 213791 w 607639"/>
                  <a:gd name="connsiteY42" fmla="*/ 403167 h 426991"/>
                  <a:gd name="connsiteX43" fmla="*/ 213791 w 607639"/>
                  <a:gd name="connsiteY43" fmla="*/ 313203 h 426991"/>
                  <a:gd name="connsiteX44" fmla="*/ 237733 w 607639"/>
                  <a:gd name="connsiteY44" fmla="*/ 292135 h 426991"/>
                  <a:gd name="connsiteX45" fmla="*/ 292561 w 607639"/>
                  <a:gd name="connsiteY45" fmla="*/ 292135 h 426991"/>
                  <a:gd name="connsiteX46" fmla="*/ 292561 w 607639"/>
                  <a:gd name="connsiteY46" fmla="*/ 247242 h 426991"/>
                  <a:gd name="connsiteX47" fmla="*/ 101288 w 607639"/>
                  <a:gd name="connsiteY47" fmla="*/ 247242 h 426991"/>
                  <a:gd name="connsiteX48" fmla="*/ 101288 w 607639"/>
                  <a:gd name="connsiteY48" fmla="*/ 292135 h 426991"/>
                  <a:gd name="connsiteX49" fmla="*/ 158875 w 607639"/>
                  <a:gd name="connsiteY49" fmla="*/ 292135 h 426991"/>
                  <a:gd name="connsiteX50" fmla="*/ 180058 w 607639"/>
                  <a:gd name="connsiteY50" fmla="*/ 313203 h 426991"/>
                  <a:gd name="connsiteX51" fmla="*/ 180058 w 607639"/>
                  <a:gd name="connsiteY51" fmla="*/ 403167 h 426991"/>
                  <a:gd name="connsiteX52" fmla="*/ 158875 w 607639"/>
                  <a:gd name="connsiteY52" fmla="*/ 426991 h 426991"/>
                  <a:gd name="connsiteX53" fmla="*/ 24032 w 607639"/>
                  <a:gd name="connsiteY53" fmla="*/ 426991 h 426991"/>
                  <a:gd name="connsiteX54" fmla="*/ 0 w 607639"/>
                  <a:gd name="connsiteY54" fmla="*/ 403167 h 426991"/>
                  <a:gd name="connsiteX55" fmla="*/ 0 w 607639"/>
                  <a:gd name="connsiteY55" fmla="*/ 313203 h 426991"/>
                  <a:gd name="connsiteX56" fmla="*/ 24032 w 607639"/>
                  <a:gd name="connsiteY56" fmla="*/ 292135 h 426991"/>
                  <a:gd name="connsiteX57" fmla="*/ 78770 w 607639"/>
                  <a:gd name="connsiteY57" fmla="*/ 292135 h 426991"/>
                  <a:gd name="connsiteX58" fmla="*/ 78770 w 607639"/>
                  <a:gd name="connsiteY58" fmla="*/ 234530 h 426991"/>
                  <a:gd name="connsiteX59" fmla="*/ 91409 w 607639"/>
                  <a:gd name="connsiteY59" fmla="*/ 224751 h 426991"/>
                  <a:gd name="connsiteX60" fmla="*/ 236326 w 607639"/>
                  <a:gd name="connsiteY60" fmla="*/ 21066 h 426991"/>
                  <a:gd name="connsiteX61" fmla="*/ 236326 w 607639"/>
                  <a:gd name="connsiteY61" fmla="*/ 111021 h 426991"/>
                  <a:gd name="connsiteX62" fmla="*/ 371758 w 607639"/>
                  <a:gd name="connsiteY62" fmla="*/ 111021 h 426991"/>
                  <a:gd name="connsiteX63" fmla="*/ 372380 w 607639"/>
                  <a:gd name="connsiteY63" fmla="*/ 21066 h 426991"/>
                  <a:gd name="connsiteX64" fmla="*/ 237127 w 607639"/>
                  <a:gd name="connsiteY64" fmla="*/ 21066 h 426991"/>
                  <a:gd name="connsiteX65" fmla="*/ 237750 w 607639"/>
                  <a:gd name="connsiteY65" fmla="*/ 0 h 426991"/>
                  <a:gd name="connsiteX66" fmla="*/ 372647 w 607639"/>
                  <a:gd name="connsiteY66" fmla="*/ 0 h 426991"/>
                  <a:gd name="connsiteX67" fmla="*/ 393825 w 607639"/>
                  <a:gd name="connsiteY67" fmla="*/ 21066 h 426991"/>
                  <a:gd name="connsiteX68" fmla="*/ 393825 w 607639"/>
                  <a:gd name="connsiteY68" fmla="*/ 111021 h 426991"/>
                  <a:gd name="connsiteX69" fmla="*/ 372647 w 607639"/>
                  <a:gd name="connsiteY69" fmla="*/ 134843 h 426991"/>
                  <a:gd name="connsiteX70" fmla="*/ 315076 w 607639"/>
                  <a:gd name="connsiteY70" fmla="*/ 134843 h 426991"/>
                  <a:gd name="connsiteX71" fmla="*/ 315076 w 607639"/>
                  <a:gd name="connsiteY71" fmla="*/ 191020 h 426991"/>
                  <a:gd name="connsiteX72" fmla="*/ 292563 w 607639"/>
                  <a:gd name="connsiteY72" fmla="*/ 191020 h 426991"/>
                  <a:gd name="connsiteX73" fmla="*/ 292563 w 607639"/>
                  <a:gd name="connsiteY73" fmla="*/ 134843 h 426991"/>
                  <a:gd name="connsiteX74" fmla="*/ 237750 w 607639"/>
                  <a:gd name="connsiteY74" fmla="*/ 134843 h 426991"/>
                  <a:gd name="connsiteX75" fmla="*/ 213813 w 607639"/>
                  <a:gd name="connsiteY75" fmla="*/ 111021 h 426991"/>
                  <a:gd name="connsiteX76" fmla="*/ 213813 w 607639"/>
                  <a:gd name="connsiteY76" fmla="*/ 21066 h 426991"/>
                  <a:gd name="connsiteX77" fmla="*/ 237750 w 607639"/>
                  <a:gd name="connsiteY77" fmla="*/ 0 h 42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607639" h="426991">
                    <a:moveTo>
                      <a:pt x="450100" y="313203"/>
                    </a:moveTo>
                    <a:lnTo>
                      <a:pt x="450100" y="403167"/>
                    </a:lnTo>
                    <a:lnTo>
                      <a:pt x="585744" y="403167"/>
                    </a:lnTo>
                    <a:lnTo>
                      <a:pt x="586100" y="313203"/>
                    </a:lnTo>
                    <a:lnTo>
                      <a:pt x="530294" y="313203"/>
                    </a:lnTo>
                    <a:cubicBezTo>
                      <a:pt x="530294" y="313203"/>
                      <a:pt x="530116" y="313203"/>
                      <a:pt x="530116" y="313203"/>
                    </a:cubicBezTo>
                    <a:cubicBezTo>
                      <a:pt x="530027" y="313203"/>
                      <a:pt x="529849" y="313203"/>
                      <a:pt x="529760" y="313203"/>
                    </a:cubicBezTo>
                    <a:lnTo>
                      <a:pt x="450901" y="313203"/>
                    </a:lnTo>
                    <a:close/>
                    <a:moveTo>
                      <a:pt x="236309" y="313203"/>
                    </a:moveTo>
                    <a:lnTo>
                      <a:pt x="236309" y="403167"/>
                    </a:lnTo>
                    <a:lnTo>
                      <a:pt x="371953" y="403167"/>
                    </a:lnTo>
                    <a:lnTo>
                      <a:pt x="372754" y="313203"/>
                    </a:lnTo>
                    <a:lnTo>
                      <a:pt x="237110" y="313203"/>
                    </a:lnTo>
                    <a:close/>
                    <a:moveTo>
                      <a:pt x="22519" y="313203"/>
                    </a:moveTo>
                    <a:lnTo>
                      <a:pt x="22519" y="403167"/>
                    </a:lnTo>
                    <a:lnTo>
                      <a:pt x="158163" y="403167"/>
                    </a:lnTo>
                    <a:lnTo>
                      <a:pt x="158964" y="313203"/>
                    </a:lnTo>
                    <a:lnTo>
                      <a:pt x="91498" y="313203"/>
                    </a:lnTo>
                    <a:cubicBezTo>
                      <a:pt x="91409" y="313203"/>
                      <a:pt x="91320" y="313203"/>
                      <a:pt x="91231" y="313203"/>
                    </a:cubicBezTo>
                    <a:cubicBezTo>
                      <a:pt x="91231" y="313203"/>
                      <a:pt x="90964" y="313203"/>
                      <a:pt x="90964" y="313203"/>
                    </a:cubicBezTo>
                    <a:lnTo>
                      <a:pt x="23320" y="313203"/>
                    </a:lnTo>
                    <a:close/>
                    <a:moveTo>
                      <a:pt x="91409" y="224751"/>
                    </a:moveTo>
                    <a:lnTo>
                      <a:pt x="530294" y="224751"/>
                    </a:lnTo>
                    <a:cubicBezTo>
                      <a:pt x="536435" y="224751"/>
                      <a:pt x="540084" y="228396"/>
                      <a:pt x="540084" y="234530"/>
                    </a:cubicBezTo>
                    <a:lnTo>
                      <a:pt x="540084" y="292135"/>
                    </a:lnTo>
                    <a:lnTo>
                      <a:pt x="586456" y="292135"/>
                    </a:lnTo>
                    <a:cubicBezTo>
                      <a:pt x="598917" y="292135"/>
                      <a:pt x="607639" y="300847"/>
                      <a:pt x="607639" y="313203"/>
                    </a:cubicBezTo>
                    <a:lnTo>
                      <a:pt x="607639" y="403167"/>
                    </a:lnTo>
                    <a:cubicBezTo>
                      <a:pt x="607639" y="415524"/>
                      <a:pt x="598917" y="426991"/>
                      <a:pt x="586456" y="426991"/>
                    </a:cubicBezTo>
                    <a:lnTo>
                      <a:pt x="451524" y="426991"/>
                    </a:lnTo>
                    <a:cubicBezTo>
                      <a:pt x="439152" y="426991"/>
                      <a:pt x="427582" y="415524"/>
                      <a:pt x="427582" y="403167"/>
                    </a:cubicBezTo>
                    <a:lnTo>
                      <a:pt x="427582" y="313203"/>
                    </a:lnTo>
                    <a:cubicBezTo>
                      <a:pt x="427582" y="300847"/>
                      <a:pt x="439152" y="292135"/>
                      <a:pt x="451524" y="292135"/>
                    </a:cubicBezTo>
                    <a:lnTo>
                      <a:pt x="517566" y="292135"/>
                    </a:lnTo>
                    <a:lnTo>
                      <a:pt x="517566" y="247242"/>
                    </a:lnTo>
                    <a:lnTo>
                      <a:pt x="315079" y="247242"/>
                    </a:lnTo>
                    <a:lnTo>
                      <a:pt x="315079" y="292135"/>
                    </a:lnTo>
                    <a:lnTo>
                      <a:pt x="372665" y="292135"/>
                    </a:lnTo>
                    <a:cubicBezTo>
                      <a:pt x="385126" y="292135"/>
                      <a:pt x="393849" y="300847"/>
                      <a:pt x="393849" y="313203"/>
                    </a:cubicBezTo>
                    <a:lnTo>
                      <a:pt x="393849" y="403167"/>
                    </a:lnTo>
                    <a:cubicBezTo>
                      <a:pt x="393849" y="415524"/>
                      <a:pt x="385126" y="426991"/>
                      <a:pt x="372665" y="426991"/>
                    </a:cubicBezTo>
                    <a:lnTo>
                      <a:pt x="237733" y="426991"/>
                    </a:lnTo>
                    <a:cubicBezTo>
                      <a:pt x="225362" y="426991"/>
                      <a:pt x="213791" y="415524"/>
                      <a:pt x="213791" y="403167"/>
                    </a:cubicBezTo>
                    <a:lnTo>
                      <a:pt x="213791" y="313203"/>
                    </a:lnTo>
                    <a:cubicBezTo>
                      <a:pt x="213791" y="300847"/>
                      <a:pt x="225362" y="292135"/>
                      <a:pt x="237733" y="292135"/>
                    </a:cubicBezTo>
                    <a:lnTo>
                      <a:pt x="292561" y="292135"/>
                    </a:lnTo>
                    <a:lnTo>
                      <a:pt x="292561" y="247242"/>
                    </a:lnTo>
                    <a:lnTo>
                      <a:pt x="101288" y="247242"/>
                    </a:lnTo>
                    <a:lnTo>
                      <a:pt x="101288" y="292135"/>
                    </a:lnTo>
                    <a:lnTo>
                      <a:pt x="158875" y="292135"/>
                    </a:lnTo>
                    <a:cubicBezTo>
                      <a:pt x="171335" y="292135"/>
                      <a:pt x="180058" y="300847"/>
                      <a:pt x="180058" y="313203"/>
                    </a:cubicBezTo>
                    <a:lnTo>
                      <a:pt x="180058" y="403167"/>
                    </a:lnTo>
                    <a:cubicBezTo>
                      <a:pt x="180058" y="415524"/>
                      <a:pt x="171335" y="426991"/>
                      <a:pt x="158875" y="426991"/>
                    </a:cubicBezTo>
                    <a:lnTo>
                      <a:pt x="24032" y="426991"/>
                    </a:lnTo>
                    <a:cubicBezTo>
                      <a:pt x="11571" y="426991"/>
                      <a:pt x="0" y="415524"/>
                      <a:pt x="0" y="403167"/>
                    </a:cubicBezTo>
                    <a:lnTo>
                      <a:pt x="0" y="313203"/>
                    </a:lnTo>
                    <a:cubicBezTo>
                      <a:pt x="0" y="300847"/>
                      <a:pt x="11571" y="292135"/>
                      <a:pt x="24032" y="292135"/>
                    </a:cubicBezTo>
                    <a:lnTo>
                      <a:pt x="78770" y="292135"/>
                    </a:lnTo>
                    <a:lnTo>
                      <a:pt x="78770" y="234530"/>
                    </a:lnTo>
                    <a:cubicBezTo>
                      <a:pt x="78770" y="228396"/>
                      <a:pt x="85178" y="224751"/>
                      <a:pt x="91409" y="224751"/>
                    </a:cubicBezTo>
                    <a:close/>
                    <a:moveTo>
                      <a:pt x="236326" y="21066"/>
                    </a:moveTo>
                    <a:lnTo>
                      <a:pt x="236326" y="111021"/>
                    </a:lnTo>
                    <a:lnTo>
                      <a:pt x="371758" y="111021"/>
                    </a:lnTo>
                    <a:lnTo>
                      <a:pt x="372380" y="21066"/>
                    </a:lnTo>
                    <a:lnTo>
                      <a:pt x="237127" y="21066"/>
                    </a:lnTo>
                    <a:close/>
                    <a:moveTo>
                      <a:pt x="237750" y="0"/>
                    </a:moveTo>
                    <a:lnTo>
                      <a:pt x="372647" y="0"/>
                    </a:lnTo>
                    <a:cubicBezTo>
                      <a:pt x="385105" y="0"/>
                      <a:pt x="393825" y="8711"/>
                      <a:pt x="393825" y="21066"/>
                    </a:cubicBezTo>
                    <a:lnTo>
                      <a:pt x="393825" y="111021"/>
                    </a:lnTo>
                    <a:cubicBezTo>
                      <a:pt x="393825" y="123376"/>
                      <a:pt x="385105" y="134843"/>
                      <a:pt x="372647" y="134843"/>
                    </a:cubicBezTo>
                    <a:lnTo>
                      <a:pt x="315076" y="134843"/>
                    </a:lnTo>
                    <a:lnTo>
                      <a:pt x="315076" y="191020"/>
                    </a:lnTo>
                    <a:lnTo>
                      <a:pt x="292563" y="191020"/>
                    </a:lnTo>
                    <a:lnTo>
                      <a:pt x="292563" y="134843"/>
                    </a:lnTo>
                    <a:lnTo>
                      <a:pt x="237750" y="134843"/>
                    </a:lnTo>
                    <a:cubicBezTo>
                      <a:pt x="225381" y="134843"/>
                      <a:pt x="213813" y="123376"/>
                      <a:pt x="213813" y="111021"/>
                    </a:cubicBezTo>
                    <a:lnTo>
                      <a:pt x="213813" y="21066"/>
                    </a:lnTo>
                    <a:cubicBezTo>
                      <a:pt x="213813" y="8711"/>
                      <a:pt x="225381" y="0"/>
                      <a:pt x="2377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7" name="iś1îďê">
              <a:extLst>
                <a:ext uri="{FF2B5EF4-FFF2-40B4-BE49-F238E27FC236}">
                  <a16:creationId xmlns:a16="http://schemas.microsoft.com/office/drawing/2014/main" id="{864A74BB-6140-4011-8363-3BB0B2521A1C}"/>
                </a:ext>
              </a:extLst>
            </p:cNvPr>
            <p:cNvGrpSpPr/>
            <p:nvPr/>
          </p:nvGrpSpPr>
          <p:grpSpPr>
            <a:xfrm>
              <a:off x="6957826" y="3165599"/>
              <a:ext cx="518988" cy="518986"/>
              <a:chOff x="5839622" y="2191652"/>
              <a:chExt cx="522378" cy="522378"/>
            </a:xfrm>
          </p:grpSpPr>
          <p:sp>
            <p:nvSpPr>
              <p:cNvPr id="30" name="işḷîḓê">
                <a:extLst>
                  <a:ext uri="{FF2B5EF4-FFF2-40B4-BE49-F238E27FC236}">
                    <a16:creationId xmlns:a16="http://schemas.microsoft.com/office/drawing/2014/main" id="{2223BC97-40C1-4F32-8783-4034EB5C39A1}"/>
                  </a:ext>
                </a:extLst>
              </p:cNvPr>
              <p:cNvSpPr/>
              <p:nvPr/>
            </p:nvSpPr>
            <p:spPr>
              <a:xfrm>
                <a:off x="5839622" y="2191652"/>
                <a:ext cx="522378" cy="522378"/>
              </a:xfrm>
              <a:custGeom>
                <a:avLst/>
                <a:gdLst>
                  <a:gd name="connsiteX0" fmla="*/ 0 w 670873"/>
                  <a:gd name="connsiteY0" fmla="*/ 335437 h 670873"/>
                  <a:gd name="connsiteX1" fmla="*/ 335437 w 670873"/>
                  <a:gd name="connsiteY1" fmla="*/ 0 h 670873"/>
                  <a:gd name="connsiteX2" fmla="*/ 670874 w 670873"/>
                  <a:gd name="connsiteY2" fmla="*/ 335437 h 670873"/>
                  <a:gd name="connsiteX3" fmla="*/ 335437 w 670873"/>
                  <a:gd name="connsiteY3" fmla="*/ 670874 h 670873"/>
                  <a:gd name="connsiteX4" fmla="*/ 0 w 670873"/>
                  <a:gd name="connsiteY4" fmla="*/ 335437 h 670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0873" h="670873">
                    <a:moveTo>
                      <a:pt x="0" y="335437"/>
                    </a:moveTo>
                    <a:cubicBezTo>
                      <a:pt x="0" y="150180"/>
                      <a:pt x="150180" y="0"/>
                      <a:pt x="335437" y="0"/>
                    </a:cubicBezTo>
                    <a:cubicBezTo>
                      <a:pt x="520694" y="0"/>
                      <a:pt x="670874" y="150180"/>
                      <a:pt x="670874" y="335437"/>
                    </a:cubicBezTo>
                    <a:cubicBezTo>
                      <a:pt x="670874" y="520694"/>
                      <a:pt x="520694" y="670874"/>
                      <a:pt x="335437" y="670874"/>
                    </a:cubicBezTo>
                    <a:cubicBezTo>
                      <a:pt x="150180" y="670874"/>
                      <a:pt x="0" y="520694"/>
                      <a:pt x="0" y="33543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1" name="îşľîḋe">
                <a:extLst>
                  <a:ext uri="{FF2B5EF4-FFF2-40B4-BE49-F238E27FC236}">
                    <a16:creationId xmlns:a16="http://schemas.microsoft.com/office/drawing/2014/main" id="{BB9CE9FF-664E-4C06-8FE5-829E86DA480D}"/>
                  </a:ext>
                </a:extLst>
              </p:cNvPr>
              <p:cNvSpPr/>
              <p:nvPr/>
            </p:nvSpPr>
            <p:spPr bwMode="auto">
              <a:xfrm>
                <a:off x="5954522" y="2309400"/>
                <a:ext cx="292579" cy="2868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8" name="íslîḍé">
              <a:extLst>
                <a:ext uri="{FF2B5EF4-FFF2-40B4-BE49-F238E27FC236}">
                  <a16:creationId xmlns:a16="http://schemas.microsoft.com/office/drawing/2014/main" id="{F5982F32-69B2-4423-8611-173BCC599354}"/>
                </a:ext>
              </a:extLst>
            </p:cNvPr>
            <p:cNvGrpSpPr/>
            <p:nvPr/>
          </p:nvGrpSpPr>
          <p:grpSpPr>
            <a:xfrm>
              <a:off x="7611116" y="4222971"/>
              <a:ext cx="518988" cy="518986"/>
              <a:chOff x="5839622" y="2191652"/>
              <a:chExt cx="522378" cy="522378"/>
            </a:xfrm>
          </p:grpSpPr>
          <p:sp>
            <p:nvSpPr>
              <p:cNvPr id="28" name="îṥľïḍê">
                <a:extLst>
                  <a:ext uri="{FF2B5EF4-FFF2-40B4-BE49-F238E27FC236}">
                    <a16:creationId xmlns:a16="http://schemas.microsoft.com/office/drawing/2014/main" id="{EB89F39B-38CA-4F3A-BCAD-94A5B4B06F30}"/>
                  </a:ext>
                </a:extLst>
              </p:cNvPr>
              <p:cNvSpPr/>
              <p:nvPr/>
            </p:nvSpPr>
            <p:spPr>
              <a:xfrm>
                <a:off x="5839622" y="2191652"/>
                <a:ext cx="522378" cy="522378"/>
              </a:xfrm>
              <a:custGeom>
                <a:avLst/>
                <a:gdLst>
                  <a:gd name="connsiteX0" fmla="*/ 0 w 670873"/>
                  <a:gd name="connsiteY0" fmla="*/ 335437 h 670873"/>
                  <a:gd name="connsiteX1" fmla="*/ 335437 w 670873"/>
                  <a:gd name="connsiteY1" fmla="*/ 0 h 670873"/>
                  <a:gd name="connsiteX2" fmla="*/ 670874 w 670873"/>
                  <a:gd name="connsiteY2" fmla="*/ 335437 h 670873"/>
                  <a:gd name="connsiteX3" fmla="*/ 335437 w 670873"/>
                  <a:gd name="connsiteY3" fmla="*/ 670874 h 670873"/>
                  <a:gd name="connsiteX4" fmla="*/ 0 w 670873"/>
                  <a:gd name="connsiteY4" fmla="*/ 335437 h 670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0873" h="670873">
                    <a:moveTo>
                      <a:pt x="0" y="335437"/>
                    </a:moveTo>
                    <a:cubicBezTo>
                      <a:pt x="0" y="150180"/>
                      <a:pt x="150180" y="0"/>
                      <a:pt x="335437" y="0"/>
                    </a:cubicBezTo>
                    <a:cubicBezTo>
                      <a:pt x="520694" y="0"/>
                      <a:pt x="670874" y="150180"/>
                      <a:pt x="670874" y="335437"/>
                    </a:cubicBezTo>
                    <a:cubicBezTo>
                      <a:pt x="670874" y="520694"/>
                      <a:pt x="520694" y="670874"/>
                      <a:pt x="335437" y="670874"/>
                    </a:cubicBezTo>
                    <a:cubicBezTo>
                      <a:pt x="150180" y="670874"/>
                      <a:pt x="0" y="520694"/>
                      <a:pt x="0" y="33543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9" name="íŝľïḋé">
                <a:extLst>
                  <a:ext uri="{FF2B5EF4-FFF2-40B4-BE49-F238E27FC236}">
                    <a16:creationId xmlns:a16="http://schemas.microsoft.com/office/drawing/2014/main" id="{86CE6CF8-AA22-47A3-9392-B2BBE4A1307A}"/>
                  </a:ext>
                </a:extLst>
              </p:cNvPr>
              <p:cNvSpPr/>
              <p:nvPr/>
            </p:nvSpPr>
            <p:spPr bwMode="auto">
              <a:xfrm>
                <a:off x="5954522" y="2309399"/>
                <a:ext cx="292579" cy="2868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EC2C43C8-BA54-4C42-83B6-F73D40809A72}"/>
                </a:ext>
              </a:extLst>
            </p:cNvPr>
            <p:cNvCxnSpPr>
              <a:cxnSpLocks/>
            </p:cNvCxnSpPr>
            <p:nvPr/>
          </p:nvCxnSpPr>
          <p:spPr>
            <a:xfrm>
              <a:off x="4656134" y="2399207"/>
              <a:ext cx="1617058" cy="0"/>
            </a:xfrm>
            <a:prstGeom prst="line">
              <a:avLst/>
            </a:prstGeom>
            <a:ln w="3175" cap="rnd">
              <a:solidFill>
                <a:schemeClr val="tx2"/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3DF5670-C03A-4374-B42D-75DC7EDAA5F1}"/>
                </a:ext>
              </a:extLst>
            </p:cNvPr>
            <p:cNvCxnSpPr>
              <a:cxnSpLocks/>
            </p:cNvCxnSpPr>
            <p:nvPr/>
          </p:nvCxnSpPr>
          <p:spPr>
            <a:xfrm>
              <a:off x="4656134" y="3425092"/>
              <a:ext cx="2216307" cy="0"/>
            </a:xfrm>
            <a:prstGeom prst="line">
              <a:avLst/>
            </a:prstGeom>
            <a:ln w="3175" cap="rnd">
              <a:solidFill>
                <a:schemeClr val="tx2"/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3D95B21-44AA-4465-AB73-E4EE7826AA48}"/>
                </a:ext>
              </a:extLst>
            </p:cNvPr>
            <p:cNvCxnSpPr>
              <a:cxnSpLocks/>
            </p:cNvCxnSpPr>
            <p:nvPr/>
          </p:nvCxnSpPr>
          <p:spPr>
            <a:xfrm>
              <a:off x="4656134" y="4482464"/>
              <a:ext cx="2820680" cy="0"/>
            </a:xfrm>
            <a:prstGeom prst="line">
              <a:avLst/>
            </a:prstGeom>
            <a:ln w="3175" cap="rnd">
              <a:solidFill>
                <a:schemeClr val="tx2"/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îSliḋè">
              <a:extLst>
                <a:ext uri="{FF2B5EF4-FFF2-40B4-BE49-F238E27FC236}">
                  <a16:creationId xmlns:a16="http://schemas.microsoft.com/office/drawing/2014/main" id="{11E912DF-54C3-4FB2-8917-644BA04DCE38}"/>
                </a:ext>
              </a:extLst>
            </p:cNvPr>
            <p:cNvSpPr/>
            <p:nvPr/>
          </p:nvSpPr>
          <p:spPr>
            <a:xfrm>
              <a:off x="965999" y="2469426"/>
              <a:ext cx="3580457" cy="329379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3" name="iśḻîḋè">
              <a:extLst>
                <a:ext uri="{FF2B5EF4-FFF2-40B4-BE49-F238E27FC236}">
                  <a16:creationId xmlns:a16="http://schemas.microsoft.com/office/drawing/2014/main" id="{C3BBE828-2A51-405C-BC5E-FF6522B83B49}"/>
                </a:ext>
              </a:extLst>
            </p:cNvPr>
            <p:cNvSpPr txBox="1"/>
            <p:nvPr/>
          </p:nvSpPr>
          <p:spPr bwMode="auto">
            <a:xfrm>
              <a:off x="965999" y="2016967"/>
              <a:ext cx="3580457" cy="436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Text Here</a:t>
              </a:r>
            </a:p>
          </p:txBody>
        </p:sp>
        <p:sp>
          <p:nvSpPr>
            <p:cNvPr id="24" name="iṥḷïḑê">
              <a:extLst>
                <a:ext uri="{FF2B5EF4-FFF2-40B4-BE49-F238E27FC236}">
                  <a16:creationId xmlns:a16="http://schemas.microsoft.com/office/drawing/2014/main" id="{8BF67F2E-68D1-4163-A840-C98C691657E8}"/>
                </a:ext>
              </a:extLst>
            </p:cNvPr>
            <p:cNvSpPr/>
            <p:nvPr/>
          </p:nvSpPr>
          <p:spPr>
            <a:xfrm>
              <a:off x="965999" y="3512831"/>
              <a:ext cx="3580457" cy="329379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5" name="ïṩľîďé">
              <a:extLst>
                <a:ext uri="{FF2B5EF4-FFF2-40B4-BE49-F238E27FC236}">
                  <a16:creationId xmlns:a16="http://schemas.microsoft.com/office/drawing/2014/main" id="{732308ED-5FCA-4CC8-BF1F-00FD5F63191C}"/>
                </a:ext>
              </a:extLst>
            </p:cNvPr>
            <p:cNvSpPr txBox="1"/>
            <p:nvPr/>
          </p:nvSpPr>
          <p:spPr bwMode="auto">
            <a:xfrm>
              <a:off x="965999" y="3060372"/>
              <a:ext cx="3580457" cy="436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Text Here</a:t>
              </a:r>
            </a:p>
          </p:txBody>
        </p:sp>
        <p:sp>
          <p:nvSpPr>
            <p:cNvPr id="26" name="ïṧḻïḑe">
              <a:extLst>
                <a:ext uri="{FF2B5EF4-FFF2-40B4-BE49-F238E27FC236}">
                  <a16:creationId xmlns:a16="http://schemas.microsoft.com/office/drawing/2014/main" id="{572BF4A3-9F42-4C80-AECD-31C688E396E4}"/>
                </a:ext>
              </a:extLst>
            </p:cNvPr>
            <p:cNvSpPr/>
            <p:nvPr/>
          </p:nvSpPr>
          <p:spPr>
            <a:xfrm>
              <a:off x="965999" y="4556236"/>
              <a:ext cx="3580457" cy="329379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7" name="íṡḷiḓé">
              <a:extLst>
                <a:ext uri="{FF2B5EF4-FFF2-40B4-BE49-F238E27FC236}">
                  <a16:creationId xmlns:a16="http://schemas.microsoft.com/office/drawing/2014/main" id="{0BABF042-A429-4AC1-854E-A0AF7B620030}"/>
                </a:ext>
              </a:extLst>
            </p:cNvPr>
            <p:cNvSpPr txBox="1"/>
            <p:nvPr/>
          </p:nvSpPr>
          <p:spPr bwMode="auto">
            <a:xfrm>
              <a:off x="965999" y="4103777"/>
              <a:ext cx="3580457" cy="436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743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5" name="81b866fb-9d07-40b7-a9a9-c9a46eea33a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F0A0C62-5EE8-4F90-90B9-498CF0744D92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9925" y="1648088"/>
            <a:ext cx="10851363" cy="3504078"/>
            <a:chOff x="669925" y="1648088"/>
            <a:chExt cx="10851363" cy="3504078"/>
          </a:xfrm>
        </p:grpSpPr>
        <p:sp>
          <p:nvSpPr>
            <p:cNvPr id="6" name="íṥľíḓè">
              <a:extLst>
                <a:ext uri="{FF2B5EF4-FFF2-40B4-BE49-F238E27FC236}">
                  <a16:creationId xmlns:a16="http://schemas.microsoft.com/office/drawing/2014/main" id="{7FDC6CFA-94B5-4C30-A0E1-2C671E11F9D9}"/>
                </a:ext>
              </a:extLst>
            </p:cNvPr>
            <p:cNvSpPr/>
            <p:nvPr/>
          </p:nvSpPr>
          <p:spPr>
            <a:xfrm>
              <a:off x="7316061" y="4181448"/>
              <a:ext cx="1157887" cy="563067"/>
            </a:xfrm>
            <a:prstGeom prst="rect">
              <a:avLst/>
            </a:prstGeom>
            <a:solidFill>
              <a:srgbClr val="E6E7EA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ṧļiďé">
              <a:extLst>
                <a:ext uri="{FF2B5EF4-FFF2-40B4-BE49-F238E27FC236}">
                  <a16:creationId xmlns:a16="http://schemas.microsoft.com/office/drawing/2014/main" id="{91753334-F2A4-42B4-87E2-B28EAF405F66}"/>
                </a:ext>
              </a:extLst>
            </p:cNvPr>
            <p:cNvSpPr/>
            <p:nvPr/>
          </p:nvSpPr>
          <p:spPr>
            <a:xfrm>
              <a:off x="4068447" y="4181448"/>
              <a:ext cx="1157654" cy="563067"/>
            </a:xfrm>
            <a:prstGeom prst="rect">
              <a:avLst/>
            </a:prstGeom>
            <a:solidFill>
              <a:srgbClr val="E6E7EA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íšlidê">
              <a:extLst>
                <a:ext uri="{FF2B5EF4-FFF2-40B4-BE49-F238E27FC236}">
                  <a16:creationId xmlns:a16="http://schemas.microsoft.com/office/drawing/2014/main" id="{7B8B32B9-9E3F-4C25-967E-7DAD6D3E6E45}"/>
                </a:ext>
              </a:extLst>
            </p:cNvPr>
            <p:cNvSpPr/>
            <p:nvPr/>
          </p:nvSpPr>
          <p:spPr>
            <a:xfrm>
              <a:off x="7316061" y="2055740"/>
              <a:ext cx="1157887" cy="563068"/>
            </a:xfrm>
            <a:prstGeom prst="rect">
              <a:avLst/>
            </a:prstGeom>
            <a:solidFill>
              <a:srgbClr val="E6E7EA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śľiḓe">
              <a:extLst>
                <a:ext uri="{FF2B5EF4-FFF2-40B4-BE49-F238E27FC236}">
                  <a16:creationId xmlns:a16="http://schemas.microsoft.com/office/drawing/2014/main" id="{BA049772-3CFF-4D7F-8D22-176761584F92}"/>
                </a:ext>
              </a:extLst>
            </p:cNvPr>
            <p:cNvSpPr/>
            <p:nvPr/>
          </p:nvSpPr>
          <p:spPr>
            <a:xfrm>
              <a:off x="4068448" y="2058445"/>
              <a:ext cx="1157654" cy="563067"/>
            </a:xfrm>
            <a:prstGeom prst="rect">
              <a:avLst/>
            </a:prstGeom>
            <a:solidFill>
              <a:srgbClr val="E6E7EA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ṡḷïďê">
              <a:extLst>
                <a:ext uri="{FF2B5EF4-FFF2-40B4-BE49-F238E27FC236}">
                  <a16:creationId xmlns:a16="http://schemas.microsoft.com/office/drawing/2014/main" id="{0EB68E55-7CBF-498C-8861-32154FF64B86}"/>
                </a:ext>
              </a:extLst>
            </p:cNvPr>
            <p:cNvSpPr/>
            <p:nvPr/>
          </p:nvSpPr>
          <p:spPr>
            <a:xfrm flipH="1" flipV="1">
              <a:off x="5461622" y="2610225"/>
              <a:ext cx="395643" cy="395643"/>
            </a:xfrm>
            <a:prstGeom prst="line">
              <a:avLst/>
            </a:prstGeom>
            <a:ln w="3175">
              <a:solidFill>
                <a:srgbClr val="A6AAA9"/>
              </a:solidFill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ş1íďê">
              <a:extLst>
                <a:ext uri="{FF2B5EF4-FFF2-40B4-BE49-F238E27FC236}">
                  <a16:creationId xmlns:a16="http://schemas.microsoft.com/office/drawing/2014/main" id="{25A7BAE5-B060-4BF4-A7EF-2FF0ADBC2AAD}"/>
                </a:ext>
              </a:extLst>
            </p:cNvPr>
            <p:cNvSpPr/>
            <p:nvPr/>
          </p:nvSpPr>
          <p:spPr>
            <a:xfrm flipV="1">
              <a:off x="6654319" y="2609394"/>
              <a:ext cx="395643" cy="395643"/>
            </a:xfrm>
            <a:prstGeom prst="line">
              <a:avLst/>
            </a:prstGeom>
            <a:ln w="3175">
              <a:solidFill>
                <a:srgbClr val="A6AAA9"/>
              </a:solidFill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$ľîḓé">
              <a:extLst>
                <a:ext uri="{FF2B5EF4-FFF2-40B4-BE49-F238E27FC236}">
                  <a16:creationId xmlns:a16="http://schemas.microsoft.com/office/drawing/2014/main" id="{D925EA2D-857F-4B2E-B6E8-50E83FF469F9}"/>
                </a:ext>
              </a:extLst>
            </p:cNvPr>
            <p:cNvSpPr/>
            <p:nvPr/>
          </p:nvSpPr>
          <p:spPr>
            <a:xfrm>
              <a:off x="6655150" y="3802092"/>
              <a:ext cx="395643" cy="395643"/>
            </a:xfrm>
            <a:prstGeom prst="line">
              <a:avLst/>
            </a:prstGeom>
            <a:ln w="3175">
              <a:solidFill>
                <a:srgbClr val="A6AAA9"/>
              </a:solidFill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šḷíďê">
              <a:extLst>
                <a:ext uri="{FF2B5EF4-FFF2-40B4-BE49-F238E27FC236}">
                  <a16:creationId xmlns:a16="http://schemas.microsoft.com/office/drawing/2014/main" id="{8DCD1652-F712-4A43-9C04-7087816E009F}"/>
                </a:ext>
              </a:extLst>
            </p:cNvPr>
            <p:cNvSpPr/>
            <p:nvPr/>
          </p:nvSpPr>
          <p:spPr>
            <a:xfrm flipH="1">
              <a:off x="5462453" y="3802923"/>
              <a:ext cx="395643" cy="395643"/>
            </a:xfrm>
            <a:prstGeom prst="line">
              <a:avLst/>
            </a:prstGeom>
            <a:ln w="3175">
              <a:solidFill>
                <a:srgbClr val="A6AAA9"/>
              </a:solidFill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4" name="ïs1íďê">
              <a:extLst>
                <a:ext uri="{FF2B5EF4-FFF2-40B4-BE49-F238E27FC236}">
                  <a16:creationId xmlns:a16="http://schemas.microsoft.com/office/drawing/2014/main" id="{2FD6D741-3D1F-49D3-B87E-30C186BE7274}"/>
                </a:ext>
              </a:extLst>
            </p:cNvPr>
            <p:cNvGrpSpPr/>
            <p:nvPr/>
          </p:nvGrpSpPr>
          <p:grpSpPr>
            <a:xfrm>
              <a:off x="5409351" y="2557124"/>
              <a:ext cx="1692882" cy="1692882"/>
              <a:chOff x="701214" y="701214"/>
              <a:chExt cx="3385762" cy="3385762"/>
            </a:xfrm>
            <a:solidFill>
              <a:schemeClr val="accent1"/>
            </a:solidFill>
          </p:grpSpPr>
          <p:sp>
            <p:nvSpPr>
              <p:cNvPr id="53" name="iṩ1íḓê">
                <a:extLst>
                  <a:ext uri="{FF2B5EF4-FFF2-40B4-BE49-F238E27FC236}">
                    <a16:creationId xmlns:a16="http://schemas.microsoft.com/office/drawing/2014/main" id="{465F27DA-04FE-4D0E-8735-99910A56C38F}"/>
                  </a:ext>
                </a:extLst>
              </p:cNvPr>
              <p:cNvSpPr/>
              <p:nvPr/>
            </p:nvSpPr>
            <p:spPr>
              <a:xfrm rot="18900000">
                <a:off x="701214" y="701214"/>
                <a:ext cx="3385762" cy="33857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1612" y="0"/>
                      <a:pt x="3600" y="0"/>
                    </a:cubicBezTo>
                    <a:lnTo>
                      <a:pt x="18000" y="0"/>
                    </a:lnTo>
                    <a:cubicBezTo>
                      <a:pt x="19988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9988" y="21600"/>
                      <a:pt x="18000" y="21600"/>
                    </a:cubicBezTo>
                    <a:lnTo>
                      <a:pt x="3600" y="21600"/>
                    </a:lnTo>
                    <a:cubicBezTo>
                      <a:pt x="1612" y="21600"/>
                      <a:pt x="0" y="19988"/>
                      <a:pt x="0" y="18000"/>
                    </a:cubicBezTo>
                    <a:lnTo>
                      <a:pt x="0" y="360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îśḷiḑè">
                <a:extLst>
                  <a:ext uri="{FF2B5EF4-FFF2-40B4-BE49-F238E27FC236}">
                    <a16:creationId xmlns:a16="http://schemas.microsoft.com/office/drawing/2014/main" id="{C7F9FCA2-6FD3-4C49-A5D0-96F0650E13DF}"/>
                  </a:ext>
                </a:extLst>
              </p:cNvPr>
              <p:cNvSpPr/>
              <p:nvPr/>
            </p:nvSpPr>
            <p:spPr>
              <a:xfrm>
                <a:off x="817200" y="1756119"/>
                <a:ext cx="3214951" cy="1267614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:lc="http://schemas.openxmlformats.org/drawingml/2006/lockedCanvas" xmlns="" val="1"/>
                </a:ext>
              </a:extLst>
            </p:spPr>
            <p:txBody>
              <a:bodyPr wrap="square" lIns="25400" tIns="25400" rIns="25400" bIns="25400" anchor="ctr">
                <a:normAutofit/>
              </a:bodyPr>
              <a:lstStyle/>
              <a:p>
                <a:pPr algn="ctr"/>
                <a:r>
                  <a:rPr lang="en-US" sz="3375" b="1">
                    <a:solidFill>
                      <a:schemeClr val="bg1"/>
                    </a:solidFill>
                  </a:rPr>
                  <a:t>SWOT</a:t>
                </a:r>
              </a:p>
            </p:txBody>
          </p:sp>
        </p:grpSp>
        <p:grpSp>
          <p:nvGrpSpPr>
            <p:cNvPr id="15" name="îṥľíḓé">
              <a:extLst>
                <a:ext uri="{FF2B5EF4-FFF2-40B4-BE49-F238E27FC236}">
                  <a16:creationId xmlns:a16="http://schemas.microsoft.com/office/drawing/2014/main" id="{7881116A-11AC-474D-869F-5200E900A0BF}"/>
                </a:ext>
              </a:extLst>
            </p:cNvPr>
            <p:cNvGrpSpPr/>
            <p:nvPr/>
          </p:nvGrpSpPr>
          <p:grpSpPr>
            <a:xfrm>
              <a:off x="4816994" y="1964767"/>
              <a:ext cx="755230" cy="755230"/>
              <a:chOff x="312825" y="312825"/>
              <a:chExt cx="1510458" cy="1510458"/>
            </a:xfrm>
            <a:solidFill>
              <a:schemeClr val="tx2"/>
            </a:solidFill>
          </p:grpSpPr>
          <p:sp>
            <p:nvSpPr>
              <p:cNvPr id="51" name="îṣḷïḍê">
                <a:extLst>
                  <a:ext uri="{FF2B5EF4-FFF2-40B4-BE49-F238E27FC236}">
                    <a16:creationId xmlns:a16="http://schemas.microsoft.com/office/drawing/2014/main" id="{30F9AA3D-832A-410B-93AC-2AE7A8CA2255}"/>
                  </a:ext>
                </a:extLst>
              </p:cNvPr>
              <p:cNvSpPr/>
              <p:nvPr/>
            </p:nvSpPr>
            <p:spPr>
              <a:xfrm rot="18900000">
                <a:off x="312825" y="312825"/>
                <a:ext cx="1510458" cy="15104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1612" y="0"/>
                      <a:pt x="3600" y="0"/>
                    </a:cubicBezTo>
                    <a:lnTo>
                      <a:pt x="18000" y="0"/>
                    </a:lnTo>
                    <a:cubicBezTo>
                      <a:pt x="19988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9988" y="21600"/>
                      <a:pt x="18000" y="21600"/>
                    </a:cubicBezTo>
                    <a:lnTo>
                      <a:pt x="3600" y="21600"/>
                    </a:lnTo>
                    <a:cubicBezTo>
                      <a:pt x="1612" y="21600"/>
                      <a:pt x="0" y="19988"/>
                      <a:pt x="0" y="18000"/>
                    </a:cubicBezTo>
                    <a:lnTo>
                      <a:pt x="0" y="360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îsḻíḑê">
                <a:extLst>
                  <a:ext uri="{FF2B5EF4-FFF2-40B4-BE49-F238E27FC236}">
                    <a16:creationId xmlns:a16="http://schemas.microsoft.com/office/drawing/2014/main" id="{98C9AC2C-3344-45FB-9A66-57D695228B99}"/>
                  </a:ext>
                </a:extLst>
              </p:cNvPr>
              <p:cNvSpPr/>
              <p:nvPr/>
            </p:nvSpPr>
            <p:spPr>
              <a:xfrm>
                <a:off x="449977" y="576095"/>
                <a:ext cx="1236154" cy="9815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:lc="http://schemas.openxmlformats.org/drawingml/2006/lockedCanvas" xmlns="" val="1"/>
                </a:ext>
              </a:extLst>
            </p:spPr>
            <p:txBody>
              <a:bodyPr wrap="square" lIns="25400" tIns="25400" rIns="25400" bIns="25400" anchor="ctr">
                <a:normAutofit/>
              </a:bodyPr>
              <a:lstStyle/>
              <a:p>
                <a:pPr algn="ctr"/>
                <a:r>
                  <a:rPr lang="en-US" sz="2700" b="1" dirty="0">
                    <a:solidFill>
                      <a:schemeClr val="bg1"/>
                    </a:solidFill>
                  </a:rPr>
                  <a:t>S</a:t>
                </a:r>
              </a:p>
            </p:txBody>
          </p:sp>
        </p:grpSp>
        <p:grpSp>
          <p:nvGrpSpPr>
            <p:cNvPr id="16" name="îšľîḑê">
              <a:extLst>
                <a:ext uri="{FF2B5EF4-FFF2-40B4-BE49-F238E27FC236}">
                  <a16:creationId xmlns:a16="http://schemas.microsoft.com/office/drawing/2014/main" id="{3A8E4B7B-7265-4253-BFE5-593393C4B0DA}"/>
                </a:ext>
              </a:extLst>
            </p:cNvPr>
            <p:cNvGrpSpPr/>
            <p:nvPr/>
          </p:nvGrpSpPr>
          <p:grpSpPr>
            <a:xfrm>
              <a:off x="6939361" y="1964767"/>
              <a:ext cx="755230" cy="755230"/>
              <a:chOff x="312825" y="312825"/>
              <a:chExt cx="1510458" cy="1510458"/>
            </a:xfrm>
            <a:solidFill>
              <a:schemeClr val="tx2"/>
            </a:solidFill>
          </p:grpSpPr>
          <p:sp>
            <p:nvSpPr>
              <p:cNvPr id="49" name="îSļîḑê">
                <a:extLst>
                  <a:ext uri="{FF2B5EF4-FFF2-40B4-BE49-F238E27FC236}">
                    <a16:creationId xmlns:a16="http://schemas.microsoft.com/office/drawing/2014/main" id="{76339262-AFD0-4510-B1D7-E0F3813F16A2}"/>
                  </a:ext>
                </a:extLst>
              </p:cNvPr>
              <p:cNvSpPr/>
              <p:nvPr/>
            </p:nvSpPr>
            <p:spPr>
              <a:xfrm rot="18900000">
                <a:off x="312825" y="312825"/>
                <a:ext cx="1510458" cy="15104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1612" y="0"/>
                      <a:pt x="3600" y="0"/>
                    </a:cubicBezTo>
                    <a:lnTo>
                      <a:pt x="18000" y="0"/>
                    </a:lnTo>
                    <a:cubicBezTo>
                      <a:pt x="19988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9988" y="21600"/>
                      <a:pt x="18000" y="21600"/>
                    </a:cubicBezTo>
                    <a:lnTo>
                      <a:pt x="3600" y="21600"/>
                    </a:lnTo>
                    <a:cubicBezTo>
                      <a:pt x="1612" y="21600"/>
                      <a:pt x="0" y="19988"/>
                      <a:pt x="0" y="18000"/>
                    </a:cubicBezTo>
                    <a:lnTo>
                      <a:pt x="0" y="360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íṡļiḓé">
                <a:extLst>
                  <a:ext uri="{FF2B5EF4-FFF2-40B4-BE49-F238E27FC236}">
                    <a16:creationId xmlns:a16="http://schemas.microsoft.com/office/drawing/2014/main" id="{A5276F30-2DA2-4398-B035-94897E5EBD23}"/>
                  </a:ext>
                </a:extLst>
              </p:cNvPr>
              <p:cNvSpPr/>
              <p:nvPr/>
            </p:nvSpPr>
            <p:spPr>
              <a:xfrm>
                <a:off x="448150" y="576096"/>
                <a:ext cx="1236153" cy="9815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:lc="http://schemas.openxmlformats.org/drawingml/2006/lockedCanvas" xmlns="" val="1"/>
                </a:ext>
              </a:extLst>
            </p:spPr>
            <p:txBody>
              <a:bodyPr wrap="square" lIns="25400" tIns="25400" rIns="25400" bIns="25400" anchor="ctr">
                <a:normAutofit/>
              </a:bodyPr>
              <a:lstStyle/>
              <a:p>
                <a:pPr algn="ctr"/>
                <a:r>
                  <a:rPr lang="en-US" sz="2520" b="1">
                    <a:solidFill>
                      <a:schemeClr val="bg1"/>
                    </a:solidFill>
                  </a:rPr>
                  <a:t>W</a:t>
                </a:r>
              </a:p>
            </p:txBody>
          </p:sp>
        </p:grpSp>
        <p:grpSp>
          <p:nvGrpSpPr>
            <p:cNvPr id="17" name="iṥḷïḍè">
              <a:extLst>
                <a:ext uri="{FF2B5EF4-FFF2-40B4-BE49-F238E27FC236}">
                  <a16:creationId xmlns:a16="http://schemas.microsoft.com/office/drawing/2014/main" id="{96AE23A9-07AB-4E66-AA25-99699824EDFA}"/>
                </a:ext>
              </a:extLst>
            </p:cNvPr>
            <p:cNvGrpSpPr/>
            <p:nvPr/>
          </p:nvGrpSpPr>
          <p:grpSpPr>
            <a:xfrm>
              <a:off x="6939361" y="4087133"/>
              <a:ext cx="755230" cy="755230"/>
              <a:chOff x="312825" y="312825"/>
              <a:chExt cx="1510458" cy="1510458"/>
            </a:xfrm>
            <a:solidFill>
              <a:schemeClr val="tx2"/>
            </a:solidFill>
          </p:grpSpPr>
          <p:sp>
            <p:nvSpPr>
              <p:cNvPr id="47" name="ïśliḑé">
                <a:extLst>
                  <a:ext uri="{FF2B5EF4-FFF2-40B4-BE49-F238E27FC236}">
                    <a16:creationId xmlns:a16="http://schemas.microsoft.com/office/drawing/2014/main" id="{CF54CC2B-FD6B-44AC-99F6-F9E62E271DC7}"/>
                  </a:ext>
                </a:extLst>
              </p:cNvPr>
              <p:cNvSpPr/>
              <p:nvPr/>
            </p:nvSpPr>
            <p:spPr>
              <a:xfrm rot="18900000">
                <a:off x="312825" y="312825"/>
                <a:ext cx="1510458" cy="15104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1612" y="0"/>
                      <a:pt x="3600" y="0"/>
                    </a:cubicBezTo>
                    <a:lnTo>
                      <a:pt x="18000" y="0"/>
                    </a:lnTo>
                    <a:cubicBezTo>
                      <a:pt x="19988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9988" y="21600"/>
                      <a:pt x="18000" y="21600"/>
                    </a:cubicBezTo>
                    <a:lnTo>
                      <a:pt x="3600" y="21600"/>
                    </a:lnTo>
                    <a:cubicBezTo>
                      <a:pt x="1612" y="21600"/>
                      <a:pt x="0" y="19988"/>
                      <a:pt x="0" y="18000"/>
                    </a:cubicBezTo>
                    <a:lnTo>
                      <a:pt x="0" y="360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ṡļïde">
                <a:extLst>
                  <a:ext uri="{FF2B5EF4-FFF2-40B4-BE49-F238E27FC236}">
                    <a16:creationId xmlns:a16="http://schemas.microsoft.com/office/drawing/2014/main" id="{BE988C05-1738-4D4D-A1B1-76EDF340842E}"/>
                  </a:ext>
                </a:extLst>
              </p:cNvPr>
              <p:cNvSpPr/>
              <p:nvPr/>
            </p:nvSpPr>
            <p:spPr>
              <a:xfrm>
                <a:off x="448148" y="573760"/>
                <a:ext cx="1236153" cy="9815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:lc="http://schemas.openxmlformats.org/drawingml/2006/lockedCanvas" xmlns="" val="1"/>
                </a:ext>
              </a:extLst>
            </p:spPr>
            <p:txBody>
              <a:bodyPr wrap="square" lIns="25400" tIns="25400" rIns="25400" bIns="25400" anchor="ctr">
                <a:normAutofit/>
              </a:bodyPr>
              <a:lstStyle/>
              <a:p>
                <a:pPr algn="ctr"/>
                <a:r>
                  <a:rPr lang="en-US" sz="2700" b="1" dirty="0">
                    <a:solidFill>
                      <a:schemeClr val="bg1"/>
                    </a:solidFill>
                  </a:rPr>
                  <a:t>O</a:t>
                </a:r>
              </a:p>
            </p:txBody>
          </p:sp>
        </p:grpSp>
        <p:grpSp>
          <p:nvGrpSpPr>
            <p:cNvPr id="18" name="íṥ1ïde">
              <a:extLst>
                <a:ext uri="{FF2B5EF4-FFF2-40B4-BE49-F238E27FC236}">
                  <a16:creationId xmlns:a16="http://schemas.microsoft.com/office/drawing/2014/main" id="{18E4B46F-56D7-41C9-8B44-BD51436FAD0D}"/>
                </a:ext>
              </a:extLst>
            </p:cNvPr>
            <p:cNvGrpSpPr/>
            <p:nvPr/>
          </p:nvGrpSpPr>
          <p:grpSpPr>
            <a:xfrm>
              <a:off x="4816995" y="4087134"/>
              <a:ext cx="755230" cy="755230"/>
              <a:chOff x="312825" y="312825"/>
              <a:chExt cx="1510458" cy="1510458"/>
            </a:xfrm>
            <a:solidFill>
              <a:schemeClr val="tx2"/>
            </a:solidFill>
          </p:grpSpPr>
          <p:sp>
            <p:nvSpPr>
              <p:cNvPr id="45" name="ïŝļïḓê">
                <a:extLst>
                  <a:ext uri="{FF2B5EF4-FFF2-40B4-BE49-F238E27FC236}">
                    <a16:creationId xmlns:a16="http://schemas.microsoft.com/office/drawing/2014/main" id="{A986DEC2-6516-47AD-8952-A11EEEDE81C7}"/>
                  </a:ext>
                </a:extLst>
              </p:cNvPr>
              <p:cNvSpPr/>
              <p:nvPr/>
            </p:nvSpPr>
            <p:spPr>
              <a:xfrm rot="18900000">
                <a:off x="312825" y="312825"/>
                <a:ext cx="1510458" cy="15104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1612" y="0"/>
                      <a:pt x="3600" y="0"/>
                    </a:cubicBezTo>
                    <a:lnTo>
                      <a:pt x="18000" y="0"/>
                    </a:lnTo>
                    <a:cubicBezTo>
                      <a:pt x="19988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9988" y="21600"/>
                      <a:pt x="18000" y="21600"/>
                    </a:cubicBezTo>
                    <a:lnTo>
                      <a:pt x="3600" y="21600"/>
                    </a:lnTo>
                    <a:cubicBezTo>
                      <a:pt x="1612" y="21600"/>
                      <a:pt x="0" y="19988"/>
                      <a:pt x="0" y="18000"/>
                    </a:cubicBezTo>
                    <a:lnTo>
                      <a:pt x="0" y="360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ŝḷiďé">
                <a:extLst>
                  <a:ext uri="{FF2B5EF4-FFF2-40B4-BE49-F238E27FC236}">
                    <a16:creationId xmlns:a16="http://schemas.microsoft.com/office/drawing/2014/main" id="{4C2480DB-397C-477C-8DDF-3EB03479059E}"/>
                  </a:ext>
                </a:extLst>
              </p:cNvPr>
              <p:cNvSpPr/>
              <p:nvPr/>
            </p:nvSpPr>
            <p:spPr>
              <a:xfrm>
                <a:off x="449976" y="573758"/>
                <a:ext cx="1236153" cy="9815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:lc="http://schemas.openxmlformats.org/drawingml/2006/lockedCanvas" xmlns="" val="1"/>
                </a:ext>
              </a:extLst>
            </p:spPr>
            <p:txBody>
              <a:bodyPr wrap="square" lIns="25400" tIns="25400" rIns="25400" bIns="25400" anchor="ctr">
                <a:normAutofit/>
              </a:bodyPr>
              <a:lstStyle/>
              <a:p>
                <a:pPr algn="ctr"/>
                <a:r>
                  <a:rPr lang="en-US" sz="2520" b="1" dirty="0">
                    <a:solidFill>
                      <a:schemeClr val="bg1"/>
                    </a:solidFill>
                  </a:rPr>
                  <a:t>T</a:t>
                </a:r>
              </a:p>
            </p:txBody>
          </p:sp>
        </p:grpSp>
        <p:grpSp>
          <p:nvGrpSpPr>
            <p:cNvPr id="19" name="îšľiḓè">
              <a:extLst>
                <a:ext uri="{FF2B5EF4-FFF2-40B4-BE49-F238E27FC236}">
                  <a16:creationId xmlns:a16="http://schemas.microsoft.com/office/drawing/2014/main" id="{31F33625-ADDA-489F-95BD-0F4819FCE378}"/>
                </a:ext>
              </a:extLst>
            </p:cNvPr>
            <p:cNvGrpSpPr/>
            <p:nvPr/>
          </p:nvGrpSpPr>
          <p:grpSpPr>
            <a:xfrm>
              <a:off x="3793441" y="2045016"/>
              <a:ext cx="562659" cy="562659"/>
              <a:chOff x="683975" y="1866715"/>
              <a:chExt cx="577851" cy="577851"/>
            </a:xfrm>
          </p:grpSpPr>
          <p:sp>
            <p:nvSpPr>
              <p:cNvPr id="43" name="íšḷïďe">
                <a:extLst>
                  <a:ext uri="{FF2B5EF4-FFF2-40B4-BE49-F238E27FC236}">
                    <a16:creationId xmlns:a16="http://schemas.microsoft.com/office/drawing/2014/main" id="{E54680C0-288C-4685-8DAC-DE9A0F076F7A}"/>
                  </a:ext>
                </a:extLst>
              </p:cNvPr>
              <p:cNvSpPr/>
              <p:nvPr/>
            </p:nvSpPr>
            <p:spPr>
              <a:xfrm>
                <a:off x="683975" y="1866715"/>
                <a:ext cx="577851" cy="577851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defRPr sz="3200"/>
                </a:pPr>
                <a:endParaRPr sz="1600"/>
              </a:p>
            </p:txBody>
          </p:sp>
          <p:sp>
            <p:nvSpPr>
              <p:cNvPr id="44" name="ïṣḻíde">
                <a:extLst>
                  <a:ext uri="{FF2B5EF4-FFF2-40B4-BE49-F238E27FC236}">
                    <a16:creationId xmlns:a16="http://schemas.microsoft.com/office/drawing/2014/main" id="{933C1215-6625-4D9C-9AFC-150C3E8463DD}"/>
                  </a:ext>
                </a:extLst>
              </p:cNvPr>
              <p:cNvSpPr/>
              <p:nvPr/>
            </p:nvSpPr>
            <p:spPr>
              <a:xfrm>
                <a:off x="831997" y="2024253"/>
                <a:ext cx="281804" cy="262772"/>
              </a:xfrm>
              <a:custGeom>
                <a:avLst/>
                <a:gdLst>
                  <a:gd name="T0" fmla="*/ 3958 w 4630"/>
                  <a:gd name="T1" fmla="*/ 1193 h 4324"/>
                  <a:gd name="T2" fmla="*/ 3772 w 4630"/>
                  <a:gd name="T3" fmla="*/ 1223 h 4324"/>
                  <a:gd name="T4" fmla="*/ 3358 w 4630"/>
                  <a:gd name="T5" fmla="*/ 1778 h 4324"/>
                  <a:gd name="T6" fmla="*/ 3055 w 4630"/>
                  <a:gd name="T7" fmla="*/ 1876 h 4324"/>
                  <a:gd name="T8" fmla="*/ 2515 w 4630"/>
                  <a:gd name="T9" fmla="*/ 1484 h 4324"/>
                  <a:gd name="T10" fmla="*/ 2515 w 4630"/>
                  <a:gd name="T11" fmla="*/ 1166 h 4324"/>
                  <a:gd name="T12" fmla="*/ 2915 w 4630"/>
                  <a:gd name="T13" fmla="*/ 600 h 4324"/>
                  <a:gd name="T14" fmla="*/ 2315 w 4630"/>
                  <a:gd name="T15" fmla="*/ 0 h 4324"/>
                  <a:gd name="T16" fmla="*/ 1715 w 4630"/>
                  <a:gd name="T17" fmla="*/ 600 h 4324"/>
                  <a:gd name="T18" fmla="*/ 2115 w 4630"/>
                  <a:gd name="T19" fmla="*/ 1166 h 4324"/>
                  <a:gd name="T20" fmla="*/ 2115 w 4630"/>
                  <a:gd name="T21" fmla="*/ 1484 h 4324"/>
                  <a:gd name="T22" fmla="*/ 1575 w 4630"/>
                  <a:gd name="T23" fmla="*/ 1877 h 4324"/>
                  <a:gd name="T24" fmla="*/ 1273 w 4630"/>
                  <a:gd name="T25" fmla="*/ 1778 h 4324"/>
                  <a:gd name="T26" fmla="*/ 858 w 4630"/>
                  <a:gd name="T27" fmla="*/ 1223 h 4324"/>
                  <a:gd name="T28" fmla="*/ 673 w 4630"/>
                  <a:gd name="T29" fmla="*/ 1193 h 4324"/>
                  <a:gd name="T30" fmla="*/ 102 w 4630"/>
                  <a:gd name="T31" fmla="*/ 1608 h 4324"/>
                  <a:gd name="T32" fmla="*/ 488 w 4630"/>
                  <a:gd name="T33" fmla="*/ 2364 h 4324"/>
                  <a:gd name="T34" fmla="*/ 673 w 4630"/>
                  <a:gd name="T35" fmla="*/ 2394 h 4324"/>
                  <a:gd name="T36" fmla="*/ 1149 w 4630"/>
                  <a:gd name="T37" fmla="*/ 2159 h 4324"/>
                  <a:gd name="T38" fmla="*/ 1452 w 4630"/>
                  <a:gd name="T39" fmla="*/ 2258 h 4324"/>
                  <a:gd name="T40" fmla="*/ 1449 w 4630"/>
                  <a:gd name="T41" fmla="*/ 2327 h 4324"/>
                  <a:gd name="T42" fmla="*/ 1658 w 4630"/>
                  <a:gd name="T43" fmla="*/ 2891 h 4324"/>
                  <a:gd name="T44" fmla="*/ 1471 w 4630"/>
                  <a:gd name="T45" fmla="*/ 3149 h 4324"/>
                  <a:gd name="T46" fmla="*/ 1301 w 4630"/>
                  <a:gd name="T47" fmla="*/ 3124 h 4324"/>
                  <a:gd name="T48" fmla="*/ 815 w 4630"/>
                  <a:gd name="T49" fmla="*/ 3371 h 4324"/>
                  <a:gd name="T50" fmla="*/ 948 w 4630"/>
                  <a:gd name="T51" fmla="*/ 4209 h 4324"/>
                  <a:gd name="T52" fmla="*/ 1300 w 4630"/>
                  <a:gd name="T53" fmla="*/ 4324 h 4324"/>
                  <a:gd name="T54" fmla="*/ 1786 w 4630"/>
                  <a:gd name="T55" fmla="*/ 4077 h 4324"/>
                  <a:gd name="T56" fmla="*/ 1795 w 4630"/>
                  <a:gd name="T57" fmla="*/ 3384 h 4324"/>
                  <a:gd name="T58" fmla="*/ 1981 w 4630"/>
                  <a:gd name="T59" fmla="*/ 3127 h 4324"/>
                  <a:gd name="T60" fmla="*/ 2315 w 4630"/>
                  <a:gd name="T61" fmla="*/ 3194 h 4324"/>
                  <a:gd name="T62" fmla="*/ 2647 w 4630"/>
                  <a:gd name="T63" fmla="*/ 3127 h 4324"/>
                  <a:gd name="T64" fmla="*/ 2836 w 4630"/>
                  <a:gd name="T65" fmla="*/ 3385 h 4324"/>
                  <a:gd name="T66" fmla="*/ 2845 w 4630"/>
                  <a:gd name="T67" fmla="*/ 4077 h 4324"/>
                  <a:gd name="T68" fmla="*/ 3331 w 4630"/>
                  <a:gd name="T69" fmla="*/ 4324 h 4324"/>
                  <a:gd name="T70" fmla="*/ 3331 w 4630"/>
                  <a:gd name="T71" fmla="*/ 4324 h 4324"/>
                  <a:gd name="T72" fmla="*/ 3683 w 4630"/>
                  <a:gd name="T73" fmla="*/ 4209 h 4324"/>
                  <a:gd name="T74" fmla="*/ 3816 w 4630"/>
                  <a:gd name="T75" fmla="*/ 3371 h 4324"/>
                  <a:gd name="T76" fmla="*/ 3330 w 4630"/>
                  <a:gd name="T77" fmla="*/ 3124 h 4324"/>
                  <a:gd name="T78" fmla="*/ 3159 w 4630"/>
                  <a:gd name="T79" fmla="*/ 3149 h 4324"/>
                  <a:gd name="T80" fmla="*/ 2971 w 4630"/>
                  <a:gd name="T81" fmla="*/ 2893 h 4324"/>
                  <a:gd name="T82" fmla="*/ 3182 w 4630"/>
                  <a:gd name="T83" fmla="*/ 2327 h 4324"/>
                  <a:gd name="T84" fmla="*/ 3179 w 4630"/>
                  <a:gd name="T85" fmla="*/ 2257 h 4324"/>
                  <a:gd name="T86" fmla="*/ 3481 w 4630"/>
                  <a:gd name="T87" fmla="*/ 2159 h 4324"/>
                  <a:gd name="T88" fmla="*/ 3957 w 4630"/>
                  <a:gd name="T89" fmla="*/ 2394 h 4324"/>
                  <a:gd name="T90" fmla="*/ 3957 w 4630"/>
                  <a:gd name="T91" fmla="*/ 2394 h 4324"/>
                  <a:gd name="T92" fmla="*/ 4143 w 4630"/>
                  <a:gd name="T93" fmla="*/ 2364 h 4324"/>
                  <a:gd name="T94" fmla="*/ 4528 w 4630"/>
                  <a:gd name="T95" fmla="*/ 1608 h 4324"/>
                  <a:gd name="T96" fmla="*/ 3958 w 4630"/>
                  <a:gd name="T97" fmla="*/ 1193 h 4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30" h="4324">
                    <a:moveTo>
                      <a:pt x="3958" y="1193"/>
                    </a:moveTo>
                    <a:cubicBezTo>
                      <a:pt x="3895" y="1193"/>
                      <a:pt x="3832" y="1203"/>
                      <a:pt x="3772" y="1223"/>
                    </a:cubicBezTo>
                    <a:cubicBezTo>
                      <a:pt x="3524" y="1304"/>
                      <a:pt x="3364" y="1531"/>
                      <a:pt x="3358" y="1778"/>
                    </a:cubicBezTo>
                    <a:lnTo>
                      <a:pt x="3055" y="1876"/>
                    </a:lnTo>
                    <a:cubicBezTo>
                      <a:pt x="2936" y="1682"/>
                      <a:pt x="2743" y="1538"/>
                      <a:pt x="2515" y="1484"/>
                    </a:cubicBezTo>
                    <a:lnTo>
                      <a:pt x="2515" y="1166"/>
                    </a:lnTo>
                    <a:cubicBezTo>
                      <a:pt x="2748" y="1083"/>
                      <a:pt x="2915" y="861"/>
                      <a:pt x="2915" y="600"/>
                    </a:cubicBezTo>
                    <a:cubicBezTo>
                      <a:pt x="2915" y="270"/>
                      <a:pt x="2646" y="0"/>
                      <a:pt x="2315" y="0"/>
                    </a:cubicBezTo>
                    <a:cubicBezTo>
                      <a:pt x="1984" y="0"/>
                      <a:pt x="1715" y="270"/>
                      <a:pt x="1715" y="600"/>
                    </a:cubicBezTo>
                    <a:cubicBezTo>
                      <a:pt x="1715" y="861"/>
                      <a:pt x="1882" y="1083"/>
                      <a:pt x="2115" y="1166"/>
                    </a:cubicBezTo>
                    <a:lnTo>
                      <a:pt x="2115" y="1484"/>
                    </a:lnTo>
                    <a:cubicBezTo>
                      <a:pt x="1887" y="1538"/>
                      <a:pt x="1694" y="1682"/>
                      <a:pt x="1575" y="1877"/>
                    </a:cubicBezTo>
                    <a:lnTo>
                      <a:pt x="1273" y="1778"/>
                    </a:lnTo>
                    <a:cubicBezTo>
                      <a:pt x="1266" y="1531"/>
                      <a:pt x="1107" y="1304"/>
                      <a:pt x="858" y="1223"/>
                    </a:cubicBezTo>
                    <a:cubicBezTo>
                      <a:pt x="798" y="1203"/>
                      <a:pt x="736" y="1193"/>
                      <a:pt x="673" y="1193"/>
                    </a:cubicBezTo>
                    <a:cubicBezTo>
                      <a:pt x="412" y="1193"/>
                      <a:pt x="183" y="1360"/>
                      <a:pt x="102" y="1608"/>
                    </a:cubicBezTo>
                    <a:cubicBezTo>
                      <a:pt x="0" y="1923"/>
                      <a:pt x="173" y="2262"/>
                      <a:pt x="488" y="2364"/>
                    </a:cubicBezTo>
                    <a:cubicBezTo>
                      <a:pt x="548" y="2384"/>
                      <a:pt x="610" y="2394"/>
                      <a:pt x="673" y="2394"/>
                    </a:cubicBezTo>
                    <a:cubicBezTo>
                      <a:pt x="864" y="2394"/>
                      <a:pt x="1038" y="2304"/>
                      <a:pt x="1149" y="2159"/>
                    </a:cubicBezTo>
                    <a:lnTo>
                      <a:pt x="1452" y="2258"/>
                    </a:lnTo>
                    <a:cubicBezTo>
                      <a:pt x="1450" y="2281"/>
                      <a:pt x="1449" y="2304"/>
                      <a:pt x="1449" y="2327"/>
                    </a:cubicBezTo>
                    <a:cubicBezTo>
                      <a:pt x="1449" y="2542"/>
                      <a:pt x="1528" y="2740"/>
                      <a:pt x="1658" y="2891"/>
                    </a:cubicBezTo>
                    <a:lnTo>
                      <a:pt x="1471" y="3149"/>
                    </a:lnTo>
                    <a:cubicBezTo>
                      <a:pt x="1416" y="3132"/>
                      <a:pt x="1359" y="3124"/>
                      <a:pt x="1301" y="3124"/>
                    </a:cubicBezTo>
                    <a:cubicBezTo>
                      <a:pt x="1109" y="3124"/>
                      <a:pt x="927" y="3216"/>
                      <a:pt x="815" y="3371"/>
                    </a:cubicBezTo>
                    <a:cubicBezTo>
                      <a:pt x="620" y="3639"/>
                      <a:pt x="680" y="4015"/>
                      <a:pt x="948" y="4209"/>
                    </a:cubicBezTo>
                    <a:cubicBezTo>
                      <a:pt x="1051" y="4284"/>
                      <a:pt x="1173" y="4324"/>
                      <a:pt x="1300" y="4324"/>
                    </a:cubicBezTo>
                    <a:cubicBezTo>
                      <a:pt x="1492" y="4324"/>
                      <a:pt x="1673" y="4232"/>
                      <a:pt x="1786" y="4077"/>
                    </a:cubicBezTo>
                    <a:cubicBezTo>
                      <a:pt x="1939" y="3866"/>
                      <a:pt x="1934" y="3588"/>
                      <a:pt x="1795" y="3384"/>
                    </a:cubicBezTo>
                    <a:lnTo>
                      <a:pt x="1981" y="3127"/>
                    </a:lnTo>
                    <a:cubicBezTo>
                      <a:pt x="2084" y="3170"/>
                      <a:pt x="2197" y="3194"/>
                      <a:pt x="2315" y="3194"/>
                    </a:cubicBezTo>
                    <a:cubicBezTo>
                      <a:pt x="2433" y="3194"/>
                      <a:pt x="2545" y="3170"/>
                      <a:pt x="2647" y="3127"/>
                    </a:cubicBezTo>
                    <a:lnTo>
                      <a:pt x="2836" y="3385"/>
                    </a:lnTo>
                    <a:cubicBezTo>
                      <a:pt x="2696" y="3588"/>
                      <a:pt x="2692" y="3866"/>
                      <a:pt x="2845" y="4077"/>
                    </a:cubicBezTo>
                    <a:cubicBezTo>
                      <a:pt x="2957" y="4232"/>
                      <a:pt x="3139" y="4324"/>
                      <a:pt x="3331" y="4324"/>
                    </a:cubicBezTo>
                    <a:lnTo>
                      <a:pt x="3331" y="4324"/>
                    </a:lnTo>
                    <a:cubicBezTo>
                      <a:pt x="3458" y="4324"/>
                      <a:pt x="3580" y="4284"/>
                      <a:pt x="3683" y="4209"/>
                    </a:cubicBezTo>
                    <a:cubicBezTo>
                      <a:pt x="3951" y="4015"/>
                      <a:pt x="4010" y="3639"/>
                      <a:pt x="3816" y="3371"/>
                    </a:cubicBezTo>
                    <a:cubicBezTo>
                      <a:pt x="3703" y="3216"/>
                      <a:pt x="3522" y="3124"/>
                      <a:pt x="3330" y="3124"/>
                    </a:cubicBezTo>
                    <a:cubicBezTo>
                      <a:pt x="3271" y="3124"/>
                      <a:pt x="3214" y="3133"/>
                      <a:pt x="3159" y="3149"/>
                    </a:cubicBezTo>
                    <a:lnTo>
                      <a:pt x="2971" y="2893"/>
                    </a:lnTo>
                    <a:cubicBezTo>
                      <a:pt x="3102" y="2741"/>
                      <a:pt x="3182" y="2543"/>
                      <a:pt x="3182" y="2327"/>
                    </a:cubicBezTo>
                    <a:cubicBezTo>
                      <a:pt x="3182" y="2303"/>
                      <a:pt x="3181" y="2280"/>
                      <a:pt x="3179" y="2257"/>
                    </a:cubicBezTo>
                    <a:lnTo>
                      <a:pt x="3481" y="2159"/>
                    </a:lnTo>
                    <a:cubicBezTo>
                      <a:pt x="3592" y="2304"/>
                      <a:pt x="3766" y="2394"/>
                      <a:pt x="3957" y="2394"/>
                    </a:cubicBezTo>
                    <a:lnTo>
                      <a:pt x="3957" y="2394"/>
                    </a:lnTo>
                    <a:cubicBezTo>
                      <a:pt x="4020" y="2394"/>
                      <a:pt x="4083" y="2384"/>
                      <a:pt x="4143" y="2364"/>
                    </a:cubicBezTo>
                    <a:cubicBezTo>
                      <a:pt x="4458" y="2262"/>
                      <a:pt x="4630" y="1923"/>
                      <a:pt x="4528" y="1608"/>
                    </a:cubicBezTo>
                    <a:cubicBezTo>
                      <a:pt x="4447" y="1360"/>
                      <a:pt x="4218" y="1193"/>
                      <a:pt x="3958" y="119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9050" tIns="19050" rIns="19050" bIns="19050" numCol="1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</p:grpSp>
        <p:grpSp>
          <p:nvGrpSpPr>
            <p:cNvPr id="20" name="íšḻíḑê">
              <a:extLst>
                <a:ext uri="{FF2B5EF4-FFF2-40B4-BE49-F238E27FC236}">
                  <a16:creationId xmlns:a16="http://schemas.microsoft.com/office/drawing/2014/main" id="{08732CC8-B300-4C2E-AC2B-AF868778119B}"/>
                </a:ext>
              </a:extLst>
            </p:cNvPr>
            <p:cNvGrpSpPr/>
            <p:nvPr/>
          </p:nvGrpSpPr>
          <p:grpSpPr>
            <a:xfrm>
              <a:off x="3793441" y="4197735"/>
              <a:ext cx="562659" cy="562659"/>
              <a:chOff x="683975" y="1866715"/>
              <a:chExt cx="577851" cy="577851"/>
            </a:xfrm>
          </p:grpSpPr>
          <p:sp>
            <p:nvSpPr>
              <p:cNvPr id="41" name="îṩľiḋè">
                <a:extLst>
                  <a:ext uri="{FF2B5EF4-FFF2-40B4-BE49-F238E27FC236}">
                    <a16:creationId xmlns:a16="http://schemas.microsoft.com/office/drawing/2014/main" id="{AE826AE1-D2F9-4EBA-A98A-A364D335E683}"/>
                  </a:ext>
                </a:extLst>
              </p:cNvPr>
              <p:cNvSpPr/>
              <p:nvPr/>
            </p:nvSpPr>
            <p:spPr>
              <a:xfrm>
                <a:off x="683975" y="1866715"/>
                <a:ext cx="577851" cy="577851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defRPr sz="3200"/>
                </a:pPr>
                <a:endParaRPr sz="1600"/>
              </a:p>
            </p:txBody>
          </p:sp>
          <p:sp>
            <p:nvSpPr>
              <p:cNvPr id="42" name="íṣ1îďê">
                <a:extLst>
                  <a:ext uri="{FF2B5EF4-FFF2-40B4-BE49-F238E27FC236}">
                    <a16:creationId xmlns:a16="http://schemas.microsoft.com/office/drawing/2014/main" id="{73FABDA2-E2AF-4842-A9FD-B2C2113400AF}"/>
                  </a:ext>
                </a:extLst>
              </p:cNvPr>
              <p:cNvSpPr/>
              <p:nvPr/>
            </p:nvSpPr>
            <p:spPr>
              <a:xfrm>
                <a:off x="831997" y="2024253"/>
                <a:ext cx="281804" cy="262772"/>
              </a:xfrm>
              <a:custGeom>
                <a:avLst/>
                <a:gdLst>
                  <a:gd name="T0" fmla="*/ 3958 w 4630"/>
                  <a:gd name="T1" fmla="*/ 1193 h 4324"/>
                  <a:gd name="T2" fmla="*/ 3772 w 4630"/>
                  <a:gd name="T3" fmla="*/ 1223 h 4324"/>
                  <a:gd name="T4" fmla="*/ 3358 w 4630"/>
                  <a:gd name="T5" fmla="*/ 1778 h 4324"/>
                  <a:gd name="T6" fmla="*/ 3055 w 4630"/>
                  <a:gd name="T7" fmla="*/ 1876 h 4324"/>
                  <a:gd name="T8" fmla="*/ 2515 w 4630"/>
                  <a:gd name="T9" fmla="*/ 1484 h 4324"/>
                  <a:gd name="T10" fmla="*/ 2515 w 4630"/>
                  <a:gd name="T11" fmla="*/ 1166 h 4324"/>
                  <a:gd name="T12" fmla="*/ 2915 w 4630"/>
                  <a:gd name="T13" fmla="*/ 600 h 4324"/>
                  <a:gd name="T14" fmla="*/ 2315 w 4630"/>
                  <a:gd name="T15" fmla="*/ 0 h 4324"/>
                  <a:gd name="T16" fmla="*/ 1715 w 4630"/>
                  <a:gd name="T17" fmla="*/ 600 h 4324"/>
                  <a:gd name="T18" fmla="*/ 2115 w 4630"/>
                  <a:gd name="T19" fmla="*/ 1166 h 4324"/>
                  <a:gd name="T20" fmla="*/ 2115 w 4630"/>
                  <a:gd name="T21" fmla="*/ 1484 h 4324"/>
                  <a:gd name="T22" fmla="*/ 1575 w 4630"/>
                  <a:gd name="T23" fmla="*/ 1877 h 4324"/>
                  <a:gd name="T24" fmla="*/ 1273 w 4630"/>
                  <a:gd name="T25" fmla="*/ 1778 h 4324"/>
                  <a:gd name="T26" fmla="*/ 858 w 4630"/>
                  <a:gd name="T27" fmla="*/ 1223 h 4324"/>
                  <a:gd name="T28" fmla="*/ 673 w 4630"/>
                  <a:gd name="T29" fmla="*/ 1193 h 4324"/>
                  <a:gd name="T30" fmla="*/ 102 w 4630"/>
                  <a:gd name="T31" fmla="*/ 1608 h 4324"/>
                  <a:gd name="T32" fmla="*/ 488 w 4630"/>
                  <a:gd name="T33" fmla="*/ 2364 h 4324"/>
                  <a:gd name="T34" fmla="*/ 673 w 4630"/>
                  <a:gd name="T35" fmla="*/ 2394 h 4324"/>
                  <a:gd name="T36" fmla="*/ 1149 w 4630"/>
                  <a:gd name="T37" fmla="*/ 2159 h 4324"/>
                  <a:gd name="T38" fmla="*/ 1452 w 4630"/>
                  <a:gd name="T39" fmla="*/ 2258 h 4324"/>
                  <a:gd name="T40" fmla="*/ 1449 w 4630"/>
                  <a:gd name="T41" fmla="*/ 2327 h 4324"/>
                  <a:gd name="T42" fmla="*/ 1658 w 4630"/>
                  <a:gd name="T43" fmla="*/ 2891 h 4324"/>
                  <a:gd name="T44" fmla="*/ 1471 w 4630"/>
                  <a:gd name="T45" fmla="*/ 3149 h 4324"/>
                  <a:gd name="T46" fmla="*/ 1301 w 4630"/>
                  <a:gd name="T47" fmla="*/ 3124 h 4324"/>
                  <a:gd name="T48" fmla="*/ 815 w 4630"/>
                  <a:gd name="T49" fmla="*/ 3371 h 4324"/>
                  <a:gd name="T50" fmla="*/ 948 w 4630"/>
                  <a:gd name="T51" fmla="*/ 4209 h 4324"/>
                  <a:gd name="T52" fmla="*/ 1300 w 4630"/>
                  <a:gd name="T53" fmla="*/ 4324 h 4324"/>
                  <a:gd name="T54" fmla="*/ 1786 w 4630"/>
                  <a:gd name="T55" fmla="*/ 4077 h 4324"/>
                  <a:gd name="T56" fmla="*/ 1795 w 4630"/>
                  <a:gd name="T57" fmla="*/ 3384 h 4324"/>
                  <a:gd name="T58" fmla="*/ 1981 w 4630"/>
                  <a:gd name="T59" fmla="*/ 3127 h 4324"/>
                  <a:gd name="T60" fmla="*/ 2315 w 4630"/>
                  <a:gd name="T61" fmla="*/ 3194 h 4324"/>
                  <a:gd name="T62" fmla="*/ 2647 w 4630"/>
                  <a:gd name="T63" fmla="*/ 3127 h 4324"/>
                  <a:gd name="T64" fmla="*/ 2836 w 4630"/>
                  <a:gd name="T65" fmla="*/ 3385 h 4324"/>
                  <a:gd name="T66" fmla="*/ 2845 w 4630"/>
                  <a:gd name="T67" fmla="*/ 4077 h 4324"/>
                  <a:gd name="T68" fmla="*/ 3331 w 4630"/>
                  <a:gd name="T69" fmla="*/ 4324 h 4324"/>
                  <a:gd name="T70" fmla="*/ 3331 w 4630"/>
                  <a:gd name="T71" fmla="*/ 4324 h 4324"/>
                  <a:gd name="T72" fmla="*/ 3683 w 4630"/>
                  <a:gd name="T73" fmla="*/ 4209 h 4324"/>
                  <a:gd name="T74" fmla="*/ 3816 w 4630"/>
                  <a:gd name="T75" fmla="*/ 3371 h 4324"/>
                  <a:gd name="T76" fmla="*/ 3330 w 4630"/>
                  <a:gd name="T77" fmla="*/ 3124 h 4324"/>
                  <a:gd name="T78" fmla="*/ 3159 w 4630"/>
                  <a:gd name="T79" fmla="*/ 3149 h 4324"/>
                  <a:gd name="T80" fmla="*/ 2971 w 4630"/>
                  <a:gd name="T81" fmla="*/ 2893 h 4324"/>
                  <a:gd name="T82" fmla="*/ 3182 w 4630"/>
                  <a:gd name="T83" fmla="*/ 2327 h 4324"/>
                  <a:gd name="T84" fmla="*/ 3179 w 4630"/>
                  <a:gd name="T85" fmla="*/ 2257 h 4324"/>
                  <a:gd name="T86" fmla="*/ 3481 w 4630"/>
                  <a:gd name="T87" fmla="*/ 2159 h 4324"/>
                  <a:gd name="T88" fmla="*/ 3957 w 4630"/>
                  <a:gd name="T89" fmla="*/ 2394 h 4324"/>
                  <a:gd name="T90" fmla="*/ 3957 w 4630"/>
                  <a:gd name="T91" fmla="*/ 2394 h 4324"/>
                  <a:gd name="T92" fmla="*/ 4143 w 4630"/>
                  <a:gd name="T93" fmla="*/ 2364 h 4324"/>
                  <a:gd name="T94" fmla="*/ 4528 w 4630"/>
                  <a:gd name="T95" fmla="*/ 1608 h 4324"/>
                  <a:gd name="T96" fmla="*/ 3958 w 4630"/>
                  <a:gd name="T97" fmla="*/ 1193 h 4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30" h="4324">
                    <a:moveTo>
                      <a:pt x="3958" y="1193"/>
                    </a:moveTo>
                    <a:cubicBezTo>
                      <a:pt x="3895" y="1193"/>
                      <a:pt x="3832" y="1203"/>
                      <a:pt x="3772" y="1223"/>
                    </a:cubicBezTo>
                    <a:cubicBezTo>
                      <a:pt x="3524" y="1304"/>
                      <a:pt x="3364" y="1531"/>
                      <a:pt x="3358" y="1778"/>
                    </a:cubicBezTo>
                    <a:lnTo>
                      <a:pt x="3055" y="1876"/>
                    </a:lnTo>
                    <a:cubicBezTo>
                      <a:pt x="2936" y="1682"/>
                      <a:pt x="2743" y="1538"/>
                      <a:pt x="2515" y="1484"/>
                    </a:cubicBezTo>
                    <a:lnTo>
                      <a:pt x="2515" y="1166"/>
                    </a:lnTo>
                    <a:cubicBezTo>
                      <a:pt x="2748" y="1083"/>
                      <a:pt x="2915" y="861"/>
                      <a:pt x="2915" y="600"/>
                    </a:cubicBezTo>
                    <a:cubicBezTo>
                      <a:pt x="2915" y="270"/>
                      <a:pt x="2646" y="0"/>
                      <a:pt x="2315" y="0"/>
                    </a:cubicBezTo>
                    <a:cubicBezTo>
                      <a:pt x="1984" y="0"/>
                      <a:pt x="1715" y="270"/>
                      <a:pt x="1715" y="600"/>
                    </a:cubicBezTo>
                    <a:cubicBezTo>
                      <a:pt x="1715" y="861"/>
                      <a:pt x="1882" y="1083"/>
                      <a:pt x="2115" y="1166"/>
                    </a:cubicBezTo>
                    <a:lnTo>
                      <a:pt x="2115" y="1484"/>
                    </a:lnTo>
                    <a:cubicBezTo>
                      <a:pt x="1887" y="1538"/>
                      <a:pt x="1694" y="1682"/>
                      <a:pt x="1575" y="1877"/>
                    </a:cubicBezTo>
                    <a:lnTo>
                      <a:pt x="1273" y="1778"/>
                    </a:lnTo>
                    <a:cubicBezTo>
                      <a:pt x="1266" y="1531"/>
                      <a:pt x="1107" y="1304"/>
                      <a:pt x="858" y="1223"/>
                    </a:cubicBezTo>
                    <a:cubicBezTo>
                      <a:pt x="798" y="1203"/>
                      <a:pt x="736" y="1193"/>
                      <a:pt x="673" y="1193"/>
                    </a:cubicBezTo>
                    <a:cubicBezTo>
                      <a:pt x="412" y="1193"/>
                      <a:pt x="183" y="1360"/>
                      <a:pt x="102" y="1608"/>
                    </a:cubicBezTo>
                    <a:cubicBezTo>
                      <a:pt x="0" y="1923"/>
                      <a:pt x="173" y="2262"/>
                      <a:pt x="488" y="2364"/>
                    </a:cubicBezTo>
                    <a:cubicBezTo>
                      <a:pt x="548" y="2384"/>
                      <a:pt x="610" y="2394"/>
                      <a:pt x="673" y="2394"/>
                    </a:cubicBezTo>
                    <a:cubicBezTo>
                      <a:pt x="864" y="2394"/>
                      <a:pt x="1038" y="2304"/>
                      <a:pt x="1149" y="2159"/>
                    </a:cubicBezTo>
                    <a:lnTo>
                      <a:pt x="1452" y="2258"/>
                    </a:lnTo>
                    <a:cubicBezTo>
                      <a:pt x="1450" y="2281"/>
                      <a:pt x="1449" y="2304"/>
                      <a:pt x="1449" y="2327"/>
                    </a:cubicBezTo>
                    <a:cubicBezTo>
                      <a:pt x="1449" y="2542"/>
                      <a:pt x="1528" y="2740"/>
                      <a:pt x="1658" y="2891"/>
                    </a:cubicBezTo>
                    <a:lnTo>
                      <a:pt x="1471" y="3149"/>
                    </a:lnTo>
                    <a:cubicBezTo>
                      <a:pt x="1416" y="3132"/>
                      <a:pt x="1359" y="3124"/>
                      <a:pt x="1301" y="3124"/>
                    </a:cubicBezTo>
                    <a:cubicBezTo>
                      <a:pt x="1109" y="3124"/>
                      <a:pt x="927" y="3216"/>
                      <a:pt x="815" y="3371"/>
                    </a:cubicBezTo>
                    <a:cubicBezTo>
                      <a:pt x="620" y="3639"/>
                      <a:pt x="680" y="4015"/>
                      <a:pt x="948" y="4209"/>
                    </a:cubicBezTo>
                    <a:cubicBezTo>
                      <a:pt x="1051" y="4284"/>
                      <a:pt x="1173" y="4324"/>
                      <a:pt x="1300" y="4324"/>
                    </a:cubicBezTo>
                    <a:cubicBezTo>
                      <a:pt x="1492" y="4324"/>
                      <a:pt x="1673" y="4232"/>
                      <a:pt x="1786" y="4077"/>
                    </a:cubicBezTo>
                    <a:cubicBezTo>
                      <a:pt x="1939" y="3866"/>
                      <a:pt x="1934" y="3588"/>
                      <a:pt x="1795" y="3384"/>
                    </a:cubicBezTo>
                    <a:lnTo>
                      <a:pt x="1981" y="3127"/>
                    </a:lnTo>
                    <a:cubicBezTo>
                      <a:pt x="2084" y="3170"/>
                      <a:pt x="2197" y="3194"/>
                      <a:pt x="2315" y="3194"/>
                    </a:cubicBezTo>
                    <a:cubicBezTo>
                      <a:pt x="2433" y="3194"/>
                      <a:pt x="2545" y="3170"/>
                      <a:pt x="2647" y="3127"/>
                    </a:cubicBezTo>
                    <a:lnTo>
                      <a:pt x="2836" y="3385"/>
                    </a:lnTo>
                    <a:cubicBezTo>
                      <a:pt x="2696" y="3588"/>
                      <a:pt x="2692" y="3866"/>
                      <a:pt x="2845" y="4077"/>
                    </a:cubicBezTo>
                    <a:cubicBezTo>
                      <a:pt x="2957" y="4232"/>
                      <a:pt x="3139" y="4324"/>
                      <a:pt x="3331" y="4324"/>
                    </a:cubicBezTo>
                    <a:lnTo>
                      <a:pt x="3331" y="4324"/>
                    </a:lnTo>
                    <a:cubicBezTo>
                      <a:pt x="3458" y="4324"/>
                      <a:pt x="3580" y="4284"/>
                      <a:pt x="3683" y="4209"/>
                    </a:cubicBezTo>
                    <a:cubicBezTo>
                      <a:pt x="3951" y="4015"/>
                      <a:pt x="4010" y="3639"/>
                      <a:pt x="3816" y="3371"/>
                    </a:cubicBezTo>
                    <a:cubicBezTo>
                      <a:pt x="3703" y="3216"/>
                      <a:pt x="3522" y="3124"/>
                      <a:pt x="3330" y="3124"/>
                    </a:cubicBezTo>
                    <a:cubicBezTo>
                      <a:pt x="3271" y="3124"/>
                      <a:pt x="3214" y="3133"/>
                      <a:pt x="3159" y="3149"/>
                    </a:cubicBezTo>
                    <a:lnTo>
                      <a:pt x="2971" y="2893"/>
                    </a:lnTo>
                    <a:cubicBezTo>
                      <a:pt x="3102" y="2741"/>
                      <a:pt x="3182" y="2543"/>
                      <a:pt x="3182" y="2327"/>
                    </a:cubicBezTo>
                    <a:cubicBezTo>
                      <a:pt x="3182" y="2303"/>
                      <a:pt x="3181" y="2280"/>
                      <a:pt x="3179" y="2257"/>
                    </a:cubicBezTo>
                    <a:lnTo>
                      <a:pt x="3481" y="2159"/>
                    </a:lnTo>
                    <a:cubicBezTo>
                      <a:pt x="3592" y="2304"/>
                      <a:pt x="3766" y="2394"/>
                      <a:pt x="3957" y="2394"/>
                    </a:cubicBezTo>
                    <a:lnTo>
                      <a:pt x="3957" y="2394"/>
                    </a:lnTo>
                    <a:cubicBezTo>
                      <a:pt x="4020" y="2394"/>
                      <a:pt x="4083" y="2384"/>
                      <a:pt x="4143" y="2364"/>
                    </a:cubicBezTo>
                    <a:cubicBezTo>
                      <a:pt x="4458" y="2262"/>
                      <a:pt x="4630" y="1923"/>
                      <a:pt x="4528" y="1608"/>
                    </a:cubicBezTo>
                    <a:cubicBezTo>
                      <a:pt x="4447" y="1360"/>
                      <a:pt x="4218" y="1193"/>
                      <a:pt x="3958" y="119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9050" tIns="19050" rIns="19050" bIns="19050" numCol="1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</p:grpSp>
        <p:grpSp>
          <p:nvGrpSpPr>
            <p:cNvPr id="21" name="iśľiḑe">
              <a:extLst>
                <a:ext uri="{FF2B5EF4-FFF2-40B4-BE49-F238E27FC236}">
                  <a16:creationId xmlns:a16="http://schemas.microsoft.com/office/drawing/2014/main" id="{BFB1D307-A7FE-4D7E-A4CA-3B4AC563789E}"/>
                </a:ext>
              </a:extLst>
            </p:cNvPr>
            <p:cNvGrpSpPr/>
            <p:nvPr/>
          </p:nvGrpSpPr>
          <p:grpSpPr>
            <a:xfrm>
              <a:off x="8176557" y="2045016"/>
              <a:ext cx="562659" cy="562659"/>
              <a:chOff x="683975" y="1866715"/>
              <a:chExt cx="577851" cy="577851"/>
            </a:xfrm>
          </p:grpSpPr>
          <p:sp>
            <p:nvSpPr>
              <p:cNvPr id="39" name="íṩļïdê">
                <a:extLst>
                  <a:ext uri="{FF2B5EF4-FFF2-40B4-BE49-F238E27FC236}">
                    <a16:creationId xmlns:a16="http://schemas.microsoft.com/office/drawing/2014/main" id="{A9604659-85BD-426B-9523-8063EC980E0F}"/>
                  </a:ext>
                </a:extLst>
              </p:cNvPr>
              <p:cNvSpPr/>
              <p:nvPr/>
            </p:nvSpPr>
            <p:spPr>
              <a:xfrm>
                <a:off x="683975" y="1866715"/>
                <a:ext cx="577851" cy="577851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defRPr sz="3200"/>
                </a:pPr>
                <a:endParaRPr sz="1600"/>
              </a:p>
            </p:txBody>
          </p:sp>
          <p:sp>
            <p:nvSpPr>
              <p:cNvPr id="40" name="îṣľîḓé">
                <a:extLst>
                  <a:ext uri="{FF2B5EF4-FFF2-40B4-BE49-F238E27FC236}">
                    <a16:creationId xmlns:a16="http://schemas.microsoft.com/office/drawing/2014/main" id="{633A11CC-0B23-4F9D-92AF-130E534C8608}"/>
                  </a:ext>
                </a:extLst>
              </p:cNvPr>
              <p:cNvSpPr/>
              <p:nvPr/>
            </p:nvSpPr>
            <p:spPr>
              <a:xfrm>
                <a:off x="831997" y="2024253"/>
                <a:ext cx="281804" cy="262772"/>
              </a:xfrm>
              <a:custGeom>
                <a:avLst/>
                <a:gdLst>
                  <a:gd name="T0" fmla="*/ 3958 w 4630"/>
                  <a:gd name="T1" fmla="*/ 1193 h 4324"/>
                  <a:gd name="T2" fmla="*/ 3772 w 4630"/>
                  <a:gd name="T3" fmla="*/ 1223 h 4324"/>
                  <a:gd name="T4" fmla="*/ 3358 w 4630"/>
                  <a:gd name="T5" fmla="*/ 1778 h 4324"/>
                  <a:gd name="T6" fmla="*/ 3055 w 4630"/>
                  <a:gd name="T7" fmla="*/ 1876 h 4324"/>
                  <a:gd name="T8" fmla="*/ 2515 w 4630"/>
                  <a:gd name="T9" fmla="*/ 1484 h 4324"/>
                  <a:gd name="T10" fmla="*/ 2515 w 4630"/>
                  <a:gd name="T11" fmla="*/ 1166 h 4324"/>
                  <a:gd name="T12" fmla="*/ 2915 w 4630"/>
                  <a:gd name="T13" fmla="*/ 600 h 4324"/>
                  <a:gd name="T14" fmla="*/ 2315 w 4630"/>
                  <a:gd name="T15" fmla="*/ 0 h 4324"/>
                  <a:gd name="T16" fmla="*/ 1715 w 4630"/>
                  <a:gd name="T17" fmla="*/ 600 h 4324"/>
                  <a:gd name="T18" fmla="*/ 2115 w 4630"/>
                  <a:gd name="T19" fmla="*/ 1166 h 4324"/>
                  <a:gd name="T20" fmla="*/ 2115 w 4630"/>
                  <a:gd name="T21" fmla="*/ 1484 h 4324"/>
                  <a:gd name="T22" fmla="*/ 1575 w 4630"/>
                  <a:gd name="T23" fmla="*/ 1877 h 4324"/>
                  <a:gd name="T24" fmla="*/ 1273 w 4630"/>
                  <a:gd name="T25" fmla="*/ 1778 h 4324"/>
                  <a:gd name="T26" fmla="*/ 858 w 4630"/>
                  <a:gd name="T27" fmla="*/ 1223 h 4324"/>
                  <a:gd name="T28" fmla="*/ 673 w 4630"/>
                  <a:gd name="T29" fmla="*/ 1193 h 4324"/>
                  <a:gd name="T30" fmla="*/ 102 w 4630"/>
                  <a:gd name="T31" fmla="*/ 1608 h 4324"/>
                  <a:gd name="T32" fmla="*/ 488 w 4630"/>
                  <a:gd name="T33" fmla="*/ 2364 h 4324"/>
                  <a:gd name="T34" fmla="*/ 673 w 4630"/>
                  <a:gd name="T35" fmla="*/ 2394 h 4324"/>
                  <a:gd name="T36" fmla="*/ 1149 w 4630"/>
                  <a:gd name="T37" fmla="*/ 2159 h 4324"/>
                  <a:gd name="T38" fmla="*/ 1452 w 4630"/>
                  <a:gd name="T39" fmla="*/ 2258 h 4324"/>
                  <a:gd name="T40" fmla="*/ 1449 w 4630"/>
                  <a:gd name="T41" fmla="*/ 2327 h 4324"/>
                  <a:gd name="T42" fmla="*/ 1658 w 4630"/>
                  <a:gd name="T43" fmla="*/ 2891 h 4324"/>
                  <a:gd name="T44" fmla="*/ 1471 w 4630"/>
                  <a:gd name="T45" fmla="*/ 3149 h 4324"/>
                  <a:gd name="T46" fmla="*/ 1301 w 4630"/>
                  <a:gd name="T47" fmla="*/ 3124 h 4324"/>
                  <a:gd name="T48" fmla="*/ 815 w 4630"/>
                  <a:gd name="T49" fmla="*/ 3371 h 4324"/>
                  <a:gd name="T50" fmla="*/ 948 w 4630"/>
                  <a:gd name="T51" fmla="*/ 4209 h 4324"/>
                  <a:gd name="T52" fmla="*/ 1300 w 4630"/>
                  <a:gd name="T53" fmla="*/ 4324 h 4324"/>
                  <a:gd name="T54" fmla="*/ 1786 w 4630"/>
                  <a:gd name="T55" fmla="*/ 4077 h 4324"/>
                  <a:gd name="T56" fmla="*/ 1795 w 4630"/>
                  <a:gd name="T57" fmla="*/ 3384 h 4324"/>
                  <a:gd name="T58" fmla="*/ 1981 w 4630"/>
                  <a:gd name="T59" fmla="*/ 3127 h 4324"/>
                  <a:gd name="T60" fmla="*/ 2315 w 4630"/>
                  <a:gd name="T61" fmla="*/ 3194 h 4324"/>
                  <a:gd name="T62" fmla="*/ 2647 w 4630"/>
                  <a:gd name="T63" fmla="*/ 3127 h 4324"/>
                  <a:gd name="T64" fmla="*/ 2836 w 4630"/>
                  <a:gd name="T65" fmla="*/ 3385 h 4324"/>
                  <a:gd name="T66" fmla="*/ 2845 w 4630"/>
                  <a:gd name="T67" fmla="*/ 4077 h 4324"/>
                  <a:gd name="T68" fmla="*/ 3331 w 4630"/>
                  <a:gd name="T69" fmla="*/ 4324 h 4324"/>
                  <a:gd name="T70" fmla="*/ 3331 w 4630"/>
                  <a:gd name="T71" fmla="*/ 4324 h 4324"/>
                  <a:gd name="T72" fmla="*/ 3683 w 4630"/>
                  <a:gd name="T73" fmla="*/ 4209 h 4324"/>
                  <a:gd name="T74" fmla="*/ 3816 w 4630"/>
                  <a:gd name="T75" fmla="*/ 3371 h 4324"/>
                  <a:gd name="T76" fmla="*/ 3330 w 4630"/>
                  <a:gd name="T77" fmla="*/ 3124 h 4324"/>
                  <a:gd name="T78" fmla="*/ 3159 w 4630"/>
                  <a:gd name="T79" fmla="*/ 3149 h 4324"/>
                  <a:gd name="T80" fmla="*/ 2971 w 4630"/>
                  <a:gd name="T81" fmla="*/ 2893 h 4324"/>
                  <a:gd name="T82" fmla="*/ 3182 w 4630"/>
                  <a:gd name="T83" fmla="*/ 2327 h 4324"/>
                  <a:gd name="T84" fmla="*/ 3179 w 4630"/>
                  <a:gd name="T85" fmla="*/ 2257 h 4324"/>
                  <a:gd name="T86" fmla="*/ 3481 w 4630"/>
                  <a:gd name="T87" fmla="*/ 2159 h 4324"/>
                  <a:gd name="T88" fmla="*/ 3957 w 4630"/>
                  <a:gd name="T89" fmla="*/ 2394 h 4324"/>
                  <a:gd name="T90" fmla="*/ 3957 w 4630"/>
                  <a:gd name="T91" fmla="*/ 2394 h 4324"/>
                  <a:gd name="T92" fmla="*/ 4143 w 4630"/>
                  <a:gd name="T93" fmla="*/ 2364 h 4324"/>
                  <a:gd name="T94" fmla="*/ 4528 w 4630"/>
                  <a:gd name="T95" fmla="*/ 1608 h 4324"/>
                  <a:gd name="T96" fmla="*/ 3958 w 4630"/>
                  <a:gd name="T97" fmla="*/ 1193 h 4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30" h="4324">
                    <a:moveTo>
                      <a:pt x="3958" y="1193"/>
                    </a:moveTo>
                    <a:cubicBezTo>
                      <a:pt x="3895" y="1193"/>
                      <a:pt x="3832" y="1203"/>
                      <a:pt x="3772" y="1223"/>
                    </a:cubicBezTo>
                    <a:cubicBezTo>
                      <a:pt x="3524" y="1304"/>
                      <a:pt x="3364" y="1531"/>
                      <a:pt x="3358" y="1778"/>
                    </a:cubicBezTo>
                    <a:lnTo>
                      <a:pt x="3055" y="1876"/>
                    </a:lnTo>
                    <a:cubicBezTo>
                      <a:pt x="2936" y="1682"/>
                      <a:pt x="2743" y="1538"/>
                      <a:pt x="2515" y="1484"/>
                    </a:cubicBezTo>
                    <a:lnTo>
                      <a:pt x="2515" y="1166"/>
                    </a:lnTo>
                    <a:cubicBezTo>
                      <a:pt x="2748" y="1083"/>
                      <a:pt x="2915" y="861"/>
                      <a:pt x="2915" y="600"/>
                    </a:cubicBezTo>
                    <a:cubicBezTo>
                      <a:pt x="2915" y="270"/>
                      <a:pt x="2646" y="0"/>
                      <a:pt x="2315" y="0"/>
                    </a:cubicBezTo>
                    <a:cubicBezTo>
                      <a:pt x="1984" y="0"/>
                      <a:pt x="1715" y="270"/>
                      <a:pt x="1715" y="600"/>
                    </a:cubicBezTo>
                    <a:cubicBezTo>
                      <a:pt x="1715" y="861"/>
                      <a:pt x="1882" y="1083"/>
                      <a:pt x="2115" y="1166"/>
                    </a:cubicBezTo>
                    <a:lnTo>
                      <a:pt x="2115" y="1484"/>
                    </a:lnTo>
                    <a:cubicBezTo>
                      <a:pt x="1887" y="1538"/>
                      <a:pt x="1694" y="1682"/>
                      <a:pt x="1575" y="1877"/>
                    </a:cubicBezTo>
                    <a:lnTo>
                      <a:pt x="1273" y="1778"/>
                    </a:lnTo>
                    <a:cubicBezTo>
                      <a:pt x="1266" y="1531"/>
                      <a:pt x="1107" y="1304"/>
                      <a:pt x="858" y="1223"/>
                    </a:cubicBezTo>
                    <a:cubicBezTo>
                      <a:pt x="798" y="1203"/>
                      <a:pt x="736" y="1193"/>
                      <a:pt x="673" y="1193"/>
                    </a:cubicBezTo>
                    <a:cubicBezTo>
                      <a:pt x="412" y="1193"/>
                      <a:pt x="183" y="1360"/>
                      <a:pt x="102" y="1608"/>
                    </a:cubicBezTo>
                    <a:cubicBezTo>
                      <a:pt x="0" y="1923"/>
                      <a:pt x="173" y="2262"/>
                      <a:pt x="488" y="2364"/>
                    </a:cubicBezTo>
                    <a:cubicBezTo>
                      <a:pt x="548" y="2384"/>
                      <a:pt x="610" y="2394"/>
                      <a:pt x="673" y="2394"/>
                    </a:cubicBezTo>
                    <a:cubicBezTo>
                      <a:pt x="864" y="2394"/>
                      <a:pt x="1038" y="2304"/>
                      <a:pt x="1149" y="2159"/>
                    </a:cubicBezTo>
                    <a:lnTo>
                      <a:pt x="1452" y="2258"/>
                    </a:lnTo>
                    <a:cubicBezTo>
                      <a:pt x="1450" y="2281"/>
                      <a:pt x="1449" y="2304"/>
                      <a:pt x="1449" y="2327"/>
                    </a:cubicBezTo>
                    <a:cubicBezTo>
                      <a:pt x="1449" y="2542"/>
                      <a:pt x="1528" y="2740"/>
                      <a:pt x="1658" y="2891"/>
                    </a:cubicBezTo>
                    <a:lnTo>
                      <a:pt x="1471" y="3149"/>
                    </a:lnTo>
                    <a:cubicBezTo>
                      <a:pt x="1416" y="3132"/>
                      <a:pt x="1359" y="3124"/>
                      <a:pt x="1301" y="3124"/>
                    </a:cubicBezTo>
                    <a:cubicBezTo>
                      <a:pt x="1109" y="3124"/>
                      <a:pt x="927" y="3216"/>
                      <a:pt x="815" y="3371"/>
                    </a:cubicBezTo>
                    <a:cubicBezTo>
                      <a:pt x="620" y="3639"/>
                      <a:pt x="680" y="4015"/>
                      <a:pt x="948" y="4209"/>
                    </a:cubicBezTo>
                    <a:cubicBezTo>
                      <a:pt x="1051" y="4284"/>
                      <a:pt x="1173" y="4324"/>
                      <a:pt x="1300" y="4324"/>
                    </a:cubicBezTo>
                    <a:cubicBezTo>
                      <a:pt x="1492" y="4324"/>
                      <a:pt x="1673" y="4232"/>
                      <a:pt x="1786" y="4077"/>
                    </a:cubicBezTo>
                    <a:cubicBezTo>
                      <a:pt x="1939" y="3866"/>
                      <a:pt x="1934" y="3588"/>
                      <a:pt x="1795" y="3384"/>
                    </a:cubicBezTo>
                    <a:lnTo>
                      <a:pt x="1981" y="3127"/>
                    </a:lnTo>
                    <a:cubicBezTo>
                      <a:pt x="2084" y="3170"/>
                      <a:pt x="2197" y="3194"/>
                      <a:pt x="2315" y="3194"/>
                    </a:cubicBezTo>
                    <a:cubicBezTo>
                      <a:pt x="2433" y="3194"/>
                      <a:pt x="2545" y="3170"/>
                      <a:pt x="2647" y="3127"/>
                    </a:cubicBezTo>
                    <a:lnTo>
                      <a:pt x="2836" y="3385"/>
                    </a:lnTo>
                    <a:cubicBezTo>
                      <a:pt x="2696" y="3588"/>
                      <a:pt x="2692" y="3866"/>
                      <a:pt x="2845" y="4077"/>
                    </a:cubicBezTo>
                    <a:cubicBezTo>
                      <a:pt x="2957" y="4232"/>
                      <a:pt x="3139" y="4324"/>
                      <a:pt x="3331" y="4324"/>
                    </a:cubicBezTo>
                    <a:lnTo>
                      <a:pt x="3331" y="4324"/>
                    </a:lnTo>
                    <a:cubicBezTo>
                      <a:pt x="3458" y="4324"/>
                      <a:pt x="3580" y="4284"/>
                      <a:pt x="3683" y="4209"/>
                    </a:cubicBezTo>
                    <a:cubicBezTo>
                      <a:pt x="3951" y="4015"/>
                      <a:pt x="4010" y="3639"/>
                      <a:pt x="3816" y="3371"/>
                    </a:cubicBezTo>
                    <a:cubicBezTo>
                      <a:pt x="3703" y="3216"/>
                      <a:pt x="3522" y="3124"/>
                      <a:pt x="3330" y="3124"/>
                    </a:cubicBezTo>
                    <a:cubicBezTo>
                      <a:pt x="3271" y="3124"/>
                      <a:pt x="3214" y="3133"/>
                      <a:pt x="3159" y="3149"/>
                    </a:cubicBezTo>
                    <a:lnTo>
                      <a:pt x="2971" y="2893"/>
                    </a:lnTo>
                    <a:cubicBezTo>
                      <a:pt x="3102" y="2741"/>
                      <a:pt x="3182" y="2543"/>
                      <a:pt x="3182" y="2327"/>
                    </a:cubicBezTo>
                    <a:cubicBezTo>
                      <a:pt x="3182" y="2303"/>
                      <a:pt x="3181" y="2280"/>
                      <a:pt x="3179" y="2257"/>
                    </a:cubicBezTo>
                    <a:lnTo>
                      <a:pt x="3481" y="2159"/>
                    </a:lnTo>
                    <a:cubicBezTo>
                      <a:pt x="3592" y="2304"/>
                      <a:pt x="3766" y="2394"/>
                      <a:pt x="3957" y="2394"/>
                    </a:cubicBezTo>
                    <a:lnTo>
                      <a:pt x="3957" y="2394"/>
                    </a:lnTo>
                    <a:cubicBezTo>
                      <a:pt x="4020" y="2394"/>
                      <a:pt x="4083" y="2384"/>
                      <a:pt x="4143" y="2364"/>
                    </a:cubicBezTo>
                    <a:cubicBezTo>
                      <a:pt x="4458" y="2262"/>
                      <a:pt x="4630" y="1923"/>
                      <a:pt x="4528" y="1608"/>
                    </a:cubicBezTo>
                    <a:cubicBezTo>
                      <a:pt x="4447" y="1360"/>
                      <a:pt x="4218" y="1193"/>
                      <a:pt x="3958" y="119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9050" tIns="19050" rIns="19050" bIns="19050" numCol="1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</p:grpSp>
        <p:grpSp>
          <p:nvGrpSpPr>
            <p:cNvPr id="22" name="îsľîďe">
              <a:extLst>
                <a:ext uri="{FF2B5EF4-FFF2-40B4-BE49-F238E27FC236}">
                  <a16:creationId xmlns:a16="http://schemas.microsoft.com/office/drawing/2014/main" id="{790A0946-C887-4AC6-95CA-C5CEBE64718B}"/>
                </a:ext>
              </a:extLst>
            </p:cNvPr>
            <p:cNvGrpSpPr/>
            <p:nvPr/>
          </p:nvGrpSpPr>
          <p:grpSpPr>
            <a:xfrm>
              <a:off x="8176557" y="4197735"/>
              <a:ext cx="562659" cy="562659"/>
              <a:chOff x="683975" y="1866715"/>
              <a:chExt cx="577851" cy="577851"/>
            </a:xfrm>
          </p:grpSpPr>
          <p:sp>
            <p:nvSpPr>
              <p:cNvPr id="37" name="ïsľíďè">
                <a:extLst>
                  <a:ext uri="{FF2B5EF4-FFF2-40B4-BE49-F238E27FC236}">
                    <a16:creationId xmlns:a16="http://schemas.microsoft.com/office/drawing/2014/main" id="{46E0CA0B-2889-4B0F-95E9-C13D3D485EAA}"/>
                  </a:ext>
                </a:extLst>
              </p:cNvPr>
              <p:cNvSpPr/>
              <p:nvPr/>
            </p:nvSpPr>
            <p:spPr>
              <a:xfrm>
                <a:off x="683975" y="1866715"/>
                <a:ext cx="577851" cy="577851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defRPr sz="3200"/>
                </a:pPr>
                <a:endParaRPr sz="1600"/>
              </a:p>
            </p:txBody>
          </p:sp>
          <p:sp>
            <p:nvSpPr>
              <p:cNvPr id="38" name="iṥḷîdè">
                <a:extLst>
                  <a:ext uri="{FF2B5EF4-FFF2-40B4-BE49-F238E27FC236}">
                    <a16:creationId xmlns:a16="http://schemas.microsoft.com/office/drawing/2014/main" id="{CD3DF3DE-D649-4BEE-A4AF-D9B303E3D24D}"/>
                  </a:ext>
                </a:extLst>
              </p:cNvPr>
              <p:cNvSpPr/>
              <p:nvPr/>
            </p:nvSpPr>
            <p:spPr>
              <a:xfrm>
                <a:off x="831997" y="2024253"/>
                <a:ext cx="281804" cy="262772"/>
              </a:xfrm>
              <a:custGeom>
                <a:avLst/>
                <a:gdLst>
                  <a:gd name="T0" fmla="*/ 3958 w 4630"/>
                  <a:gd name="T1" fmla="*/ 1193 h 4324"/>
                  <a:gd name="T2" fmla="*/ 3772 w 4630"/>
                  <a:gd name="T3" fmla="*/ 1223 h 4324"/>
                  <a:gd name="T4" fmla="*/ 3358 w 4630"/>
                  <a:gd name="T5" fmla="*/ 1778 h 4324"/>
                  <a:gd name="T6" fmla="*/ 3055 w 4630"/>
                  <a:gd name="T7" fmla="*/ 1876 h 4324"/>
                  <a:gd name="T8" fmla="*/ 2515 w 4630"/>
                  <a:gd name="T9" fmla="*/ 1484 h 4324"/>
                  <a:gd name="T10" fmla="*/ 2515 w 4630"/>
                  <a:gd name="T11" fmla="*/ 1166 h 4324"/>
                  <a:gd name="T12" fmla="*/ 2915 w 4630"/>
                  <a:gd name="T13" fmla="*/ 600 h 4324"/>
                  <a:gd name="T14" fmla="*/ 2315 w 4630"/>
                  <a:gd name="T15" fmla="*/ 0 h 4324"/>
                  <a:gd name="T16" fmla="*/ 1715 w 4630"/>
                  <a:gd name="T17" fmla="*/ 600 h 4324"/>
                  <a:gd name="T18" fmla="*/ 2115 w 4630"/>
                  <a:gd name="T19" fmla="*/ 1166 h 4324"/>
                  <a:gd name="T20" fmla="*/ 2115 w 4630"/>
                  <a:gd name="T21" fmla="*/ 1484 h 4324"/>
                  <a:gd name="T22" fmla="*/ 1575 w 4630"/>
                  <a:gd name="T23" fmla="*/ 1877 h 4324"/>
                  <a:gd name="T24" fmla="*/ 1273 w 4630"/>
                  <a:gd name="T25" fmla="*/ 1778 h 4324"/>
                  <a:gd name="T26" fmla="*/ 858 w 4630"/>
                  <a:gd name="T27" fmla="*/ 1223 h 4324"/>
                  <a:gd name="T28" fmla="*/ 673 w 4630"/>
                  <a:gd name="T29" fmla="*/ 1193 h 4324"/>
                  <a:gd name="T30" fmla="*/ 102 w 4630"/>
                  <a:gd name="T31" fmla="*/ 1608 h 4324"/>
                  <a:gd name="T32" fmla="*/ 488 w 4630"/>
                  <a:gd name="T33" fmla="*/ 2364 h 4324"/>
                  <a:gd name="T34" fmla="*/ 673 w 4630"/>
                  <a:gd name="T35" fmla="*/ 2394 h 4324"/>
                  <a:gd name="T36" fmla="*/ 1149 w 4630"/>
                  <a:gd name="T37" fmla="*/ 2159 h 4324"/>
                  <a:gd name="T38" fmla="*/ 1452 w 4630"/>
                  <a:gd name="T39" fmla="*/ 2258 h 4324"/>
                  <a:gd name="T40" fmla="*/ 1449 w 4630"/>
                  <a:gd name="T41" fmla="*/ 2327 h 4324"/>
                  <a:gd name="T42" fmla="*/ 1658 w 4630"/>
                  <a:gd name="T43" fmla="*/ 2891 h 4324"/>
                  <a:gd name="T44" fmla="*/ 1471 w 4630"/>
                  <a:gd name="T45" fmla="*/ 3149 h 4324"/>
                  <a:gd name="T46" fmla="*/ 1301 w 4630"/>
                  <a:gd name="T47" fmla="*/ 3124 h 4324"/>
                  <a:gd name="T48" fmla="*/ 815 w 4630"/>
                  <a:gd name="T49" fmla="*/ 3371 h 4324"/>
                  <a:gd name="T50" fmla="*/ 948 w 4630"/>
                  <a:gd name="T51" fmla="*/ 4209 h 4324"/>
                  <a:gd name="T52" fmla="*/ 1300 w 4630"/>
                  <a:gd name="T53" fmla="*/ 4324 h 4324"/>
                  <a:gd name="T54" fmla="*/ 1786 w 4630"/>
                  <a:gd name="T55" fmla="*/ 4077 h 4324"/>
                  <a:gd name="T56" fmla="*/ 1795 w 4630"/>
                  <a:gd name="T57" fmla="*/ 3384 h 4324"/>
                  <a:gd name="T58" fmla="*/ 1981 w 4630"/>
                  <a:gd name="T59" fmla="*/ 3127 h 4324"/>
                  <a:gd name="T60" fmla="*/ 2315 w 4630"/>
                  <a:gd name="T61" fmla="*/ 3194 h 4324"/>
                  <a:gd name="T62" fmla="*/ 2647 w 4630"/>
                  <a:gd name="T63" fmla="*/ 3127 h 4324"/>
                  <a:gd name="T64" fmla="*/ 2836 w 4630"/>
                  <a:gd name="T65" fmla="*/ 3385 h 4324"/>
                  <a:gd name="T66" fmla="*/ 2845 w 4630"/>
                  <a:gd name="T67" fmla="*/ 4077 h 4324"/>
                  <a:gd name="T68" fmla="*/ 3331 w 4630"/>
                  <a:gd name="T69" fmla="*/ 4324 h 4324"/>
                  <a:gd name="T70" fmla="*/ 3331 w 4630"/>
                  <a:gd name="T71" fmla="*/ 4324 h 4324"/>
                  <a:gd name="T72" fmla="*/ 3683 w 4630"/>
                  <a:gd name="T73" fmla="*/ 4209 h 4324"/>
                  <a:gd name="T74" fmla="*/ 3816 w 4630"/>
                  <a:gd name="T75" fmla="*/ 3371 h 4324"/>
                  <a:gd name="T76" fmla="*/ 3330 w 4630"/>
                  <a:gd name="T77" fmla="*/ 3124 h 4324"/>
                  <a:gd name="T78" fmla="*/ 3159 w 4630"/>
                  <a:gd name="T79" fmla="*/ 3149 h 4324"/>
                  <a:gd name="T80" fmla="*/ 2971 w 4630"/>
                  <a:gd name="T81" fmla="*/ 2893 h 4324"/>
                  <a:gd name="T82" fmla="*/ 3182 w 4630"/>
                  <a:gd name="T83" fmla="*/ 2327 h 4324"/>
                  <a:gd name="T84" fmla="*/ 3179 w 4630"/>
                  <a:gd name="T85" fmla="*/ 2257 h 4324"/>
                  <a:gd name="T86" fmla="*/ 3481 w 4630"/>
                  <a:gd name="T87" fmla="*/ 2159 h 4324"/>
                  <a:gd name="T88" fmla="*/ 3957 w 4630"/>
                  <a:gd name="T89" fmla="*/ 2394 h 4324"/>
                  <a:gd name="T90" fmla="*/ 3957 w 4630"/>
                  <a:gd name="T91" fmla="*/ 2394 h 4324"/>
                  <a:gd name="T92" fmla="*/ 4143 w 4630"/>
                  <a:gd name="T93" fmla="*/ 2364 h 4324"/>
                  <a:gd name="T94" fmla="*/ 4528 w 4630"/>
                  <a:gd name="T95" fmla="*/ 1608 h 4324"/>
                  <a:gd name="T96" fmla="*/ 3958 w 4630"/>
                  <a:gd name="T97" fmla="*/ 1193 h 4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30" h="4324">
                    <a:moveTo>
                      <a:pt x="3958" y="1193"/>
                    </a:moveTo>
                    <a:cubicBezTo>
                      <a:pt x="3895" y="1193"/>
                      <a:pt x="3832" y="1203"/>
                      <a:pt x="3772" y="1223"/>
                    </a:cubicBezTo>
                    <a:cubicBezTo>
                      <a:pt x="3524" y="1304"/>
                      <a:pt x="3364" y="1531"/>
                      <a:pt x="3358" y="1778"/>
                    </a:cubicBezTo>
                    <a:lnTo>
                      <a:pt x="3055" y="1876"/>
                    </a:lnTo>
                    <a:cubicBezTo>
                      <a:pt x="2936" y="1682"/>
                      <a:pt x="2743" y="1538"/>
                      <a:pt x="2515" y="1484"/>
                    </a:cubicBezTo>
                    <a:lnTo>
                      <a:pt x="2515" y="1166"/>
                    </a:lnTo>
                    <a:cubicBezTo>
                      <a:pt x="2748" y="1083"/>
                      <a:pt x="2915" y="861"/>
                      <a:pt x="2915" y="600"/>
                    </a:cubicBezTo>
                    <a:cubicBezTo>
                      <a:pt x="2915" y="270"/>
                      <a:pt x="2646" y="0"/>
                      <a:pt x="2315" y="0"/>
                    </a:cubicBezTo>
                    <a:cubicBezTo>
                      <a:pt x="1984" y="0"/>
                      <a:pt x="1715" y="270"/>
                      <a:pt x="1715" y="600"/>
                    </a:cubicBezTo>
                    <a:cubicBezTo>
                      <a:pt x="1715" y="861"/>
                      <a:pt x="1882" y="1083"/>
                      <a:pt x="2115" y="1166"/>
                    </a:cubicBezTo>
                    <a:lnTo>
                      <a:pt x="2115" y="1484"/>
                    </a:lnTo>
                    <a:cubicBezTo>
                      <a:pt x="1887" y="1538"/>
                      <a:pt x="1694" y="1682"/>
                      <a:pt x="1575" y="1877"/>
                    </a:cubicBezTo>
                    <a:lnTo>
                      <a:pt x="1273" y="1778"/>
                    </a:lnTo>
                    <a:cubicBezTo>
                      <a:pt x="1266" y="1531"/>
                      <a:pt x="1107" y="1304"/>
                      <a:pt x="858" y="1223"/>
                    </a:cubicBezTo>
                    <a:cubicBezTo>
                      <a:pt x="798" y="1203"/>
                      <a:pt x="736" y="1193"/>
                      <a:pt x="673" y="1193"/>
                    </a:cubicBezTo>
                    <a:cubicBezTo>
                      <a:pt x="412" y="1193"/>
                      <a:pt x="183" y="1360"/>
                      <a:pt x="102" y="1608"/>
                    </a:cubicBezTo>
                    <a:cubicBezTo>
                      <a:pt x="0" y="1923"/>
                      <a:pt x="173" y="2262"/>
                      <a:pt x="488" y="2364"/>
                    </a:cubicBezTo>
                    <a:cubicBezTo>
                      <a:pt x="548" y="2384"/>
                      <a:pt x="610" y="2394"/>
                      <a:pt x="673" y="2394"/>
                    </a:cubicBezTo>
                    <a:cubicBezTo>
                      <a:pt x="864" y="2394"/>
                      <a:pt x="1038" y="2304"/>
                      <a:pt x="1149" y="2159"/>
                    </a:cubicBezTo>
                    <a:lnTo>
                      <a:pt x="1452" y="2258"/>
                    </a:lnTo>
                    <a:cubicBezTo>
                      <a:pt x="1450" y="2281"/>
                      <a:pt x="1449" y="2304"/>
                      <a:pt x="1449" y="2327"/>
                    </a:cubicBezTo>
                    <a:cubicBezTo>
                      <a:pt x="1449" y="2542"/>
                      <a:pt x="1528" y="2740"/>
                      <a:pt x="1658" y="2891"/>
                    </a:cubicBezTo>
                    <a:lnTo>
                      <a:pt x="1471" y="3149"/>
                    </a:lnTo>
                    <a:cubicBezTo>
                      <a:pt x="1416" y="3132"/>
                      <a:pt x="1359" y="3124"/>
                      <a:pt x="1301" y="3124"/>
                    </a:cubicBezTo>
                    <a:cubicBezTo>
                      <a:pt x="1109" y="3124"/>
                      <a:pt x="927" y="3216"/>
                      <a:pt x="815" y="3371"/>
                    </a:cubicBezTo>
                    <a:cubicBezTo>
                      <a:pt x="620" y="3639"/>
                      <a:pt x="680" y="4015"/>
                      <a:pt x="948" y="4209"/>
                    </a:cubicBezTo>
                    <a:cubicBezTo>
                      <a:pt x="1051" y="4284"/>
                      <a:pt x="1173" y="4324"/>
                      <a:pt x="1300" y="4324"/>
                    </a:cubicBezTo>
                    <a:cubicBezTo>
                      <a:pt x="1492" y="4324"/>
                      <a:pt x="1673" y="4232"/>
                      <a:pt x="1786" y="4077"/>
                    </a:cubicBezTo>
                    <a:cubicBezTo>
                      <a:pt x="1939" y="3866"/>
                      <a:pt x="1934" y="3588"/>
                      <a:pt x="1795" y="3384"/>
                    </a:cubicBezTo>
                    <a:lnTo>
                      <a:pt x="1981" y="3127"/>
                    </a:lnTo>
                    <a:cubicBezTo>
                      <a:pt x="2084" y="3170"/>
                      <a:pt x="2197" y="3194"/>
                      <a:pt x="2315" y="3194"/>
                    </a:cubicBezTo>
                    <a:cubicBezTo>
                      <a:pt x="2433" y="3194"/>
                      <a:pt x="2545" y="3170"/>
                      <a:pt x="2647" y="3127"/>
                    </a:cubicBezTo>
                    <a:lnTo>
                      <a:pt x="2836" y="3385"/>
                    </a:lnTo>
                    <a:cubicBezTo>
                      <a:pt x="2696" y="3588"/>
                      <a:pt x="2692" y="3866"/>
                      <a:pt x="2845" y="4077"/>
                    </a:cubicBezTo>
                    <a:cubicBezTo>
                      <a:pt x="2957" y="4232"/>
                      <a:pt x="3139" y="4324"/>
                      <a:pt x="3331" y="4324"/>
                    </a:cubicBezTo>
                    <a:lnTo>
                      <a:pt x="3331" y="4324"/>
                    </a:lnTo>
                    <a:cubicBezTo>
                      <a:pt x="3458" y="4324"/>
                      <a:pt x="3580" y="4284"/>
                      <a:pt x="3683" y="4209"/>
                    </a:cubicBezTo>
                    <a:cubicBezTo>
                      <a:pt x="3951" y="4015"/>
                      <a:pt x="4010" y="3639"/>
                      <a:pt x="3816" y="3371"/>
                    </a:cubicBezTo>
                    <a:cubicBezTo>
                      <a:pt x="3703" y="3216"/>
                      <a:pt x="3522" y="3124"/>
                      <a:pt x="3330" y="3124"/>
                    </a:cubicBezTo>
                    <a:cubicBezTo>
                      <a:pt x="3271" y="3124"/>
                      <a:pt x="3214" y="3133"/>
                      <a:pt x="3159" y="3149"/>
                    </a:cubicBezTo>
                    <a:lnTo>
                      <a:pt x="2971" y="2893"/>
                    </a:lnTo>
                    <a:cubicBezTo>
                      <a:pt x="3102" y="2741"/>
                      <a:pt x="3182" y="2543"/>
                      <a:pt x="3182" y="2327"/>
                    </a:cubicBezTo>
                    <a:cubicBezTo>
                      <a:pt x="3182" y="2303"/>
                      <a:pt x="3181" y="2280"/>
                      <a:pt x="3179" y="2257"/>
                    </a:cubicBezTo>
                    <a:lnTo>
                      <a:pt x="3481" y="2159"/>
                    </a:lnTo>
                    <a:cubicBezTo>
                      <a:pt x="3592" y="2304"/>
                      <a:pt x="3766" y="2394"/>
                      <a:pt x="3957" y="2394"/>
                    </a:cubicBezTo>
                    <a:lnTo>
                      <a:pt x="3957" y="2394"/>
                    </a:lnTo>
                    <a:cubicBezTo>
                      <a:pt x="4020" y="2394"/>
                      <a:pt x="4083" y="2384"/>
                      <a:pt x="4143" y="2364"/>
                    </a:cubicBezTo>
                    <a:cubicBezTo>
                      <a:pt x="4458" y="2262"/>
                      <a:pt x="4630" y="1923"/>
                      <a:pt x="4528" y="1608"/>
                    </a:cubicBezTo>
                    <a:cubicBezTo>
                      <a:pt x="4447" y="1360"/>
                      <a:pt x="4218" y="1193"/>
                      <a:pt x="3958" y="119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9050" tIns="19050" rIns="19050" bIns="19050" numCol="1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</p:grpSp>
        <p:grpSp>
          <p:nvGrpSpPr>
            <p:cNvPr id="23" name="ïSḷîďè">
              <a:extLst>
                <a:ext uri="{FF2B5EF4-FFF2-40B4-BE49-F238E27FC236}">
                  <a16:creationId xmlns:a16="http://schemas.microsoft.com/office/drawing/2014/main" id="{25F89F3A-A43D-42FE-B941-9C95FC099CF9}"/>
                </a:ext>
              </a:extLst>
            </p:cNvPr>
            <p:cNvGrpSpPr/>
            <p:nvPr/>
          </p:nvGrpSpPr>
          <p:grpSpPr>
            <a:xfrm>
              <a:off x="719137" y="1648088"/>
              <a:ext cx="3176147" cy="1378371"/>
              <a:chOff x="719137" y="2442364"/>
              <a:chExt cx="5376847" cy="1378371"/>
            </a:xfrm>
          </p:grpSpPr>
          <p:sp>
            <p:nvSpPr>
              <p:cNvPr id="35" name="íṣľîḓè">
                <a:extLst>
                  <a:ext uri="{FF2B5EF4-FFF2-40B4-BE49-F238E27FC236}">
                    <a16:creationId xmlns:a16="http://schemas.microsoft.com/office/drawing/2014/main" id="{B7940736-BA5B-4F8D-9D42-10218F925283}"/>
                  </a:ext>
                </a:extLst>
              </p:cNvPr>
              <p:cNvSpPr/>
              <p:nvPr/>
            </p:nvSpPr>
            <p:spPr bwMode="auto">
              <a:xfrm>
                <a:off x="719137" y="2884168"/>
                <a:ext cx="5376845" cy="936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zh-CN" altLang="en-US" sz="1100" dirty="0"/>
              </a:p>
            </p:txBody>
          </p:sp>
          <p:sp>
            <p:nvSpPr>
              <p:cNvPr id="36" name="îṧḻïḑè">
                <a:extLst>
                  <a:ext uri="{FF2B5EF4-FFF2-40B4-BE49-F238E27FC236}">
                    <a16:creationId xmlns:a16="http://schemas.microsoft.com/office/drawing/2014/main" id="{100DDBB7-4B9D-4119-AC36-56E426677256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24" name="ïšľiḑê">
              <a:extLst>
                <a:ext uri="{FF2B5EF4-FFF2-40B4-BE49-F238E27FC236}">
                  <a16:creationId xmlns:a16="http://schemas.microsoft.com/office/drawing/2014/main" id="{55F963F5-EF0A-4D50-A20B-E69B4AF4415D}"/>
                </a:ext>
              </a:extLst>
            </p:cNvPr>
            <p:cNvGrpSpPr/>
            <p:nvPr/>
          </p:nvGrpSpPr>
          <p:grpSpPr>
            <a:xfrm>
              <a:off x="719137" y="3773795"/>
              <a:ext cx="3176147" cy="1378371"/>
              <a:chOff x="719137" y="2442364"/>
              <a:chExt cx="5376847" cy="1378371"/>
            </a:xfrm>
          </p:grpSpPr>
          <p:sp>
            <p:nvSpPr>
              <p:cNvPr id="33" name="î$ľïḑè">
                <a:extLst>
                  <a:ext uri="{FF2B5EF4-FFF2-40B4-BE49-F238E27FC236}">
                    <a16:creationId xmlns:a16="http://schemas.microsoft.com/office/drawing/2014/main" id="{4CBDD7A0-B307-459A-9F2B-5FB542BF1AAB}"/>
                  </a:ext>
                </a:extLst>
              </p:cNvPr>
              <p:cNvSpPr/>
              <p:nvPr/>
            </p:nvSpPr>
            <p:spPr bwMode="auto">
              <a:xfrm>
                <a:off x="719137" y="2884168"/>
                <a:ext cx="5376845" cy="936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zh-CN" altLang="en-US" sz="1100" dirty="0"/>
              </a:p>
            </p:txBody>
          </p:sp>
          <p:sp>
            <p:nvSpPr>
              <p:cNvPr id="34" name="îsḷïḋe">
                <a:extLst>
                  <a:ext uri="{FF2B5EF4-FFF2-40B4-BE49-F238E27FC236}">
                    <a16:creationId xmlns:a16="http://schemas.microsoft.com/office/drawing/2014/main" id="{19D18230-0F02-4BEF-B95E-7D2369037861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25" name="íṥliḋê">
              <a:extLst>
                <a:ext uri="{FF2B5EF4-FFF2-40B4-BE49-F238E27FC236}">
                  <a16:creationId xmlns:a16="http://schemas.microsoft.com/office/drawing/2014/main" id="{8FF0C875-E906-4811-887B-36FD94C62A07}"/>
                </a:ext>
              </a:extLst>
            </p:cNvPr>
            <p:cNvGrpSpPr/>
            <p:nvPr/>
          </p:nvGrpSpPr>
          <p:grpSpPr>
            <a:xfrm>
              <a:off x="8345141" y="1648088"/>
              <a:ext cx="3176147" cy="1378371"/>
              <a:chOff x="719137" y="2442364"/>
              <a:chExt cx="5376847" cy="1378371"/>
            </a:xfrm>
          </p:grpSpPr>
          <p:sp>
            <p:nvSpPr>
              <p:cNvPr id="31" name="ïSḷîḍè">
                <a:extLst>
                  <a:ext uri="{FF2B5EF4-FFF2-40B4-BE49-F238E27FC236}">
                    <a16:creationId xmlns:a16="http://schemas.microsoft.com/office/drawing/2014/main" id="{1DE7DFF7-E710-4A32-A541-34A54A30E1A2}"/>
                  </a:ext>
                </a:extLst>
              </p:cNvPr>
              <p:cNvSpPr/>
              <p:nvPr/>
            </p:nvSpPr>
            <p:spPr bwMode="auto">
              <a:xfrm>
                <a:off x="719137" y="2884168"/>
                <a:ext cx="5376845" cy="936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zh-CN" altLang="en-US" sz="1100" dirty="0"/>
              </a:p>
            </p:txBody>
          </p:sp>
          <p:sp>
            <p:nvSpPr>
              <p:cNvPr id="32" name="iṧľiḍé">
                <a:extLst>
                  <a:ext uri="{FF2B5EF4-FFF2-40B4-BE49-F238E27FC236}">
                    <a16:creationId xmlns:a16="http://schemas.microsoft.com/office/drawing/2014/main" id="{6C2F6369-C9B4-49CE-BA3D-D814CCC6546A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26" name="ïṣḻïḓe">
              <a:extLst>
                <a:ext uri="{FF2B5EF4-FFF2-40B4-BE49-F238E27FC236}">
                  <a16:creationId xmlns:a16="http://schemas.microsoft.com/office/drawing/2014/main" id="{EAC5D43E-949D-4F32-A524-53EB763203F9}"/>
                </a:ext>
              </a:extLst>
            </p:cNvPr>
            <p:cNvGrpSpPr/>
            <p:nvPr/>
          </p:nvGrpSpPr>
          <p:grpSpPr>
            <a:xfrm>
              <a:off x="8345141" y="3773795"/>
              <a:ext cx="3176147" cy="1378371"/>
              <a:chOff x="719137" y="2442364"/>
              <a:chExt cx="5376847" cy="1378371"/>
            </a:xfrm>
          </p:grpSpPr>
          <p:sp>
            <p:nvSpPr>
              <p:cNvPr id="29" name="î$ḻidê">
                <a:extLst>
                  <a:ext uri="{FF2B5EF4-FFF2-40B4-BE49-F238E27FC236}">
                    <a16:creationId xmlns:a16="http://schemas.microsoft.com/office/drawing/2014/main" id="{FB7070E2-B817-454F-94A0-23A7B48C7409}"/>
                  </a:ext>
                </a:extLst>
              </p:cNvPr>
              <p:cNvSpPr/>
              <p:nvPr/>
            </p:nvSpPr>
            <p:spPr bwMode="auto">
              <a:xfrm>
                <a:off x="719137" y="2884168"/>
                <a:ext cx="5376845" cy="936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zh-CN" altLang="en-US" sz="1100" dirty="0"/>
              </a:p>
            </p:txBody>
          </p:sp>
          <p:sp>
            <p:nvSpPr>
              <p:cNvPr id="30" name="îsľïḑé">
                <a:extLst>
                  <a:ext uri="{FF2B5EF4-FFF2-40B4-BE49-F238E27FC236}">
                    <a16:creationId xmlns:a16="http://schemas.microsoft.com/office/drawing/2014/main" id="{CBA8735B-B32B-4562-B847-54BDA759F272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1FF5CCAB-FBF7-4941-8D4A-687EA856A9FA}"/>
                </a:ext>
              </a:extLst>
            </p:cNvPr>
            <p:cNvCxnSpPr/>
            <p:nvPr/>
          </p:nvCxnSpPr>
          <p:spPr>
            <a:xfrm>
              <a:off x="669925" y="3294000"/>
              <a:ext cx="312351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684D93D7-6801-4F14-A90A-F6D550BB1886}"/>
                </a:ext>
              </a:extLst>
            </p:cNvPr>
            <p:cNvCxnSpPr>
              <a:cxnSpLocks/>
            </p:cNvCxnSpPr>
            <p:nvPr/>
          </p:nvCxnSpPr>
          <p:spPr>
            <a:xfrm>
              <a:off x="8397771" y="3294000"/>
              <a:ext cx="312351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102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5" name="eaa5fb01-bbe2-42b0-be99-0e2d6e93ca0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758906" y="1434264"/>
            <a:ext cx="10593678" cy="5421974"/>
            <a:chOff x="758906" y="1434264"/>
            <a:chExt cx="10593678" cy="5421974"/>
          </a:xfrm>
        </p:grpSpPr>
        <p:grpSp>
          <p:nvGrpSpPr>
            <p:cNvPr id="6" name="ïşliďê"/>
            <p:cNvGrpSpPr/>
            <p:nvPr/>
          </p:nvGrpSpPr>
          <p:grpSpPr>
            <a:xfrm>
              <a:off x="3005931" y="3789187"/>
              <a:ext cx="6180138" cy="3067051"/>
              <a:chOff x="3005931" y="3789187"/>
              <a:chExt cx="6180138" cy="3067051"/>
            </a:xfrm>
          </p:grpSpPr>
          <p:sp>
            <p:nvSpPr>
              <p:cNvPr id="23" name="iṧḻïḓé"/>
              <p:cNvSpPr/>
              <p:nvPr/>
            </p:nvSpPr>
            <p:spPr bwMode="auto">
              <a:xfrm>
                <a:off x="6247606" y="3974925"/>
                <a:ext cx="2938463" cy="2881313"/>
              </a:xfrm>
              <a:custGeom>
                <a:avLst/>
                <a:gdLst>
                  <a:gd name="T0" fmla="*/ 782 w 782"/>
                  <a:gd name="T1" fmla="*/ 766 h 766"/>
                  <a:gd name="T2" fmla="*/ 782 w 782"/>
                  <a:gd name="T3" fmla="*/ 761 h 766"/>
                  <a:gd name="T4" fmla="*/ 759 w 782"/>
                  <a:gd name="T5" fmla="*/ 579 h 766"/>
                  <a:gd name="T6" fmla="*/ 366 w 782"/>
                  <a:gd name="T7" fmla="*/ 13 h 766"/>
                  <a:gd name="T8" fmla="*/ 343 w 782"/>
                  <a:gd name="T9" fmla="*/ 14 h 766"/>
                  <a:gd name="T10" fmla="*/ 4 w 782"/>
                  <a:gd name="T11" fmla="*/ 559 h 766"/>
                  <a:gd name="T12" fmla="*/ 0 w 782"/>
                  <a:gd name="T13" fmla="*/ 570 h 766"/>
                  <a:gd name="T14" fmla="*/ 120 w 782"/>
                  <a:gd name="T15" fmla="*/ 766 h 766"/>
                  <a:gd name="T16" fmla="*/ 782 w 782"/>
                  <a:gd name="T17" fmla="*/ 766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2" h="766">
                    <a:moveTo>
                      <a:pt x="782" y="766"/>
                    </a:moveTo>
                    <a:cubicBezTo>
                      <a:pt x="782" y="765"/>
                      <a:pt x="782" y="763"/>
                      <a:pt x="782" y="761"/>
                    </a:cubicBezTo>
                    <a:cubicBezTo>
                      <a:pt x="779" y="700"/>
                      <a:pt x="773" y="639"/>
                      <a:pt x="759" y="579"/>
                    </a:cubicBezTo>
                    <a:cubicBezTo>
                      <a:pt x="703" y="339"/>
                      <a:pt x="572" y="150"/>
                      <a:pt x="366" y="13"/>
                    </a:cubicBezTo>
                    <a:cubicBezTo>
                      <a:pt x="358" y="7"/>
                      <a:pt x="352" y="0"/>
                      <a:pt x="343" y="14"/>
                    </a:cubicBezTo>
                    <a:cubicBezTo>
                      <a:pt x="230" y="196"/>
                      <a:pt x="117" y="378"/>
                      <a:pt x="4" y="559"/>
                    </a:cubicBezTo>
                    <a:cubicBezTo>
                      <a:pt x="1" y="563"/>
                      <a:pt x="0" y="567"/>
                      <a:pt x="0" y="570"/>
                    </a:cubicBezTo>
                    <a:cubicBezTo>
                      <a:pt x="70" y="607"/>
                      <a:pt x="119" y="681"/>
                      <a:pt x="120" y="766"/>
                    </a:cubicBezTo>
                    <a:lnTo>
                      <a:pt x="782" y="76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$ļíḍe"/>
              <p:cNvSpPr/>
              <p:nvPr/>
            </p:nvSpPr>
            <p:spPr bwMode="auto">
              <a:xfrm>
                <a:off x="5706269" y="3789187"/>
                <a:ext cx="1563688" cy="2290763"/>
              </a:xfrm>
              <a:custGeom>
                <a:avLst/>
                <a:gdLst>
                  <a:gd name="T0" fmla="*/ 123 w 416"/>
                  <a:gd name="T1" fmla="*/ 609 h 609"/>
                  <a:gd name="T2" fmla="*/ 133 w 416"/>
                  <a:gd name="T3" fmla="*/ 597 h 609"/>
                  <a:gd name="T4" fmla="*/ 220 w 416"/>
                  <a:gd name="T5" fmla="*/ 446 h 609"/>
                  <a:gd name="T6" fmla="*/ 406 w 416"/>
                  <a:gd name="T7" fmla="*/ 127 h 609"/>
                  <a:gd name="T8" fmla="*/ 403 w 416"/>
                  <a:gd name="T9" fmla="*/ 106 h 609"/>
                  <a:gd name="T10" fmla="*/ 28 w 416"/>
                  <a:gd name="T11" fmla="*/ 1 h 609"/>
                  <a:gd name="T12" fmla="*/ 11 w 416"/>
                  <a:gd name="T13" fmla="*/ 18 h 609"/>
                  <a:gd name="T14" fmla="*/ 8 w 416"/>
                  <a:gd name="T15" fmla="*/ 164 h 609"/>
                  <a:gd name="T16" fmla="*/ 1 w 416"/>
                  <a:gd name="T17" fmla="*/ 579 h 609"/>
                  <a:gd name="T18" fmla="*/ 1 w 416"/>
                  <a:gd name="T19" fmla="*/ 596 h 609"/>
                  <a:gd name="T20" fmla="*/ 39 w 416"/>
                  <a:gd name="T21" fmla="*/ 593 h 609"/>
                  <a:gd name="T22" fmla="*/ 123 w 416"/>
                  <a:gd name="T23" fmla="*/ 609 h 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6" h="609">
                    <a:moveTo>
                      <a:pt x="123" y="609"/>
                    </a:moveTo>
                    <a:cubicBezTo>
                      <a:pt x="127" y="607"/>
                      <a:pt x="130" y="602"/>
                      <a:pt x="133" y="597"/>
                    </a:cubicBezTo>
                    <a:cubicBezTo>
                      <a:pt x="161" y="546"/>
                      <a:pt x="191" y="496"/>
                      <a:pt x="220" y="446"/>
                    </a:cubicBezTo>
                    <a:cubicBezTo>
                      <a:pt x="282" y="340"/>
                      <a:pt x="344" y="234"/>
                      <a:pt x="406" y="127"/>
                    </a:cubicBezTo>
                    <a:cubicBezTo>
                      <a:pt x="411" y="119"/>
                      <a:pt x="416" y="113"/>
                      <a:pt x="403" y="106"/>
                    </a:cubicBezTo>
                    <a:cubicBezTo>
                      <a:pt x="286" y="42"/>
                      <a:pt x="162" y="5"/>
                      <a:pt x="28" y="1"/>
                    </a:cubicBezTo>
                    <a:cubicBezTo>
                      <a:pt x="14" y="0"/>
                      <a:pt x="11" y="5"/>
                      <a:pt x="11" y="18"/>
                    </a:cubicBezTo>
                    <a:cubicBezTo>
                      <a:pt x="11" y="66"/>
                      <a:pt x="10" y="115"/>
                      <a:pt x="8" y="164"/>
                    </a:cubicBezTo>
                    <a:cubicBezTo>
                      <a:pt x="5" y="302"/>
                      <a:pt x="3" y="441"/>
                      <a:pt x="1" y="579"/>
                    </a:cubicBezTo>
                    <a:cubicBezTo>
                      <a:pt x="1" y="588"/>
                      <a:pt x="0" y="593"/>
                      <a:pt x="1" y="596"/>
                    </a:cubicBezTo>
                    <a:cubicBezTo>
                      <a:pt x="13" y="594"/>
                      <a:pt x="26" y="593"/>
                      <a:pt x="39" y="593"/>
                    </a:cubicBezTo>
                    <a:cubicBezTo>
                      <a:pt x="69" y="593"/>
                      <a:pt x="97" y="599"/>
                      <a:pt x="123" y="6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ŝ1ïďe"/>
              <p:cNvSpPr/>
              <p:nvPr/>
            </p:nvSpPr>
            <p:spPr bwMode="auto">
              <a:xfrm>
                <a:off x="4215606" y="3909837"/>
                <a:ext cx="1438275" cy="2328863"/>
              </a:xfrm>
              <a:custGeom>
                <a:avLst/>
                <a:gdLst>
                  <a:gd name="T0" fmla="*/ 383 w 383"/>
                  <a:gd name="T1" fmla="*/ 512 h 619"/>
                  <a:gd name="T2" fmla="*/ 376 w 383"/>
                  <a:gd name="T3" fmla="*/ 34 h 619"/>
                  <a:gd name="T4" fmla="*/ 339 w 383"/>
                  <a:gd name="T5" fmla="*/ 1 h 619"/>
                  <a:gd name="T6" fmla="*/ 295 w 383"/>
                  <a:gd name="T7" fmla="*/ 5 h 619"/>
                  <a:gd name="T8" fmla="*/ 11 w 383"/>
                  <a:gd name="T9" fmla="*/ 92 h 619"/>
                  <a:gd name="T10" fmla="*/ 5 w 383"/>
                  <a:gd name="T11" fmla="*/ 112 h 619"/>
                  <a:gd name="T12" fmla="*/ 282 w 383"/>
                  <a:gd name="T13" fmla="*/ 614 h 619"/>
                  <a:gd name="T14" fmla="*/ 285 w 383"/>
                  <a:gd name="T15" fmla="*/ 619 h 619"/>
                  <a:gd name="T16" fmla="*/ 374 w 383"/>
                  <a:gd name="T17" fmla="*/ 569 h 619"/>
                  <a:gd name="T18" fmla="*/ 383 w 383"/>
                  <a:gd name="T19" fmla="*/ 512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3" h="619">
                    <a:moveTo>
                      <a:pt x="383" y="512"/>
                    </a:moveTo>
                    <a:cubicBezTo>
                      <a:pt x="377" y="353"/>
                      <a:pt x="378" y="194"/>
                      <a:pt x="376" y="34"/>
                    </a:cubicBezTo>
                    <a:cubicBezTo>
                      <a:pt x="376" y="0"/>
                      <a:pt x="376" y="0"/>
                      <a:pt x="339" y="1"/>
                    </a:cubicBezTo>
                    <a:cubicBezTo>
                      <a:pt x="327" y="0"/>
                      <a:pt x="311" y="3"/>
                      <a:pt x="295" y="5"/>
                    </a:cubicBezTo>
                    <a:cubicBezTo>
                      <a:pt x="195" y="16"/>
                      <a:pt x="100" y="46"/>
                      <a:pt x="11" y="92"/>
                    </a:cubicBezTo>
                    <a:cubicBezTo>
                      <a:pt x="0" y="98"/>
                      <a:pt x="0" y="102"/>
                      <a:pt x="5" y="112"/>
                    </a:cubicBezTo>
                    <a:cubicBezTo>
                      <a:pt x="98" y="279"/>
                      <a:pt x="190" y="446"/>
                      <a:pt x="282" y="614"/>
                    </a:cubicBezTo>
                    <a:cubicBezTo>
                      <a:pt x="283" y="616"/>
                      <a:pt x="284" y="617"/>
                      <a:pt x="285" y="619"/>
                    </a:cubicBezTo>
                    <a:cubicBezTo>
                      <a:pt x="310" y="596"/>
                      <a:pt x="341" y="579"/>
                      <a:pt x="374" y="569"/>
                    </a:cubicBezTo>
                    <a:cubicBezTo>
                      <a:pt x="383" y="555"/>
                      <a:pt x="383" y="535"/>
                      <a:pt x="383" y="51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$ḻiḑé"/>
              <p:cNvSpPr/>
              <p:nvPr/>
            </p:nvSpPr>
            <p:spPr bwMode="auto">
              <a:xfrm>
                <a:off x="3148806" y="4474987"/>
                <a:ext cx="2076450" cy="2112963"/>
              </a:xfrm>
              <a:custGeom>
                <a:avLst/>
                <a:gdLst>
                  <a:gd name="T0" fmla="*/ 549 w 553"/>
                  <a:gd name="T1" fmla="*/ 476 h 562"/>
                  <a:gd name="T2" fmla="*/ 437 w 553"/>
                  <a:gd name="T3" fmla="*/ 282 h 562"/>
                  <a:gd name="T4" fmla="*/ 281 w 553"/>
                  <a:gd name="T5" fmla="*/ 13 h 562"/>
                  <a:gd name="T6" fmla="*/ 270 w 553"/>
                  <a:gd name="T7" fmla="*/ 0 h 562"/>
                  <a:gd name="T8" fmla="*/ 258 w 553"/>
                  <a:gd name="T9" fmla="*/ 7 h 562"/>
                  <a:gd name="T10" fmla="*/ 8 w 553"/>
                  <a:gd name="T11" fmla="*/ 258 h 562"/>
                  <a:gd name="T12" fmla="*/ 14 w 553"/>
                  <a:gd name="T13" fmla="*/ 284 h 562"/>
                  <a:gd name="T14" fmla="*/ 192 w 553"/>
                  <a:gd name="T15" fmla="*/ 384 h 562"/>
                  <a:gd name="T16" fmla="*/ 497 w 553"/>
                  <a:gd name="T17" fmla="*/ 558 h 562"/>
                  <a:gd name="T18" fmla="*/ 507 w 553"/>
                  <a:gd name="T19" fmla="*/ 562 h 562"/>
                  <a:gd name="T20" fmla="*/ 553 w 553"/>
                  <a:gd name="T21" fmla="*/ 485 h 562"/>
                  <a:gd name="T22" fmla="*/ 549 w 553"/>
                  <a:gd name="T23" fmla="*/ 476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53" h="562">
                    <a:moveTo>
                      <a:pt x="549" y="476"/>
                    </a:moveTo>
                    <a:cubicBezTo>
                      <a:pt x="511" y="412"/>
                      <a:pt x="474" y="347"/>
                      <a:pt x="437" y="282"/>
                    </a:cubicBezTo>
                    <a:cubicBezTo>
                      <a:pt x="385" y="193"/>
                      <a:pt x="333" y="103"/>
                      <a:pt x="281" y="13"/>
                    </a:cubicBezTo>
                    <a:cubicBezTo>
                      <a:pt x="279" y="8"/>
                      <a:pt x="278" y="1"/>
                      <a:pt x="270" y="0"/>
                    </a:cubicBezTo>
                    <a:cubicBezTo>
                      <a:pt x="266" y="2"/>
                      <a:pt x="262" y="5"/>
                      <a:pt x="258" y="7"/>
                    </a:cubicBezTo>
                    <a:cubicBezTo>
                      <a:pt x="155" y="70"/>
                      <a:pt x="72" y="154"/>
                      <a:pt x="8" y="258"/>
                    </a:cubicBezTo>
                    <a:cubicBezTo>
                      <a:pt x="0" y="270"/>
                      <a:pt x="0" y="276"/>
                      <a:pt x="14" y="284"/>
                    </a:cubicBezTo>
                    <a:cubicBezTo>
                      <a:pt x="74" y="317"/>
                      <a:pt x="133" y="351"/>
                      <a:pt x="192" y="384"/>
                    </a:cubicBezTo>
                    <a:cubicBezTo>
                      <a:pt x="294" y="442"/>
                      <a:pt x="396" y="500"/>
                      <a:pt x="497" y="558"/>
                    </a:cubicBezTo>
                    <a:cubicBezTo>
                      <a:pt x="501" y="560"/>
                      <a:pt x="505" y="562"/>
                      <a:pt x="507" y="562"/>
                    </a:cubicBezTo>
                    <a:cubicBezTo>
                      <a:pt x="517" y="533"/>
                      <a:pt x="533" y="507"/>
                      <a:pt x="553" y="485"/>
                    </a:cubicBezTo>
                    <a:cubicBezTo>
                      <a:pt x="552" y="482"/>
                      <a:pt x="551" y="479"/>
                      <a:pt x="549" y="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Sḻíḍê"/>
              <p:cNvSpPr/>
              <p:nvPr/>
            </p:nvSpPr>
            <p:spPr bwMode="auto">
              <a:xfrm>
                <a:off x="3005931" y="5746575"/>
                <a:ext cx="2032000" cy="1109663"/>
              </a:xfrm>
              <a:custGeom>
                <a:avLst/>
                <a:gdLst>
                  <a:gd name="T0" fmla="*/ 533 w 541"/>
                  <a:gd name="T1" fmla="*/ 295 h 295"/>
                  <a:gd name="T2" fmla="*/ 541 w 541"/>
                  <a:gd name="T3" fmla="*/ 240 h 295"/>
                  <a:gd name="T4" fmla="*/ 531 w 541"/>
                  <a:gd name="T5" fmla="*/ 233 h 295"/>
                  <a:gd name="T6" fmla="*/ 90 w 541"/>
                  <a:gd name="T7" fmla="*/ 8 h 295"/>
                  <a:gd name="T8" fmla="*/ 66 w 541"/>
                  <a:gd name="T9" fmla="*/ 17 h 295"/>
                  <a:gd name="T10" fmla="*/ 0 w 541"/>
                  <a:gd name="T11" fmla="*/ 289 h 295"/>
                  <a:gd name="T12" fmla="*/ 0 w 541"/>
                  <a:gd name="T13" fmla="*/ 295 h 295"/>
                  <a:gd name="T14" fmla="*/ 533 w 541"/>
                  <a:gd name="T15" fmla="*/ 295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1" h="295">
                    <a:moveTo>
                      <a:pt x="533" y="295"/>
                    </a:moveTo>
                    <a:cubicBezTo>
                      <a:pt x="533" y="276"/>
                      <a:pt x="536" y="257"/>
                      <a:pt x="541" y="240"/>
                    </a:cubicBezTo>
                    <a:cubicBezTo>
                      <a:pt x="538" y="237"/>
                      <a:pt x="535" y="235"/>
                      <a:pt x="531" y="233"/>
                    </a:cubicBezTo>
                    <a:cubicBezTo>
                      <a:pt x="384" y="159"/>
                      <a:pt x="237" y="84"/>
                      <a:pt x="90" y="8"/>
                    </a:cubicBezTo>
                    <a:cubicBezTo>
                      <a:pt x="76" y="0"/>
                      <a:pt x="72" y="5"/>
                      <a:pt x="66" y="17"/>
                    </a:cubicBezTo>
                    <a:cubicBezTo>
                      <a:pt x="26" y="104"/>
                      <a:pt x="4" y="194"/>
                      <a:pt x="0" y="289"/>
                    </a:cubicBezTo>
                    <a:cubicBezTo>
                      <a:pt x="0" y="291"/>
                      <a:pt x="0" y="293"/>
                      <a:pt x="0" y="295"/>
                    </a:cubicBezTo>
                    <a:lnTo>
                      <a:pt x="533" y="2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îṥḻiḑe"/>
              <p:cNvSpPr/>
              <p:nvPr/>
            </p:nvSpPr>
            <p:spPr bwMode="auto">
              <a:xfrm>
                <a:off x="3358252" y="6290134"/>
                <a:ext cx="209184" cy="230314"/>
              </a:xfrm>
              <a:custGeom>
                <a:avLst/>
                <a:gdLst>
                  <a:gd name="T0" fmla="*/ 266 w 343"/>
                  <a:gd name="T1" fmla="*/ 153 h 374"/>
                  <a:gd name="T2" fmla="*/ 122 w 343"/>
                  <a:gd name="T3" fmla="*/ 19 h 374"/>
                  <a:gd name="T4" fmla="*/ 82 w 343"/>
                  <a:gd name="T5" fmla="*/ 8 h 374"/>
                  <a:gd name="T6" fmla="*/ 58 w 343"/>
                  <a:gd name="T7" fmla="*/ 43 h 374"/>
                  <a:gd name="T8" fmla="*/ 32 w 343"/>
                  <a:gd name="T9" fmla="*/ 240 h 374"/>
                  <a:gd name="T10" fmla="*/ 20 w 343"/>
                  <a:gd name="T11" fmla="*/ 329 h 374"/>
                  <a:gd name="T12" fmla="*/ 201 w 343"/>
                  <a:gd name="T13" fmla="*/ 341 h 374"/>
                  <a:gd name="T14" fmla="*/ 331 w 343"/>
                  <a:gd name="T15" fmla="*/ 214 h 374"/>
                  <a:gd name="T16" fmla="*/ 266 w 343"/>
                  <a:gd name="T17" fmla="*/ 153 h 374"/>
                  <a:gd name="T18" fmla="*/ 191 w 343"/>
                  <a:gd name="T19" fmla="*/ 315 h 374"/>
                  <a:gd name="T20" fmla="*/ 47 w 343"/>
                  <a:gd name="T21" fmla="*/ 319 h 374"/>
                  <a:gd name="T22" fmla="*/ 161 w 343"/>
                  <a:gd name="T23" fmla="*/ 230 h 374"/>
                  <a:gd name="T24" fmla="*/ 304 w 343"/>
                  <a:gd name="T25" fmla="*/ 224 h 374"/>
                  <a:gd name="T26" fmla="*/ 191 w 343"/>
                  <a:gd name="T27" fmla="*/ 315 h 374"/>
                  <a:gd name="T28" fmla="*/ 166 w 343"/>
                  <a:gd name="T29" fmla="*/ 245 h 374"/>
                  <a:gd name="T30" fmla="*/ 79 w 343"/>
                  <a:gd name="T31" fmla="*/ 293 h 374"/>
                  <a:gd name="T32" fmla="*/ 140 w 343"/>
                  <a:gd name="T33" fmla="*/ 298 h 374"/>
                  <a:gd name="T34" fmla="*/ 182 w 343"/>
                  <a:gd name="T35" fmla="*/ 240 h 374"/>
                  <a:gd name="T36" fmla="*/ 182 w 343"/>
                  <a:gd name="T37" fmla="*/ 240 h 374"/>
                  <a:gd name="T38" fmla="*/ 166 w 343"/>
                  <a:gd name="T39" fmla="*/ 245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43" h="374">
                    <a:moveTo>
                      <a:pt x="266" y="153"/>
                    </a:moveTo>
                    <a:cubicBezTo>
                      <a:pt x="220" y="55"/>
                      <a:pt x="196" y="18"/>
                      <a:pt x="122" y="19"/>
                    </a:cubicBezTo>
                    <a:cubicBezTo>
                      <a:pt x="95" y="20"/>
                      <a:pt x="102" y="0"/>
                      <a:pt x="82" y="8"/>
                    </a:cubicBezTo>
                    <a:cubicBezTo>
                      <a:pt x="61" y="15"/>
                      <a:pt x="79" y="26"/>
                      <a:pt x="58" y="43"/>
                    </a:cubicBezTo>
                    <a:cubicBezTo>
                      <a:pt x="0" y="91"/>
                      <a:pt x="5" y="135"/>
                      <a:pt x="32" y="240"/>
                    </a:cubicBezTo>
                    <a:cubicBezTo>
                      <a:pt x="44" y="284"/>
                      <a:pt x="5" y="286"/>
                      <a:pt x="20" y="329"/>
                    </a:cubicBezTo>
                    <a:cubicBezTo>
                      <a:pt x="31" y="360"/>
                      <a:pt x="114" y="374"/>
                      <a:pt x="201" y="341"/>
                    </a:cubicBezTo>
                    <a:cubicBezTo>
                      <a:pt x="288" y="309"/>
                      <a:pt x="343" y="245"/>
                      <a:pt x="331" y="214"/>
                    </a:cubicBezTo>
                    <a:cubicBezTo>
                      <a:pt x="316" y="171"/>
                      <a:pt x="285" y="194"/>
                      <a:pt x="266" y="153"/>
                    </a:cubicBezTo>
                    <a:close/>
                    <a:moveTo>
                      <a:pt x="191" y="315"/>
                    </a:moveTo>
                    <a:cubicBezTo>
                      <a:pt x="114" y="344"/>
                      <a:pt x="50" y="327"/>
                      <a:pt x="47" y="319"/>
                    </a:cubicBezTo>
                    <a:cubicBezTo>
                      <a:pt x="42" y="306"/>
                      <a:pt x="72" y="263"/>
                      <a:pt x="161" y="230"/>
                    </a:cubicBezTo>
                    <a:cubicBezTo>
                      <a:pt x="250" y="197"/>
                      <a:pt x="299" y="209"/>
                      <a:pt x="304" y="224"/>
                    </a:cubicBezTo>
                    <a:cubicBezTo>
                      <a:pt x="307" y="232"/>
                      <a:pt x="269" y="286"/>
                      <a:pt x="191" y="315"/>
                    </a:cubicBezTo>
                    <a:close/>
                    <a:moveTo>
                      <a:pt x="166" y="245"/>
                    </a:moveTo>
                    <a:cubicBezTo>
                      <a:pt x="126" y="260"/>
                      <a:pt x="97" y="277"/>
                      <a:pt x="79" y="293"/>
                    </a:cubicBezTo>
                    <a:cubicBezTo>
                      <a:pt x="92" y="304"/>
                      <a:pt x="116" y="307"/>
                      <a:pt x="140" y="298"/>
                    </a:cubicBezTo>
                    <a:cubicBezTo>
                      <a:pt x="171" y="287"/>
                      <a:pt x="189" y="261"/>
                      <a:pt x="182" y="240"/>
                    </a:cubicBezTo>
                    <a:cubicBezTo>
                      <a:pt x="182" y="240"/>
                      <a:pt x="182" y="240"/>
                      <a:pt x="182" y="240"/>
                    </a:cubicBezTo>
                    <a:cubicBezTo>
                      <a:pt x="177" y="241"/>
                      <a:pt x="172" y="243"/>
                      <a:pt x="166" y="2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íŝľîḍé"/>
              <p:cNvSpPr/>
              <p:nvPr/>
            </p:nvSpPr>
            <p:spPr bwMode="auto">
              <a:xfrm>
                <a:off x="3695608" y="5088503"/>
                <a:ext cx="249329" cy="188055"/>
              </a:xfrm>
              <a:custGeom>
                <a:avLst/>
                <a:gdLst>
                  <a:gd name="T0" fmla="*/ 69 w 406"/>
                  <a:gd name="T1" fmla="*/ 199 h 306"/>
                  <a:gd name="T2" fmla="*/ 129 w 406"/>
                  <a:gd name="T3" fmla="*/ 270 h 306"/>
                  <a:gd name="T4" fmla="*/ 203 w 406"/>
                  <a:gd name="T5" fmla="*/ 306 h 306"/>
                  <a:gd name="T6" fmla="*/ 275 w 406"/>
                  <a:gd name="T7" fmla="*/ 272 h 306"/>
                  <a:gd name="T8" fmla="*/ 313 w 406"/>
                  <a:gd name="T9" fmla="*/ 212 h 306"/>
                  <a:gd name="T10" fmla="*/ 203 w 406"/>
                  <a:gd name="T11" fmla="*/ 266 h 306"/>
                  <a:gd name="T12" fmla="*/ 69 w 406"/>
                  <a:gd name="T13" fmla="*/ 199 h 306"/>
                  <a:gd name="T14" fmla="*/ 393 w 406"/>
                  <a:gd name="T15" fmla="*/ 101 h 306"/>
                  <a:gd name="T16" fmla="*/ 226 w 406"/>
                  <a:gd name="T17" fmla="*/ 7 h 306"/>
                  <a:gd name="T18" fmla="*/ 179 w 406"/>
                  <a:gd name="T19" fmla="*/ 7 h 306"/>
                  <a:gd name="T20" fmla="*/ 13 w 406"/>
                  <a:gd name="T21" fmla="*/ 101 h 306"/>
                  <a:gd name="T22" fmla="*/ 13 w 406"/>
                  <a:gd name="T23" fmla="*/ 127 h 306"/>
                  <a:gd name="T24" fmla="*/ 179 w 406"/>
                  <a:gd name="T25" fmla="*/ 220 h 306"/>
                  <a:gd name="T26" fmla="*/ 226 w 406"/>
                  <a:gd name="T27" fmla="*/ 220 h 306"/>
                  <a:gd name="T28" fmla="*/ 334 w 406"/>
                  <a:gd name="T29" fmla="*/ 160 h 306"/>
                  <a:gd name="T30" fmla="*/ 217 w 406"/>
                  <a:gd name="T31" fmla="*/ 133 h 306"/>
                  <a:gd name="T32" fmla="*/ 203 w 406"/>
                  <a:gd name="T33" fmla="*/ 135 h 306"/>
                  <a:gd name="T34" fmla="*/ 165 w 406"/>
                  <a:gd name="T35" fmla="*/ 112 h 306"/>
                  <a:gd name="T36" fmla="*/ 203 w 406"/>
                  <a:gd name="T37" fmla="*/ 89 h 306"/>
                  <a:gd name="T38" fmla="*/ 238 w 406"/>
                  <a:gd name="T39" fmla="*/ 104 h 306"/>
                  <a:gd name="T40" fmla="*/ 362 w 406"/>
                  <a:gd name="T41" fmla="*/ 145 h 306"/>
                  <a:gd name="T42" fmla="*/ 393 w 406"/>
                  <a:gd name="T43" fmla="*/ 127 h 306"/>
                  <a:gd name="T44" fmla="*/ 393 w 406"/>
                  <a:gd name="T45" fmla="*/ 101 h 306"/>
                  <a:gd name="T46" fmla="*/ 342 w 406"/>
                  <a:gd name="T47" fmla="*/ 277 h 306"/>
                  <a:gd name="T48" fmla="*/ 370 w 406"/>
                  <a:gd name="T49" fmla="*/ 275 h 306"/>
                  <a:gd name="T50" fmla="*/ 362 w 406"/>
                  <a:gd name="T51" fmla="*/ 145 h 306"/>
                  <a:gd name="T52" fmla="*/ 334 w 406"/>
                  <a:gd name="T53" fmla="*/ 160 h 306"/>
                  <a:gd name="T54" fmla="*/ 342 w 406"/>
                  <a:gd name="T55" fmla="*/ 277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6" h="306">
                    <a:moveTo>
                      <a:pt x="69" y="199"/>
                    </a:moveTo>
                    <a:cubicBezTo>
                      <a:pt x="78" y="236"/>
                      <a:pt x="90" y="253"/>
                      <a:pt x="129" y="270"/>
                    </a:cubicBezTo>
                    <a:cubicBezTo>
                      <a:pt x="169" y="287"/>
                      <a:pt x="187" y="306"/>
                      <a:pt x="203" y="306"/>
                    </a:cubicBezTo>
                    <a:cubicBezTo>
                      <a:pt x="218" y="306"/>
                      <a:pt x="236" y="289"/>
                      <a:pt x="275" y="272"/>
                    </a:cubicBezTo>
                    <a:cubicBezTo>
                      <a:pt x="314" y="255"/>
                      <a:pt x="304" y="250"/>
                      <a:pt x="313" y="212"/>
                    </a:cubicBezTo>
                    <a:cubicBezTo>
                      <a:pt x="203" y="266"/>
                      <a:pt x="203" y="266"/>
                      <a:pt x="203" y="266"/>
                    </a:cubicBezTo>
                    <a:lnTo>
                      <a:pt x="69" y="199"/>
                    </a:lnTo>
                    <a:close/>
                    <a:moveTo>
                      <a:pt x="393" y="101"/>
                    </a:moveTo>
                    <a:cubicBezTo>
                      <a:pt x="226" y="7"/>
                      <a:pt x="226" y="7"/>
                      <a:pt x="226" y="7"/>
                    </a:cubicBezTo>
                    <a:cubicBezTo>
                      <a:pt x="213" y="0"/>
                      <a:pt x="192" y="0"/>
                      <a:pt x="179" y="7"/>
                    </a:cubicBezTo>
                    <a:cubicBezTo>
                      <a:pt x="13" y="101"/>
                      <a:pt x="13" y="101"/>
                      <a:pt x="13" y="101"/>
                    </a:cubicBezTo>
                    <a:cubicBezTo>
                      <a:pt x="0" y="108"/>
                      <a:pt x="0" y="120"/>
                      <a:pt x="13" y="127"/>
                    </a:cubicBezTo>
                    <a:cubicBezTo>
                      <a:pt x="179" y="220"/>
                      <a:pt x="179" y="220"/>
                      <a:pt x="179" y="220"/>
                    </a:cubicBezTo>
                    <a:cubicBezTo>
                      <a:pt x="192" y="228"/>
                      <a:pt x="213" y="228"/>
                      <a:pt x="226" y="220"/>
                    </a:cubicBezTo>
                    <a:cubicBezTo>
                      <a:pt x="334" y="160"/>
                      <a:pt x="334" y="160"/>
                      <a:pt x="334" y="160"/>
                    </a:cubicBezTo>
                    <a:cubicBezTo>
                      <a:pt x="217" y="133"/>
                      <a:pt x="217" y="133"/>
                      <a:pt x="217" y="133"/>
                    </a:cubicBezTo>
                    <a:cubicBezTo>
                      <a:pt x="213" y="134"/>
                      <a:pt x="208" y="135"/>
                      <a:pt x="203" y="135"/>
                    </a:cubicBezTo>
                    <a:cubicBezTo>
                      <a:pt x="182" y="135"/>
                      <a:pt x="165" y="124"/>
                      <a:pt x="165" y="112"/>
                    </a:cubicBezTo>
                    <a:cubicBezTo>
                      <a:pt x="165" y="99"/>
                      <a:pt x="182" y="89"/>
                      <a:pt x="203" y="89"/>
                    </a:cubicBezTo>
                    <a:cubicBezTo>
                      <a:pt x="219" y="89"/>
                      <a:pt x="233" y="95"/>
                      <a:pt x="238" y="104"/>
                    </a:cubicBezTo>
                    <a:cubicBezTo>
                      <a:pt x="362" y="145"/>
                      <a:pt x="362" y="145"/>
                      <a:pt x="362" y="145"/>
                    </a:cubicBezTo>
                    <a:cubicBezTo>
                      <a:pt x="393" y="127"/>
                      <a:pt x="393" y="127"/>
                      <a:pt x="393" y="127"/>
                    </a:cubicBezTo>
                    <a:cubicBezTo>
                      <a:pt x="406" y="120"/>
                      <a:pt x="406" y="108"/>
                      <a:pt x="393" y="101"/>
                    </a:cubicBezTo>
                    <a:close/>
                    <a:moveTo>
                      <a:pt x="342" y="277"/>
                    </a:moveTo>
                    <a:cubicBezTo>
                      <a:pt x="341" y="285"/>
                      <a:pt x="368" y="298"/>
                      <a:pt x="370" y="275"/>
                    </a:cubicBezTo>
                    <a:cubicBezTo>
                      <a:pt x="382" y="174"/>
                      <a:pt x="362" y="145"/>
                      <a:pt x="362" y="145"/>
                    </a:cubicBezTo>
                    <a:cubicBezTo>
                      <a:pt x="334" y="160"/>
                      <a:pt x="334" y="160"/>
                      <a:pt x="334" y="160"/>
                    </a:cubicBezTo>
                    <a:cubicBezTo>
                      <a:pt x="334" y="160"/>
                      <a:pt x="358" y="183"/>
                      <a:pt x="342" y="27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śḻídé"/>
              <p:cNvSpPr/>
              <p:nvPr/>
            </p:nvSpPr>
            <p:spPr bwMode="auto">
              <a:xfrm>
                <a:off x="4864860" y="4241495"/>
                <a:ext cx="247217" cy="232427"/>
              </a:xfrm>
              <a:custGeom>
                <a:avLst/>
                <a:gdLst>
                  <a:gd name="T0" fmla="*/ 344 w 402"/>
                  <a:gd name="T1" fmla="*/ 125 h 382"/>
                  <a:gd name="T2" fmla="*/ 303 w 402"/>
                  <a:gd name="T3" fmla="*/ 13 h 382"/>
                  <a:gd name="T4" fmla="*/ 284 w 402"/>
                  <a:gd name="T5" fmla="*/ 3 h 382"/>
                  <a:gd name="T6" fmla="*/ 12 w 402"/>
                  <a:gd name="T7" fmla="*/ 102 h 382"/>
                  <a:gd name="T8" fmla="*/ 3 w 402"/>
                  <a:gd name="T9" fmla="*/ 122 h 382"/>
                  <a:gd name="T10" fmla="*/ 46 w 402"/>
                  <a:gd name="T11" fmla="*/ 241 h 382"/>
                  <a:gd name="T12" fmla="*/ 46 w 402"/>
                  <a:gd name="T13" fmla="*/ 177 h 382"/>
                  <a:gd name="T14" fmla="*/ 97 w 402"/>
                  <a:gd name="T15" fmla="*/ 125 h 382"/>
                  <a:gd name="T16" fmla="*/ 169 w 402"/>
                  <a:gd name="T17" fmla="*/ 125 h 382"/>
                  <a:gd name="T18" fmla="*/ 255 w 402"/>
                  <a:gd name="T19" fmla="*/ 65 h 382"/>
                  <a:gd name="T20" fmla="*/ 304 w 402"/>
                  <a:gd name="T21" fmla="*/ 125 h 382"/>
                  <a:gd name="T22" fmla="*/ 344 w 402"/>
                  <a:gd name="T23" fmla="*/ 125 h 382"/>
                  <a:gd name="T24" fmla="*/ 387 w 402"/>
                  <a:gd name="T25" fmla="*/ 161 h 382"/>
                  <a:gd name="T26" fmla="*/ 97 w 402"/>
                  <a:gd name="T27" fmla="*/ 161 h 382"/>
                  <a:gd name="T28" fmla="*/ 82 w 402"/>
                  <a:gd name="T29" fmla="*/ 177 h 382"/>
                  <a:gd name="T30" fmla="*/ 82 w 402"/>
                  <a:gd name="T31" fmla="*/ 366 h 382"/>
                  <a:gd name="T32" fmla="*/ 97 w 402"/>
                  <a:gd name="T33" fmla="*/ 382 h 382"/>
                  <a:gd name="T34" fmla="*/ 387 w 402"/>
                  <a:gd name="T35" fmla="*/ 382 h 382"/>
                  <a:gd name="T36" fmla="*/ 402 w 402"/>
                  <a:gd name="T37" fmla="*/ 366 h 382"/>
                  <a:gd name="T38" fmla="*/ 402 w 402"/>
                  <a:gd name="T39" fmla="*/ 177 h 382"/>
                  <a:gd name="T40" fmla="*/ 387 w 402"/>
                  <a:gd name="T41" fmla="*/ 161 h 382"/>
                  <a:gd name="T42" fmla="*/ 364 w 402"/>
                  <a:gd name="T43" fmla="*/ 342 h 382"/>
                  <a:gd name="T44" fmla="*/ 125 w 402"/>
                  <a:gd name="T45" fmla="*/ 342 h 382"/>
                  <a:gd name="T46" fmla="*/ 125 w 402"/>
                  <a:gd name="T47" fmla="*/ 307 h 382"/>
                  <a:gd name="T48" fmla="*/ 161 w 402"/>
                  <a:gd name="T49" fmla="*/ 222 h 382"/>
                  <a:gd name="T50" fmla="*/ 217 w 402"/>
                  <a:gd name="T51" fmla="*/ 290 h 382"/>
                  <a:gd name="T52" fmla="*/ 269 w 402"/>
                  <a:gd name="T53" fmla="*/ 237 h 382"/>
                  <a:gd name="T54" fmla="*/ 336 w 402"/>
                  <a:gd name="T55" fmla="*/ 213 h 382"/>
                  <a:gd name="T56" fmla="*/ 364 w 402"/>
                  <a:gd name="T57" fmla="*/ 277 h 382"/>
                  <a:gd name="T58" fmla="*/ 364 w 402"/>
                  <a:gd name="T59" fmla="*/ 342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02" h="382">
                    <a:moveTo>
                      <a:pt x="344" y="125"/>
                    </a:moveTo>
                    <a:cubicBezTo>
                      <a:pt x="303" y="13"/>
                      <a:pt x="303" y="13"/>
                      <a:pt x="303" y="13"/>
                    </a:cubicBezTo>
                    <a:cubicBezTo>
                      <a:pt x="300" y="4"/>
                      <a:pt x="291" y="0"/>
                      <a:pt x="284" y="3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4" y="105"/>
                      <a:pt x="0" y="114"/>
                      <a:pt x="3" y="122"/>
                    </a:cubicBezTo>
                    <a:cubicBezTo>
                      <a:pt x="46" y="241"/>
                      <a:pt x="46" y="241"/>
                      <a:pt x="46" y="241"/>
                    </a:cubicBezTo>
                    <a:cubicBezTo>
                      <a:pt x="46" y="177"/>
                      <a:pt x="46" y="177"/>
                      <a:pt x="46" y="177"/>
                    </a:cubicBezTo>
                    <a:cubicBezTo>
                      <a:pt x="46" y="149"/>
                      <a:pt x="69" y="125"/>
                      <a:pt x="97" y="125"/>
                    </a:cubicBezTo>
                    <a:cubicBezTo>
                      <a:pt x="169" y="125"/>
                      <a:pt x="169" y="125"/>
                      <a:pt x="169" y="125"/>
                    </a:cubicBezTo>
                    <a:cubicBezTo>
                      <a:pt x="255" y="65"/>
                      <a:pt x="255" y="65"/>
                      <a:pt x="255" y="65"/>
                    </a:cubicBezTo>
                    <a:cubicBezTo>
                      <a:pt x="304" y="125"/>
                      <a:pt x="304" y="125"/>
                      <a:pt x="304" y="125"/>
                    </a:cubicBezTo>
                    <a:lnTo>
                      <a:pt x="344" y="125"/>
                    </a:lnTo>
                    <a:close/>
                    <a:moveTo>
                      <a:pt x="387" y="161"/>
                    </a:moveTo>
                    <a:cubicBezTo>
                      <a:pt x="97" y="161"/>
                      <a:pt x="97" y="161"/>
                      <a:pt x="97" y="161"/>
                    </a:cubicBezTo>
                    <a:cubicBezTo>
                      <a:pt x="89" y="161"/>
                      <a:pt x="82" y="169"/>
                      <a:pt x="82" y="177"/>
                    </a:cubicBezTo>
                    <a:cubicBezTo>
                      <a:pt x="82" y="366"/>
                      <a:pt x="82" y="366"/>
                      <a:pt x="82" y="366"/>
                    </a:cubicBezTo>
                    <a:cubicBezTo>
                      <a:pt x="82" y="375"/>
                      <a:pt x="89" y="382"/>
                      <a:pt x="97" y="382"/>
                    </a:cubicBezTo>
                    <a:cubicBezTo>
                      <a:pt x="387" y="382"/>
                      <a:pt x="387" y="382"/>
                      <a:pt x="387" y="382"/>
                    </a:cubicBezTo>
                    <a:cubicBezTo>
                      <a:pt x="395" y="382"/>
                      <a:pt x="402" y="375"/>
                      <a:pt x="402" y="366"/>
                    </a:cubicBezTo>
                    <a:cubicBezTo>
                      <a:pt x="402" y="177"/>
                      <a:pt x="402" y="177"/>
                      <a:pt x="402" y="177"/>
                    </a:cubicBezTo>
                    <a:cubicBezTo>
                      <a:pt x="402" y="169"/>
                      <a:pt x="395" y="161"/>
                      <a:pt x="387" y="161"/>
                    </a:cubicBezTo>
                    <a:close/>
                    <a:moveTo>
                      <a:pt x="364" y="342"/>
                    </a:moveTo>
                    <a:cubicBezTo>
                      <a:pt x="125" y="342"/>
                      <a:pt x="125" y="342"/>
                      <a:pt x="125" y="342"/>
                    </a:cubicBezTo>
                    <a:cubicBezTo>
                      <a:pt x="125" y="307"/>
                      <a:pt x="125" y="307"/>
                      <a:pt x="125" y="307"/>
                    </a:cubicBezTo>
                    <a:cubicBezTo>
                      <a:pt x="161" y="222"/>
                      <a:pt x="161" y="222"/>
                      <a:pt x="161" y="222"/>
                    </a:cubicBezTo>
                    <a:cubicBezTo>
                      <a:pt x="217" y="290"/>
                      <a:pt x="217" y="290"/>
                      <a:pt x="217" y="290"/>
                    </a:cubicBezTo>
                    <a:cubicBezTo>
                      <a:pt x="269" y="237"/>
                      <a:pt x="269" y="237"/>
                      <a:pt x="269" y="237"/>
                    </a:cubicBezTo>
                    <a:cubicBezTo>
                      <a:pt x="336" y="213"/>
                      <a:pt x="336" y="213"/>
                      <a:pt x="336" y="213"/>
                    </a:cubicBezTo>
                    <a:cubicBezTo>
                      <a:pt x="364" y="277"/>
                      <a:pt x="364" y="277"/>
                      <a:pt x="364" y="277"/>
                    </a:cubicBezTo>
                    <a:lnTo>
                      <a:pt x="364" y="34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iḑê"/>
              <p:cNvSpPr/>
              <p:nvPr/>
            </p:nvSpPr>
            <p:spPr bwMode="auto">
              <a:xfrm>
                <a:off x="6285985" y="4140280"/>
                <a:ext cx="245104" cy="196506"/>
              </a:xfrm>
              <a:custGeom>
                <a:avLst/>
                <a:gdLst>
                  <a:gd name="T0" fmla="*/ 382 w 401"/>
                  <a:gd name="T1" fmla="*/ 100 h 320"/>
                  <a:gd name="T2" fmla="*/ 19 w 401"/>
                  <a:gd name="T3" fmla="*/ 100 h 320"/>
                  <a:gd name="T4" fmla="*/ 1 w 401"/>
                  <a:gd name="T5" fmla="*/ 120 h 320"/>
                  <a:gd name="T6" fmla="*/ 18 w 401"/>
                  <a:gd name="T7" fmla="*/ 300 h 320"/>
                  <a:gd name="T8" fmla="*/ 40 w 401"/>
                  <a:gd name="T9" fmla="*/ 320 h 320"/>
                  <a:gd name="T10" fmla="*/ 362 w 401"/>
                  <a:gd name="T11" fmla="*/ 320 h 320"/>
                  <a:gd name="T12" fmla="*/ 384 w 401"/>
                  <a:gd name="T13" fmla="*/ 300 h 320"/>
                  <a:gd name="T14" fmla="*/ 400 w 401"/>
                  <a:gd name="T15" fmla="*/ 120 h 320"/>
                  <a:gd name="T16" fmla="*/ 382 w 401"/>
                  <a:gd name="T17" fmla="*/ 100 h 320"/>
                  <a:gd name="T18" fmla="*/ 369 w 401"/>
                  <a:gd name="T19" fmla="*/ 56 h 320"/>
                  <a:gd name="T20" fmla="*/ 345 w 401"/>
                  <a:gd name="T21" fmla="*/ 40 h 320"/>
                  <a:gd name="T22" fmla="*/ 208 w 401"/>
                  <a:gd name="T23" fmla="*/ 40 h 320"/>
                  <a:gd name="T24" fmla="*/ 174 w 401"/>
                  <a:gd name="T25" fmla="*/ 26 h 320"/>
                  <a:gd name="T26" fmla="*/ 162 w 401"/>
                  <a:gd name="T27" fmla="*/ 14 h 320"/>
                  <a:gd name="T28" fmla="*/ 128 w 401"/>
                  <a:gd name="T29" fmla="*/ 0 h 320"/>
                  <a:gd name="T30" fmla="*/ 62 w 401"/>
                  <a:gd name="T31" fmla="*/ 0 h 320"/>
                  <a:gd name="T32" fmla="*/ 40 w 401"/>
                  <a:gd name="T33" fmla="*/ 20 h 320"/>
                  <a:gd name="T34" fmla="*/ 34 w 401"/>
                  <a:gd name="T35" fmla="*/ 72 h 320"/>
                  <a:gd name="T36" fmla="*/ 373 w 401"/>
                  <a:gd name="T37" fmla="*/ 72 h 320"/>
                  <a:gd name="T38" fmla="*/ 369 w 401"/>
                  <a:gd name="T39" fmla="*/ 56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1" h="320">
                    <a:moveTo>
                      <a:pt x="382" y="100"/>
                    </a:moveTo>
                    <a:cubicBezTo>
                      <a:pt x="19" y="100"/>
                      <a:pt x="19" y="100"/>
                      <a:pt x="19" y="100"/>
                    </a:cubicBezTo>
                    <a:cubicBezTo>
                      <a:pt x="1" y="100"/>
                      <a:pt x="0" y="109"/>
                      <a:pt x="1" y="120"/>
                    </a:cubicBezTo>
                    <a:cubicBezTo>
                      <a:pt x="18" y="300"/>
                      <a:pt x="18" y="300"/>
                      <a:pt x="18" y="300"/>
                    </a:cubicBezTo>
                    <a:cubicBezTo>
                      <a:pt x="19" y="311"/>
                      <a:pt x="21" y="320"/>
                      <a:pt x="40" y="320"/>
                    </a:cubicBezTo>
                    <a:cubicBezTo>
                      <a:pt x="362" y="320"/>
                      <a:pt x="362" y="320"/>
                      <a:pt x="362" y="320"/>
                    </a:cubicBezTo>
                    <a:cubicBezTo>
                      <a:pt x="381" y="320"/>
                      <a:pt x="383" y="311"/>
                      <a:pt x="384" y="300"/>
                    </a:cubicBezTo>
                    <a:cubicBezTo>
                      <a:pt x="400" y="120"/>
                      <a:pt x="400" y="120"/>
                      <a:pt x="400" y="120"/>
                    </a:cubicBezTo>
                    <a:cubicBezTo>
                      <a:pt x="401" y="109"/>
                      <a:pt x="401" y="100"/>
                      <a:pt x="382" y="100"/>
                    </a:cubicBezTo>
                    <a:close/>
                    <a:moveTo>
                      <a:pt x="369" y="56"/>
                    </a:moveTo>
                    <a:cubicBezTo>
                      <a:pt x="367" y="47"/>
                      <a:pt x="356" y="40"/>
                      <a:pt x="345" y="40"/>
                    </a:cubicBezTo>
                    <a:cubicBezTo>
                      <a:pt x="208" y="40"/>
                      <a:pt x="208" y="40"/>
                      <a:pt x="208" y="40"/>
                    </a:cubicBezTo>
                    <a:cubicBezTo>
                      <a:pt x="197" y="40"/>
                      <a:pt x="182" y="34"/>
                      <a:pt x="174" y="26"/>
                    </a:cubicBezTo>
                    <a:cubicBezTo>
                      <a:pt x="162" y="14"/>
                      <a:pt x="162" y="14"/>
                      <a:pt x="162" y="14"/>
                    </a:cubicBezTo>
                    <a:cubicBezTo>
                      <a:pt x="154" y="6"/>
                      <a:pt x="139" y="0"/>
                      <a:pt x="128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51" y="0"/>
                      <a:pt x="41" y="9"/>
                      <a:pt x="40" y="20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73" y="72"/>
                      <a:pt x="373" y="72"/>
                      <a:pt x="373" y="72"/>
                    </a:cubicBezTo>
                    <a:lnTo>
                      <a:pt x="369" y="5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îşlíďé"/>
              <p:cNvSpPr/>
              <p:nvPr/>
            </p:nvSpPr>
            <p:spPr bwMode="auto">
              <a:xfrm>
                <a:off x="8180257" y="5415581"/>
                <a:ext cx="213410" cy="207071"/>
              </a:xfrm>
              <a:custGeom>
                <a:avLst/>
                <a:gdLst>
                  <a:gd name="T0" fmla="*/ 336 w 347"/>
                  <a:gd name="T1" fmla="*/ 41 h 336"/>
                  <a:gd name="T2" fmla="*/ 292 w 347"/>
                  <a:gd name="T3" fmla="*/ 7 h 336"/>
                  <a:gd name="T4" fmla="*/ 270 w 347"/>
                  <a:gd name="T5" fmla="*/ 0 h 336"/>
                  <a:gd name="T6" fmla="*/ 78 w 347"/>
                  <a:gd name="T7" fmla="*/ 0 h 336"/>
                  <a:gd name="T8" fmla="*/ 55 w 347"/>
                  <a:gd name="T9" fmla="*/ 7 h 336"/>
                  <a:gd name="T10" fmla="*/ 11 w 347"/>
                  <a:gd name="T11" fmla="*/ 41 h 336"/>
                  <a:gd name="T12" fmla="*/ 2 w 347"/>
                  <a:gd name="T13" fmla="*/ 65 h 336"/>
                  <a:gd name="T14" fmla="*/ 41 w 347"/>
                  <a:gd name="T15" fmla="*/ 325 h 336"/>
                  <a:gd name="T16" fmla="*/ 57 w 347"/>
                  <a:gd name="T17" fmla="*/ 336 h 336"/>
                  <a:gd name="T18" fmla="*/ 291 w 347"/>
                  <a:gd name="T19" fmla="*/ 336 h 336"/>
                  <a:gd name="T20" fmla="*/ 307 w 347"/>
                  <a:gd name="T21" fmla="*/ 325 h 336"/>
                  <a:gd name="T22" fmla="*/ 345 w 347"/>
                  <a:gd name="T23" fmla="*/ 65 h 336"/>
                  <a:gd name="T24" fmla="*/ 336 w 347"/>
                  <a:gd name="T25" fmla="*/ 41 h 336"/>
                  <a:gd name="T26" fmla="*/ 174 w 347"/>
                  <a:gd name="T27" fmla="*/ 215 h 336"/>
                  <a:gd name="T28" fmla="*/ 92 w 347"/>
                  <a:gd name="T29" fmla="*/ 104 h 336"/>
                  <a:gd name="T30" fmla="*/ 129 w 347"/>
                  <a:gd name="T31" fmla="*/ 104 h 336"/>
                  <a:gd name="T32" fmla="*/ 174 w 347"/>
                  <a:gd name="T33" fmla="*/ 179 h 336"/>
                  <a:gd name="T34" fmla="*/ 219 w 347"/>
                  <a:gd name="T35" fmla="*/ 104 h 336"/>
                  <a:gd name="T36" fmla="*/ 256 w 347"/>
                  <a:gd name="T37" fmla="*/ 104 h 336"/>
                  <a:gd name="T38" fmla="*/ 174 w 347"/>
                  <a:gd name="T39" fmla="*/ 215 h 336"/>
                  <a:gd name="T40" fmla="*/ 33 w 347"/>
                  <a:gd name="T41" fmla="*/ 68 h 336"/>
                  <a:gd name="T42" fmla="*/ 77 w 347"/>
                  <a:gd name="T43" fmla="*/ 22 h 336"/>
                  <a:gd name="T44" fmla="*/ 270 w 347"/>
                  <a:gd name="T45" fmla="*/ 22 h 336"/>
                  <a:gd name="T46" fmla="*/ 315 w 347"/>
                  <a:gd name="T47" fmla="*/ 68 h 336"/>
                  <a:gd name="T48" fmla="*/ 33 w 347"/>
                  <a:gd name="T49" fmla="*/ 68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47" h="336">
                    <a:moveTo>
                      <a:pt x="336" y="41"/>
                    </a:moveTo>
                    <a:cubicBezTo>
                      <a:pt x="330" y="36"/>
                      <a:pt x="298" y="12"/>
                      <a:pt x="292" y="7"/>
                    </a:cubicBezTo>
                    <a:cubicBezTo>
                      <a:pt x="286" y="1"/>
                      <a:pt x="277" y="0"/>
                      <a:pt x="270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1" y="0"/>
                      <a:pt x="61" y="1"/>
                      <a:pt x="55" y="7"/>
                    </a:cubicBezTo>
                    <a:cubicBezTo>
                      <a:pt x="49" y="12"/>
                      <a:pt x="17" y="36"/>
                      <a:pt x="11" y="41"/>
                    </a:cubicBezTo>
                    <a:cubicBezTo>
                      <a:pt x="5" y="46"/>
                      <a:pt x="0" y="54"/>
                      <a:pt x="2" y="65"/>
                    </a:cubicBezTo>
                    <a:cubicBezTo>
                      <a:pt x="4" y="76"/>
                      <a:pt x="41" y="325"/>
                      <a:pt x="41" y="325"/>
                    </a:cubicBezTo>
                    <a:cubicBezTo>
                      <a:pt x="43" y="331"/>
                      <a:pt x="50" y="336"/>
                      <a:pt x="57" y="336"/>
                    </a:cubicBezTo>
                    <a:cubicBezTo>
                      <a:pt x="291" y="336"/>
                      <a:pt x="291" y="336"/>
                      <a:pt x="291" y="336"/>
                    </a:cubicBezTo>
                    <a:cubicBezTo>
                      <a:pt x="298" y="336"/>
                      <a:pt x="305" y="331"/>
                      <a:pt x="307" y="325"/>
                    </a:cubicBezTo>
                    <a:cubicBezTo>
                      <a:pt x="307" y="325"/>
                      <a:pt x="344" y="76"/>
                      <a:pt x="345" y="65"/>
                    </a:cubicBezTo>
                    <a:cubicBezTo>
                      <a:pt x="347" y="54"/>
                      <a:pt x="342" y="46"/>
                      <a:pt x="336" y="41"/>
                    </a:cubicBezTo>
                    <a:close/>
                    <a:moveTo>
                      <a:pt x="174" y="215"/>
                    </a:moveTo>
                    <a:cubicBezTo>
                      <a:pt x="109" y="215"/>
                      <a:pt x="95" y="123"/>
                      <a:pt x="92" y="104"/>
                    </a:cubicBezTo>
                    <a:cubicBezTo>
                      <a:pt x="129" y="104"/>
                      <a:pt x="129" y="104"/>
                      <a:pt x="129" y="104"/>
                    </a:cubicBezTo>
                    <a:cubicBezTo>
                      <a:pt x="134" y="132"/>
                      <a:pt x="147" y="179"/>
                      <a:pt x="174" y="179"/>
                    </a:cubicBezTo>
                    <a:cubicBezTo>
                      <a:pt x="201" y="179"/>
                      <a:pt x="213" y="132"/>
                      <a:pt x="219" y="104"/>
                    </a:cubicBezTo>
                    <a:cubicBezTo>
                      <a:pt x="256" y="104"/>
                      <a:pt x="256" y="104"/>
                      <a:pt x="256" y="104"/>
                    </a:cubicBezTo>
                    <a:cubicBezTo>
                      <a:pt x="253" y="123"/>
                      <a:pt x="239" y="215"/>
                      <a:pt x="174" y="215"/>
                    </a:cubicBezTo>
                    <a:close/>
                    <a:moveTo>
                      <a:pt x="33" y="68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270" y="22"/>
                      <a:pt x="270" y="22"/>
                      <a:pt x="270" y="22"/>
                    </a:cubicBezTo>
                    <a:cubicBezTo>
                      <a:pt x="315" y="68"/>
                      <a:pt x="315" y="68"/>
                      <a:pt x="315" y="68"/>
                    </a:cubicBezTo>
                    <a:lnTo>
                      <a:pt x="33" y="6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ïšḷïḓê"/>
              <p:cNvSpPr txBox="1"/>
              <p:nvPr/>
            </p:nvSpPr>
            <p:spPr>
              <a:xfrm>
                <a:off x="3608515" y="6303507"/>
                <a:ext cx="646331" cy="369332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r>
                  <a:rPr lang="en-US" dirty="0">
                    <a:solidFill>
                      <a:schemeClr val="bg2"/>
                    </a:solidFill>
                  </a:rPr>
                  <a:t>15%</a:t>
                </a:r>
              </a:p>
            </p:txBody>
          </p:sp>
          <p:sp>
            <p:nvSpPr>
              <p:cNvPr id="34" name="í$1iḑe"/>
              <p:cNvSpPr txBox="1"/>
              <p:nvPr/>
            </p:nvSpPr>
            <p:spPr>
              <a:xfrm>
                <a:off x="3936295" y="5238868"/>
                <a:ext cx="646331" cy="369332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r>
                  <a:rPr lang="en-US" dirty="0">
                    <a:solidFill>
                      <a:schemeClr val="bg2"/>
                    </a:solidFill>
                  </a:rPr>
                  <a:t>30%</a:t>
                </a:r>
              </a:p>
            </p:txBody>
          </p:sp>
          <p:sp>
            <p:nvSpPr>
              <p:cNvPr id="35" name="îşḷiďè"/>
              <p:cNvSpPr txBox="1"/>
              <p:nvPr/>
            </p:nvSpPr>
            <p:spPr>
              <a:xfrm>
                <a:off x="4890289" y="4553124"/>
                <a:ext cx="646331" cy="369332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r>
                  <a:rPr lang="en-US" dirty="0">
                    <a:solidFill>
                      <a:schemeClr val="bg2"/>
                    </a:solidFill>
                  </a:rPr>
                  <a:t>35%</a:t>
                </a:r>
              </a:p>
            </p:txBody>
          </p:sp>
          <p:sp>
            <p:nvSpPr>
              <p:cNvPr id="36" name="îṩḻíḋé"/>
              <p:cNvSpPr txBox="1"/>
              <p:nvPr/>
            </p:nvSpPr>
            <p:spPr>
              <a:xfrm>
                <a:off x="6099964" y="4452416"/>
                <a:ext cx="646331" cy="369332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r>
                  <a:rPr lang="en-US" dirty="0">
                    <a:solidFill>
                      <a:schemeClr val="bg2"/>
                    </a:solidFill>
                  </a:rPr>
                  <a:t>45%</a:t>
                </a:r>
              </a:p>
            </p:txBody>
          </p:sp>
          <p:sp>
            <p:nvSpPr>
              <p:cNvPr id="37" name="íṩḻiḑé"/>
              <p:cNvSpPr txBox="1"/>
              <p:nvPr/>
            </p:nvSpPr>
            <p:spPr>
              <a:xfrm>
                <a:off x="7671638" y="5441380"/>
                <a:ext cx="646331" cy="369332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r>
                  <a:rPr lang="en-US" dirty="0">
                    <a:solidFill>
                      <a:schemeClr val="bg2"/>
                    </a:solidFill>
                  </a:rPr>
                  <a:t>85%</a:t>
                </a:r>
              </a:p>
            </p:txBody>
          </p:sp>
        </p:grpSp>
        <p:grpSp>
          <p:nvGrpSpPr>
            <p:cNvPr id="7" name="íSḷîďé"/>
            <p:cNvGrpSpPr/>
            <p:nvPr/>
          </p:nvGrpSpPr>
          <p:grpSpPr>
            <a:xfrm>
              <a:off x="758906" y="1434264"/>
              <a:ext cx="10593678" cy="3231843"/>
              <a:chOff x="1148901" y="2523295"/>
              <a:chExt cx="11100619" cy="3231843"/>
            </a:xfrm>
          </p:grpSpPr>
          <p:grpSp>
            <p:nvGrpSpPr>
              <p:cNvPr id="8" name="îṧlîdê"/>
              <p:cNvGrpSpPr/>
              <p:nvPr/>
            </p:nvGrpSpPr>
            <p:grpSpPr>
              <a:xfrm>
                <a:off x="1148901" y="4773688"/>
                <a:ext cx="2205077" cy="981450"/>
                <a:chOff x="1148901" y="4773688"/>
                <a:chExt cx="2205077" cy="981450"/>
              </a:xfrm>
            </p:grpSpPr>
            <p:sp>
              <p:nvSpPr>
                <p:cNvPr id="21" name="ïSḻïďé"/>
                <p:cNvSpPr txBox="1"/>
                <p:nvPr/>
              </p:nvSpPr>
              <p:spPr>
                <a:xfrm>
                  <a:off x="1577518" y="4773688"/>
                  <a:ext cx="1347845" cy="340519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sz="1400" dirty="0">
                      <a:solidFill>
                        <a:schemeClr val="bg2"/>
                      </a:solidFill>
                    </a:rPr>
                    <a:t>Text here</a:t>
                  </a:r>
                  <a:endParaRPr lang="zh-CN" altLang="en-US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2" name="iṥľïḋê"/>
                <p:cNvSpPr txBox="1"/>
                <p:nvPr/>
              </p:nvSpPr>
              <p:spPr bwMode="auto">
                <a:xfrm>
                  <a:off x="1148901" y="5180908"/>
                  <a:ext cx="2205077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0000" tIns="46800" rIns="90000" bIns="4680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900" dirty="0"/>
                    <a:t>Copy paste fonts. Choose the only option to retain text.</a:t>
                  </a:r>
                </a:p>
              </p:txBody>
            </p:sp>
          </p:grpSp>
          <p:grpSp>
            <p:nvGrpSpPr>
              <p:cNvPr id="9" name="išḷíḓe"/>
              <p:cNvGrpSpPr/>
              <p:nvPr/>
            </p:nvGrpSpPr>
            <p:grpSpPr>
              <a:xfrm>
                <a:off x="3372788" y="3492100"/>
                <a:ext cx="2205078" cy="981450"/>
                <a:chOff x="3497671" y="3492100"/>
                <a:chExt cx="2205078" cy="981450"/>
              </a:xfrm>
            </p:grpSpPr>
            <p:sp>
              <p:nvSpPr>
                <p:cNvPr id="19" name="îSliḑé"/>
                <p:cNvSpPr txBox="1"/>
                <p:nvPr/>
              </p:nvSpPr>
              <p:spPr>
                <a:xfrm>
                  <a:off x="3926286" y="3492100"/>
                  <a:ext cx="1347845" cy="34051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sz="1400" dirty="0">
                      <a:solidFill>
                        <a:schemeClr val="bg2"/>
                      </a:solidFill>
                    </a:rPr>
                    <a:t>Text here</a:t>
                  </a:r>
                  <a:endParaRPr lang="zh-CN" altLang="en-US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0" name="iṩ1ïḑè"/>
                <p:cNvSpPr txBox="1"/>
                <p:nvPr/>
              </p:nvSpPr>
              <p:spPr bwMode="auto">
                <a:xfrm>
                  <a:off x="3497671" y="3899320"/>
                  <a:ext cx="2205078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0000" tIns="46800" rIns="90000" bIns="4680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900" dirty="0"/>
                    <a:t>Copy paste fonts. Choose the only option to retain text.</a:t>
                  </a:r>
                </a:p>
              </p:txBody>
            </p:sp>
          </p:grpSp>
          <p:grpSp>
            <p:nvGrpSpPr>
              <p:cNvPr id="10" name="íṣlíďè"/>
              <p:cNvGrpSpPr/>
              <p:nvPr/>
            </p:nvGrpSpPr>
            <p:grpSpPr>
              <a:xfrm>
                <a:off x="5596672" y="2523295"/>
                <a:ext cx="2205078" cy="981450"/>
                <a:chOff x="3497670" y="2523295"/>
                <a:chExt cx="2205078" cy="981450"/>
              </a:xfrm>
            </p:grpSpPr>
            <p:sp>
              <p:nvSpPr>
                <p:cNvPr id="17" name="ïṥļiḋè"/>
                <p:cNvSpPr txBox="1"/>
                <p:nvPr/>
              </p:nvSpPr>
              <p:spPr>
                <a:xfrm>
                  <a:off x="3926286" y="2523295"/>
                  <a:ext cx="1347845" cy="340519"/>
                </a:xfrm>
                <a:prstGeom prst="roundRect">
                  <a:avLst/>
                </a:prstGeom>
                <a:solidFill>
                  <a:schemeClr val="accent3"/>
                </a:solidFill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sz="1400" dirty="0">
                      <a:solidFill>
                        <a:schemeClr val="bg2"/>
                      </a:solidFill>
                    </a:rPr>
                    <a:t>Text here</a:t>
                  </a:r>
                  <a:endParaRPr lang="zh-CN" altLang="en-US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8" name="ïśļíḋé"/>
                <p:cNvSpPr txBox="1"/>
                <p:nvPr/>
              </p:nvSpPr>
              <p:spPr bwMode="auto">
                <a:xfrm>
                  <a:off x="3497670" y="2930515"/>
                  <a:ext cx="2205078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0000" tIns="46800" rIns="90000" bIns="4680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900" dirty="0"/>
                    <a:t>Copy paste fonts. Choose the only option to retain text.</a:t>
                  </a:r>
                </a:p>
              </p:txBody>
            </p:sp>
          </p:grpSp>
          <p:grpSp>
            <p:nvGrpSpPr>
              <p:cNvPr id="11" name="išḻïḍè"/>
              <p:cNvGrpSpPr/>
              <p:nvPr/>
            </p:nvGrpSpPr>
            <p:grpSpPr>
              <a:xfrm>
                <a:off x="7820559" y="3492100"/>
                <a:ext cx="2205078" cy="981450"/>
                <a:chOff x="3497672" y="3492100"/>
                <a:chExt cx="2205078" cy="981450"/>
              </a:xfrm>
            </p:grpSpPr>
            <p:sp>
              <p:nvSpPr>
                <p:cNvPr id="15" name="íš1íḋè"/>
                <p:cNvSpPr txBox="1"/>
                <p:nvPr/>
              </p:nvSpPr>
              <p:spPr>
                <a:xfrm>
                  <a:off x="3926286" y="3492100"/>
                  <a:ext cx="1347845" cy="340519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sz="1400" dirty="0">
                      <a:solidFill>
                        <a:schemeClr val="bg2"/>
                      </a:solidFill>
                    </a:rPr>
                    <a:t>Text here</a:t>
                  </a:r>
                  <a:endParaRPr lang="zh-CN" altLang="en-US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6" name="ïṧlïḓè"/>
                <p:cNvSpPr txBox="1"/>
                <p:nvPr/>
              </p:nvSpPr>
              <p:spPr bwMode="auto">
                <a:xfrm>
                  <a:off x="3497672" y="3899320"/>
                  <a:ext cx="2205078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0000" tIns="46800" rIns="90000" bIns="4680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900" dirty="0"/>
                    <a:t>Copy paste fonts. Choose the only option to retain text.</a:t>
                  </a:r>
                </a:p>
              </p:txBody>
            </p:sp>
          </p:grpSp>
          <p:grpSp>
            <p:nvGrpSpPr>
              <p:cNvPr id="12" name="iṣḻíḑê"/>
              <p:cNvGrpSpPr/>
              <p:nvPr/>
            </p:nvGrpSpPr>
            <p:grpSpPr>
              <a:xfrm>
                <a:off x="10044442" y="4773688"/>
                <a:ext cx="2205078" cy="981450"/>
                <a:chOff x="3497671" y="4773688"/>
                <a:chExt cx="2205078" cy="981450"/>
              </a:xfrm>
            </p:grpSpPr>
            <p:sp>
              <p:nvSpPr>
                <p:cNvPr id="13" name="í$ḻíďe"/>
                <p:cNvSpPr txBox="1"/>
                <p:nvPr/>
              </p:nvSpPr>
              <p:spPr>
                <a:xfrm>
                  <a:off x="3926286" y="4773688"/>
                  <a:ext cx="1347845" cy="340519"/>
                </a:xfrm>
                <a:prstGeom prst="roundRect">
                  <a:avLst/>
                </a:prstGeom>
                <a:solidFill>
                  <a:schemeClr val="accent5"/>
                </a:solidFill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sz="1400" dirty="0">
                      <a:solidFill>
                        <a:schemeClr val="bg2"/>
                      </a:solidFill>
                    </a:rPr>
                    <a:t>Text here</a:t>
                  </a:r>
                  <a:endParaRPr lang="zh-CN" altLang="en-US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4" name="îşľíďè"/>
                <p:cNvSpPr txBox="1"/>
                <p:nvPr/>
              </p:nvSpPr>
              <p:spPr bwMode="auto">
                <a:xfrm>
                  <a:off x="3497671" y="5180908"/>
                  <a:ext cx="2205078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0000" tIns="46800" rIns="90000" bIns="4680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900" dirty="0"/>
                    <a:t>Copy paste fonts. Choose the only option to retain text.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6509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84210-2E8D-46EA-918C-2F049BE5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EBE919-3204-4FBC-8739-8E5A8F63977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E50B08-FC14-499D-AC3C-0398A48E2C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5" name="íşľiḋé">
            <a:extLst>
              <a:ext uri="{FF2B5EF4-FFF2-40B4-BE49-F238E27FC236}">
                <a16:creationId xmlns:a16="http://schemas.microsoft.com/office/drawing/2014/main" id="{3DA85F9F-5B7D-4C1C-9870-2EF474F78A31}"/>
              </a:ext>
            </a:extLst>
          </p:cNvPr>
          <p:cNvGrpSpPr/>
          <p:nvPr/>
        </p:nvGrpSpPr>
        <p:grpSpPr>
          <a:xfrm>
            <a:off x="4026213" y="1536700"/>
            <a:ext cx="4139574" cy="3784600"/>
            <a:chOff x="1067142" y="1509486"/>
            <a:chExt cx="4513065" cy="4126063"/>
          </a:xfrm>
        </p:grpSpPr>
        <p:grpSp>
          <p:nvGrpSpPr>
            <p:cNvPr id="6" name="iŝ1ïdê">
              <a:extLst>
                <a:ext uri="{FF2B5EF4-FFF2-40B4-BE49-F238E27FC236}">
                  <a16:creationId xmlns:a16="http://schemas.microsoft.com/office/drawing/2014/main" id="{31926680-E886-40C2-AE6B-8EBB603D3C38}"/>
                </a:ext>
              </a:extLst>
            </p:cNvPr>
            <p:cNvGrpSpPr/>
            <p:nvPr/>
          </p:nvGrpSpPr>
          <p:grpSpPr>
            <a:xfrm>
              <a:off x="1067142" y="1509486"/>
              <a:ext cx="4513065" cy="4126063"/>
              <a:chOff x="3302342" y="546212"/>
              <a:chExt cx="5843064" cy="5342011"/>
            </a:xfrm>
          </p:grpSpPr>
          <p:sp>
            <p:nvSpPr>
              <p:cNvPr id="12" name="íṥľîdé">
                <a:extLst>
                  <a:ext uri="{FF2B5EF4-FFF2-40B4-BE49-F238E27FC236}">
                    <a16:creationId xmlns:a16="http://schemas.microsoft.com/office/drawing/2014/main" id="{B5EDDCF1-AD42-4074-9253-DE49384E60FB}"/>
                  </a:ext>
                </a:extLst>
              </p:cNvPr>
              <p:cNvSpPr/>
              <p:nvPr/>
            </p:nvSpPr>
            <p:spPr>
              <a:xfrm rot="18900000" flipH="1">
                <a:off x="6593271" y="1987505"/>
                <a:ext cx="2552135" cy="2552135"/>
              </a:xfrm>
              <a:prstGeom prst="teardrop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anchor="ctr"/>
              <a:lstStyle/>
              <a:p>
                <a:pPr algn="ctr"/>
                <a:endParaRPr/>
              </a:p>
            </p:txBody>
          </p:sp>
          <p:sp>
            <p:nvSpPr>
              <p:cNvPr id="13" name="iṣ1îḋé">
                <a:extLst>
                  <a:ext uri="{FF2B5EF4-FFF2-40B4-BE49-F238E27FC236}">
                    <a16:creationId xmlns:a16="http://schemas.microsoft.com/office/drawing/2014/main" id="{13F7F97E-BAA7-4440-A68E-115403499A93}"/>
                  </a:ext>
                </a:extLst>
              </p:cNvPr>
              <p:cNvSpPr/>
              <p:nvPr/>
            </p:nvSpPr>
            <p:spPr>
              <a:xfrm rot="18900000" flipH="1">
                <a:off x="6672493" y="827585"/>
                <a:ext cx="1705474" cy="1705474"/>
              </a:xfrm>
              <a:prstGeom prst="teardrop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anchor="ctr"/>
              <a:lstStyle/>
              <a:p>
                <a:pPr algn="ctr"/>
                <a:endParaRPr/>
              </a:p>
            </p:txBody>
          </p:sp>
          <p:sp>
            <p:nvSpPr>
              <p:cNvPr id="14" name="ïṧlidê">
                <a:extLst>
                  <a:ext uri="{FF2B5EF4-FFF2-40B4-BE49-F238E27FC236}">
                    <a16:creationId xmlns:a16="http://schemas.microsoft.com/office/drawing/2014/main" id="{C3AB2CB0-10AA-4D77-8E0D-DB70A7121246}"/>
                  </a:ext>
                </a:extLst>
              </p:cNvPr>
              <p:cNvSpPr/>
              <p:nvPr/>
            </p:nvSpPr>
            <p:spPr>
              <a:xfrm rot="2700000">
                <a:off x="4294345" y="1229609"/>
                <a:ext cx="2237783" cy="2237783"/>
              </a:xfrm>
              <a:prstGeom prst="teardrop">
                <a:avLst/>
              </a:prstGeom>
              <a:solidFill>
                <a:schemeClr val="accent1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anchor="ctr"/>
              <a:lstStyle/>
              <a:p>
                <a:pPr algn="ctr"/>
                <a:endParaRPr/>
              </a:p>
            </p:txBody>
          </p:sp>
          <p:sp>
            <p:nvSpPr>
              <p:cNvPr id="15" name="ïSḷïḍê">
                <a:extLst>
                  <a:ext uri="{FF2B5EF4-FFF2-40B4-BE49-F238E27FC236}">
                    <a16:creationId xmlns:a16="http://schemas.microsoft.com/office/drawing/2014/main" id="{495B6389-9D9B-4F38-B7DD-63A098D482B5}"/>
                  </a:ext>
                </a:extLst>
              </p:cNvPr>
              <p:cNvSpPr/>
              <p:nvPr/>
            </p:nvSpPr>
            <p:spPr>
              <a:xfrm rot="2700000">
                <a:off x="5254783" y="546212"/>
                <a:ext cx="1285875" cy="1285875"/>
              </a:xfrm>
              <a:prstGeom prst="teardrop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anchor="ctr"/>
              <a:lstStyle/>
              <a:p>
                <a:pPr algn="ctr"/>
                <a:endParaRPr/>
              </a:p>
            </p:txBody>
          </p:sp>
          <p:sp>
            <p:nvSpPr>
              <p:cNvPr id="16" name="işļíḑé">
                <a:extLst>
                  <a:ext uri="{FF2B5EF4-FFF2-40B4-BE49-F238E27FC236}">
                    <a16:creationId xmlns:a16="http://schemas.microsoft.com/office/drawing/2014/main" id="{F9607A14-2DA3-4481-BA57-C31CC6FDF6D7}"/>
                  </a:ext>
                </a:extLst>
              </p:cNvPr>
              <p:cNvSpPr/>
              <p:nvPr/>
            </p:nvSpPr>
            <p:spPr>
              <a:xfrm rot="2700000">
                <a:off x="3302342" y="2718238"/>
                <a:ext cx="3169985" cy="3169985"/>
              </a:xfrm>
              <a:prstGeom prst="teardrop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íṧ1idé">
              <a:extLst>
                <a:ext uri="{FF2B5EF4-FFF2-40B4-BE49-F238E27FC236}">
                  <a16:creationId xmlns:a16="http://schemas.microsoft.com/office/drawing/2014/main" id="{C52DEF75-1133-411E-B50F-88A2F9E19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3991" y="2621812"/>
              <a:ext cx="424066" cy="358366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91440" tIns="45720" rIns="91440" bIns="45720" anchor="ctr"/>
            <a:lstStyle/>
            <a:p>
              <a:pPr algn="ctr"/>
              <a:endParaRPr/>
            </a:p>
          </p:txBody>
        </p:sp>
        <p:sp>
          <p:nvSpPr>
            <p:cNvPr id="8" name="îṥļiḋê">
              <a:extLst>
                <a:ext uri="{FF2B5EF4-FFF2-40B4-BE49-F238E27FC236}">
                  <a16:creationId xmlns:a16="http://schemas.microsoft.com/office/drawing/2014/main" id="{280E4FD9-FDC3-4E46-B799-B83FCD81C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6012" y="1763668"/>
              <a:ext cx="511496" cy="432251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91440" tIns="45720" rIns="91440" bIns="45720" anchor="ctr"/>
            <a:lstStyle/>
            <a:p>
              <a:pPr algn="ctr"/>
              <a:endParaRPr/>
            </a:p>
          </p:txBody>
        </p:sp>
        <p:sp>
          <p:nvSpPr>
            <p:cNvPr id="9" name="íŝļiḋê">
              <a:extLst>
                <a:ext uri="{FF2B5EF4-FFF2-40B4-BE49-F238E27FC236}">
                  <a16:creationId xmlns:a16="http://schemas.microsoft.com/office/drawing/2014/main" id="{5093BC1F-6642-4757-A2D7-C445907CB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9576" y="2192590"/>
              <a:ext cx="456434" cy="385719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91440" tIns="45720" rIns="91440" bIns="45720" anchor="ctr"/>
            <a:lstStyle/>
            <a:p>
              <a:pPr algn="ctr"/>
              <a:endParaRPr/>
            </a:p>
          </p:txBody>
        </p:sp>
        <p:sp>
          <p:nvSpPr>
            <p:cNvPr id="10" name="iṥlïḓê">
              <a:extLst>
                <a:ext uri="{FF2B5EF4-FFF2-40B4-BE49-F238E27FC236}">
                  <a16:creationId xmlns:a16="http://schemas.microsoft.com/office/drawing/2014/main" id="{63B7B1D7-BB2C-4F0E-85FE-ED58EF8E1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641" y="3892058"/>
              <a:ext cx="1081612" cy="91404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lIns="91440" tIns="45720" rIns="91440" bIns="45720" anchor="ctr"/>
            <a:lstStyle/>
            <a:p>
              <a:pPr algn="ctr"/>
              <a:endParaRPr/>
            </a:p>
          </p:txBody>
        </p:sp>
        <p:sp>
          <p:nvSpPr>
            <p:cNvPr id="11" name="iṩ1îḑe">
              <a:extLst>
                <a:ext uri="{FF2B5EF4-FFF2-40B4-BE49-F238E27FC236}">
                  <a16:creationId xmlns:a16="http://schemas.microsoft.com/office/drawing/2014/main" id="{016ABC59-63E5-45E4-9690-A00073158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4802" y="3204305"/>
              <a:ext cx="824111" cy="696433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91440" tIns="45720" rIns="91440" bIns="45720" anchor="ctr"/>
            <a:lstStyle/>
            <a:p>
              <a:pPr algn="ctr"/>
              <a:endParaRPr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1473453-C9D9-40E4-99B4-425C5EDAFA8E}"/>
              </a:ext>
            </a:extLst>
          </p:cNvPr>
          <p:cNvGrpSpPr/>
          <p:nvPr/>
        </p:nvGrpSpPr>
        <p:grpSpPr>
          <a:xfrm>
            <a:off x="8507726" y="2427155"/>
            <a:ext cx="3011174" cy="2410090"/>
            <a:chOff x="8507726" y="1781570"/>
            <a:chExt cx="3011174" cy="2410090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9DFE516-5F85-4B90-8EE7-ED59A4B9DCF0}"/>
                </a:ext>
              </a:extLst>
            </p:cNvPr>
            <p:cNvGrpSpPr/>
            <p:nvPr/>
          </p:nvGrpSpPr>
          <p:grpSpPr>
            <a:xfrm>
              <a:off x="8507726" y="1781570"/>
              <a:ext cx="3011174" cy="1017430"/>
              <a:chOff x="8661000" y="1781570"/>
              <a:chExt cx="2295000" cy="1017430"/>
            </a:xfrm>
          </p:grpSpPr>
          <p:sp>
            <p:nvSpPr>
              <p:cNvPr id="22" name="Shape 1448">
                <a:extLst>
                  <a:ext uri="{FF2B5EF4-FFF2-40B4-BE49-F238E27FC236}">
                    <a16:creationId xmlns:a16="http://schemas.microsoft.com/office/drawing/2014/main" id="{BBEADFBC-7595-4655-95A6-E7F432A75DA0}"/>
                  </a:ext>
                </a:extLst>
              </p:cNvPr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 anchor="ctr" anchorCtr="0">
                <a:normAutofit lnSpcReduction="10000"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/>
                  </a:rPr>
                  <a:t>Text here</a:t>
                </a:r>
              </a:p>
            </p:txBody>
          </p:sp>
          <p:sp>
            <p:nvSpPr>
              <p:cNvPr id="23" name="Shape 1450">
                <a:extLst>
                  <a:ext uri="{FF2B5EF4-FFF2-40B4-BE49-F238E27FC236}">
                    <a16:creationId xmlns:a16="http://schemas.microsoft.com/office/drawing/2014/main" id="{770A5C14-A3A7-4F35-AA69-00B5FCC951E3}"/>
                  </a:ext>
                </a:extLst>
              </p:cNvPr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40" tIns="45720" rIns="91440" bIns="4572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/>
                    <a:cs typeface="Calibri"/>
                    <a:sym typeface="Calibri"/>
                  </a:rPr>
                  <a:t>Copy paste fonts. Choose the only option to retain text.…</a:t>
                </a:r>
                <a:r>
                  <a:rPr lang="de-DE" sz="1200" dirty="0">
                    <a:ea typeface="Calibri"/>
                    <a:cs typeface="Calibri"/>
                    <a:sym typeface="Calibri"/>
                  </a:rPr>
                  <a:t>.</a:t>
                </a: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083EFE47-F6BB-4056-A951-D22707B1B1A4}"/>
                </a:ext>
              </a:extLst>
            </p:cNvPr>
            <p:cNvGrpSpPr/>
            <p:nvPr/>
          </p:nvGrpSpPr>
          <p:grpSpPr>
            <a:xfrm>
              <a:off x="8507726" y="3174230"/>
              <a:ext cx="3011174" cy="1017430"/>
              <a:chOff x="8661000" y="1781570"/>
              <a:chExt cx="2295000" cy="1017430"/>
            </a:xfrm>
          </p:grpSpPr>
          <p:sp>
            <p:nvSpPr>
              <p:cNvPr id="20" name="Shape 1448">
                <a:extLst>
                  <a:ext uri="{FF2B5EF4-FFF2-40B4-BE49-F238E27FC236}">
                    <a16:creationId xmlns:a16="http://schemas.microsoft.com/office/drawing/2014/main" id="{D5CD6700-3258-4578-9316-D53D7B0D9E44}"/>
                  </a:ext>
                </a:extLst>
              </p:cNvPr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 anchor="ctr" anchorCtr="0">
                <a:normAutofit lnSpcReduction="10000"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/>
                  </a:rPr>
                  <a:t>Text here</a:t>
                </a:r>
              </a:p>
            </p:txBody>
          </p:sp>
          <p:sp>
            <p:nvSpPr>
              <p:cNvPr id="21" name="Shape 1450">
                <a:extLst>
                  <a:ext uri="{FF2B5EF4-FFF2-40B4-BE49-F238E27FC236}">
                    <a16:creationId xmlns:a16="http://schemas.microsoft.com/office/drawing/2014/main" id="{1CF20456-974E-4601-81EA-52B1D7E89A36}"/>
                  </a:ext>
                </a:extLst>
              </p:cNvPr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40" tIns="45720" rIns="91440" bIns="4572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/>
                    <a:cs typeface="Calibri"/>
                    <a:sym typeface="Calibri"/>
                  </a:rPr>
                  <a:t>Copy paste fonts. Choose the only option to retain text.…</a:t>
                </a:r>
                <a:r>
                  <a:rPr lang="de-DE" sz="1200" dirty="0">
                    <a:ea typeface="Calibri"/>
                    <a:cs typeface="Calibri"/>
                    <a:sym typeface="Calibri"/>
                  </a:rPr>
                  <a:t>.</a:t>
                </a:r>
              </a:p>
            </p:txBody>
          </p: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AC8DFB8-A436-49FF-974D-94CBC576B7BB}"/>
              </a:ext>
            </a:extLst>
          </p:cNvPr>
          <p:cNvGrpSpPr/>
          <p:nvPr/>
        </p:nvGrpSpPr>
        <p:grpSpPr>
          <a:xfrm>
            <a:off x="660400" y="1730825"/>
            <a:ext cx="3011174" cy="3802750"/>
            <a:chOff x="8507726" y="1781570"/>
            <a:chExt cx="3011174" cy="3802750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90F377A-F94C-4A1A-A0EA-22EC7A4E1DEB}"/>
                </a:ext>
              </a:extLst>
            </p:cNvPr>
            <p:cNvGrpSpPr/>
            <p:nvPr/>
          </p:nvGrpSpPr>
          <p:grpSpPr>
            <a:xfrm>
              <a:off x="8507726" y="1781570"/>
              <a:ext cx="3011174" cy="1017430"/>
              <a:chOff x="8661000" y="1781570"/>
              <a:chExt cx="2295000" cy="1017430"/>
            </a:xfrm>
          </p:grpSpPr>
          <p:sp>
            <p:nvSpPr>
              <p:cNvPr id="32" name="Shape 1448">
                <a:extLst>
                  <a:ext uri="{FF2B5EF4-FFF2-40B4-BE49-F238E27FC236}">
                    <a16:creationId xmlns:a16="http://schemas.microsoft.com/office/drawing/2014/main" id="{C5FC4F6C-D628-4B3B-B813-5A08CE112DF2}"/>
                  </a:ext>
                </a:extLst>
              </p:cNvPr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 anchor="ctr" anchorCtr="0">
                <a:normAutofit lnSpcReduction="10000"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/>
                  </a:rPr>
                  <a:t>Text here</a:t>
                </a:r>
              </a:p>
            </p:txBody>
          </p:sp>
          <p:sp>
            <p:nvSpPr>
              <p:cNvPr id="33" name="Shape 1450">
                <a:extLst>
                  <a:ext uri="{FF2B5EF4-FFF2-40B4-BE49-F238E27FC236}">
                    <a16:creationId xmlns:a16="http://schemas.microsoft.com/office/drawing/2014/main" id="{2CAC7CE1-94C2-4D5E-89A7-C6BC9C738125}"/>
                  </a:ext>
                </a:extLst>
              </p:cNvPr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40" tIns="45720" rIns="91440" bIns="4572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/>
                    <a:cs typeface="Calibri"/>
                    <a:sym typeface="Calibri"/>
                  </a:rPr>
                  <a:t>Copy paste fonts. Choose the only option to retain text.…</a:t>
                </a:r>
                <a:r>
                  <a:rPr lang="de-DE" sz="1200" dirty="0">
                    <a:ea typeface="Calibri"/>
                    <a:cs typeface="Calibri"/>
                    <a:sym typeface="Calibri"/>
                  </a:rPr>
                  <a:t>.</a:t>
                </a: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B0C7F0F7-F6FA-4DAD-99AC-9F031FC664A6}"/>
                </a:ext>
              </a:extLst>
            </p:cNvPr>
            <p:cNvGrpSpPr/>
            <p:nvPr/>
          </p:nvGrpSpPr>
          <p:grpSpPr>
            <a:xfrm>
              <a:off x="8507726" y="3174230"/>
              <a:ext cx="3011174" cy="1017430"/>
              <a:chOff x="8661000" y="1781570"/>
              <a:chExt cx="2295000" cy="1017430"/>
            </a:xfrm>
          </p:grpSpPr>
          <p:sp>
            <p:nvSpPr>
              <p:cNvPr id="30" name="Shape 1448">
                <a:extLst>
                  <a:ext uri="{FF2B5EF4-FFF2-40B4-BE49-F238E27FC236}">
                    <a16:creationId xmlns:a16="http://schemas.microsoft.com/office/drawing/2014/main" id="{35A0D0E7-2B2A-4086-B35C-E9F7E2B78D7F}"/>
                  </a:ext>
                </a:extLst>
              </p:cNvPr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wrap="none" lIns="91440" tIns="45720" rIns="91440" bIns="45720" anchor="ctr" anchorCtr="0">
                <a:normAutofit lnSpcReduction="10000"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olidFill>
                      <a:schemeClr val="bg1"/>
                    </a:solidFill>
                    <a:sym typeface="Calibri"/>
                  </a:rPr>
                  <a:t>Text here</a:t>
                </a:r>
              </a:p>
            </p:txBody>
          </p:sp>
          <p:sp>
            <p:nvSpPr>
              <p:cNvPr id="31" name="Shape 1450">
                <a:extLst>
                  <a:ext uri="{FF2B5EF4-FFF2-40B4-BE49-F238E27FC236}">
                    <a16:creationId xmlns:a16="http://schemas.microsoft.com/office/drawing/2014/main" id="{0CE39A63-3B7D-4E3F-90B3-841946CCBEFE}"/>
                  </a:ext>
                </a:extLst>
              </p:cNvPr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40" tIns="45720" rIns="91440" bIns="4572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/>
                    <a:cs typeface="Calibri"/>
                    <a:sym typeface="Calibri"/>
                  </a:rPr>
                  <a:t>Copy paste fonts. Choose the only option to retain text.…</a:t>
                </a:r>
                <a:r>
                  <a:rPr lang="de-DE" sz="1200" dirty="0">
                    <a:ea typeface="Calibri"/>
                    <a:cs typeface="Calibri"/>
                    <a:sym typeface="Calibri"/>
                  </a:rPr>
                  <a:t>.</a:t>
                </a: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4F9994E3-9383-4CF6-BC80-8FFB5F5379B6}"/>
                </a:ext>
              </a:extLst>
            </p:cNvPr>
            <p:cNvGrpSpPr/>
            <p:nvPr/>
          </p:nvGrpSpPr>
          <p:grpSpPr>
            <a:xfrm>
              <a:off x="8507726" y="4566890"/>
              <a:ext cx="3011174" cy="1017430"/>
              <a:chOff x="8661000" y="1781570"/>
              <a:chExt cx="2295000" cy="1017430"/>
            </a:xfrm>
          </p:grpSpPr>
          <p:sp>
            <p:nvSpPr>
              <p:cNvPr id="28" name="Shape 1448">
                <a:extLst>
                  <a:ext uri="{FF2B5EF4-FFF2-40B4-BE49-F238E27FC236}">
                    <a16:creationId xmlns:a16="http://schemas.microsoft.com/office/drawing/2014/main" id="{F87E1577-EE6E-4D22-A3A2-53F010B816D5}"/>
                  </a:ext>
                </a:extLst>
              </p:cNvPr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 anchor="ctr" anchorCtr="0">
                <a:normAutofit lnSpcReduction="10000"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/>
                  </a:rPr>
                  <a:t>Text here</a:t>
                </a:r>
              </a:p>
            </p:txBody>
          </p:sp>
          <p:sp>
            <p:nvSpPr>
              <p:cNvPr id="29" name="Shape 1450">
                <a:extLst>
                  <a:ext uri="{FF2B5EF4-FFF2-40B4-BE49-F238E27FC236}">
                    <a16:creationId xmlns:a16="http://schemas.microsoft.com/office/drawing/2014/main" id="{66262AA3-2EF6-4A7F-8769-1CE7B68AE4A0}"/>
                  </a:ext>
                </a:extLst>
              </p:cNvPr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40" tIns="45720" rIns="91440" bIns="4572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/>
                    <a:cs typeface="Calibri"/>
                    <a:sym typeface="Calibri"/>
                  </a:rPr>
                  <a:t>Copy paste fonts. Choose the only option to retain text.…</a:t>
                </a:r>
                <a:r>
                  <a:rPr lang="de-DE" sz="1200" dirty="0">
                    <a:ea typeface="Calibri"/>
                    <a:cs typeface="Calibri"/>
                    <a:sym typeface="Calibri"/>
                  </a:rPr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4348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B0208-1E88-4A52-A9DE-69FFDE3B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EA836B-BA45-4DF5-A5A3-0D303422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D8AF0B-AA41-4DA0-AC64-21B238FD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5" name="4e051e63-751f-40fa-9ab0-84c32ebe92e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92343AA-00F6-4902-9520-95E0C18B9224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219089" y="1404000"/>
            <a:ext cx="9753822" cy="4437003"/>
            <a:chOff x="1219089" y="1404000"/>
            <a:chExt cx="9753822" cy="4437003"/>
          </a:xfrm>
        </p:grpSpPr>
        <p:sp>
          <p:nvSpPr>
            <p:cNvPr id="6" name="î$ḻîḑê">
              <a:extLst>
                <a:ext uri="{FF2B5EF4-FFF2-40B4-BE49-F238E27FC236}">
                  <a16:creationId xmlns:a16="http://schemas.microsoft.com/office/drawing/2014/main" id="{FCB0DD96-25B1-45FE-B545-F9A1326DA6AD}"/>
                </a:ext>
              </a:extLst>
            </p:cNvPr>
            <p:cNvSpPr/>
            <p:nvPr/>
          </p:nvSpPr>
          <p:spPr bwMode="auto">
            <a:xfrm>
              <a:off x="1219089" y="2499407"/>
              <a:ext cx="2009566" cy="506711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Keyword</a:t>
              </a:r>
            </a:p>
          </p:txBody>
        </p:sp>
        <p:sp>
          <p:nvSpPr>
            <p:cNvPr id="7" name="íṧḻîḍe">
              <a:extLst>
                <a:ext uri="{FF2B5EF4-FFF2-40B4-BE49-F238E27FC236}">
                  <a16:creationId xmlns:a16="http://schemas.microsoft.com/office/drawing/2014/main" id="{5B46962F-3012-4B36-92EE-7FABFC57282C}"/>
                </a:ext>
              </a:extLst>
            </p:cNvPr>
            <p:cNvSpPr/>
            <p:nvPr/>
          </p:nvSpPr>
          <p:spPr bwMode="auto">
            <a:xfrm>
              <a:off x="1403337" y="3006118"/>
              <a:ext cx="182531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s1ïḑê">
              <a:extLst>
                <a:ext uri="{FF2B5EF4-FFF2-40B4-BE49-F238E27FC236}">
                  <a16:creationId xmlns:a16="http://schemas.microsoft.com/office/drawing/2014/main" id="{4448E4B3-2057-497F-B33A-B4BAA707F5AF}"/>
                </a:ext>
              </a:extLst>
            </p:cNvPr>
            <p:cNvSpPr/>
            <p:nvPr/>
          </p:nvSpPr>
          <p:spPr bwMode="auto">
            <a:xfrm>
              <a:off x="1220910" y="3006118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ŝľíde">
              <a:extLst>
                <a:ext uri="{FF2B5EF4-FFF2-40B4-BE49-F238E27FC236}">
                  <a16:creationId xmlns:a16="http://schemas.microsoft.com/office/drawing/2014/main" id="{51A01513-7C92-4325-8130-665AEB81BB46}"/>
                </a:ext>
              </a:extLst>
            </p:cNvPr>
            <p:cNvSpPr/>
            <p:nvPr/>
          </p:nvSpPr>
          <p:spPr bwMode="auto">
            <a:xfrm>
              <a:off x="1403337" y="5334292"/>
              <a:ext cx="1825318" cy="506711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0" name="îšľîdé">
              <a:extLst>
                <a:ext uri="{FF2B5EF4-FFF2-40B4-BE49-F238E27FC236}">
                  <a16:creationId xmlns:a16="http://schemas.microsoft.com/office/drawing/2014/main" id="{87A49828-C849-40E1-A1D2-C173EDAC84AA}"/>
                </a:ext>
              </a:extLst>
            </p:cNvPr>
            <p:cNvSpPr/>
            <p:nvPr/>
          </p:nvSpPr>
          <p:spPr bwMode="auto">
            <a:xfrm>
              <a:off x="2166497" y="5433992"/>
              <a:ext cx="298999" cy="30731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87" y="2580"/>
                  </a:moveTo>
                  <a:cubicBezTo>
                    <a:pt x="20419" y="2580"/>
                    <a:pt x="20793" y="2735"/>
                    <a:pt x="21116" y="3052"/>
                  </a:cubicBezTo>
                  <a:cubicBezTo>
                    <a:pt x="21438" y="3372"/>
                    <a:pt x="21599" y="3743"/>
                    <a:pt x="21599" y="4175"/>
                  </a:cubicBezTo>
                  <a:lnTo>
                    <a:pt x="21599" y="19987"/>
                  </a:lnTo>
                  <a:cubicBezTo>
                    <a:pt x="21599" y="20419"/>
                    <a:pt x="21438" y="20796"/>
                    <a:pt x="21116" y="21116"/>
                  </a:cubicBezTo>
                  <a:cubicBezTo>
                    <a:pt x="20793" y="21438"/>
                    <a:pt x="20419" y="21599"/>
                    <a:pt x="19987" y="21599"/>
                  </a:cubicBezTo>
                  <a:lnTo>
                    <a:pt x="1612" y="21599"/>
                  </a:lnTo>
                  <a:cubicBezTo>
                    <a:pt x="1180" y="21599"/>
                    <a:pt x="806" y="21438"/>
                    <a:pt x="483" y="21116"/>
                  </a:cubicBezTo>
                  <a:cubicBezTo>
                    <a:pt x="161" y="20796"/>
                    <a:pt x="0" y="20419"/>
                    <a:pt x="0" y="19987"/>
                  </a:cubicBezTo>
                  <a:lnTo>
                    <a:pt x="0" y="4175"/>
                  </a:lnTo>
                  <a:cubicBezTo>
                    <a:pt x="0" y="3743"/>
                    <a:pt x="161" y="3372"/>
                    <a:pt x="483" y="3052"/>
                  </a:cubicBezTo>
                  <a:cubicBezTo>
                    <a:pt x="806" y="2735"/>
                    <a:pt x="1180" y="2580"/>
                    <a:pt x="1612" y="2580"/>
                  </a:cubicBezTo>
                  <a:lnTo>
                    <a:pt x="2150" y="2580"/>
                  </a:lnTo>
                  <a:lnTo>
                    <a:pt x="2150" y="2401"/>
                  </a:lnTo>
                  <a:cubicBezTo>
                    <a:pt x="2150" y="2116"/>
                    <a:pt x="2196" y="1828"/>
                    <a:pt x="2288" y="1540"/>
                  </a:cubicBezTo>
                  <a:cubicBezTo>
                    <a:pt x="2381" y="1249"/>
                    <a:pt x="2530" y="990"/>
                    <a:pt x="2738" y="766"/>
                  </a:cubicBezTo>
                  <a:cubicBezTo>
                    <a:pt x="2942" y="541"/>
                    <a:pt x="3216" y="360"/>
                    <a:pt x="3555" y="213"/>
                  </a:cubicBezTo>
                  <a:cubicBezTo>
                    <a:pt x="3895" y="75"/>
                    <a:pt x="4310" y="0"/>
                    <a:pt x="4796" y="0"/>
                  </a:cubicBezTo>
                  <a:cubicBezTo>
                    <a:pt x="5283" y="0"/>
                    <a:pt x="5698" y="75"/>
                    <a:pt x="6037" y="213"/>
                  </a:cubicBezTo>
                  <a:cubicBezTo>
                    <a:pt x="6377" y="360"/>
                    <a:pt x="6651" y="541"/>
                    <a:pt x="6858" y="766"/>
                  </a:cubicBezTo>
                  <a:cubicBezTo>
                    <a:pt x="7062" y="990"/>
                    <a:pt x="7215" y="1255"/>
                    <a:pt x="7313" y="1546"/>
                  </a:cubicBezTo>
                  <a:cubicBezTo>
                    <a:pt x="7411" y="1840"/>
                    <a:pt x="7457" y="2125"/>
                    <a:pt x="7457" y="2401"/>
                  </a:cubicBezTo>
                  <a:lnTo>
                    <a:pt x="7457" y="2580"/>
                  </a:lnTo>
                  <a:lnTo>
                    <a:pt x="8133" y="2580"/>
                  </a:lnTo>
                  <a:lnTo>
                    <a:pt x="8133" y="2401"/>
                  </a:lnTo>
                  <a:cubicBezTo>
                    <a:pt x="8133" y="2116"/>
                    <a:pt x="8179" y="1828"/>
                    <a:pt x="8269" y="1540"/>
                  </a:cubicBezTo>
                  <a:cubicBezTo>
                    <a:pt x="8364" y="1249"/>
                    <a:pt x="8511" y="990"/>
                    <a:pt x="8718" y="766"/>
                  </a:cubicBezTo>
                  <a:cubicBezTo>
                    <a:pt x="8925" y="541"/>
                    <a:pt x="9199" y="360"/>
                    <a:pt x="9538" y="213"/>
                  </a:cubicBezTo>
                  <a:cubicBezTo>
                    <a:pt x="9878" y="74"/>
                    <a:pt x="10293" y="0"/>
                    <a:pt x="10779" y="0"/>
                  </a:cubicBezTo>
                  <a:cubicBezTo>
                    <a:pt x="11266" y="0"/>
                    <a:pt x="11678" y="74"/>
                    <a:pt x="12020" y="213"/>
                  </a:cubicBezTo>
                  <a:cubicBezTo>
                    <a:pt x="12360" y="360"/>
                    <a:pt x="12636" y="541"/>
                    <a:pt x="12852" y="766"/>
                  </a:cubicBezTo>
                  <a:cubicBezTo>
                    <a:pt x="13068" y="990"/>
                    <a:pt x="13227" y="1255"/>
                    <a:pt x="13322" y="1546"/>
                  </a:cubicBezTo>
                  <a:cubicBezTo>
                    <a:pt x="13417" y="1840"/>
                    <a:pt x="13469" y="2125"/>
                    <a:pt x="13469" y="2401"/>
                  </a:cubicBezTo>
                  <a:lnTo>
                    <a:pt x="13469" y="2580"/>
                  </a:lnTo>
                  <a:lnTo>
                    <a:pt x="14142" y="2580"/>
                  </a:lnTo>
                  <a:lnTo>
                    <a:pt x="14142" y="2401"/>
                  </a:lnTo>
                  <a:cubicBezTo>
                    <a:pt x="14142" y="2116"/>
                    <a:pt x="14191" y="1828"/>
                    <a:pt x="14286" y="1540"/>
                  </a:cubicBezTo>
                  <a:cubicBezTo>
                    <a:pt x="14384" y="1249"/>
                    <a:pt x="14534" y="990"/>
                    <a:pt x="14741" y="765"/>
                  </a:cubicBezTo>
                  <a:cubicBezTo>
                    <a:pt x="14948" y="541"/>
                    <a:pt x="15219" y="359"/>
                    <a:pt x="15556" y="213"/>
                  </a:cubicBezTo>
                  <a:cubicBezTo>
                    <a:pt x="15890" y="74"/>
                    <a:pt x="16305" y="0"/>
                    <a:pt x="16803" y="0"/>
                  </a:cubicBezTo>
                  <a:cubicBezTo>
                    <a:pt x="17289" y="0"/>
                    <a:pt x="17704" y="74"/>
                    <a:pt x="18044" y="213"/>
                  </a:cubicBezTo>
                  <a:cubicBezTo>
                    <a:pt x="18383" y="359"/>
                    <a:pt x="18657" y="541"/>
                    <a:pt x="18864" y="765"/>
                  </a:cubicBezTo>
                  <a:cubicBezTo>
                    <a:pt x="19069" y="990"/>
                    <a:pt x="19218" y="1255"/>
                    <a:pt x="19311" y="1546"/>
                  </a:cubicBezTo>
                  <a:cubicBezTo>
                    <a:pt x="19403" y="1839"/>
                    <a:pt x="19449" y="2125"/>
                    <a:pt x="19449" y="2401"/>
                  </a:cubicBezTo>
                  <a:lnTo>
                    <a:pt x="19449" y="2580"/>
                  </a:lnTo>
                  <a:lnTo>
                    <a:pt x="19987" y="2580"/>
                  </a:lnTo>
                  <a:close/>
                  <a:moveTo>
                    <a:pt x="6066" y="7968"/>
                  </a:moveTo>
                  <a:lnTo>
                    <a:pt x="2179" y="7968"/>
                  </a:lnTo>
                  <a:lnTo>
                    <a:pt x="2179" y="11443"/>
                  </a:lnTo>
                  <a:lnTo>
                    <a:pt x="6066" y="11443"/>
                  </a:lnTo>
                  <a:lnTo>
                    <a:pt x="6066" y="7968"/>
                  </a:lnTo>
                  <a:close/>
                  <a:moveTo>
                    <a:pt x="6066" y="11976"/>
                  </a:moveTo>
                  <a:lnTo>
                    <a:pt x="2179" y="11976"/>
                  </a:lnTo>
                  <a:lnTo>
                    <a:pt x="2179" y="15452"/>
                  </a:lnTo>
                  <a:lnTo>
                    <a:pt x="6066" y="15452"/>
                  </a:lnTo>
                  <a:lnTo>
                    <a:pt x="6066" y="11976"/>
                  </a:lnTo>
                  <a:close/>
                  <a:moveTo>
                    <a:pt x="6066" y="15976"/>
                  </a:moveTo>
                  <a:lnTo>
                    <a:pt x="2179" y="15976"/>
                  </a:lnTo>
                  <a:lnTo>
                    <a:pt x="2179" y="19422"/>
                  </a:lnTo>
                  <a:lnTo>
                    <a:pt x="6066" y="19422"/>
                  </a:lnTo>
                  <a:lnTo>
                    <a:pt x="6066" y="15976"/>
                  </a:lnTo>
                  <a:close/>
                  <a:moveTo>
                    <a:pt x="3754" y="5543"/>
                  </a:moveTo>
                  <a:cubicBezTo>
                    <a:pt x="3754" y="6067"/>
                    <a:pt x="4102" y="6323"/>
                    <a:pt x="4799" y="6323"/>
                  </a:cubicBezTo>
                  <a:cubicBezTo>
                    <a:pt x="5499" y="6323"/>
                    <a:pt x="5847" y="6067"/>
                    <a:pt x="5847" y="5543"/>
                  </a:cubicBezTo>
                  <a:lnTo>
                    <a:pt x="5847" y="2398"/>
                  </a:lnTo>
                  <a:cubicBezTo>
                    <a:pt x="5847" y="1877"/>
                    <a:pt x="5499" y="1612"/>
                    <a:pt x="4799" y="1612"/>
                  </a:cubicBezTo>
                  <a:cubicBezTo>
                    <a:pt x="4102" y="1612"/>
                    <a:pt x="3754" y="1877"/>
                    <a:pt x="3754" y="2398"/>
                  </a:cubicBezTo>
                  <a:lnTo>
                    <a:pt x="3754" y="5543"/>
                  </a:lnTo>
                  <a:close/>
                  <a:moveTo>
                    <a:pt x="10535" y="7968"/>
                  </a:moveTo>
                  <a:lnTo>
                    <a:pt x="6607" y="7968"/>
                  </a:lnTo>
                  <a:lnTo>
                    <a:pt x="6607" y="11443"/>
                  </a:lnTo>
                  <a:lnTo>
                    <a:pt x="10535" y="11443"/>
                  </a:lnTo>
                  <a:lnTo>
                    <a:pt x="10535" y="7968"/>
                  </a:lnTo>
                  <a:close/>
                  <a:moveTo>
                    <a:pt x="10535" y="11976"/>
                  </a:moveTo>
                  <a:lnTo>
                    <a:pt x="6607" y="11976"/>
                  </a:lnTo>
                  <a:lnTo>
                    <a:pt x="6607" y="15452"/>
                  </a:lnTo>
                  <a:lnTo>
                    <a:pt x="10535" y="15452"/>
                  </a:lnTo>
                  <a:lnTo>
                    <a:pt x="10535" y="11976"/>
                  </a:lnTo>
                  <a:close/>
                  <a:moveTo>
                    <a:pt x="10535" y="15976"/>
                  </a:moveTo>
                  <a:lnTo>
                    <a:pt x="6607" y="15976"/>
                  </a:lnTo>
                  <a:lnTo>
                    <a:pt x="6607" y="19422"/>
                  </a:lnTo>
                  <a:lnTo>
                    <a:pt x="10535" y="19422"/>
                  </a:lnTo>
                  <a:lnTo>
                    <a:pt x="10535" y="15976"/>
                  </a:lnTo>
                  <a:close/>
                  <a:moveTo>
                    <a:pt x="9774" y="5543"/>
                  </a:moveTo>
                  <a:cubicBezTo>
                    <a:pt x="9774" y="5825"/>
                    <a:pt x="9849" y="6027"/>
                    <a:pt x="9996" y="6145"/>
                  </a:cubicBezTo>
                  <a:cubicBezTo>
                    <a:pt x="10143" y="6269"/>
                    <a:pt x="10405" y="6323"/>
                    <a:pt x="10782" y="6323"/>
                  </a:cubicBezTo>
                  <a:cubicBezTo>
                    <a:pt x="11159" y="6323"/>
                    <a:pt x="11427" y="6263"/>
                    <a:pt x="11588" y="6139"/>
                  </a:cubicBezTo>
                  <a:cubicBezTo>
                    <a:pt x="11750" y="6015"/>
                    <a:pt x="11830" y="5819"/>
                    <a:pt x="11830" y="5543"/>
                  </a:cubicBezTo>
                  <a:lnTo>
                    <a:pt x="11830" y="2398"/>
                  </a:lnTo>
                  <a:cubicBezTo>
                    <a:pt x="11830" y="2128"/>
                    <a:pt x="11750" y="1932"/>
                    <a:pt x="11588" y="1802"/>
                  </a:cubicBezTo>
                  <a:cubicBezTo>
                    <a:pt x="11427" y="1673"/>
                    <a:pt x="11159" y="1612"/>
                    <a:pt x="10782" y="1612"/>
                  </a:cubicBezTo>
                  <a:cubicBezTo>
                    <a:pt x="10405" y="1612"/>
                    <a:pt x="10143" y="1679"/>
                    <a:pt x="9996" y="1814"/>
                  </a:cubicBezTo>
                  <a:cubicBezTo>
                    <a:pt x="9849" y="1944"/>
                    <a:pt x="9774" y="2139"/>
                    <a:pt x="9774" y="2398"/>
                  </a:cubicBezTo>
                  <a:lnTo>
                    <a:pt x="9774" y="5543"/>
                  </a:lnTo>
                  <a:close/>
                  <a:moveTo>
                    <a:pt x="14986" y="7968"/>
                  </a:moveTo>
                  <a:lnTo>
                    <a:pt x="11073" y="7968"/>
                  </a:lnTo>
                  <a:lnTo>
                    <a:pt x="11073" y="11443"/>
                  </a:lnTo>
                  <a:lnTo>
                    <a:pt x="14986" y="11443"/>
                  </a:lnTo>
                  <a:lnTo>
                    <a:pt x="14986" y="7968"/>
                  </a:lnTo>
                  <a:close/>
                  <a:moveTo>
                    <a:pt x="14986" y="11976"/>
                  </a:moveTo>
                  <a:lnTo>
                    <a:pt x="11073" y="11976"/>
                  </a:lnTo>
                  <a:lnTo>
                    <a:pt x="11073" y="15452"/>
                  </a:lnTo>
                  <a:lnTo>
                    <a:pt x="14986" y="15452"/>
                  </a:lnTo>
                  <a:lnTo>
                    <a:pt x="14986" y="11976"/>
                  </a:lnTo>
                  <a:close/>
                  <a:moveTo>
                    <a:pt x="14986" y="15976"/>
                  </a:moveTo>
                  <a:lnTo>
                    <a:pt x="11073" y="15976"/>
                  </a:lnTo>
                  <a:lnTo>
                    <a:pt x="11073" y="19422"/>
                  </a:lnTo>
                  <a:lnTo>
                    <a:pt x="14986" y="19422"/>
                  </a:lnTo>
                  <a:lnTo>
                    <a:pt x="14986" y="15976"/>
                  </a:lnTo>
                  <a:close/>
                  <a:moveTo>
                    <a:pt x="19423" y="7968"/>
                  </a:moveTo>
                  <a:lnTo>
                    <a:pt x="15521" y="7968"/>
                  </a:lnTo>
                  <a:lnTo>
                    <a:pt x="15521" y="11443"/>
                  </a:lnTo>
                  <a:lnTo>
                    <a:pt x="19423" y="11443"/>
                  </a:lnTo>
                  <a:lnTo>
                    <a:pt x="19423" y="7968"/>
                  </a:lnTo>
                  <a:close/>
                  <a:moveTo>
                    <a:pt x="19423" y="11976"/>
                  </a:moveTo>
                  <a:lnTo>
                    <a:pt x="15521" y="11976"/>
                  </a:lnTo>
                  <a:lnTo>
                    <a:pt x="15521" y="15452"/>
                  </a:lnTo>
                  <a:lnTo>
                    <a:pt x="19423" y="15452"/>
                  </a:lnTo>
                  <a:lnTo>
                    <a:pt x="19423" y="11976"/>
                  </a:lnTo>
                  <a:close/>
                  <a:moveTo>
                    <a:pt x="19423" y="15976"/>
                  </a:moveTo>
                  <a:lnTo>
                    <a:pt x="15521" y="15976"/>
                  </a:lnTo>
                  <a:lnTo>
                    <a:pt x="15521" y="19422"/>
                  </a:lnTo>
                  <a:lnTo>
                    <a:pt x="19423" y="19422"/>
                  </a:lnTo>
                  <a:lnTo>
                    <a:pt x="19423" y="15976"/>
                  </a:lnTo>
                  <a:close/>
                  <a:moveTo>
                    <a:pt x="15758" y="5543"/>
                  </a:moveTo>
                  <a:cubicBezTo>
                    <a:pt x="15758" y="6067"/>
                    <a:pt x="16106" y="6323"/>
                    <a:pt x="16806" y="6323"/>
                  </a:cubicBezTo>
                  <a:cubicBezTo>
                    <a:pt x="17502" y="6323"/>
                    <a:pt x="17848" y="6067"/>
                    <a:pt x="17839" y="5543"/>
                  </a:cubicBezTo>
                  <a:lnTo>
                    <a:pt x="17839" y="2398"/>
                  </a:lnTo>
                  <a:cubicBezTo>
                    <a:pt x="17839" y="1877"/>
                    <a:pt x="17494" y="1612"/>
                    <a:pt x="16806" y="1612"/>
                  </a:cubicBezTo>
                  <a:cubicBezTo>
                    <a:pt x="16106" y="1612"/>
                    <a:pt x="15758" y="1877"/>
                    <a:pt x="15758" y="2398"/>
                  </a:cubicBezTo>
                  <a:lnTo>
                    <a:pt x="15758" y="55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ṡ1iḍê">
              <a:extLst>
                <a:ext uri="{FF2B5EF4-FFF2-40B4-BE49-F238E27FC236}">
                  <a16:creationId xmlns:a16="http://schemas.microsoft.com/office/drawing/2014/main" id="{FE2550F4-0C2F-47D9-8185-BF651C4DEAD2}"/>
                </a:ext>
              </a:extLst>
            </p:cNvPr>
            <p:cNvSpPr/>
            <p:nvPr/>
          </p:nvSpPr>
          <p:spPr bwMode="auto">
            <a:xfrm>
              <a:off x="3038846" y="2773361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ṣ1îḑê">
              <a:extLst>
                <a:ext uri="{FF2B5EF4-FFF2-40B4-BE49-F238E27FC236}">
                  <a16:creationId xmlns:a16="http://schemas.microsoft.com/office/drawing/2014/main" id="{FB02C872-3DBC-4179-B0BD-C113490B3CEA}"/>
                </a:ext>
              </a:extLst>
            </p:cNvPr>
            <p:cNvSpPr/>
            <p:nvPr/>
          </p:nvSpPr>
          <p:spPr bwMode="auto">
            <a:xfrm>
              <a:off x="3038846" y="2266650"/>
              <a:ext cx="2009567" cy="506711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Keyword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iṡ1íḓè">
              <a:extLst>
                <a:ext uri="{FF2B5EF4-FFF2-40B4-BE49-F238E27FC236}">
                  <a16:creationId xmlns:a16="http://schemas.microsoft.com/office/drawing/2014/main" id="{40056868-E2BC-4EC7-A195-26B923A08A9A}"/>
                </a:ext>
              </a:extLst>
            </p:cNvPr>
            <p:cNvSpPr/>
            <p:nvPr/>
          </p:nvSpPr>
          <p:spPr bwMode="auto">
            <a:xfrm>
              <a:off x="3302559" y="2773361"/>
              <a:ext cx="175077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$ļîḋè">
              <a:extLst>
                <a:ext uri="{FF2B5EF4-FFF2-40B4-BE49-F238E27FC236}">
                  <a16:creationId xmlns:a16="http://schemas.microsoft.com/office/drawing/2014/main" id="{C5DE5F5C-0C62-4757-B3FE-9CD10EA6B93A}"/>
                </a:ext>
              </a:extLst>
            </p:cNvPr>
            <p:cNvSpPr/>
            <p:nvPr/>
          </p:nvSpPr>
          <p:spPr bwMode="auto">
            <a:xfrm>
              <a:off x="3307046" y="5080937"/>
              <a:ext cx="1746291" cy="506711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5" name="îslïdé">
              <a:extLst>
                <a:ext uri="{FF2B5EF4-FFF2-40B4-BE49-F238E27FC236}">
                  <a16:creationId xmlns:a16="http://schemas.microsoft.com/office/drawing/2014/main" id="{97C6841D-68E5-4DBF-A3BA-1B1EB3549DAB}"/>
                </a:ext>
              </a:extLst>
            </p:cNvPr>
            <p:cNvSpPr/>
            <p:nvPr/>
          </p:nvSpPr>
          <p:spPr bwMode="auto">
            <a:xfrm>
              <a:off x="4856343" y="2544822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ṥḷiḋe">
              <a:extLst>
                <a:ext uri="{FF2B5EF4-FFF2-40B4-BE49-F238E27FC236}">
                  <a16:creationId xmlns:a16="http://schemas.microsoft.com/office/drawing/2014/main" id="{848ED656-1334-4E6F-B127-CE5A893AAFC1}"/>
                </a:ext>
              </a:extLst>
            </p:cNvPr>
            <p:cNvSpPr/>
            <p:nvPr/>
          </p:nvSpPr>
          <p:spPr bwMode="auto">
            <a:xfrm>
              <a:off x="4856343" y="2038112"/>
              <a:ext cx="2009567" cy="506711"/>
            </a:xfrm>
            <a:prstGeom prst="rect">
              <a:avLst/>
            </a:pr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Keyword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ïŝḷiḋê">
              <a:extLst>
                <a:ext uri="{FF2B5EF4-FFF2-40B4-BE49-F238E27FC236}">
                  <a16:creationId xmlns:a16="http://schemas.microsoft.com/office/drawing/2014/main" id="{3129EC26-8C05-4D51-8EBE-AB9655D9054A}"/>
                </a:ext>
              </a:extLst>
            </p:cNvPr>
            <p:cNvSpPr/>
            <p:nvPr/>
          </p:nvSpPr>
          <p:spPr bwMode="auto">
            <a:xfrm>
              <a:off x="5120057" y="2544822"/>
              <a:ext cx="175077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Slîḋé">
              <a:extLst>
                <a:ext uri="{FF2B5EF4-FFF2-40B4-BE49-F238E27FC236}">
                  <a16:creationId xmlns:a16="http://schemas.microsoft.com/office/drawing/2014/main" id="{A8B417DC-6C86-4C4B-8875-A82B22102A5F}"/>
                </a:ext>
              </a:extLst>
            </p:cNvPr>
            <p:cNvSpPr/>
            <p:nvPr/>
          </p:nvSpPr>
          <p:spPr bwMode="auto">
            <a:xfrm>
              <a:off x="5119619" y="4854672"/>
              <a:ext cx="1746291" cy="506711"/>
            </a:xfrm>
            <a:prstGeom prst="rect">
              <a:avLst/>
            </a:pr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9" name="ïs1ïḋê">
              <a:extLst>
                <a:ext uri="{FF2B5EF4-FFF2-40B4-BE49-F238E27FC236}">
                  <a16:creationId xmlns:a16="http://schemas.microsoft.com/office/drawing/2014/main" id="{5DA05808-3638-492C-A7E2-B4FB1B40CC33}"/>
                </a:ext>
              </a:extLst>
            </p:cNvPr>
            <p:cNvSpPr/>
            <p:nvPr/>
          </p:nvSpPr>
          <p:spPr bwMode="auto">
            <a:xfrm>
              <a:off x="6677861" y="2290889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ṧ1îḋè">
              <a:extLst>
                <a:ext uri="{FF2B5EF4-FFF2-40B4-BE49-F238E27FC236}">
                  <a16:creationId xmlns:a16="http://schemas.microsoft.com/office/drawing/2014/main" id="{A2D29935-E609-4BA2-8707-5DA7958FCB45}"/>
                </a:ext>
              </a:extLst>
            </p:cNvPr>
            <p:cNvSpPr/>
            <p:nvPr/>
          </p:nvSpPr>
          <p:spPr bwMode="auto">
            <a:xfrm>
              <a:off x="6677861" y="1784178"/>
              <a:ext cx="2009567" cy="506711"/>
            </a:xfrm>
            <a:prstGeom prst="rect">
              <a:avLst/>
            </a:pr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Keyword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îṣļíďê">
              <a:extLst>
                <a:ext uri="{FF2B5EF4-FFF2-40B4-BE49-F238E27FC236}">
                  <a16:creationId xmlns:a16="http://schemas.microsoft.com/office/drawing/2014/main" id="{8482790C-01F4-4BC7-B075-77158E014391}"/>
                </a:ext>
              </a:extLst>
            </p:cNvPr>
            <p:cNvSpPr/>
            <p:nvPr/>
          </p:nvSpPr>
          <p:spPr bwMode="auto">
            <a:xfrm>
              <a:off x="6941575" y="2290889"/>
              <a:ext cx="175077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Sliḑe">
              <a:extLst>
                <a:ext uri="{FF2B5EF4-FFF2-40B4-BE49-F238E27FC236}">
                  <a16:creationId xmlns:a16="http://schemas.microsoft.com/office/drawing/2014/main" id="{66198319-2AD4-498A-B641-E836FF299770}"/>
                </a:ext>
              </a:extLst>
            </p:cNvPr>
            <p:cNvSpPr/>
            <p:nvPr/>
          </p:nvSpPr>
          <p:spPr bwMode="auto">
            <a:xfrm>
              <a:off x="6941136" y="4619062"/>
              <a:ext cx="1746291" cy="506711"/>
            </a:xfrm>
            <a:prstGeom prst="rect">
              <a:avLst/>
            </a:pr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3" name="îṡḻîďè">
              <a:extLst>
                <a:ext uri="{FF2B5EF4-FFF2-40B4-BE49-F238E27FC236}">
                  <a16:creationId xmlns:a16="http://schemas.microsoft.com/office/drawing/2014/main" id="{6EE6CC6E-BB8A-4409-AA32-AD853C81EEED}"/>
                </a:ext>
              </a:extLst>
            </p:cNvPr>
            <p:cNvSpPr/>
            <p:nvPr/>
          </p:nvSpPr>
          <p:spPr bwMode="auto">
            <a:xfrm>
              <a:off x="8490506" y="1404000"/>
              <a:ext cx="2482405" cy="722989"/>
            </a:xfrm>
            <a:prstGeom prst="rightArrow">
              <a:avLst>
                <a:gd name="adj1" fmla="val 69463"/>
                <a:gd name="adj2" fmla="val 28319"/>
              </a:avLst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Keyword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ísḻîďê">
              <a:extLst>
                <a:ext uri="{FF2B5EF4-FFF2-40B4-BE49-F238E27FC236}">
                  <a16:creationId xmlns:a16="http://schemas.microsoft.com/office/drawing/2014/main" id="{83D89BFE-D33C-4338-ADF2-2C2A252A0C6E}"/>
                </a:ext>
              </a:extLst>
            </p:cNvPr>
            <p:cNvSpPr/>
            <p:nvPr/>
          </p:nvSpPr>
          <p:spPr bwMode="auto">
            <a:xfrm>
              <a:off x="8490498" y="2019791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ṣľïdè">
              <a:extLst>
                <a:ext uri="{FF2B5EF4-FFF2-40B4-BE49-F238E27FC236}">
                  <a16:creationId xmlns:a16="http://schemas.microsoft.com/office/drawing/2014/main" id="{1D766594-7E0E-474D-9B41-6CBF6D1252A5}"/>
                </a:ext>
              </a:extLst>
            </p:cNvPr>
            <p:cNvSpPr/>
            <p:nvPr/>
          </p:nvSpPr>
          <p:spPr bwMode="auto">
            <a:xfrm>
              <a:off x="8754211" y="2019791"/>
              <a:ext cx="1750774" cy="2834889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sľíḍé">
              <a:extLst>
                <a:ext uri="{FF2B5EF4-FFF2-40B4-BE49-F238E27FC236}">
                  <a16:creationId xmlns:a16="http://schemas.microsoft.com/office/drawing/2014/main" id="{2EA2F46F-B16C-45CA-99CA-FDF4FA171F8E}"/>
                </a:ext>
              </a:extLst>
            </p:cNvPr>
            <p:cNvSpPr/>
            <p:nvPr/>
          </p:nvSpPr>
          <p:spPr bwMode="auto">
            <a:xfrm>
              <a:off x="8759731" y="4347961"/>
              <a:ext cx="1746291" cy="506711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7" name="íṩ1iḑe">
              <a:extLst>
                <a:ext uri="{FF2B5EF4-FFF2-40B4-BE49-F238E27FC236}">
                  <a16:creationId xmlns:a16="http://schemas.microsoft.com/office/drawing/2014/main" id="{8694A242-1BCF-4B2A-9326-AB48B4AE91FF}"/>
                </a:ext>
              </a:extLst>
            </p:cNvPr>
            <p:cNvSpPr/>
            <p:nvPr/>
          </p:nvSpPr>
          <p:spPr bwMode="auto">
            <a:xfrm>
              <a:off x="4021856" y="5170903"/>
              <a:ext cx="316670" cy="326779"/>
            </a:xfrm>
            <a:custGeom>
              <a:avLst/>
              <a:gdLst>
                <a:gd name="T0" fmla="*/ 10800 w 21600"/>
                <a:gd name="T1" fmla="*/ 10789 h 21579"/>
                <a:gd name="T2" fmla="*/ 10800 w 21600"/>
                <a:gd name="T3" fmla="*/ 10789 h 21579"/>
                <a:gd name="T4" fmla="*/ 10800 w 21600"/>
                <a:gd name="T5" fmla="*/ 10789 h 21579"/>
                <a:gd name="T6" fmla="*/ 10800 w 21600"/>
                <a:gd name="T7" fmla="*/ 10789 h 2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79">
                  <a:moveTo>
                    <a:pt x="21599" y="9391"/>
                  </a:moveTo>
                  <a:cubicBezTo>
                    <a:pt x="21599" y="9887"/>
                    <a:pt x="21472" y="10321"/>
                    <a:pt x="21218" y="10697"/>
                  </a:cubicBezTo>
                  <a:cubicBezTo>
                    <a:pt x="20963" y="11072"/>
                    <a:pt x="20647" y="11313"/>
                    <a:pt x="20263" y="11427"/>
                  </a:cubicBezTo>
                  <a:lnTo>
                    <a:pt x="20263" y="16610"/>
                  </a:lnTo>
                  <a:cubicBezTo>
                    <a:pt x="20263" y="17200"/>
                    <a:pt x="20087" y="17708"/>
                    <a:pt x="19729" y="18128"/>
                  </a:cubicBezTo>
                  <a:cubicBezTo>
                    <a:pt x="19374" y="18550"/>
                    <a:pt x="18951" y="18758"/>
                    <a:pt x="18459" y="18758"/>
                  </a:cubicBezTo>
                  <a:cubicBezTo>
                    <a:pt x="17927" y="18122"/>
                    <a:pt x="17286" y="17505"/>
                    <a:pt x="16537" y="16904"/>
                  </a:cubicBezTo>
                  <a:cubicBezTo>
                    <a:pt x="15785" y="16305"/>
                    <a:pt x="14980" y="15756"/>
                    <a:pt x="14116" y="15254"/>
                  </a:cubicBezTo>
                  <a:cubicBezTo>
                    <a:pt x="13254" y="14755"/>
                    <a:pt x="12363" y="14324"/>
                    <a:pt x="11449" y="13969"/>
                  </a:cubicBezTo>
                  <a:cubicBezTo>
                    <a:pt x="10536" y="13614"/>
                    <a:pt x="9648" y="13379"/>
                    <a:pt x="8788" y="13267"/>
                  </a:cubicBezTo>
                  <a:cubicBezTo>
                    <a:pt x="8453" y="13379"/>
                    <a:pt x="8179" y="13564"/>
                    <a:pt x="7968" y="13828"/>
                  </a:cubicBezTo>
                  <a:cubicBezTo>
                    <a:pt x="7758" y="14092"/>
                    <a:pt x="7613" y="14386"/>
                    <a:pt x="7535" y="14706"/>
                  </a:cubicBezTo>
                  <a:cubicBezTo>
                    <a:pt x="7457" y="15028"/>
                    <a:pt x="7449" y="15360"/>
                    <a:pt x="7510" y="15698"/>
                  </a:cubicBezTo>
                  <a:cubicBezTo>
                    <a:pt x="7574" y="16035"/>
                    <a:pt x="7719" y="16340"/>
                    <a:pt x="7946" y="16610"/>
                  </a:cubicBezTo>
                  <a:cubicBezTo>
                    <a:pt x="7750" y="16992"/>
                    <a:pt x="7660" y="17347"/>
                    <a:pt x="7677" y="17673"/>
                  </a:cubicBezTo>
                  <a:cubicBezTo>
                    <a:pt x="7692" y="17993"/>
                    <a:pt x="7772" y="18307"/>
                    <a:pt x="7917" y="18606"/>
                  </a:cubicBezTo>
                  <a:cubicBezTo>
                    <a:pt x="8059" y="18908"/>
                    <a:pt x="8255" y="19193"/>
                    <a:pt x="8497" y="19469"/>
                  </a:cubicBezTo>
                  <a:cubicBezTo>
                    <a:pt x="8737" y="19745"/>
                    <a:pt x="8996" y="20021"/>
                    <a:pt x="9271" y="20291"/>
                  </a:cubicBezTo>
                  <a:cubicBezTo>
                    <a:pt x="9114" y="20696"/>
                    <a:pt x="8842" y="21001"/>
                    <a:pt x="8455" y="21212"/>
                  </a:cubicBezTo>
                  <a:cubicBezTo>
                    <a:pt x="8069" y="21423"/>
                    <a:pt x="7655" y="21541"/>
                    <a:pt x="7212" y="21570"/>
                  </a:cubicBezTo>
                  <a:cubicBezTo>
                    <a:pt x="6771" y="21599"/>
                    <a:pt x="6340" y="21550"/>
                    <a:pt x="5917" y="21423"/>
                  </a:cubicBezTo>
                  <a:cubicBezTo>
                    <a:pt x="5496" y="21294"/>
                    <a:pt x="5163" y="21092"/>
                    <a:pt x="4923" y="20810"/>
                  </a:cubicBezTo>
                  <a:cubicBezTo>
                    <a:pt x="4781" y="20241"/>
                    <a:pt x="4624" y="19657"/>
                    <a:pt x="4453" y="19055"/>
                  </a:cubicBezTo>
                  <a:cubicBezTo>
                    <a:pt x="4281" y="18453"/>
                    <a:pt x="4139" y="17843"/>
                    <a:pt x="4032" y="17224"/>
                  </a:cubicBezTo>
                  <a:cubicBezTo>
                    <a:pt x="3921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49" y="13153"/>
                  </a:cubicBezTo>
                  <a:lnTo>
                    <a:pt x="1804" y="13153"/>
                  </a:lnTo>
                  <a:cubicBezTo>
                    <a:pt x="1312" y="13153"/>
                    <a:pt x="888" y="12945"/>
                    <a:pt x="533" y="12522"/>
                  </a:cubicBezTo>
                  <a:cubicBezTo>
                    <a:pt x="176" y="12100"/>
                    <a:pt x="0" y="11592"/>
                    <a:pt x="0" y="10990"/>
                  </a:cubicBezTo>
                  <a:lnTo>
                    <a:pt x="0" y="7774"/>
                  </a:lnTo>
                  <a:cubicBezTo>
                    <a:pt x="0" y="7184"/>
                    <a:pt x="176" y="6676"/>
                    <a:pt x="526" y="6245"/>
                  </a:cubicBezTo>
                  <a:cubicBezTo>
                    <a:pt x="878" y="5819"/>
                    <a:pt x="1304" y="5605"/>
                    <a:pt x="1804" y="5605"/>
                  </a:cubicBezTo>
                  <a:lnTo>
                    <a:pt x="7652" y="5605"/>
                  </a:lnTo>
                  <a:cubicBezTo>
                    <a:pt x="8551" y="5605"/>
                    <a:pt x="9508" y="5449"/>
                    <a:pt x="10524" y="5135"/>
                  </a:cubicBezTo>
                  <a:cubicBezTo>
                    <a:pt x="11540" y="4821"/>
                    <a:pt x="12536" y="4399"/>
                    <a:pt x="13511" y="3873"/>
                  </a:cubicBezTo>
                  <a:cubicBezTo>
                    <a:pt x="14488" y="3342"/>
                    <a:pt x="15408" y="2744"/>
                    <a:pt x="16272" y="2071"/>
                  </a:cubicBezTo>
                  <a:cubicBezTo>
                    <a:pt x="17134" y="1405"/>
                    <a:pt x="17864" y="713"/>
                    <a:pt x="18459" y="0"/>
                  </a:cubicBezTo>
                  <a:cubicBezTo>
                    <a:pt x="18951" y="0"/>
                    <a:pt x="19374" y="214"/>
                    <a:pt x="19729" y="633"/>
                  </a:cubicBezTo>
                  <a:cubicBezTo>
                    <a:pt x="20087" y="1056"/>
                    <a:pt x="20263" y="1567"/>
                    <a:pt x="20263" y="2165"/>
                  </a:cubicBezTo>
                  <a:lnTo>
                    <a:pt x="20263" y="7334"/>
                  </a:lnTo>
                  <a:cubicBezTo>
                    <a:pt x="20647" y="7445"/>
                    <a:pt x="20963" y="7692"/>
                    <a:pt x="21218" y="8070"/>
                  </a:cubicBezTo>
                  <a:cubicBezTo>
                    <a:pt x="21472" y="8454"/>
                    <a:pt x="21599" y="8895"/>
                    <a:pt x="21599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2" y="4451"/>
                  </a:cubicBezTo>
                  <a:cubicBezTo>
                    <a:pt x="15810" y="4962"/>
                    <a:pt x="15065" y="5423"/>
                    <a:pt x="14280" y="5834"/>
                  </a:cubicBezTo>
                  <a:cubicBezTo>
                    <a:pt x="13494" y="6245"/>
                    <a:pt x="12693" y="6609"/>
                    <a:pt x="11878" y="6923"/>
                  </a:cubicBezTo>
                  <a:cubicBezTo>
                    <a:pt x="11060" y="7237"/>
                    <a:pt x="10255" y="7462"/>
                    <a:pt x="9457" y="7603"/>
                  </a:cubicBezTo>
                  <a:lnTo>
                    <a:pt x="9457" y="11172"/>
                  </a:lnTo>
                  <a:cubicBezTo>
                    <a:pt x="10255" y="11325"/>
                    <a:pt x="11060" y="11554"/>
                    <a:pt x="11878" y="11862"/>
                  </a:cubicBezTo>
                  <a:cubicBezTo>
                    <a:pt x="12693" y="12170"/>
                    <a:pt x="13494" y="12537"/>
                    <a:pt x="14280" y="12956"/>
                  </a:cubicBezTo>
                  <a:cubicBezTo>
                    <a:pt x="15065" y="13379"/>
                    <a:pt x="15812" y="13843"/>
                    <a:pt x="16524" y="14347"/>
                  </a:cubicBezTo>
                  <a:cubicBezTo>
                    <a:pt x="17234" y="14855"/>
                    <a:pt x="17881" y="15380"/>
                    <a:pt x="18459" y="15920"/>
                  </a:cubicBezTo>
                  <a:lnTo>
                    <a:pt x="18459" y="28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šļiḋê">
              <a:extLst>
                <a:ext uri="{FF2B5EF4-FFF2-40B4-BE49-F238E27FC236}">
                  <a16:creationId xmlns:a16="http://schemas.microsoft.com/office/drawing/2014/main" id="{6092ECFA-AD20-436F-8EA8-2FD3DEC281ED}"/>
                </a:ext>
              </a:extLst>
            </p:cNvPr>
            <p:cNvSpPr/>
            <p:nvPr/>
          </p:nvSpPr>
          <p:spPr bwMode="auto">
            <a:xfrm>
              <a:off x="5828143" y="4956232"/>
              <a:ext cx="329242" cy="303591"/>
            </a:xfrm>
            <a:custGeom>
              <a:avLst/>
              <a:gdLst>
                <a:gd name="T0" fmla="*/ 80 w 498"/>
                <a:gd name="T1" fmla="*/ 151 h 445"/>
                <a:gd name="T2" fmla="*/ 80 w 498"/>
                <a:gd name="T3" fmla="*/ 151 h 445"/>
                <a:gd name="T4" fmla="*/ 142 w 498"/>
                <a:gd name="T5" fmla="*/ 169 h 445"/>
                <a:gd name="T6" fmla="*/ 151 w 498"/>
                <a:gd name="T7" fmla="*/ 169 h 445"/>
                <a:gd name="T8" fmla="*/ 195 w 498"/>
                <a:gd name="T9" fmla="*/ 134 h 445"/>
                <a:gd name="T10" fmla="*/ 195 w 498"/>
                <a:gd name="T11" fmla="*/ 125 h 445"/>
                <a:gd name="T12" fmla="*/ 178 w 498"/>
                <a:gd name="T13" fmla="*/ 107 h 445"/>
                <a:gd name="T14" fmla="*/ 275 w 498"/>
                <a:gd name="T15" fmla="*/ 10 h 445"/>
                <a:gd name="T16" fmla="*/ 195 w 498"/>
                <a:gd name="T17" fmla="*/ 0 h 445"/>
                <a:gd name="T18" fmla="*/ 107 w 498"/>
                <a:gd name="T19" fmla="*/ 54 h 445"/>
                <a:gd name="T20" fmla="*/ 72 w 498"/>
                <a:gd name="T21" fmla="*/ 81 h 445"/>
                <a:gd name="T22" fmla="*/ 53 w 498"/>
                <a:gd name="T23" fmla="*/ 116 h 445"/>
                <a:gd name="T24" fmla="*/ 18 w 498"/>
                <a:gd name="T25" fmla="*/ 125 h 445"/>
                <a:gd name="T26" fmla="*/ 0 w 498"/>
                <a:gd name="T27" fmla="*/ 143 h 445"/>
                <a:gd name="T28" fmla="*/ 0 w 498"/>
                <a:gd name="T29" fmla="*/ 151 h 445"/>
                <a:gd name="T30" fmla="*/ 36 w 498"/>
                <a:gd name="T31" fmla="*/ 187 h 445"/>
                <a:gd name="T32" fmla="*/ 53 w 498"/>
                <a:gd name="T33" fmla="*/ 196 h 445"/>
                <a:gd name="T34" fmla="*/ 72 w 498"/>
                <a:gd name="T35" fmla="*/ 178 h 445"/>
                <a:gd name="T36" fmla="*/ 80 w 498"/>
                <a:gd name="T37" fmla="*/ 151 h 445"/>
                <a:gd name="T38" fmla="*/ 222 w 498"/>
                <a:gd name="T39" fmla="*/ 160 h 445"/>
                <a:gd name="T40" fmla="*/ 222 w 498"/>
                <a:gd name="T41" fmla="*/ 160 h 445"/>
                <a:gd name="T42" fmla="*/ 213 w 498"/>
                <a:gd name="T43" fmla="*/ 160 h 445"/>
                <a:gd name="T44" fmla="*/ 178 w 498"/>
                <a:gd name="T45" fmla="*/ 187 h 445"/>
                <a:gd name="T46" fmla="*/ 169 w 498"/>
                <a:gd name="T47" fmla="*/ 204 h 445"/>
                <a:gd name="T48" fmla="*/ 381 w 498"/>
                <a:gd name="T49" fmla="*/ 435 h 445"/>
                <a:gd name="T50" fmla="*/ 399 w 498"/>
                <a:gd name="T51" fmla="*/ 435 h 445"/>
                <a:gd name="T52" fmla="*/ 426 w 498"/>
                <a:gd name="T53" fmla="*/ 417 h 445"/>
                <a:gd name="T54" fmla="*/ 426 w 498"/>
                <a:gd name="T55" fmla="*/ 400 h 445"/>
                <a:gd name="T56" fmla="*/ 222 w 498"/>
                <a:gd name="T57" fmla="*/ 160 h 445"/>
                <a:gd name="T58" fmla="*/ 497 w 498"/>
                <a:gd name="T59" fmla="*/ 63 h 445"/>
                <a:gd name="T60" fmla="*/ 497 w 498"/>
                <a:gd name="T61" fmla="*/ 63 h 445"/>
                <a:gd name="T62" fmla="*/ 479 w 498"/>
                <a:gd name="T63" fmla="*/ 54 h 445"/>
                <a:gd name="T64" fmla="*/ 461 w 498"/>
                <a:gd name="T65" fmla="*/ 89 h 445"/>
                <a:gd name="T66" fmla="*/ 408 w 498"/>
                <a:gd name="T67" fmla="*/ 107 h 445"/>
                <a:gd name="T68" fmla="*/ 399 w 498"/>
                <a:gd name="T69" fmla="*/ 63 h 445"/>
                <a:gd name="T70" fmla="*/ 417 w 498"/>
                <a:gd name="T71" fmla="*/ 19 h 445"/>
                <a:gd name="T72" fmla="*/ 408 w 498"/>
                <a:gd name="T73" fmla="*/ 10 h 445"/>
                <a:gd name="T74" fmla="*/ 337 w 498"/>
                <a:gd name="T75" fmla="*/ 72 h 445"/>
                <a:gd name="T76" fmla="*/ 319 w 498"/>
                <a:gd name="T77" fmla="*/ 151 h 445"/>
                <a:gd name="T78" fmla="*/ 284 w 498"/>
                <a:gd name="T79" fmla="*/ 187 h 445"/>
                <a:gd name="T80" fmla="*/ 319 w 498"/>
                <a:gd name="T81" fmla="*/ 231 h 445"/>
                <a:gd name="T82" fmla="*/ 364 w 498"/>
                <a:gd name="T83" fmla="*/ 187 h 445"/>
                <a:gd name="T84" fmla="*/ 408 w 498"/>
                <a:gd name="T85" fmla="*/ 178 h 445"/>
                <a:gd name="T86" fmla="*/ 488 w 498"/>
                <a:gd name="T87" fmla="*/ 143 h 445"/>
                <a:gd name="T88" fmla="*/ 497 w 498"/>
                <a:gd name="T89" fmla="*/ 63 h 445"/>
                <a:gd name="T90" fmla="*/ 72 w 498"/>
                <a:gd name="T91" fmla="*/ 400 h 445"/>
                <a:gd name="T92" fmla="*/ 72 w 498"/>
                <a:gd name="T93" fmla="*/ 400 h 445"/>
                <a:gd name="T94" fmla="*/ 72 w 498"/>
                <a:gd name="T95" fmla="*/ 417 h 445"/>
                <a:gd name="T96" fmla="*/ 89 w 498"/>
                <a:gd name="T97" fmla="*/ 444 h 445"/>
                <a:gd name="T98" fmla="*/ 107 w 498"/>
                <a:gd name="T99" fmla="*/ 435 h 445"/>
                <a:gd name="T100" fmla="*/ 231 w 498"/>
                <a:gd name="T101" fmla="*/ 320 h 445"/>
                <a:gd name="T102" fmla="*/ 195 w 498"/>
                <a:gd name="T103" fmla="*/ 275 h 445"/>
                <a:gd name="T104" fmla="*/ 72 w 498"/>
                <a:gd name="T105" fmla="*/ 40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98" h="445">
                  <a:moveTo>
                    <a:pt x="80" y="151"/>
                  </a:moveTo>
                  <a:lnTo>
                    <a:pt x="80" y="151"/>
                  </a:lnTo>
                  <a:cubicBezTo>
                    <a:pt x="97" y="134"/>
                    <a:pt x="116" y="143"/>
                    <a:pt x="142" y="169"/>
                  </a:cubicBezTo>
                  <a:cubicBezTo>
                    <a:pt x="151" y="178"/>
                    <a:pt x="151" y="169"/>
                    <a:pt x="151" y="169"/>
                  </a:cubicBezTo>
                  <a:cubicBezTo>
                    <a:pt x="160" y="169"/>
                    <a:pt x="186" y="134"/>
                    <a:pt x="195" y="134"/>
                  </a:cubicBezTo>
                  <a:cubicBezTo>
                    <a:pt x="195" y="134"/>
                    <a:pt x="195" y="134"/>
                    <a:pt x="195" y="125"/>
                  </a:cubicBezTo>
                  <a:cubicBezTo>
                    <a:pt x="186" y="125"/>
                    <a:pt x="178" y="116"/>
                    <a:pt x="178" y="107"/>
                  </a:cubicBezTo>
                  <a:cubicBezTo>
                    <a:pt x="133" y="45"/>
                    <a:pt x="301" y="10"/>
                    <a:pt x="275" y="10"/>
                  </a:cubicBezTo>
                  <a:cubicBezTo>
                    <a:pt x="257" y="0"/>
                    <a:pt x="204" y="0"/>
                    <a:pt x="195" y="0"/>
                  </a:cubicBezTo>
                  <a:cubicBezTo>
                    <a:pt x="169" y="10"/>
                    <a:pt x="125" y="36"/>
                    <a:pt x="107" y="54"/>
                  </a:cubicBezTo>
                  <a:cubicBezTo>
                    <a:pt x="80" y="72"/>
                    <a:pt x="72" y="81"/>
                    <a:pt x="72" y="81"/>
                  </a:cubicBezTo>
                  <a:cubicBezTo>
                    <a:pt x="62" y="89"/>
                    <a:pt x="72" y="107"/>
                    <a:pt x="53" y="116"/>
                  </a:cubicBezTo>
                  <a:cubicBezTo>
                    <a:pt x="36" y="125"/>
                    <a:pt x="27" y="116"/>
                    <a:pt x="18" y="125"/>
                  </a:cubicBezTo>
                  <a:cubicBezTo>
                    <a:pt x="18" y="134"/>
                    <a:pt x="9" y="134"/>
                    <a:pt x="0" y="143"/>
                  </a:cubicBezTo>
                  <a:lnTo>
                    <a:pt x="0" y="151"/>
                  </a:lnTo>
                  <a:lnTo>
                    <a:pt x="36" y="187"/>
                  </a:lnTo>
                  <a:cubicBezTo>
                    <a:pt x="36" y="196"/>
                    <a:pt x="44" y="196"/>
                    <a:pt x="53" y="196"/>
                  </a:cubicBezTo>
                  <a:cubicBezTo>
                    <a:pt x="53" y="187"/>
                    <a:pt x="62" y="178"/>
                    <a:pt x="72" y="178"/>
                  </a:cubicBezTo>
                  <a:cubicBezTo>
                    <a:pt x="72" y="178"/>
                    <a:pt x="72" y="151"/>
                    <a:pt x="80" y="151"/>
                  </a:cubicBezTo>
                  <a:close/>
                  <a:moveTo>
                    <a:pt x="222" y="160"/>
                  </a:moveTo>
                  <a:lnTo>
                    <a:pt x="222" y="160"/>
                  </a:lnTo>
                  <a:cubicBezTo>
                    <a:pt x="213" y="160"/>
                    <a:pt x="213" y="160"/>
                    <a:pt x="213" y="160"/>
                  </a:cubicBezTo>
                  <a:cubicBezTo>
                    <a:pt x="178" y="187"/>
                    <a:pt x="178" y="187"/>
                    <a:pt x="178" y="187"/>
                  </a:cubicBezTo>
                  <a:cubicBezTo>
                    <a:pt x="169" y="196"/>
                    <a:pt x="169" y="196"/>
                    <a:pt x="169" y="204"/>
                  </a:cubicBezTo>
                  <a:cubicBezTo>
                    <a:pt x="381" y="435"/>
                    <a:pt x="381" y="435"/>
                    <a:pt x="381" y="435"/>
                  </a:cubicBezTo>
                  <a:cubicBezTo>
                    <a:pt x="381" y="444"/>
                    <a:pt x="391" y="444"/>
                    <a:pt x="399" y="435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26" y="408"/>
                    <a:pt x="426" y="400"/>
                    <a:pt x="426" y="400"/>
                  </a:cubicBezTo>
                  <a:lnTo>
                    <a:pt x="222" y="160"/>
                  </a:lnTo>
                  <a:close/>
                  <a:moveTo>
                    <a:pt x="497" y="63"/>
                  </a:moveTo>
                  <a:lnTo>
                    <a:pt x="497" y="63"/>
                  </a:lnTo>
                  <a:cubicBezTo>
                    <a:pt x="488" y="45"/>
                    <a:pt x="488" y="54"/>
                    <a:pt x="479" y="54"/>
                  </a:cubicBezTo>
                  <a:cubicBezTo>
                    <a:pt x="479" y="63"/>
                    <a:pt x="461" y="81"/>
                    <a:pt x="461" y="89"/>
                  </a:cubicBezTo>
                  <a:cubicBezTo>
                    <a:pt x="452" y="107"/>
                    <a:pt x="435" y="125"/>
                    <a:pt x="408" y="107"/>
                  </a:cubicBezTo>
                  <a:cubicBezTo>
                    <a:pt x="381" y="81"/>
                    <a:pt x="391" y="72"/>
                    <a:pt x="399" y="63"/>
                  </a:cubicBezTo>
                  <a:cubicBezTo>
                    <a:pt x="399" y="54"/>
                    <a:pt x="417" y="28"/>
                    <a:pt x="417" y="19"/>
                  </a:cubicBezTo>
                  <a:cubicBezTo>
                    <a:pt x="426" y="19"/>
                    <a:pt x="417" y="10"/>
                    <a:pt x="408" y="10"/>
                  </a:cubicBezTo>
                  <a:cubicBezTo>
                    <a:pt x="399" y="19"/>
                    <a:pt x="346" y="36"/>
                    <a:pt x="337" y="72"/>
                  </a:cubicBezTo>
                  <a:cubicBezTo>
                    <a:pt x="328" y="98"/>
                    <a:pt x="346" y="125"/>
                    <a:pt x="319" y="151"/>
                  </a:cubicBezTo>
                  <a:cubicBezTo>
                    <a:pt x="284" y="187"/>
                    <a:pt x="284" y="187"/>
                    <a:pt x="284" y="187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64" y="187"/>
                    <a:pt x="364" y="187"/>
                    <a:pt x="364" y="187"/>
                  </a:cubicBezTo>
                  <a:cubicBezTo>
                    <a:pt x="372" y="178"/>
                    <a:pt x="391" y="169"/>
                    <a:pt x="408" y="178"/>
                  </a:cubicBezTo>
                  <a:cubicBezTo>
                    <a:pt x="452" y="187"/>
                    <a:pt x="470" y="169"/>
                    <a:pt x="488" y="143"/>
                  </a:cubicBezTo>
                  <a:cubicBezTo>
                    <a:pt x="497" y="116"/>
                    <a:pt x="497" y="72"/>
                    <a:pt x="497" y="63"/>
                  </a:cubicBezTo>
                  <a:close/>
                  <a:moveTo>
                    <a:pt x="72" y="400"/>
                  </a:moveTo>
                  <a:lnTo>
                    <a:pt x="72" y="400"/>
                  </a:lnTo>
                  <a:cubicBezTo>
                    <a:pt x="62" y="408"/>
                    <a:pt x="62" y="417"/>
                    <a:pt x="72" y="417"/>
                  </a:cubicBezTo>
                  <a:cubicBezTo>
                    <a:pt x="89" y="444"/>
                    <a:pt x="89" y="444"/>
                    <a:pt x="89" y="444"/>
                  </a:cubicBezTo>
                  <a:cubicBezTo>
                    <a:pt x="97" y="444"/>
                    <a:pt x="107" y="444"/>
                    <a:pt x="107" y="435"/>
                  </a:cubicBezTo>
                  <a:cubicBezTo>
                    <a:pt x="231" y="320"/>
                    <a:pt x="231" y="320"/>
                    <a:pt x="231" y="320"/>
                  </a:cubicBezTo>
                  <a:cubicBezTo>
                    <a:pt x="195" y="275"/>
                    <a:pt x="195" y="275"/>
                    <a:pt x="195" y="275"/>
                  </a:cubicBezTo>
                  <a:lnTo>
                    <a:pt x="72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ṣḻïḍe">
              <a:extLst>
                <a:ext uri="{FF2B5EF4-FFF2-40B4-BE49-F238E27FC236}">
                  <a16:creationId xmlns:a16="http://schemas.microsoft.com/office/drawing/2014/main" id="{0E45655C-5841-4987-9281-93307C758770}"/>
                </a:ext>
              </a:extLst>
            </p:cNvPr>
            <p:cNvSpPr/>
            <p:nvPr/>
          </p:nvSpPr>
          <p:spPr bwMode="auto">
            <a:xfrm>
              <a:off x="7695505" y="4696834"/>
              <a:ext cx="237553" cy="351167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sļîḓè">
              <a:extLst>
                <a:ext uri="{FF2B5EF4-FFF2-40B4-BE49-F238E27FC236}">
                  <a16:creationId xmlns:a16="http://schemas.microsoft.com/office/drawing/2014/main" id="{60E595B9-187C-4D29-B6DC-A27456135F49}"/>
                </a:ext>
              </a:extLst>
            </p:cNvPr>
            <p:cNvSpPr/>
            <p:nvPr/>
          </p:nvSpPr>
          <p:spPr bwMode="auto">
            <a:xfrm>
              <a:off x="9475242" y="4439300"/>
              <a:ext cx="315269" cy="32403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7" y="0"/>
                  </a:moveTo>
                  <a:cubicBezTo>
                    <a:pt x="12301" y="0"/>
                    <a:pt x="13705" y="282"/>
                    <a:pt x="15011" y="847"/>
                  </a:cubicBezTo>
                  <a:cubicBezTo>
                    <a:pt x="16319" y="1408"/>
                    <a:pt x="17463" y="2176"/>
                    <a:pt x="18449" y="3156"/>
                  </a:cubicBezTo>
                  <a:cubicBezTo>
                    <a:pt x="19432" y="4133"/>
                    <a:pt x="20201" y="5277"/>
                    <a:pt x="20760" y="6590"/>
                  </a:cubicBezTo>
                  <a:cubicBezTo>
                    <a:pt x="21317" y="7900"/>
                    <a:pt x="21599" y="9306"/>
                    <a:pt x="21599" y="10800"/>
                  </a:cubicBezTo>
                  <a:cubicBezTo>
                    <a:pt x="21599" y="12293"/>
                    <a:pt x="21317" y="13699"/>
                    <a:pt x="20760" y="15009"/>
                  </a:cubicBezTo>
                  <a:cubicBezTo>
                    <a:pt x="20201" y="16320"/>
                    <a:pt x="19430" y="17466"/>
                    <a:pt x="18449" y="18443"/>
                  </a:cubicBezTo>
                  <a:cubicBezTo>
                    <a:pt x="17463" y="19423"/>
                    <a:pt x="16319" y="20191"/>
                    <a:pt x="15011" y="20752"/>
                  </a:cubicBezTo>
                  <a:cubicBezTo>
                    <a:pt x="13705" y="21317"/>
                    <a:pt x="12301" y="21599"/>
                    <a:pt x="10807" y="21599"/>
                  </a:cubicBezTo>
                  <a:cubicBezTo>
                    <a:pt x="9309" y="21599"/>
                    <a:pt x="7905" y="21317"/>
                    <a:pt x="6594" y="20752"/>
                  </a:cubicBezTo>
                  <a:cubicBezTo>
                    <a:pt x="5280" y="20191"/>
                    <a:pt x="4136" y="19423"/>
                    <a:pt x="3158" y="18443"/>
                  </a:cubicBezTo>
                  <a:cubicBezTo>
                    <a:pt x="2178" y="17466"/>
                    <a:pt x="1409" y="16320"/>
                    <a:pt x="847" y="15009"/>
                  </a:cubicBezTo>
                  <a:cubicBezTo>
                    <a:pt x="282" y="13699"/>
                    <a:pt x="0" y="12293"/>
                    <a:pt x="0" y="10800"/>
                  </a:cubicBezTo>
                  <a:cubicBezTo>
                    <a:pt x="0" y="9306"/>
                    <a:pt x="282" y="7900"/>
                    <a:pt x="847" y="6590"/>
                  </a:cubicBezTo>
                  <a:cubicBezTo>
                    <a:pt x="1409" y="5277"/>
                    <a:pt x="2181" y="4133"/>
                    <a:pt x="3158" y="3156"/>
                  </a:cubicBezTo>
                  <a:cubicBezTo>
                    <a:pt x="4136" y="2176"/>
                    <a:pt x="5280" y="1408"/>
                    <a:pt x="6594" y="847"/>
                  </a:cubicBezTo>
                  <a:cubicBezTo>
                    <a:pt x="7902" y="282"/>
                    <a:pt x="9306" y="0"/>
                    <a:pt x="10807" y="0"/>
                  </a:cubicBezTo>
                  <a:moveTo>
                    <a:pt x="18164" y="8812"/>
                  </a:moveTo>
                  <a:cubicBezTo>
                    <a:pt x="18288" y="8688"/>
                    <a:pt x="18353" y="8532"/>
                    <a:pt x="18359" y="8354"/>
                  </a:cubicBezTo>
                  <a:cubicBezTo>
                    <a:pt x="18362" y="8171"/>
                    <a:pt x="18299" y="8021"/>
                    <a:pt x="18164" y="7894"/>
                  </a:cubicBezTo>
                  <a:lnTo>
                    <a:pt x="16757" y="6448"/>
                  </a:lnTo>
                  <a:cubicBezTo>
                    <a:pt x="16613" y="6321"/>
                    <a:pt x="16454" y="6259"/>
                    <a:pt x="16276" y="6259"/>
                  </a:cubicBezTo>
                  <a:cubicBezTo>
                    <a:pt x="16099" y="6259"/>
                    <a:pt x="15946" y="6321"/>
                    <a:pt x="15810" y="6448"/>
                  </a:cubicBezTo>
                  <a:lnTo>
                    <a:pt x="9696" y="12570"/>
                  </a:lnTo>
                  <a:cubicBezTo>
                    <a:pt x="9569" y="12697"/>
                    <a:pt x="9416" y="12759"/>
                    <a:pt x="9244" y="12759"/>
                  </a:cubicBezTo>
                  <a:cubicBezTo>
                    <a:pt x="9069" y="12759"/>
                    <a:pt x="8914" y="12697"/>
                    <a:pt x="8778" y="12570"/>
                  </a:cubicBezTo>
                  <a:lnTo>
                    <a:pt x="5786" y="9583"/>
                  </a:lnTo>
                  <a:cubicBezTo>
                    <a:pt x="5659" y="9458"/>
                    <a:pt x="5506" y="9393"/>
                    <a:pt x="5334" y="9393"/>
                  </a:cubicBezTo>
                  <a:cubicBezTo>
                    <a:pt x="5156" y="9393"/>
                    <a:pt x="4995" y="9458"/>
                    <a:pt x="4839" y="9583"/>
                  </a:cubicBezTo>
                  <a:lnTo>
                    <a:pt x="3432" y="11014"/>
                  </a:lnTo>
                  <a:cubicBezTo>
                    <a:pt x="3305" y="11141"/>
                    <a:pt x="3246" y="11297"/>
                    <a:pt x="3246" y="11474"/>
                  </a:cubicBezTo>
                  <a:cubicBezTo>
                    <a:pt x="3246" y="11655"/>
                    <a:pt x="3305" y="11810"/>
                    <a:pt x="3432" y="11935"/>
                  </a:cubicBezTo>
                  <a:lnTo>
                    <a:pt x="7747" y="16249"/>
                  </a:lnTo>
                  <a:cubicBezTo>
                    <a:pt x="7874" y="16373"/>
                    <a:pt x="8043" y="16483"/>
                    <a:pt x="8261" y="16579"/>
                  </a:cubicBezTo>
                  <a:cubicBezTo>
                    <a:pt x="8478" y="16673"/>
                    <a:pt x="8676" y="16720"/>
                    <a:pt x="8857" y="16720"/>
                  </a:cubicBezTo>
                  <a:lnTo>
                    <a:pt x="9617" y="16720"/>
                  </a:lnTo>
                  <a:cubicBezTo>
                    <a:pt x="9795" y="16720"/>
                    <a:pt x="9993" y="16675"/>
                    <a:pt x="10205" y="16585"/>
                  </a:cubicBezTo>
                  <a:cubicBezTo>
                    <a:pt x="10417" y="16495"/>
                    <a:pt x="10592" y="16382"/>
                    <a:pt x="10727" y="16249"/>
                  </a:cubicBezTo>
                  <a:lnTo>
                    <a:pt x="18164" y="88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1" name="îśľîḋe">
              <a:extLst>
                <a:ext uri="{FF2B5EF4-FFF2-40B4-BE49-F238E27FC236}">
                  <a16:creationId xmlns:a16="http://schemas.microsoft.com/office/drawing/2014/main" id="{01F6BE36-EA04-413F-9D33-84D4AD2CEE21}"/>
                </a:ext>
              </a:extLst>
            </p:cNvPr>
            <p:cNvGrpSpPr/>
            <p:nvPr/>
          </p:nvGrpSpPr>
          <p:grpSpPr>
            <a:xfrm>
              <a:off x="1403337" y="3589799"/>
              <a:ext cx="1710356" cy="1182005"/>
              <a:chOff x="1508249" y="3631398"/>
              <a:chExt cx="1710356" cy="1182005"/>
            </a:xfrm>
          </p:grpSpPr>
          <p:sp>
            <p:nvSpPr>
              <p:cNvPr id="44" name="îSḻïd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08249" y="4018996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45" name="îśḻíd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32" name="ïṩľïḍé">
              <a:extLst>
                <a:ext uri="{FF2B5EF4-FFF2-40B4-BE49-F238E27FC236}">
                  <a16:creationId xmlns:a16="http://schemas.microsoft.com/office/drawing/2014/main" id="{B4A15784-386E-43CB-9E37-776D11EED93F}"/>
                </a:ext>
              </a:extLst>
            </p:cNvPr>
            <p:cNvGrpSpPr/>
            <p:nvPr/>
          </p:nvGrpSpPr>
          <p:grpSpPr>
            <a:xfrm>
              <a:off x="3342981" y="3357042"/>
              <a:ext cx="1710356" cy="1182005"/>
              <a:chOff x="1508249" y="3631398"/>
              <a:chExt cx="1710356" cy="1182005"/>
            </a:xfrm>
          </p:grpSpPr>
          <p:sp>
            <p:nvSpPr>
              <p:cNvPr id="42" name="iSļîḋ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08249" y="4018996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43" name="íṥľîd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33" name="íSḻíḑè">
              <a:extLst>
                <a:ext uri="{FF2B5EF4-FFF2-40B4-BE49-F238E27FC236}">
                  <a16:creationId xmlns:a16="http://schemas.microsoft.com/office/drawing/2014/main" id="{40495E2F-80F9-4030-964A-C944A603B24B}"/>
                </a:ext>
              </a:extLst>
            </p:cNvPr>
            <p:cNvGrpSpPr/>
            <p:nvPr/>
          </p:nvGrpSpPr>
          <p:grpSpPr>
            <a:xfrm>
              <a:off x="5140268" y="3128503"/>
              <a:ext cx="1710356" cy="1182005"/>
              <a:chOff x="1508249" y="3631398"/>
              <a:chExt cx="1710356" cy="1182005"/>
            </a:xfrm>
          </p:grpSpPr>
          <p:sp>
            <p:nvSpPr>
              <p:cNvPr id="40" name="ísḷíď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08249" y="4018996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41" name="išḷïḓ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34" name="ïşľíḑe">
              <a:extLst>
                <a:ext uri="{FF2B5EF4-FFF2-40B4-BE49-F238E27FC236}">
                  <a16:creationId xmlns:a16="http://schemas.microsoft.com/office/drawing/2014/main" id="{0D9355DA-7C48-4964-9C33-D109E1E5582E}"/>
                </a:ext>
              </a:extLst>
            </p:cNvPr>
            <p:cNvGrpSpPr/>
            <p:nvPr/>
          </p:nvGrpSpPr>
          <p:grpSpPr>
            <a:xfrm>
              <a:off x="6961786" y="2874570"/>
              <a:ext cx="1710356" cy="1182005"/>
              <a:chOff x="1508249" y="3631398"/>
              <a:chExt cx="1710356" cy="1182005"/>
            </a:xfrm>
          </p:grpSpPr>
          <p:sp>
            <p:nvSpPr>
              <p:cNvPr id="38" name="iṥḷiḑ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08249" y="4018996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9" name="ïṣļîḑ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35" name="íṥļíḓé">
              <a:extLst>
                <a:ext uri="{FF2B5EF4-FFF2-40B4-BE49-F238E27FC236}">
                  <a16:creationId xmlns:a16="http://schemas.microsoft.com/office/drawing/2014/main" id="{24C6417C-0901-42BD-A0E4-E2C1DACC772B}"/>
                </a:ext>
              </a:extLst>
            </p:cNvPr>
            <p:cNvGrpSpPr/>
            <p:nvPr/>
          </p:nvGrpSpPr>
          <p:grpSpPr>
            <a:xfrm>
              <a:off x="8774420" y="2603474"/>
              <a:ext cx="1710356" cy="1182005"/>
              <a:chOff x="8794164" y="2671591"/>
              <a:chExt cx="1710356" cy="1182005"/>
            </a:xfrm>
          </p:grpSpPr>
          <p:sp>
            <p:nvSpPr>
              <p:cNvPr id="36" name="îṧḻîḋ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8794164" y="3059189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7" name="ïşḻîḍe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8794164" y="2671591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69904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bbf64372-3296-4c25-b4d2-2cdb7dec74d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cd64ff8-5b4f-4f51-8f73-e86e732b14d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b8ad6d1-982b-4b13-9efd-ddb5f5ad118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a354831-4583-4a0a-af08-df1da696109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c2e85c5-8611-4c7c-8344-ccbf20d8424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ae85dfe-0a1e-46cb-b5a9-c24e9f3f567b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d79fb30-6e0b-45b1-8e5c-21954d2d6e6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e2be37c-4858-40e5-9ddd-560b0c7e30ef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a9e616f-3786-465b-b886-329f67e3e51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03d89bc-c8dd-4963-b17e-aa3005480c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c5c6363-8da2-4e7c-b72c-935bc104d25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e99c3c6-276f-476b-bce0-0a4fb3ef299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3c00d5-ca98-4d9a-bbf1-3f152b32576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43eb90-8a90-4d48-9a03-e25be33eccbb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125be09-af4c-42d7-8824-91a1cfd1c28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73f196b-f0b4-4d1d-a561-37f59dd9ff9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2" val="iSlide，让PPT设计简单起来！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aad327f-96ee-479b-9e47-4d9af0f21fa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eb7133c-90b8-4a33-a253-8722b77854c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1b866fb-9d07-40b7-a9a9-c9a46eea33a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aa5fb01-bbe2-42b0-be99-0e2d6e93ca0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e051e63-751f-40fa-9ab0-84c32ebe92e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da78c0c-94bf-4188-a5be-bc25ffb19aa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17300a8-8bb0-4700-bc9d-a1b8820e4837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276AA"/>
      </a:accent1>
      <a:accent2>
        <a:srgbClr val="26588B"/>
      </a:accent2>
      <a:accent3>
        <a:srgbClr val="023C63"/>
      </a:accent3>
      <a:accent4>
        <a:srgbClr val="2D9B62"/>
      </a:accent4>
      <a:accent5>
        <a:srgbClr val="8C8C8C"/>
      </a:accent5>
      <a:accent6>
        <a:srgbClr val="6B6B6B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2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2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2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2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27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28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29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30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3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3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3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29</TotalTime>
  <Words>2587</Words>
  <Application>Microsoft Office PowerPoint</Application>
  <PresentationFormat>宽屏</PresentationFormat>
  <Paragraphs>471</Paragraphs>
  <Slides>39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微软雅黑</vt:lpstr>
      <vt:lpstr>Arial</vt:lpstr>
      <vt:lpstr>Calibri</vt:lpstr>
      <vt:lpstr>Impact</vt:lpstr>
      <vt:lpstr>Segoe UI Light</vt:lpstr>
      <vt:lpstr>主题5</vt:lpstr>
      <vt:lpstr>OfficePLUS</vt:lpstr>
      <vt:lpstr>iSlide® PowerPoint standard template.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Project Plan</vt:lpstr>
      <vt:lpstr>Project phases and key tasks</vt:lpstr>
      <vt:lpstr>PowerPoint 演示文稿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Thanks. And Your Slogan Here.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通 刘</cp:lastModifiedBy>
  <cp:revision>19</cp:revision>
  <cp:lastPrinted>2018-02-05T16:00:00Z</cp:lastPrinted>
  <dcterms:created xsi:type="dcterms:W3CDTF">2018-02-05T16:00:00Z</dcterms:created>
  <dcterms:modified xsi:type="dcterms:W3CDTF">2019-03-24T11:27:18Z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2018-11-06T07:54:46.0303480Z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