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64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6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0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6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6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4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0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777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29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C50C05-5394-9D3A-D7FB-97D815476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247899"/>
          </a:xfrm>
        </p:spPr>
        <p:txBody>
          <a:bodyPr>
            <a:normAutofit fontScale="90000"/>
          </a:bodyPr>
          <a:lstStyle/>
          <a:p>
            <a:r>
              <a:rPr lang="en-US" dirty="0"/>
              <a:t>Modern Universal Library Explorer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2BAC3-39A9-AAF1-23C9-1A30E0798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360719"/>
            <a:ext cx="2679356" cy="1465118"/>
          </a:xfrm>
        </p:spPr>
        <p:txBody>
          <a:bodyPr anchor="b">
            <a:normAutofit/>
          </a:bodyPr>
          <a:lstStyle/>
          <a:p>
            <a:r>
              <a:rPr lang="en-US" dirty="0"/>
              <a:t>How MULE will jumpstart your library’s efficiency with simple, clean implementation</a:t>
            </a: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269AF1C7-92FB-8D10-5A4B-D46CBB1E94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8" r="-1" b="-1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57744916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Walbaum Display</vt:lpstr>
      <vt:lpstr>RegattaVTI</vt:lpstr>
      <vt:lpstr>Modern Universal Library Explorer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Universal Library Explorer</dc:title>
  <dc:creator>Gavin Elliott</dc:creator>
  <cp:lastModifiedBy>Gavin Elliott</cp:lastModifiedBy>
  <cp:revision>3</cp:revision>
  <dcterms:created xsi:type="dcterms:W3CDTF">2024-01-09T19:37:03Z</dcterms:created>
  <dcterms:modified xsi:type="dcterms:W3CDTF">2024-01-09T19:53:52Z</dcterms:modified>
</cp:coreProperties>
</file>