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mun" id="{D138E6CC-8157-4E69-B434-9721D5F15FB2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E7E1B-EC47-D18D-CE08-7D6F4D1A7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42127E-6D02-5702-4355-7165E6688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BF47D1-1E48-989B-E6BD-7BF2219E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5B1-864C-48AC-AAF8-72523F64746C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A4089B-6556-A0BA-3C77-4797E04F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A27CE8-C719-EB40-2F49-28AC9465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7A16-1BF3-4F7D-A906-6314968FF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93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FC677-11C2-D2EF-DEDD-505675CC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177785-060A-A50A-2E33-F8CF3C854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50B126-78BD-987D-79D5-8E462BC9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5B1-864C-48AC-AAF8-72523F64746C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F0E3FB-17BD-F202-43D0-29EFC9B3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739AF9-E745-E8A1-A87B-2F5480D9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7A16-1BF3-4F7D-A906-6314968FF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1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E99196-E63E-9955-6DE6-CFCC517BB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E32D43-BA05-0934-1C95-3CCE186BA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F633EE-56E1-AAE2-4B3D-3D19090D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5B1-864C-48AC-AAF8-72523F64746C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709829-F417-CEE3-D2A6-33A71E54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0C8D3D-51E5-B51C-3D4C-AFC219EF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7A16-1BF3-4F7D-A906-6314968FF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06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91C18-AC9F-0E0E-21EB-5EEE5C2F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AEB74-39B6-FB05-0BF9-C0956E185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3416A7-A693-40FD-93EC-2F6A3D08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5B1-864C-48AC-AAF8-72523F64746C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BC047B-935C-58DD-F928-4FD97891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211B9E-E070-6389-B84C-38BA4F56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7A16-1BF3-4F7D-A906-6314968FF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8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2AD39-4164-977C-5DF5-AEAFBBB3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0B513-5406-5827-2286-6C0887B26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3DB2F-C3C3-3250-4007-747C51C2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5B1-864C-48AC-AAF8-72523F64746C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3E4F83-A6DA-378A-08DC-28B66441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220BE0-25D9-79B3-14C2-808EF8C8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7A16-1BF3-4F7D-A906-6314968FF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92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0F326-D4E1-EEFA-1CFD-F143D0FD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B6DE77-84CD-6F55-B530-F957E4420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B52F32-4922-7A02-B1CC-5C0B53B1F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A476C7-9A04-3A0D-F224-995540DB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5B1-864C-48AC-AAF8-72523F64746C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8F23B6-5E38-1FE0-78D6-5EC837CF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A6FFD2-F047-63CA-F7E4-B0474C12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7A16-1BF3-4F7D-A906-6314968FF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02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B1DA7-5A3D-7463-A21D-974AE24B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D7C0F1-18B1-4C6E-2230-04029044B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77347C-84CA-312F-68FA-28241A297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6AB432-92B2-EE48-3EA8-B2F8F2918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DF05CF-1142-DADC-7AED-84032320F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5D9AF2-1FDB-8CF1-C4FC-F3F76425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5B1-864C-48AC-AAF8-72523F64746C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ED14BB-923A-47A8-88FA-440657DF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27AE0B-3F03-EB68-AE74-10E80261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7A16-1BF3-4F7D-A906-6314968FF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16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B57D1-EE99-D1DC-498F-7DC075A5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3464AC-C142-1D7C-5ECE-B0591944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5B1-864C-48AC-AAF8-72523F64746C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BAF407-D18D-FBA2-F1AA-FB5D40F2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B13A4C-17D1-5D72-D123-29BB69FA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7A16-1BF3-4F7D-A906-6314968FF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30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94386E-DC0A-C600-2B2B-6E05B71B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5B1-864C-48AC-AAF8-72523F64746C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8B2665-BECB-EDC1-B8EF-AE2658DC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980D8E-6204-CC72-974F-6DFE097E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7A16-1BF3-4F7D-A906-6314968FF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77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D0E6F-8F46-6742-B98F-E1D614B3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9E317-EB6B-6604-EF0A-3C50BCE3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C3B507-BF69-5C29-53D6-53F87A44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47059E-32C7-1E01-4182-797F97D9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5B1-864C-48AC-AAF8-72523F64746C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FFCA56-D197-A413-CDCE-31966DAC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50155E-BB8F-A647-A573-D08597E3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7A16-1BF3-4F7D-A906-6314968FF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58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B6D0D-A50E-879D-8A0D-0CC6087D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1A1FBE-B810-65D9-B2E7-7DE47749C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883FB9-6C69-1629-D39D-4A81788E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1C29F2-7095-FDE4-6FFE-40069747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F5B1-864C-48AC-AAF8-72523F64746C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BA2288-5A97-21DB-B640-F82A710C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615756-38C0-4228-9620-AA542985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7A16-1BF3-4F7D-A906-6314968FF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83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BFA4A6-D148-AC4F-FA9D-2585F4BC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2B407B-BF2A-15F2-13F1-F79A2CF50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3501ED-7BF4-C226-8FE6-2B0174E74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F5B1-864C-48AC-AAF8-72523F64746C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48816A-4FFA-FB55-21F2-72A233588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57797D-8D2C-27C3-137A-C232023C7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B7A16-1BF3-4F7D-A906-6314968FF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61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0C24BDA0-52C6-8748-A4DB-5B62765B4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41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8407888-2B41-D660-8452-B0BE339075B1}"/>
              </a:ext>
            </a:extLst>
          </p:cNvPr>
          <p:cNvSpPr/>
          <p:nvPr/>
        </p:nvSpPr>
        <p:spPr>
          <a:xfrm>
            <a:off x="7399" y="0"/>
            <a:ext cx="738326" cy="685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Menu Hamburger (min)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8B30BD-9FBE-4850-52B5-2A23DEEE2C1A}"/>
              </a:ext>
            </a:extLst>
          </p:cNvPr>
          <p:cNvSpPr txBox="1"/>
          <p:nvPr/>
        </p:nvSpPr>
        <p:spPr>
          <a:xfrm>
            <a:off x="5546715" y="3244334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Contenue</a:t>
            </a:r>
          </a:p>
        </p:txBody>
      </p:sp>
    </p:spTree>
    <p:extLst>
      <p:ext uri="{BB962C8B-B14F-4D97-AF65-F5344CB8AC3E}">
        <p14:creationId xmlns:p14="http://schemas.microsoft.com/office/powerpoint/2010/main" val="244303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DA37DB-C143-1499-3371-7DFDCF85B4A3}"/>
              </a:ext>
            </a:extLst>
          </p:cNvPr>
          <p:cNvSpPr/>
          <p:nvPr/>
        </p:nvSpPr>
        <p:spPr>
          <a:xfrm>
            <a:off x="745725" y="184149"/>
            <a:ext cx="11438876" cy="4994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fr-FR" dirty="0"/>
              <a:t>Onglet Navigation Comptes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C24BDA0-52C6-8748-A4DB-5B62765B4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41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8407888-2B41-D660-8452-B0BE339075B1}"/>
              </a:ext>
            </a:extLst>
          </p:cNvPr>
          <p:cNvSpPr/>
          <p:nvPr/>
        </p:nvSpPr>
        <p:spPr>
          <a:xfrm>
            <a:off x="7399" y="0"/>
            <a:ext cx="738326" cy="685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Menu Hamburger (min)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8B30BD-9FBE-4850-52B5-2A23DEEE2C1A}"/>
              </a:ext>
            </a:extLst>
          </p:cNvPr>
          <p:cNvSpPr txBox="1"/>
          <p:nvPr/>
        </p:nvSpPr>
        <p:spPr>
          <a:xfrm>
            <a:off x="5546715" y="3244334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Contenue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7C039F34-7312-CE9F-A578-8070254BF0CA}"/>
              </a:ext>
            </a:extLst>
          </p:cNvPr>
          <p:cNvGrpSpPr/>
          <p:nvPr/>
        </p:nvGrpSpPr>
        <p:grpSpPr>
          <a:xfrm>
            <a:off x="168282" y="416688"/>
            <a:ext cx="416560" cy="6204031"/>
            <a:chOff x="168282" y="365604"/>
            <a:chExt cx="416560" cy="6429468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E6CE2380-A5DA-0B41-FCFE-EF3A1F5C9AB5}"/>
                </a:ext>
              </a:extLst>
            </p:cNvPr>
            <p:cNvSpPr/>
            <p:nvPr/>
          </p:nvSpPr>
          <p:spPr>
            <a:xfrm>
              <a:off x="168282" y="365604"/>
              <a:ext cx="416560" cy="416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CC0531D6-A764-C347-AB6B-AC53A88656AE}"/>
                </a:ext>
              </a:extLst>
            </p:cNvPr>
            <p:cNvSpPr/>
            <p:nvPr/>
          </p:nvSpPr>
          <p:spPr>
            <a:xfrm>
              <a:off x="168282" y="1227772"/>
              <a:ext cx="416560" cy="416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5AD2590E-71A3-73C4-55F1-2DF99D7343EA}"/>
                </a:ext>
              </a:extLst>
            </p:cNvPr>
            <p:cNvSpPr/>
            <p:nvPr/>
          </p:nvSpPr>
          <p:spPr>
            <a:xfrm>
              <a:off x="168282" y="2086284"/>
              <a:ext cx="416560" cy="416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8C41DD57-797E-175B-4705-88671CCB3316}"/>
                </a:ext>
              </a:extLst>
            </p:cNvPr>
            <p:cNvSpPr/>
            <p:nvPr/>
          </p:nvSpPr>
          <p:spPr>
            <a:xfrm>
              <a:off x="168282" y="2947232"/>
              <a:ext cx="416560" cy="416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0F042D16-934C-4D16-D7C4-E4ACFBA9E8C4}"/>
                </a:ext>
              </a:extLst>
            </p:cNvPr>
            <p:cNvSpPr/>
            <p:nvPr/>
          </p:nvSpPr>
          <p:spPr>
            <a:xfrm>
              <a:off x="168282" y="3808180"/>
              <a:ext cx="416560" cy="416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A43B4F21-7BAA-6BF6-B190-D81EE3001EBC}"/>
                </a:ext>
              </a:extLst>
            </p:cNvPr>
            <p:cNvSpPr/>
            <p:nvPr/>
          </p:nvSpPr>
          <p:spPr>
            <a:xfrm>
              <a:off x="168282" y="4669128"/>
              <a:ext cx="416560" cy="416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6DC82D0-FCF8-6323-364C-14CC22F541DE}"/>
                </a:ext>
              </a:extLst>
            </p:cNvPr>
            <p:cNvSpPr/>
            <p:nvPr/>
          </p:nvSpPr>
          <p:spPr>
            <a:xfrm>
              <a:off x="168282" y="5530076"/>
              <a:ext cx="416560" cy="416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C57016C-580C-7DA1-37FD-8D2171AF6D76}"/>
                </a:ext>
              </a:extLst>
            </p:cNvPr>
            <p:cNvSpPr/>
            <p:nvPr/>
          </p:nvSpPr>
          <p:spPr>
            <a:xfrm>
              <a:off x="168282" y="6378512"/>
              <a:ext cx="416560" cy="416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038534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Ethan Vernet</dc:creator>
  <cp:lastModifiedBy>Ethan Vernet</cp:lastModifiedBy>
  <cp:revision>1</cp:revision>
  <dcterms:created xsi:type="dcterms:W3CDTF">2023-04-08T07:33:08Z</dcterms:created>
  <dcterms:modified xsi:type="dcterms:W3CDTF">2023-04-08T07:50:56Z</dcterms:modified>
</cp:coreProperties>
</file>