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6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2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9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7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71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8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3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2C25-42C1-4F6D-BA0E-AE8BA4E20B73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95F8-C8BC-4235-AC67-7CA925597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2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288106-75F3-9A2F-AEA9-BCF4CE9C3E4E}"/>
              </a:ext>
            </a:extLst>
          </p:cNvPr>
          <p:cNvCxnSpPr>
            <a:cxnSpLocks/>
          </p:cNvCxnSpPr>
          <p:nvPr/>
        </p:nvCxnSpPr>
        <p:spPr>
          <a:xfrm>
            <a:off x="17742694" y="10266364"/>
            <a:ext cx="0" cy="5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F69E-A903-D2B8-1784-5078B339BAE4}"/>
              </a:ext>
            </a:extLst>
          </p:cNvPr>
          <p:cNvSpPr/>
          <p:nvPr/>
        </p:nvSpPr>
        <p:spPr>
          <a:xfrm>
            <a:off x="16519446" y="1352536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053E3-AA78-A5DB-582E-37032C8D0817}"/>
              </a:ext>
            </a:extLst>
          </p:cNvPr>
          <p:cNvSpPr/>
          <p:nvPr/>
        </p:nvSpPr>
        <p:spPr>
          <a:xfrm>
            <a:off x="16519446" y="9553330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B334E-2E7D-E456-3418-469C89607980}"/>
              </a:ext>
            </a:extLst>
          </p:cNvPr>
          <p:cNvSpPr/>
          <p:nvPr/>
        </p:nvSpPr>
        <p:spPr>
          <a:xfrm>
            <a:off x="16519446" y="17754124"/>
            <a:ext cx="2960846" cy="24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MAIN</a:t>
            </a:r>
            <a:endParaRPr lang="en-AU" sz="5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D68C1-97D5-3C93-4FF9-079FAA96794B}"/>
              </a:ext>
            </a:extLst>
          </p:cNvPr>
          <p:cNvSpPr/>
          <p:nvPr/>
        </p:nvSpPr>
        <p:spPr>
          <a:xfrm>
            <a:off x="20600194" y="1672575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1</a:t>
            </a:r>
            <a:endParaRPr lang="en-AU" sz="5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88426-9908-F6C7-2A64-DF488AD2D67A}"/>
              </a:ext>
            </a:extLst>
          </p:cNvPr>
          <p:cNvSpPr/>
          <p:nvPr/>
        </p:nvSpPr>
        <p:spPr>
          <a:xfrm>
            <a:off x="20600194" y="9873369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1</a:t>
            </a:r>
            <a:endParaRPr lang="en-AU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24976-2012-576F-28FB-7734B750D7BF}"/>
              </a:ext>
            </a:extLst>
          </p:cNvPr>
          <p:cNvSpPr/>
          <p:nvPr/>
        </p:nvSpPr>
        <p:spPr>
          <a:xfrm>
            <a:off x="28987195" y="1672575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2</a:t>
            </a:r>
            <a:endParaRPr lang="en-AU" sz="5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3B22D6-69F5-C193-DBFE-C162092FDE6C}"/>
              </a:ext>
            </a:extLst>
          </p:cNvPr>
          <p:cNvSpPr/>
          <p:nvPr/>
        </p:nvSpPr>
        <p:spPr>
          <a:xfrm>
            <a:off x="28987195" y="18074163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2</a:t>
            </a:r>
            <a:endParaRPr lang="en-AU" sz="5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ADEAE-2C3B-1E75-6884-EA97B8225B41}"/>
              </a:ext>
            </a:extLst>
          </p:cNvPr>
          <p:cNvSpPr/>
          <p:nvPr/>
        </p:nvSpPr>
        <p:spPr>
          <a:xfrm>
            <a:off x="24752618" y="9873369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366F6D-931E-1C8B-BE1B-AAB2CD112DB6}"/>
              </a:ext>
            </a:extLst>
          </p:cNvPr>
          <p:cNvSpPr/>
          <p:nvPr/>
        </p:nvSpPr>
        <p:spPr>
          <a:xfrm>
            <a:off x="24752618" y="18074163"/>
            <a:ext cx="3600926" cy="184943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 </a:t>
            </a:r>
            <a:br>
              <a:rPr lang="en-US" sz="5400" dirty="0"/>
            </a:br>
            <a:r>
              <a:rPr lang="en-US" sz="5400" dirty="0"/>
              <a:t>HEADER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81343A-D5B5-1805-D6D4-4AED7A5D2338}"/>
              </a:ext>
            </a:extLst>
          </p:cNvPr>
          <p:cNvCxnSpPr>
            <a:cxnSpLocks/>
          </p:cNvCxnSpPr>
          <p:nvPr/>
        </p:nvCxnSpPr>
        <p:spPr>
          <a:xfrm>
            <a:off x="29837777" y="3947160"/>
            <a:ext cx="0" cy="13472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F04D3F-47FC-7AAF-736D-8073BB20EBA2}"/>
              </a:ext>
            </a:extLst>
          </p:cNvPr>
          <p:cNvCxnSpPr>
            <a:cxnSpLocks/>
          </p:cNvCxnSpPr>
          <p:nvPr/>
        </p:nvCxnSpPr>
        <p:spPr>
          <a:xfrm flipV="1">
            <a:off x="31605617" y="3947160"/>
            <a:ext cx="0" cy="13472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B3C57A-826B-CEA5-1731-F8FB0E417FB3}"/>
              </a:ext>
            </a:extLst>
          </p:cNvPr>
          <p:cNvCxnSpPr>
            <a:cxnSpLocks/>
          </p:cNvCxnSpPr>
          <p:nvPr/>
        </p:nvCxnSpPr>
        <p:spPr>
          <a:xfrm>
            <a:off x="21579840" y="426720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40C030-4F4F-3554-BE4D-9655B3264AE8}"/>
              </a:ext>
            </a:extLst>
          </p:cNvPr>
          <p:cNvCxnSpPr>
            <a:cxnSpLocks/>
          </p:cNvCxnSpPr>
          <p:nvPr/>
        </p:nvCxnSpPr>
        <p:spPr>
          <a:xfrm flipV="1">
            <a:off x="23347680" y="426720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2850B-08D1-B9D0-A1F7-5334038A5A4E}"/>
              </a:ext>
            </a:extLst>
          </p:cNvPr>
          <p:cNvCxnSpPr>
            <a:cxnSpLocks/>
          </p:cNvCxnSpPr>
          <p:nvPr/>
        </p:nvCxnSpPr>
        <p:spPr>
          <a:xfrm>
            <a:off x="25816560" y="1258824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9F0EDF-28F9-415A-5C56-911EC9099EE4}"/>
              </a:ext>
            </a:extLst>
          </p:cNvPr>
          <p:cNvCxnSpPr>
            <a:cxnSpLocks/>
          </p:cNvCxnSpPr>
          <p:nvPr/>
        </p:nvCxnSpPr>
        <p:spPr>
          <a:xfrm flipV="1">
            <a:off x="27584400" y="1258824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CDA7C04-9173-0197-5A8F-B3A23AE38672}"/>
              </a:ext>
            </a:extLst>
          </p:cNvPr>
          <p:cNvSpPr/>
          <p:nvPr/>
        </p:nvSpPr>
        <p:spPr>
          <a:xfrm>
            <a:off x="11185744" y="1674985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05188A-4A3D-487F-84B2-F29AAA0A5736}"/>
              </a:ext>
            </a:extLst>
          </p:cNvPr>
          <p:cNvSpPr/>
          <p:nvPr/>
        </p:nvSpPr>
        <p:spPr>
          <a:xfrm>
            <a:off x="11185744" y="9875779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A0960-2E01-C016-3883-85DA7775E80D}"/>
              </a:ext>
            </a:extLst>
          </p:cNvPr>
          <p:cNvSpPr/>
          <p:nvPr/>
        </p:nvSpPr>
        <p:spPr>
          <a:xfrm>
            <a:off x="11185744" y="18074163"/>
            <a:ext cx="4228267" cy="1849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POWER</a:t>
            </a:r>
            <a:br>
              <a:rPr lang="en-US" sz="5400" dirty="0"/>
            </a:br>
            <a:r>
              <a:rPr lang="en-US" sz="5400" dirty="0"/>
              <a:t>CONNECTION</a:t>
            </a:r>
            <a:endParaRPr lang="en-AU" sz="5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CCEAC9-B771-DDB8-64C1-EADCFA163C6C}"/>
              </a:ext>
            </a:extLst>
          </p:cNvPr>
          <p:cNvCxnSpPr>
            <a:cxnSpLocks/>
          </p:cNvCxnSpPr>
          <p:nvPr/>
        </p:nvCxnSpPr>
        <p:spPr>
          <a:xfrm>
            <a:off x="12648784" y="426961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8D8270-1295-ADB5-07D8-389A13DBF56D}"/>
              </a:ext>
            </a:extLst>
          </p:cNvPr>
          <p:cNvCxnSpPr>
            <a:cxnSpLocks/>
          </p:cNvCxnSpPr>
          <p:nvPr/>
        </p:nvCxnSpPr>
        <p:spPr>
          <a:xfrm flipV="1">
            <a:off x="14416624" y="426961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BEAAA-BD9C-7EAE-2B27-3BAD397E181A}"/>
              </a:ext>
            </a:extLst>
          </p:cNvPr>
          <p:cNvCxnSpPr>
            <a:cxnSpLocks/>
          </p:cNvCxnSpPr>
          <p:nvPr/>
        </p:nvCxnSpPr>
        <p:spPr>
          <a:xfrm>
            <a:off x="12313504" y="1259065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5EB1AC-B9B8-34A4-B679-CCB8AB587041}"/>
              </a:ext>
            </a:extLst>
          </p:cNvPr>
          <p:cNvCxnSpPr>
            <a:cxnSpLocks/>
          </p:cNvCxnSpPr>
          <p:nvPr/>
        </p:nvCxnSpPr>
        <p:spPr>
          <a:xfrm flipV="1">
            <a:off x="14081344" y="12590650"/>
            <a:ext cx="0" cy="4831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672F28E-A778-A982-4E71-4FD71400B3D7}"/>
              </a:ext>
            </a:extLst>
          </p:cNvPr>
          <p:cNvSpPr/>
          <p:nvPr/>
        </p:nvSpPr>
        <p:spPr>
          <a:xfrm>
            <a:off x="9631680" y="17420157"/>
            <a:ext cx="24292552" cy="37921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3AB853-7D87-C5C7-1387-9516C25F5099}"/>
              </a:ext>
            </a:extLst>
          </p:cNvPr>
          <p:cNvSpPr/>
          <p:nvPr/>
        </p:nvSpPr>
        <p:spPr>
          <a:xfrm>
            <a:off x="10424160" y="9371138"/>
            <a:ext cx="18563034" cy="299954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79B7BD-6DB9-64C5-9EF1-3DD780530655}"/>
              </a:ext>
            </a:extLst>
          </p:cNvPr>
          <p:cNvSpPr/>
          <p:nvPr/>
        </p:nvSpPr>
        <p:spPr>
          <a:xfrm>
            <a:off x="10254381" y="339056"/>
            <a:ext cx="24292552" cy="379213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A7D3D-F4B4-2C86-5CA4-9FA8225071AF}"/>
              </a:ext>
            </a:extLst>
          </p:cNvPr>
          <p:cNvSpPr/>
          <p:nvPr/>
        </p:nvSpPr>
        <p:spPr>
          <a:xfrm>
            <a:off x="14569440" y="8016240"/>
            <a:ext cx="3979069" cy="3383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aseline="-25000" dirty="0"/>
              <a:t>Processor </a:t>
            </a:r>
            <a:endParaRPr lang="en-AU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F2DB8-EE54-6186-7262-E11EEC5A3E6F}"/>
              </a:ext>
            </a:extLst>
          </p:cNvPr>
          <p:cNvSpPr/>
          <p:nvPr/>
        </p:nvSpPr>
        <p:spPr>
          <a:xfrm>
            <a:off x="14569439" y="12679680"/>
            <a:ext cx="3979069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aseline="-25000" dirty="0"/>
              <a:t>Flash Memory 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299469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2997</TotalTime>
  <Words>39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Waters</dc:creator>
  <cp:lastModifiedBy>Ethan Waters</cp:lastModifiedBy>
  <cp:revision>3</cp:revision>
  <dcterms:created xsi:type="dcterms:W3CDTF">2023-08-06T03:30:47Z</dcterms:created>
  <dcterms:modified xsi:type="dcterms:W3CDTF">2023-08-08T05:28:28Z</dcterms:modified>
</cp:coreProperties>
</file>