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3599973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9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534924"/>
            <a:ext cx="26999804" cy="7519835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1344752"/>
            <a:ext cx="26999804" cy="5214884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60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28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149975"/>
            <a:ext cx="7762444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149975"/>
            <a:ext cx="22837334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30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91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384885"/>
            <a:ext cx="31049774" cy="8984801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4454685"/>
            <a:ext cx="31049774" cy="4724895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72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749874"/>
            <a:ext cx="15299889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749874"/>
            <a:ext cx="15299889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71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149976"/>
            <a:ext cx="31049774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294885"/>
            <a:ext cx="15229575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889827"/>
            <a:ext cx="15229575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294885"/>
            <a:ext cx="15304578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889827"/>
            <a:ext cx="15304578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87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36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10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109933"/>
            <a:ext cx="18224867" cy="15349662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70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109933"/>
            <a:ext cx="18224867" cy="15349662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68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149976"/>
            <a:ext cx="3104977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749874"/>
            <a:ext cx="3104977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12C25-42C1-4F6D-BA0E-AE8BA4E20B73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0019561"/>
            <a:ext cx="1214991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527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288106-75F3-9A2F-AEA9-BCF4CE9C3E4E}"/>
              </a:ext>
            </a:extLst>
          </p:cNvPr>
          <p:cNvCxnSpPr>
            <a:cxnSpLocks/>
          </p:cNvCxnSpPr>
          <p:nvPr/>
        </p:nvCxnSpPr>
        <p:spPr>
          <a:xfrm>
            <a:off x="17742694" y="10266364"/>
            <a:ext cx="0" cy="53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F69E-A903-D2B8-1784-5078B339BAE4}"/>
              </a:ext>
            </a:extLst>
          </p:cNvPr>
          <p:cNvSpPr/>
          <p:nvPr/>
        </p:nvSpPr>
        <p:spPr>
          <a:xfrm>
            <a:off x="16519446" y="1352536"/>
            <a:ext cx="2960846" cy="2489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MAIN</a:t>
            </a:r>
            <a:endParaRPr lang="en-AU" sz="5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D053E3-AA78-A5DB-582E-37032C8D0817}"/>
              </a:ext>
            </a:extLst>
          </p:cNvPr>
          <p:cNvSpPr/>
          <p:nvPr/>
        </p:nvSpPr>
        <p:spPr>
          <a:xfrm>
            <a:off x="16519446" y="9553330"/>
            <a:ext cx="2960846" cy="2489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MAIN</a:t>
            </a:r>
            <a:endParaRPr lang="en-AU" sz="5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0B334E-2E7D-E456-3418-469C89607980}"/>
              </a:ext>
            </a:extLst>
          </p:cNvPr>
          <p:cNvSpPr/>
          <p:nvPr/>
        </p:nvSpPr>
        <p:spPr>
          <a:xfrm>
            <a:off x="16519446" y="17754124"/>
            <a:ext cx="2960846" cy="2489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MAIN</a:t>
            </a:r>
            <a:endParaRPr lang="en-AU" sz="5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BD68C1-97D5-3C93-4FF9-079FAA96794B}"/>
              </a:ext>
            </a:extLst>
          </p:cNvPr>
          <p:cNvSpPr/>
          <p:nvPr/>
        </p:nvSpPr>
        <p:spPr>
          <a:xfrm>
            <a:off x="20600194" y="1672575"/>
            <a:ext cx="3600926" cy="18494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COM </a:t>
            </a:r>
            <a:br>
              <a:rPr lang="en-US" sz="5400" dirty="0"/>
            </a:br>
            <a:r>
              <a:rPr lang="en-US" sz="5400" dirty="0"/>
              <a:t>HEADER 1</a:t>
            </a:r>
            <a:endParaRPr lang="en-AU" sz="5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F88426-9908-F6C7-2A64-DF488AD2D67A}"/>
              </a:ext>
            </a:extLst>
          </p:cNvPr>
          <p:cNvSpPr/>
          <p:nvPr/>
        </p:nvSpPr>
        <p:spPr>
          <a:xfrm>
            <a:off x="20600194" y="9873369"/>
            <a:ext cx="3600926" cy="18494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COM </a:t>
            </a:r>
            <a:br>
              <a:rPr lang="en-US" sz="5400" dirty="0"/>
            </a:br>
            <a:r>
              <a:rPr lang="en-US" sz="5400" dirty="0"/>
              <a:t>HEADER 1</a:t>
            </a:r>
            <a:endParaRPr lang="en-AU" sz="5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E24976-2012-576F-28FB-7734B750D7BF}"/>
              </a:ext>
            </a:extLst>
          </p:cNvPr>
          <p:cNvSpPr/>
          <p:nvPr/>
        </p:nvSpPr>
        <p:spPr>
          <a:xfrm>
            <a:off x="28987195" y="1672575"/>
            <a:ext cx="3600926" cy="18494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COM </a:t>
            </a:r>
            <a:br>
              <a:rPr lang="en-US" sz="5400" dirty="0"/>
            </a:br>
            <a:r>
              <a:rPr lang="en-US" sz="5400" dirty="0"/>
              <a:t>HEADER 2</a:t>
            </a:r>
            <a:endParaRPr lang="en-AU" sz="5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3B22D6-69F5-C193-DBFE-C162092FDE6C}"/>
              </a:ext>
            </a:extLst>
          </p:cNvPr>
          <p:cNvSpPr/>
          <p:nvPr/>
        </p:nvSpPr>
        <p:spPr>
          <a:xfrm>
            <a:off x="28987195" y="18074163"/>
            <a:ext cx="3600926" cy="18494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COM </a:t>
            </a:r>
            <a:br>
              <a:rPr lang="en-US" sz="5400" dirty="0"/>
            </a:br>
            <a:r>
              <a:rPr lang="en-US" sz="5400" dirty="0"/>
              <a:t>HEADER 2</a:t>
            </a:r>
            <a:endParaRPr lang="en-AU" sz="5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AADEAE-2C3B-1E75-6884-EA97B8225B41}"/>
              </a:ext>
            </a:extLst>
          </p:cNvPr>
          <p:cNvSpPr/>
          <p:nvPr/>
        </p:nvSpPr>
        <p:spPr>
          <a:xfrm>
            <a:off x="24752618" y="9873369"/>
            <a:ext cx="3600926" cy="18494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COM </a:t>
            </a:r>
            <a:br>
              <a:rPr lang="en-US" sz="5400" dirty="0"/>
            </a:br>
            <a:r>
              <a:rPr lang="en-US" sz="5400" dirty="0"/>
              <a:t>HEADER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366F6D-931E-1C8B-BE1B-AAB2CD112DB6}"/>
              </a:ext>
            </a:extLst>
          </p:cNvPr>
          <p:cNvSpPr/>
          <p:nvPr/>
        </p:nvSpPr>
        <p:spPr>
          <a:xfrm>
            <a:off x="24752618" y="18074163"/>
            <a:ext cx="3600926" cy="18494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COM </a:t>
            </a:r>
            <a:br>
              <a:rPr lang="en-US" sz="5400" dirty="0"/>
            </a:br>
            <a:r>
              <a:rPr lang="en-US" sz="5400" dirty="0"/>
              <a:t>HEADER 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81343A-D5B5-1805-D6D4-4AED7A5D2338}"/>
              </a:ext>
            </a:extLst>
          </p:cNvPr>
          <p:cNvCxnSpPr>
            <a:cxnSpLocks/>
          </p:cNvCxnSpPr>
          <p:nvPr/>
        </p:nvCxnSpPr>
        <p:spPr>
          <a:xfrm>
            <a:off x="29837777" y="3947160"/>
            <a:ext cx="0" cy="134729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F04D3F-47FC-7AAF-736D-8073BB20EBA2}"/>
              </a:ext>
            </a:extLst>
          </p:cNvPr>
          <p:cNvCxnSpPr>
            <a:cxnSpLocks/>
          </p:cNvCxnSpPr>
          <p:nvPr/>
        </p:nvCxnSpPr>
        <p:spPr>
          <a:xfrm flipV="1">
            <a:off x="31605617" y="3947160"/>
            <a:ext cx="0" cy="134729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B3C57A-826B-CEA5-1731-F8FB0E417FB3}"/>
              </a:ext>
            </a:extLst>
          </p:cNvPr>
          <p:cNvCxnSpPr>
            <a:cxnSpLocks/>
          </p:cNvCxnSpPr>
          <p:nvPr/>
        </p:nvCxnSpPr>
        <p:spPr>
          <a:xfrm>
            <a:off x="21579840" y="426720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40C030-4F4F-3554-BE4D-9655B3264AE8}"/>
              </a:ext>
            </a:extLst>
          </p:cNvPr>
          <p:cNvCxnSpPr>
            <a:cxnSpLocks/>
          </p:cNvCxnSpPr>
          <p:nvPr/>
        </p:nvCxnSpPr>
        <p:spPr>
          <a:xfrm flipV="1">
            <a:off x="23347680" y="426720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2850B-08D1-B9D0-A1F7-5334038A5A4E}"/>
              </a:ext>
            </a:extLst>
          </p:cNvPr>
          <p:cNvCxnSpPr>
            <a:cxnSpLocks/>
          </p:cNvCxnSpPr>
          <p:nvPr/>
        </p:nvCxnSpPr>
        <p:spPr>
          <a:xfrm>
            <a:off x="25816560" y="1258824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9F0EDF-28F9-415A-5C56-911EC9099EE4}"/>
              </a:ext>
            </a:extLst>
          </p:cNvPr>
          <p:cNvCxnSpPr>
            <a:cxnSpLocks/>
          </p:cNvCxnSpPr>
          <p:nvPr/>
        </p:nvCxnSpPr>
        <p:spPr>
          <a:xfrm flipV="1">
            <a:off x="27584400" y="1258824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CDA7C04-9173-0197-5A8F-B3A23AE38672}"/>
              </a:ext>
            </a:extLst>
          </p:cNvPr>
          <p:cNvSpPr/>
          <p:nvPr/>
        </p:nvSpPr>
        <p:spPr>
          <a:xfrm>
            <a:off x="11185744" y="1674985"/>
            <a:ext cx="4228267" cy="1849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POWER</a:t>
            </a:r>
            <a:br>
              <a:rPr lang="en-US" sz="5400" dirty="0"/>
            </a:br>
            <a:r>
              <a:rPr lang="en-US" sz="5400" dirty="0"/>
              <a:t>CONNECTION</a:t>
            </a:r>
            <a:endParaRPr lang="en-AU" sz="5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05188A-4A3D-487F-84B2-F29AAA0A5736}"/>
              </a:ext>
            </a:extLst>
          </p:cNvPr>
          <p:cNvSpPr/>
          <p:nvPr/>
        </p:nvSpPr>
        <p:spPr>
          <a:xfrm>
            <a:off x="11185744" y="9875779"/>
            <a:ext cx="4228267" cy="1849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POWER</a:t>
            </a:r>
            <a:br>
              <a:rPr lang="en-US" sz="5400" dirty="0"/>
            </a:br>
            <a:r>
              <a:rPr lang="en-US" sz="5400" dirty="0"/>
              <a:t>CONNECTION</a:t>
            </a:r>
            <a:endParaRPr lang="en-AU" sz="5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A0960-2E01-C016-3883-85DA7775E80D}"/>
              </a:ext>
            </a:extLst>
          </p:cNvPr>
          <p:cNvSpPr/>
          <p:nvPr/>
        </p:nvSpPr>
        <p:spPr>
          <a:xfrm>
            <a:off x="11185744" y="18074163"/>
            <a:ext cx="4228267" cy="1849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POWER</a:t>
            </a:r>
            <a:br>
              <a:rPr lang="en-US" sz="5400" dirty="0"/>
            </a:br>
            <a:r>
              <a:rPr lang="en-US" sz="5400" dirty="0"/>
              <a:t>CONNECTION</a:t>
            </a:r>
            <a:endParaRPr lang="en-AU" sz="5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CCEAC9-B771-DDB8-64C1-EADCFA163C6C}"/>
              </a:ext>
            </a:extLst>
          </p:cNvPr>
          <p:cNvCxnSpPr>
            <a:cxnSpLocks/>
          </p:cNvCxnSpPr>
          <p:nvPr/>
        </p:nvCxnSpPr>
        <p:spPr>
          <a:xfrm>
            <a:off x="12648784" y="426961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8D8270-1295-ADB5-07D8-389A13DBF56D}"/>
              </a:ext>
            </a:extLst>
          </p:cNvPr>
          <p:cNvCxnSpPr>
            <a:cxnSpLocks/>
          </p:cNvCxnSpPr>
          <p:nvPr/>
        </p:nvCxnSpPr>
        <p:spPr>
          <a:xfrm flipV="1">
            <a:off x="14416624" y="426961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0BEAAA-BD9C-7EAE-2B27-3BAD397E181A}"/>
              </a:ext>
            </a:extLst>
          </p:cNvPr>
          <p:cNvCxnSpPr>
            <a:cxnSpLocks/>
          </p:cNvCxnSpPr>
          <p:nvPr/>
        </p:nvCxnSpPr>
        <p:spPr>
          <a:xfrm>
            <a:off x="12313504" y="1259065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5EB1AC-B9B8-34A4-B679-CCB8AB587041}"/>
              </a:ext>
            </a:extLst>
          </p:cNvPr>
          <p:cNvCxnSpPr>
            <a:cxnSpLocks/>
          </p:cNvCxnSpPr>
          <p:nvPr/>
        </p:nvCxnSpPr>
        <p:spPr>
          <a:xfrm flipV="1">
            <a:off x="14081344" y="1259065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672F28E-A778-A982-4E71-4FD71400B3D7}"/>
              </a:ext>
            </a:extLst>
          </p:cNvPr>
          <p:cNvSpPr/>
          <p:nvPr/>
        </p:nvSpPr>
        <p:spPr>
          <a:xfrm>
            <a:off x="9631680" y="17420157"/>
            <a:ext cx="24292552" cy="379213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3AB853-7D87-C5C7-1387-9516C25F5099}"/>
              </a:ext>
            </a:extLst>
          </p:cNvPr>
          <p:cNvSpPr/>
          <p:nvPr/>
        </p:nvSpPr>
        <p:spPr>
          <a:xfrm>
            <a:off x="10424160" y="9371138"/>
            <a:ext cx="18563034" cy="299954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E79B7BD-6DB9-64C5-9EF1-3DD780530655}"/>
              </a:ext>
            </a:extLst>
          </p:cNvPr>
          <p:cNvSpPr/>
          <p:nvPr/>
        </p:nvSpPr>
        <p:spPr>
          <a:xfrm>
            <a:off x="10254381" y="339056"/>
            <a:ext cx="24292552" cy="379213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63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3A7D3D-F4B4-2C86-5CA4-9FA8225071AF}"/>
              </a:ext>
            </a:extLst>
          </p:cNvPr>
          <p:cNvSpPr/>
          <p:nvPr/>
        </p:nvSpPr>
        <p:spPr>
          <a:xfrm>
            <a:off x="14569440" y="8016240"/>
            <a:ext cx="3979069" cy="3383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aseline="-25000" dirty="0"/>
              <a:t>Processor </a:t>
            </a:r>
            <a:endParaRPr lang="en-AU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F2DB8-EE54-6186-7262-E11EEC5A3E6F}"/>
              </a:ext>
            </a:extLst>
          </p:cNvPr>
          <p:cNvSpPr/>
          <p:nvPr/>
        </p:nvSpPr>
        <p:spPr>
          <a:xfrm>
            <a:off x="14569439" y="12679680"/>
            <a:ext cx="3979069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aseline="-25000" dirty="0"/>
              <a:t>Flash Memory </a:t>
            </a:r>
            <a:endParaRPr lang="en-AU" baseline="-25000" dirty="0"/>
          </a:p>
        </p:txBody>
      </p:sp>
    </p:spTree>
    <p:extLst>
      <p:ext uri="{BB962C8B-B14F-4D97-AF65-F5344CB8AC3E}">
        <p14:creationId xmlns:p14="http://schemas.microsoft.com/office/powerpoint/2010/main" val="299469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91B736-E244-B1B9-4B58-0B0E8A0BCA1E}"/>
              </a:ext>
            </a:extLst>
          </p:cNvPr>
          <p:cNvSpPr/>
          <p:nvPr/>
        </p:nvSpPr>
        <p:spPr>
          <a:xfrm>
            <a:off x="12363450" y="2781300"/>
            <a:ext cx="8382000" cy="2514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and configure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LSM9DS1</a:t>
            </a:r>
          </a:p>
          <a:p>
            <a:pPr algn="ctr"/>
            <a:r>
              <a:rPr lang="en-A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and configure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MCP2515</a:t>
            </a:r>
          </a:p>
          <a:p>
            <a:pPr algn="ctr"/>
            <a:r>
              <a:rPr lang="en-GB" sz="1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7881E8-232B-D23A-16B4-7F396EEF1BB2}"/>
              </a:ext>
            </a:extLst>
          </p:cNvPr>
          <p:cNvSpPr/>
          <p:nvPr/>
        </p:nvSpPr>
        <p:spPr>
          <a:xfrm>
            <a:off x="12363450" y="5943600"/>
            <a:ext cx="8382000" cy="2514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for IMU data request from ESP32 Master Node.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034CDC-785B-53E7-D924-B3BADA8F4B35}"/>
              </a:ext>
            </a:extLst>
          </p:cNvPr>
          <p:cNvSpPr/>
          <p:nvPr/>
        </p:nvSpPr>
        <p:spPr>
          <a:xfrm>
            <a:off x="12363450" y="9105900"/>
            <a:ext cx="8382000" cy="2514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sensor data and apply sensor fusion.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225B72-F317-FA98-F9C4-EC4048AB7937}"/>
              </a:ext>
            </a:extLst>
          </p:cNvPr>
          <p:cNvSpPr/>
          <p:nvPr/>
        </p:nvSpPr>
        <p:spPr>
          <a:xfrm>
            <a:off x="12363450" y="12268200"/>
            <a:ext cx="8382000" cy="2514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 data into CAN frame and send to ESP32 Master Node.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0223E72-0ECF-409A-10E4-2E833A063E97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12363450" y="7200900"/>
            <a:ext cx="12700" cy="6324600"/>
          </a:xfrm>
          <a:prstGeom prst="bentConnector3">
            <a:avLst>
              <a:gd name="adj1" fmla="val 14850000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895008-EA7F-5A08-58BC-C84CED24CE4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6554450" y="5295900"/>
            <a:ext cx="0" cy="64770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93A771-56B5-3E3F-B928-C9A44E14A88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6554450" y="8458200"/>
            <a:ext cx="0" cy="64770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EA32A7-014C-21CF-05CB-39EA9C224D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6554450" y="11620500"/>
            <a:ext cx="0" cy="64770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91B736-E244-B1B9-4B58-0B0E8A0BCA1E}"/>
              </a:ext>
            </a:extLst>
          </p:cNvPr>
          <p:cNvSpPr/>
          <p:nvPr/>
        </p:nvSpPr>
        <p:spPr>
          <a:xfrm>
            <a:off x="7918450" y="5943600"/>
            <a:ext cx="6019800" cy="2514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Euler’s Angles on Sensor Nodes for each body segment 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7881E8-232B-D23A-16B4-7F396EEF1BB2}"/>
              </a:ext>
            </a:extLst>
          </p:cNvPr>
          <p:cNvSpPr/>
          <p:nvPr/>
        </p:nvSpPr>
        <p:spPr>
          <a:xfrm>
            <a:off x="14725650" y="5943600"/>
            <a:ext cx="6019800" cy="2514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via CAN bus to Master Node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034CDC-785B-53E7-D924-B3BADA8F4B35}"/>
              </a:ext>
            </a:extLst>
          </p:cNvPr>
          <p:cNvSpPr/>
          <p:nvPr/>
        </p:nvSpPr>
        <p:spPr>
          <a:xfrm>
            <a:off x="21532850" y="5943600"/>
            <a:ext cx="6019800" cy="2514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Collate sensor data and send wirelessly to PC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225B72-F317-FA98-F9C4-EC4048AB7937}"/>
              </a:ext>
            </a:extLst>
          </p:cNvPr>
          <p:cNvSpPr/>
          <p:nvPr/>
        </p:nvSpPr>
        <p:spPr>
          <a:xfrm>
            <a:off x="28340050" y="5943600"/>
            <a:ext cx="6019800" cy="2514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joint angles with PyNiryo library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895008-EA7F-5A08-58BC-C84CED24CE4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3938250" y="7200900"/>
            <a:ext cx="78740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93A771-56B5-3E3F-B928-C9A44E14A88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0745450" y="7200900"/>
            <a:ext cx="78740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EA32A7-014C-21CF-05CB-39EA9C224D8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552650" y="7200900"/>
            <a:ext cx="78740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1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4071</TotalTime>
  <Words>110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Waters</dc:creator>
  <cp:lastModifiedBy>Ethan Waters</cp:lastModifiedBy>
  <cp:revision>5</cp:revision>
  <dcterms:created xsi:type="dcterms:W3CDTF">2023-08-06T03:30:47Z</dcterms:created>
  <dcterms:modified xsi:type="dcterms:W3CDTF">2023-10-31T22:36:46Z</dcterms:modified>
</cp:coreProperties>
</file>