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5999738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3534924"/>
            <a:ext cx="26999804" cy="7519835"/>
          </a:xfrm>
        </p:spPr>
        <p:txBody>
          <a:bodyPr anchor="b"/>
          <a:lstStyle>
            <a:lvl1pPr algn="ctr">
              <a:defRPr sz="177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1344752"/>
            <a:ext cx="26999804" cy="5214884"/>
          </a:xfrm>
        </p:spPr>
        <p:txBody>
          <a:bodyPr/>
          <a:lstStyle>
            <a:lvl1pPr marL="0" indent="0" algn="ctr">
              <a:buNone/>
              <a:defRPr sz="7086"/>
            </a:lvl1pPr>
            <a:lvl2pPr marL="1349974" indent="0" algn="ctr">
              <a:buNone/>
              <a:defRPr sz="5905"/>
            </a:lvl2pPr>
            <a:lvl3pPr marL="2699949" indent="0" algn="ctr">
              <a:buNone/>
              <a:defRPr sz="5315"/>
            </a:lvl3pPr>
            <a:lvl4pPr marL="4049923" indent="0" algn="ctr">
              <a:buNone/>
              <a:defRPr sz="4724"/>
            </a:lvl4pPr>
            <a:lvl5pPr marL="5399898" indent="0" algn="ctr">
              <a:buNone/>
              <a:defRPr sz="4724"/>
            </a:lvl5pPr>
            <a:lvl6pPr marL="6749872" indent="0" algn="ctr">
              <a:buNone/>
              <a:defRPr sz="4724"/>
            </a:lvl6pPr>
            <a:lvl7pPr marL="8099847" indent="0" algn="ctr">
              <a:buNone/>
              <a:defRPr sz="4724"/>
            </a:lvl7pPr>
            <a:lvl8pPr marL="9449821" indent="0" algn="ctr">
              <a:buNone/>
              <a:defRPr sz="4724"/>
            </a:lvl8pPr>
            <a:lvl9pPr marL="10799796" indent="0" algn="ctr">
              <a:buNone/>
              <a:defRPr sz="4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2C25-42C1-4F6D-BA0E-AE8BA4E20B73}" type="datetimeFigureOut">
              <a:rPr lang="en-AU" smtClean="0"/>
              <a:t>6/10/2023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95F8-C8BC-4235-AC67-7CA925597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060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2C25-42C1-4F6D-BA0E-AE8BA4E20B73}" type="datetimeFigureOut">
              <a:rPr lang="en-AU" smtClean="0"/>
              <a:t>6/10/2023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95F8-C8BC-4235-AC67-7CA925597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4280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1149975"/>
            <a:ext cx="7762444" cy="183045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1149975"/>
            <a:ext cx="22837334" cy="18304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2C25-42C1-4F6D-BA0E-AE8BA4E20B73}" type="datetimeFigureOut">
              <a:rPr lang="en-AU" smtClean="0"/>
              <a:t>6/10/2023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95F8-C8BC-4235-AC67-7CA925597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130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2C25-42C1-4F6D-BA0E-AE8BA4E20B73}" type="datetimeFigureOut">
              <a:rPr lang="en-AU" smtClean="0"/>
              <a:t>6/10/2023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95F8-C8BC-4235-AC67-7CA925597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191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5384885"/>
            <a:ext cx="31049774" cy="8984801"/>
          </a:xfrm>
        </p:spPr>
        <p:txBody>
          <a:bodyPr anchor="b"/>
          <a:lstStyle>
            <a:lvl1pPr>
              <a:defRPr sz="177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4454685"/>
            <a:ext cx="31049774" cy="4724895"/>
          </a:xfrm>
        </p:spPr>
        <p:txBody>
          <a:bodyPr/>
          <a:lstStyle>
            <a:lvl1pPr marL="0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1pPr>
            <a:lvl2pPr marL="1349974" indent="0">
              <a:buNone/>
              <a:defRPr sz="5905">
                <a:solidFill>
                  <a:schemeClr val="tx1">
                    <a:tint val="75000"/>
                  </a:schemeClr>
                </a:solidFill>
              </a:defRPr>
            </a:lvl2pPr>
            <a:lvl3pPr marL="2699949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3pPr>
            <a:lvl4pPr marL="4049923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4pPr>
            <a:lvl5pPr marL="53998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5pPr>
            <a:lvl6pPr marL="6749872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6pPr>
            <a:lvl7pPr marL="8099847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7pPr>
            <a:lvl8pPr marL="944982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8pPr>
            <a:lvl9pPr marL="10799796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2C25-42C1-4F6D-BA0E-AE8BA4E20B73}" type="datetimeFigureOut">
              <a:rPr lang="en-AU" smtClean="0"/>
              <a:t>6/10/2023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95F8-C8BC-4235-AC67-7CA925597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472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5749874"/>
            <a:ext cx="15299889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5749874"/>
            <a:ext cx="15299889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2C25-42C1-4F6D-BA0E-AE8BA4E20B73}" type="datetimeFigureOut">
              <a:rPr lang="en-AU" smtClean="0"/>
              <a:t>6/10/2023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95F8-C8BC-4235-AC67-7CA925597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171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149976"/>
            <a:ext cx="31049774" cy="4174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5294885"/>
            <a:ext cx="15229575" cy="2594941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7889827"/>
            <a:ext cx="15229575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5294885"/>
            <a:ext cx="15304578" cy="2594941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7889827"/>
            <a:ext cx="15304578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2C25-42C1-4F6D-BA0E-AE8BA4E20B73}" type="datetimeFigureOut">
              <a:rPr lang="en-AU" smtClean="0"/>
              <a:t>6/10/2023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95F8-C8BC-4235-AC67-7CA925597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787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2C25-42C1-4F6D-BA0E-AE8BA4E20B73}" type="datetimeFigureOut">
              <a:rPr lang="en-AU" smtClean="0"/>
              <a:t>6/10/2023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95F8-C8BC-4235-AC67-7CA925597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136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2C25-42C1-4F6D-BA0E-AE8BA4E20B73}" type="datetimeFigureOut">
              <a:rPr lang="en-AU" smtClean="0"/>
              <a:t>6/10/2023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95F8-C8BC-4235-AC67-7CA925597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10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439968"/>
            <a:ext cx="11610852" cy="5039889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3109933"/>
            <a:ext cx="18224867" cy="15349662"/>
          </a:xfrm>
        </p:spPr>
        <p:txBody>
          <a:bodyPr/>
          <a:lstStyle>
            <a:lvl1pPr>
              <a:defRPr sz="9449"/>
            </a:lvl1pPr>
            <a:lvl2pPr>
              <a:defRPr sz="8268"/>
            </a:lvl2pPr>
            <a:lvl3pPr>
              <a:defRPr sz="7086"/>
            </a:lvl3pPr>
            <a:lvl4pPr>
              <a:defRPr sz="5905"/>
            </a:lvl4pPr>
            <a:lvl5pPr>
              <a:defRPr sz="5905"/>
            </a:lvl5pPr>
            <a:lvl6pPr>
              <a:defRPr sz="5905"/>
            </a:lvl6pPr>
            <a:lvl7pPr>
              <a:defRPr sz="5905"/>
            </a:lvl7pPr>
            <a:lvl8pPr>
              <a:defRPr sz="5905"/>
            </a:lvl8pPr>
            <a:lvl9pPr>
              <a:defRPr sz="59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6479857"/>
            <a:ext cx="11610852" cy="12004738"/>
          </a:xfrm>
        </p:spPr>
        <p:txBody>
          <a:bodyPr/>
          <a:lstStyle>
            <a:lvl1pPr marL="0" indent="0">
              <a:buNone/>
              <a:defRPr sz="4724"/>
            </a:lvl1pPr>
            <a:lvl2pPr marL="1349974" indent="0">
              <a:buNone/>
              <a:defRPr sz="4134"/>
            </a:lvl2pPr>
            <a:lvl3pPr marL="2699949" indent="0">
              <a:buNone/>
              <a:defRPr sz="3543"/>
            </a:lvl3pPr>
            <a:lvl4pPr marL="4049923" indent="0">
              <a:buNone/>
              <a:defRPr sz="2953"/>
            </a:lvl4pPr>
            <a:lvl5pPr marL="5399898" indent="0">
              <a:buNone/>
              <a:defRPr sz="2953"/>
            </a:lvl5pPr>
            <a:lvl6pPr marL="6749872" indent="0">
              <a:buNone/>
              <a:defRPr sz="2953"/>
            </a:lvl6pPr>
            <a:lvl7pPr marL="8099847" indent="0">
              <a:buNone/>
              <a:defRPr sz="2953"/>
            </a:lvl7pPr>
            <a:lvl8pPr marL="9449821" indent="0">
              <a:buNone/>
              <a:defRPr sz="2953"/>
            </a:lvl8pPr>
            <a:lvl9pPr marL="10799796" indent="0">
              <a:buNone/>
              <a:defRPr sz="29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2C25-42C1-4F6D-BA0E-AE8BA4E20B73}" type="datetimeFigureOut">
              <a:rPr lang="en-AU" smtClean="0"/>
              <a:t>6/10/2023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95F8-C8BC-4235-AC67-7CA925597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270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439968"/>
            <a:ext cx="11610852" cy="5039889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3109933"/>
            <a:ext cx="18224867" cy="15349662"/>
          </a:xfrm>
        </p:spPr>
        <p:txBody>
          <a:bodyPr anchor="t"/>
          <a:lstStyle>
            <a:lvl1pPr marL="0" indent="0">
              <a:buNone/>
              <a:defRPr sz="9449"/>
            </a:lvl1pPr>
            <a:lvl2pPr marL="1349974" indent="0">
              <a:buNone/>
              <a:defRPr sz="8268"/>
            </a:lvl2pPr>
            <a:lvl3pPr marL="2699949" indent="0">
              <a:buNone/>
              <a:defRPr sz="7086"/>
            </a:lvl3pPr>
            <a:lvl4pPr marL="4049923" indent="0">
              <a:buNone/>
              <a:defRPr sz="5905"/>
            </a:lvl4pPr>
            <a:lvl5pPr marL="5399898" indent="0">
              <a:buNone/>
              <a:defRPr sz="5905"/>
            </a:lvl5pPr>
            <a:lvl6pPr marL="6749872" indent="0">
              <a:buNone/>
              <a:defRPr sz="5905"/>
            </a:lvl6pPr>
            <a:lvl7pPr marL="8099847" indent="0">
              <a:buNone/>
              <a:defRPr sz="5905"/>
            </a:lvl7pPr>
            <a:lvl8pPr marL="9449821" indent="0">
              <a:buNone/>
              <a:defRPr sz="5905"/>
            </a:lvl8pPr>
            <a:lvl9pPr marL="10799796" indent="0">
              <a:buNone/>
              <a:defRPr sz="59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6479857"/>
            <a:ext cx="11610852" cy="12004738"/>
          </a:xfrm>
        </p:spPr>
        <p:txBody>
          <a:bodyPr/>
          <a:lstStyle>
            <a:lvl1pPr marL="0" indent="0">
              <a:buNone/>
              <a:defRPr sz="4724"/>
            </a:lvl1pPr>
            <a:lvl2pPr marL="1349974" indent="0">
              <a:buNone/>
              <a:defRPr sz="4134"/>
            </a:lvl2pPr>
            <a:lvl3pPr marL="2699949" indent="0">
              <a:buNone/>
              <a:defRPr sz="3543"/>
            </a:lvl3pPr>
            <a:lvl4pPr marL="4049923" indent="0">
              <a:buNone/>
              <a:defRPr sz="2953"/>
            </a:lvl4pPr>
            <a:lvl5pPr marL="5399898" indent="0">
              <a:buNone/>
              <a:defRPr sz="2953"/>
            </a:lvl5pPr>
            <a:lvl6pPr marL="6749872" indent="0">
              <a:buNone/>
              <a:defRPr sz="2953"/>
            </a:lvl6pPr>
            <a:lvl7pPr marL="8099847" indent="0">
              <a:buNone/>
              <a:defRPr sz="2953"/>
            </a:lvl7pPr>
            <a:lvl8pPr marL="9449821" indent="0">
              <a:buNone/>
              <a:defRPr sz="2953"/>
            </a:lvl8pPr>
            <a:lvl9pPr marL="10799796" indent="0">
              <a:buNone/>
              <a:defRPr sz="29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2C25-42C1-4F6D-BA0E-AE8BA4E20B73}" type="datetimeFigureOut">
              <a:rPr lang="en-AU" smtClean="0"/>
              <a:t>6/10/2023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95F8-C8BC-4235-AC67-7CA925597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968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149976"/>
            <a:ext cx="31049774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5749874"/>
            <a:ext cx="31049774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20019561"/>
            <a:ext cx="8099941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12C25-42C1-4F6D-BA0E-AE8BA4E20B73}" type="datetimeFigureOut">
              <a:rPr lang="en-AU" smtClean="0"/>
              <a:t>6/10/2023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20019561"/>
            <a:ext cx="12149912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20019561"/>
            <a:ext cx="8099941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095F8-C8BC-4235-AC67-7CA925597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527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699949" rtl="0" eaLnBrk="1" latinLnBrk="0" hangingPunct="1">
        <a:lnSpc>
          <a:spcPct val="90000"/>
        </a:lnSpc>
        <a:spcBef>
          <a:spcPct val="0"/>
        </a:spcBef>
        <a:buNone/>
        <a:defRPr sz="1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4987" indent="-674987" algn="l" defTabSz="2699949" rtl="0" eaLnBrk="1" latinLnBrk="0" hangingPunct="1">
        <a:lnSpc>
          <a:spcPct val="90000"/>
        </a:lnSpc>
        <a:spcBef>
          <a:spcPts val="2953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1pPr>
      <a:lvl2pPr marL="2024962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2pPr>
      <a:lvl3pPr marL="3374936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905" kern="1200">
          <a:solidFill>
            <a:schemeClr val="tx1"/>
          </a:solidFill>
          <a:latin typeface="+mn-lt"/>
          <a:ea typeface="+mn-ea"/>
          <a:cs typeface="+mn-cs"/>
        </a:defRPr>
      </a:lvl3pPr>
      <a:lvl4pPr marL="4724911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6074885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7424859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774834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10124808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1474783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1pPr>
      <a:lvl2pPr marL="1349974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2pPr>
      <a:lvl3pPr marL="2699949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049923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5399898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6749872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099847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9449821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0799796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FE79B7BD-6DB9-64C5-9EF1-3DD780530655}"/>
              </a:ext>
            </a:extLst>
          </p:cNvPr>
          <p:cNvSpPr/>
          <p:nvPr/>
        </p:nvSpPr>
        <p:spPr>
          <a:xfrm>
            <a:off x="4920008" y="2000582"/>
            <a:ext cx="9417130" cy="453774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4000" dirty="0"/>
              <a:t>ARM Node RP2040 (4 Instances)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CDA7C04-9173-0197-5A8F-B3A23AE38672}"/>
              </a:ext>
            </a:extLst>
          </p:cNvPr>
          <p:cNvSpPr/>
          <p:nvPr/>
        </p:nvSpPr>
        <p:spPr>
          <a:xfrm>
            <a:off x="5466726" y="5002377"/>
            <a:ext cx="2496249" cy="11655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UART Driver</a:t>
            </a:r>
            <a:br>
              <a:rPr lang="en-US" sz="3600" dirty="0"/>
            </a:br>
            <a:endParaRPr lang="en-AU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B61244-1169-ACF1-9E08-77442A9DDE9B}"/>
              </a:ext>
            </a:extLst>
          </p:cNvPr>
          <p:cNvSpPr/>
          <p:nvPr/>
        </p:nvSpPr>
        <p:spPr>
          <a:xfrm>
            <a:off x="14504524" y="5057187"/>
            <a:ext cx="2161475" cy="1165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LSM9DS1</a:t>
            </a:r>
            <a:r>
              <a:rPr lang="en-AU" sz="1800" dirty="0">
                <a:effectLst/>
                <a:latin typeface="Adobe Garamond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AU" sz="5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058AB0-DF5D-AA71-DB8E-ACD02B8F5BEF}"/>
              </a:ext>
            </a:extLst>
          </p:cNvPr>
          <p:cNvSpPr/>
          <p:nvPr/>
        </p:nvSpPr>
        <p:spPr>
          <a:xfrm>
            <a:off x="11698665" y="4942052"/>
            <a:ext cx="2161475" cy="1165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LSM9DS1 Driver</a:t>
            </a:r>
            <a:r>
              <a:rPr lang="en-AU" sz="1800" dirty="0">
                <a:effectLst/>
                <a:latin typeface="Adobe Garamond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AU" sz="5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456967-1798-740E-B5F3-34B5EFED52CF}"/>
              </a:ext>
            </a:extLst>
          </p:cNvPr>
          <p:cNvSpPr/>
          <p:nvPr/>
        </p:nvSpPr>
        <p:spPr>
          <a:xfrm>
            <a:off x="11698666" y="2796170"/>
            <a:ext cx="2161475" cy="15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Low Pass Filter</a:t>
            </a:r>
            <a:endParaRPr lang="en-AU" sz="5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B285FB-D139-8DCB-30A5-C312437C5510}"/>
              </a:ext>
            </a:extLst>
          </p:cNvPr>
          <p:cNvSpPr/>
          <p:nvPr/>
        </p:nvSpPr>
        <p:spPr>
          <a:xfrm>
            <a:off x="5466726" y="2975390"/>
            <a:ext cx="2496249" cy="1165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CAN bus Driver</a:t>
            </a:r>
            <a:r>
              <a:rPr lang="en-AU" sz="1800" dirty="0">
                <a:effectLst/>
                <a:latin typeface="Adobe Garamond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AU" sz="5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54E5E9-4C06-A622-AE38-48A465BA4A46}"/>
              </a:ext>
            </a:extLst>
          </p:cNvPr>
          <p:cNvSpPr/>
          <p:nvPr/>
        </p:nvSpPr>
        <p:spPr>
          <a:xfrm>
            <a:off x="5466726" y="7013552"/>
            <a:ext cx="2496249" cy="11655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ESP32-S3</a:t>
            </a:r>
            <a:br>
              <a:rPr lang="en-US" sz="3600" dirty="0"/>
            </a:br>
            <a:endParaRPr lang="en-AU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DA6E4F-1565-E4BF-9BBF-2A2AB5BC549F}"/>
              </a:ext>
            </a:extLst>
          </p:cNvPr>
          <p:cNvSpPr/>
          <p:nvPr/>
        </p:nvSpPr>
        <p:spPr>
          <a:xfrm>
            <a:off x="1262490" y="5143440"/>
            <a:ext cx="3333750" cy="19666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Master Node RP2040 </a:t>
            </a:r>
            <a:br>
              <a:rPr lang="en-AU" sz="3600" dirty="0"/>
            </a:br>
            <a:r>
              <a:rPr lang="en-AU" sz="3600" dirty="0"/>
              <a:t>(1 instance)</a:t>
            </a:r>
            <a:endParaRPr lang="en-AU" sz="5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69DADA-74CC-809B-3E5B-F0A00565EB86}"/>
              </a:ext>
            </a:extLst>
          </p:cNvPr>
          <p:cNvCxnSpPr>
            <a:cxnSpLocks/>
            <a:stCxn id="6" idx="1"/>
            <a:endCxn id="91" idx="3"/>
          </p:cNvCxnSpPr>
          <p:nvPr/>
        </p:nvCxnSpPr>
        <p:spPr>
          <a:xfrm flipH="1">
            <a:off x="4427577" y="3558170"/>
            <a:ext cx="1039149" cy="509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9CBCCF0-FA7E-3D2A-3755-5A9B53B6FB84}"/>
              </a:ext>
            </a:extLst>
          </p:cNvPr>
          <p:cNvCxnSpPr>
            <a:cxnSpLocks/>
          </p:cNvCxnSpPr>
          <p:nvPr/>
        </p:nvCxnSpPr>
        <p:spPr>
          <a:xfrm flipV="1">
            <a:off x="12779402" y="4390061"/>
            <a:ext cx="0" cy="56460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3022F9-D766-98CC-C8E8-1FC2AD6BA026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13860140" y="5639967"/>
            <a:ext cx="64438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4BE7F37-C0D0-83B4-31AA-DBF300E3A5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714850" y="6175310"/>
            <a:ext cx="1" cy="83824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4612454-393C-FC01-1082-5DE87C85FEA2}"/>
              </a:ext>
            </a:extLst>
          </p:cNvPr>
          <p:cNvSpPr/>
          <p:nvPr/>
        </p:nvSpPr>
        <p:spPr>
          <a:xfrm>
            <a:off x="5047975" y="8796649"/>
            <a:ext cx="3333750" cy="19666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/>
              <a:t>Niryo</a:t>
            </a:r>
            <a:r>
              <a:rPr lang="en-AU" sz="3600" dirty="0"/>
              <a:t> Robot Server</a:t>
            </a:r>
            <a:br>
              <a:rPr lang="en-AU" sz="3600" dirty="0"/>
            </a:br>
            <a:r>
              <a:rPr lang="en-AU" sz="3600" dirty="0"/>
              <a:t>(1 instance)</a:t>
            </a:r>
            <a:endParaRPr lang="en-AU" sz="54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98011A5-10FC-C4F7-862C-5CCC4D81E06E}"/>
              </a:ext>
            </a:extLst>
          </p:cNvPr>
          <p:cNvCxnSpPr>
            <a:cxnSpLocks/>
            <a:stCxn id="7" idx="2"/>
            <a:endCxn id="56" idx="0"/>
          </p:cNvCxnSpPr>
          <p:nvPr/>
        </p:nvCxnSpPr>
        <p:spPr>
          <a:xfrm flipH="1">
            <a:off x="6714850" y="8179112"/>
            <a:ext cx="1" cy="6175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DD2958EA-18E6-8735-B172-6D2426B55F16}"/>
              </a:ext>
            </a:extLst>
          </p:cNvPr>
          <p:cNvSpPr/>
          <p:nvPr/>
        </p:nvSpPr>
        <p:spPr>
          <a:xfrm>
            <a:off x="229504" y="12672161"/>
            <a:ext cx="9417130" cy="453774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4000" dirty="0"/>
              <a:t>Master Node RP2040 </a:t>
            </a:r>
            <a:br>
              <a:rPr lang="en-AU" sz="4000" dirty="0"/>
            </a:br>
            <a:r>
              <a:rPr lang="en-AU" sz="4000" dirty="0"/>
              <a:t>(1 instance)</a:t>
            </a:r>
            <a:endParaRPr lang="en-AU" sz="60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B224030-8CC5-0572-9CF8-684B6DA48E07}"/>
              </a:ext>
            </a:extLst>
          </p:cNvPr>
          <p:cNvSpPr/>
          <p:nvPr/>
        </p:nvSpPr>
        <p:spPr>
          <a:xfrm>
            <a:off x="3955994" y="15668859"/>
            <a:ext cx="2496249" cy="11655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UART Driver</a:t>
            </a:r>
            <a:br>
              <a:rPr lang="en-US" sz="3600" dirty="0"/>
            </a:br>
            <a:endParaRPr lang="en-AU" sz="36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E784643-1E81-321C-84DE-B8FCC1B6CA59}"/>
              </a:ext>
            </a:extLst>
          </p:cNvPr>
          <p:cNvSpPr/>
          <p:nvPr/>
        </p:nvSpPr>
        <p:spPr>
          <a:xfrm>
            <a:off x="10063397" y="17898586"/>
            <a:ext cx="3333747" cy="18399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ARM Node RP2040 (4 Instances)</a:t>
            </a:r>
          </a:p>
          <a:p>
            <a:pPr algn="ctr"/>
            <a:r>
              <a:rPr lang="en-AU" sz="1800" dirty="0">
                <a:effectLst/>
                <a:latin typeface="Adobe Garamond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AU" sz="54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E11344F-0CCB-72A5-6D29-A1B7166CB9E8}"/>
              </a:ext>
            </a:extLst>
          </p:cNvPr>
          <p:cNvSpPr/>
          <p:nvPr/>
        </p:nvSpPr>
        <p:spPr>
          <a:xfrm>
            <a:off x="7008161" y="15613631"/>
            <a:ext cx="2161475" cy="1165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CAN bus Driver</a:t>
            </a:r>
            <a:r>
              <a:rPr lang="en-AU" sz="1800" dirty="0">
                <a:effectLst/>
                <a:latin typeface="Adobe Garamond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AU" sz="54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D0DA937-0562-DE63-73B6-5BA60DA5CB03}"/>
              </a:ext>
            </a:extLst>
          </p:cNvPr>
          <p:cNvSpPr/>
          <p:nvPr/>
        </p:nvSpPr>
        <p:spPr>
          <a:xfrm>
            <a:off x="639242" y="15676232"/>
            <a:ext cx="2496249" cy="1165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CAN bus Driver</a:t>
            </a:r>
            <a:r>
              <a:rPr lang="en-AU" sz="1800" dirty="0">
                <a:effectLst/>
                <a:latin typeface="Adobe Garamond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AU" sz="54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9ABF669-B052-8DEE-94E6-154ABB4853F7}"/>
              </a:ext>
            </a:extLst>
          </p:cNvPr>
          <p:cNvSpPr/>
          <p:nvPr/>
        </p:nvSpPr>
        <p:spPr>
          <a:xfrm>
            <a:off x="3955994" y="17440175"/>
            <a:ext cx="2488002" cy="11655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Master Node ESP32-S3</a:t>
            </a:r>
            <a:endParaRPr lang="en-AU" sz="32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3A4823B-8000-35E5-85D0-1F188A8CBE1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1957684" y="16876718"/>
            <a:ext cx="1" cy="4466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C6FA973-C02D-FD15-FC0D-BA7830D6E81C}"/>
              </a:ext>
            </a:extLst>
          </p:cNvPr>
          <p:cNvCxnSpPr>
            <a:cxnSpLocks/>
          </p:cNvCxnSpPr>
          <p:nvPr/>
        </p:nvCxnSpPr>
        <p:spPr>
          <a:xfrm flipH="1">
            <a:off x="9169636" y="16251639"/>
            <a:ext cx="100909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B73F3E7-FBE6-C710-257F-FD143FA8E4D8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5199995" y="16834419"/>
            <a:ext cx="4122" cy="60575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224A3D6B-D440-0BDA-4877-589F4BC736E8}"/>
              </a:ext>
            </a:extLst>
          </p:cNvPr>
          <p:cNvSpPr/>
          <p:nvPr/>
        </p:nvSpPr>
        <p:spPr>
          <a:xfrm>
            <a:off x="3537242" y="19223272"/>
            <a:ext cx="3333750" cy="19666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/>
              <a:t>Niryo</a:t>
            </a:r>
            <a:r>
              <a:rPr lang="en-AU" sz="3600" dirty="0"/>
              <a:t> Robot Server</a:t>
            </a:r>
            <a:br>
              <a:rPr lang="en-AU" sz="3600" dirty="0"/>
            </a:br>
            <a:r>
              <a:rPr lang="en-AU" sz="3600" dirty="0"/>
              <a:t>(1 instance)</a:t>
            </a:r>
            <a:endParaRPr lang="en-AU" sz="54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FD665F5-F2CB-E36A-2C10-6376B8C0B52E}"/>
              </a:ext>
            </a:extLst>
          </p:cNvPr>
          <p:cNvCxnSpPr>
            <a:cxnSpLocks/>
            <a:stCxn id="67" idx="2"/>
            <a:endCxn id="79" idx="0"/>
          </p:cNvCxnSpPr>
          <p:nvPr/>
        </p:nvCxnSpPr>
        <p:spPr>
          <a:xfrm>
            <a:off x="5199995" y="18605735"/>
            <a:ext cx="4122" cy="6175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AE57A5F6-A8DB-31A5-69EC-748CD8D1CEAD}"/>
              </a:ext>
            </a:extLst>
          </p:cNvPr>
          <p:cNvSpPr/>
          <p:nvPr/>
        </p:nvSpPr>
        <p:spPr>
          <a:xfrm>
            <a:off x="10139900" y="15212494"/>
            <a:ext cx="3197238" cy="2093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dirty="0"/>
          </a:p>
          <a:p>
            <a:pPr algn="ctr"/>
            <a:r>
              <a:rPr lang="en-AU" sz="3600" dirty="0"/>
              <a:t>CAN bus Controller Transceiver</a:t>
            </a:r>
          </a:p>
          <a:p>
            <a:pPr algn="ctr"/>
            <a:endParaRPr lang="en-AU" sz="5400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8F57EB8-3806-6566-E108-FC1E1EC32965}"/>
              </a:ext>
            </a:extLst>
          </p:cNvPr>
          <p:cNvCxnSpPr>
            <a:cxnSpLocks/>
            <a:stCxn id="62" idx="0"/>
            <a:endCxn id="84" idx="2"/>
          </p:cNvCxnSpPr>
          <p:nvPr/>
        </p:nvCxnSpPr>
        <p:spPr>
          <a:xfrm flipV="1">
            <a:off x="11730271" y="17305531"/>
            <a:ext cx="8248" cy="5930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59B034DE-C528-D1A2-8E57-A25410EA7168}"/>
              </a:ext>
            </a:extLst>
          </p:cNvPr>
          <p:cNvSpPr/>
          <p:nvPr/>
        </p:nvSpPr>
        <p:spPr>
          <a:xfrm>
            <a:off x="1230339" y="2516748"/>
            <a:ext cx="3197238" cy="2093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dirty="0"/>
          </a:p>
          <a:p>
            <a:pPr algn="ctr"/>
            <a:r>
              <a:rPr lang="en-AU" sz="3600" dirty="0"/>
              <a:t>CAN bus Controller Transceiver</a:t>
            </a:r>
          </a:p>
          <a:p>
            <a:pPr algn="ctr"/>
            <a:endParaRPr lang="en-AU" sz="5400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D2FA25D-ED39-1281-3DCA-6870809D06D0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2828958" y="4609785"/>
            <a:ext cx="0" cy="6175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7BC31309-16E7-A610-C091-BA137A4EFB51}"/>
              </a:ext>
            </a:extLst>
          </p:cNvPr>
          <p:cNvSpPr/>
          <p:nvPr/>
        </p:nvSpPr>
        <p:spPr>
          <a:xfrm>
            <a:off x="8610512" y="4942052"/>
            <a:ext cx="2496249" cy="1165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Kalman Filter Driver</a:t>
            </a:r>
            <a:r>
              <a:rPr lang="en-AU" sz="1800" dirty="0">
                <a:effectLst/>
                <a:latin typeface="Adobe Garamond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AU" sz="54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D32D7B7-EF78-266C-0F62-C3F9A573D2B2}"/>
              </a:ext>
            </a:extLst>
          </p:cNvPr>
          <p:cNvSpPr/>
          <p:nvPr/>
        </p:nvSpPr>
        <p:spPr>
          <a:xfrm>
            <a:off x="8163268" y="2975390"/>
            <a:ext cx="3019901" cy="17697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Main – Send sensor data to master node </a:t>
            </a:r>
            <a:endParaRPr lang="en-AU" sz="44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17711C9-5781-1A53-1F40-4FD0C634472A}"/>
              </a:ext>
            </a:extLst>
          </p:cNvPr>
          <p:cNvSpPr/>
          <p:nvPr/>
        </p:nvSpPr>
        <p:spPr>
          <a:xfrm>
            <a:off x="761601" y="17323326"/>
            <a:ext cx="2392167" cy="13992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dirty="0"/>
          </a:p>
          <a:p>
            <a:pPr algn="ctr"/>
            <a:r>
              <a:rPr lang="en-AU" sz="3600" dirty="0"/>
              <a:t>CAN bus Transceiver</a:t>
            </a:r>
          </a:p>
          <a:p>
            <a:pPr algn="ctr"/>
            <a:endParaRPr lang="en-AU" sz="5400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E5D2EF7-5CFC-7A97-F2CA-399D960F69AE}"/>
              </a:ext>
            </a:extLst>
          </p:cNvPr>
          <p:cNvCxnSpPr>
            <a:cxnSpLocks/>
            <a:stCxn id="106" idx="3"/>
            <a:endCxn id="67" idx="1"/>
          </p:cNvCxnSpPr>
          <p:nvPr/>
        </p:nvCxnSpPr>
        <p:spPr>
          <a:xfrm>
            <a:off x="3153768" y="18022955"/>
            <a:ext cx="80222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5ABD2C8-4E02-6764-1CB9-77C5F873B9CD}"/>
              </a:ext>
            </a:extLst>
          </p:cNvPr>
          <p:cNvSpPr/>
          <p:nvPr/>
        </p:nvSpPr>
        <p:spPr>
          <a:xfrm>
            <a:off x="14155022" y="13258054"/>
            <a:ext cx="7653291" cy="5493961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4000" dirty="0"/>
              <a:t>Master Node ESP-32 </a:t>
            </a:r>
          </a:p>
          <a:p>
            <a:pPr algn="ctr"/>
            <a:r>
              <a:rPr lang="en-AU" sz="4000" dirty="0"/>
              <a:t>(1 instance)</a:t>
            </a:r>
            <a:endParaRPr lang="en-AU" sz="60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F194A0B-A486-AD40-526C-4D2CDF837384}"/>
              </a:ext>
            </a:extLst>
          </p:cNvPr>
          <p:cNvSpPr/>
          <p:nvPr/>
        </p:nvSpPr>
        <p:spPr>
          <a:xfrm>
            <a:off x="350004" y="13417792"/>
            <a:ext cx="3187238" cy="2117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Main – control the sampling of sensor data and prepare for wireless transmission </a:t>
            </a:r>
            <a:endParaRPr lang="en-AU" sz="5400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2980947-5085-D735-4289-6C5BF40820B5}"/>
              </a:ext>
            </a:extLst>
          </p:cNvPr>
          <p:cNvSpPr/>
          <p:nvPr/>
        </p:nvSpPr>
        <p:spPr>
          <a:xfrm>
            <a:off x="14427743" y="17133848"/>
            <a:ext cx="2496249" cy="11655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WIFI Driver</a:t>
            </a:r>
            <a:br>
              <a:rPr lang="en-US" sz="3600" dirty="0"/>
            </a:br>
            <a:endParaRPr lang="en-AU" sz="36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2AD51C9-8675-874B-34B8-8F5857EBA5BB}"/>
              </a:ext>
            </a:extLst>
          </p:cNvPr>
          <p:cNvSpPr/>
          <p:nvPr/>
        </p:nvSpPr>
        <p:spPr>
          <a:xfrm>
            <a:off x="17196712" y="17098797"/>
            <a:ext cx="4200783" cy="12356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Client Driver</a:t>
            </a:r>
            <a:br>
              <a:rPr lang="en-US" sz="3600" dirty="0"/>
            </a:br>
            <a:r>
              <a:rPr lang="en-US" sz="3600" dirty="0"/>
              <a:t>(Send Over Socket)</a:t>
            </a:r>
            <a:endParaRPr lang="en-AU" sz="3600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FA5BCD4-4542-1FCF-BAB5-537E0A1F7DF4}"/>
              </a:ext>
            </a:extLst>
          </p:cNvPr>
          <p:cNvSpPr/>
          <p:nvPr/>
        </p:nvSpPr>
        <p:spPr>
          <a:xfrm>
            <a:off x="17630228" y="19152565"/>
            <a:ext cx="3333750" cy="19666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/>
              <a:t>Niryo</a:t>
            </a:r>
            <a:r>
              <a:rPr lang="en-AU" sz="3600" dirty="0"/>
              <a:t> Robot Server</a:t>
            </a:r>
            <a:br>
              <a:rPr lang="en-AU" sz="3600" dirty="0"/>
            </a:br>
            <a:r>
              <a:rPr lang="en-AU" sz="3600" dirty="0"/>
              <a:t>(1 instance)</a:t>
            </a:r>
            <a:endParaRPr lang="en-AU" sz="5400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165877B-3FDC-3A5E-2836-0A20EA45E0D3}"/>
              </a:ext>
            </a:extLst>
          </p:cNvPr>
          <p:cNvCxnSpPr>
            <a:cxnSpLocks/>
            <a:stCxn id="116" idx="2"/>
            <a:endCxn id="117" idx="0"/>
          </p:cNvCxnSpPr>
          <p:nvPr/>
        </p:nvCxnSpPr>
        <p:spPr>
          <a:xfrm flipH="1">
            <a:off x="19297103" y="18334459"/>
            <a:ext cx="1" cy="8181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37610B5-B588-B3C5-C07D-AF20A59F4314}"/>
              </a:ext>
            </a:extLst>
          </p:cNvPr>
          <p:cNvSpPr/>
          <p:nvPr/>
        </p:nvSpPr>
        <p:spPr>
          <a:xfrm>
            <a:off x="17936518" y="15259472"/>
            <a:ext cx="2496249" cy="1165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CAN bus Driver</a:t>
            </a:r>
            <a:r>
              <a:rPr lang="en-AU" sz="1800" dirty="0">
                <a:effectLst/>
                <a:latin typeface="Adobe Garamond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AU" sz="5400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9450BFF-52CA-AD91-C85A-B154F5312B29}"/>
              </a:ext>
            </a:extLst>
          </p:cNvPr>
          <p:cNvSpPr/>
          <p:nvPr/>
        </p:nvSpPr>
        <p:spPr>
          <a:xfrm>
            <a:off x="22137570" y="15142623"/>
            <a:ext cx="2392167" cy="13992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dirty="0"/>
          </a:p>
          <a:p>
            <a:pPr algn="ctr"/>
            <a:r>
              <a:rPr lang="en-AU" sz="3600" dirty="0"/>
              <a:t>CAN bus Transceiver</a:t>
            </a:r>
          </a:p>
          <a:p>
            <a:pPr algn="ctr"/>
            <a:endParaRPr lang="en-AU" sz="5400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5A8A148-7E8B-7F45-CB40-5DD4714C5C65}"/>
              </a:ext>
            </a:extLst>
          </p:cNvPr>
          <p:cNvSpPr/>
          <p:nvPr/>
        </p:nvSpPr>
        <p:spPr>
          <a:xfrm>
            <a:off x="14421071" y="14630513"/>
            <a:ext cx="2575170" cy="2117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Main – Send embedded system output via </a:t>
            </a:r>
            <a:r>
              <a:rPr lang="en-AU" sz="2800" dirty="0" err="1"/>
              <a:t>wifi</a:t>
            </a:r>
            <a:endParaRPr lang="en-AU" sz="5400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C50B00D-8B04-7FC6-A280-813766254334}"/>
              </a:ext>
            </a:extLst>
          </p:cNvPr>
          <p:cNvSpPr/>
          <p:nvPr/>
        </p:nvSpPr>
        <p:spPr>
          <a:xfrm>
            <a:off x="22139749" y="17241510"/>
            <a:ext cx="3333750" cy="19666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/>
              <a:t>Niryo</a:t>
            </a:r>
            <a:r>
              <a:rPr lang="en-AU" sz="3600" dirty="0"/>
              <a:t> Robot Server</a:t>
            </a:r>
            <a:br>
              <a:rPr lang="en-AU" sz="3600" dirty="0"/>
            </a:br>
            <a:r>
              <a:rPr lang="en-AU" sz="3600" dirty="0"/>
              <a:t>(1 instance)</a:t>
            </a:r>
            <a:endParaRPr lang="en-AU" sz="5400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D7476A9-A2F1-1366-5858-E19BFD6078A4}"/>
              </a:ext>
            </a:extLst>
          </p:cNvPr>
          <p:cNvCxnSpPr>
            <a:cxnSpLocks/>
            <a:stCxn id="125" idx="3"/>
          </p:cNvCxnSpPr>
          <p:nvPr/>
        </p:nvCxnSpPr>
        <p:spPr>
          <a:xfrm flipV="1">
            <a:off x="20432767" y="15807495"/>
            <a:ext cx="1845684" cy="3475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F46DC6B-9AC2-706E-8CFC-9DF10134F41C}"/>
              </a:ext>
            </a:extLst>
          </p:cNvPr>
          <p:cNvCxnSpPr>
            <a:cxnSpLocks/>
            <a:endCxn id="129" idx="0"/>
          </p:cNvCxnSpPr>
          <p:nvPr/>
        </p:nvCxnSpPr>
        <p:spPr>
          <a:xfrm>
            <a:off x="23806624" y="16541881"/>
            <a:ext cx="0" cy="6996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0627B08-C012-547B-24A3-65E21832D2DA}"/>
              </a:ext>
            </a:extLst>
          </p:cNvPr>
          <p:cNvSpPr/>
          <p:nvPr/>
        </p:nvSpPr>
        <p:spPr>
          <a:xfrm>
            <a:off x="26566817" y="13790173"/>
            <a:ext cx="8962559" cy="368446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4000" dirty="0" err="1"/>
              <a:t>Niryo</a:t>
            </a:r>
            <a:r>
              <a:rPr lang="en-AU" sz="4000" dirty="0"/>
              <a:t> Robot Server</a:t>
            </a:r>
            <a:br>
              <a:rPr lang="en-AU" sz="4000" dirty="0"/>
            </a:br>
            <a:r>
              <a:rPr lang="en-AU" sz="4000" dirty="0"/>
              <a:t>(1 instance)</a:t>
            </a:r>
          </a:p>
          <a:p>
            <a:pPr algn="ctr"/>
            <a:endParaRPr lang="en-AU" sz="6000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A71D926-557F-6709-FB9E-C64353AEAA13}"/>
              </a:ext>
            </a:extLst>
          </p:cNvPr>
          <p:cNvSpPr/>
          <p:nvPr/>
        </p:nvSpPr>
        <p:spPr>
          <a:xfrm>
            <a:off x="26833830" y="16008602"/>
            <a:ext cx="4200783" cy="12356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Server Driver</a:t>
            </a:r>
            <a:br>
              <a:rPr lang="en-US" sz="3600" dirty="0"/>
            </a:br>
            <a:r>
              <a:rPr lang="en-US" sz="3600" dirty="0"/>
              <a:t>(Receive Over Socket)</a:t>
            </a:r>
            <a:endParaRPr lang="en-AU" sz="3600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3A936E-4909-9BB5-5F81-FED081438FF6}"/>
              </a:ext>
            </a:extLst>
          </p:cNvPr>
          <p:cNvSpPr/>
          <p:nvPr/>
        </p:nvSpPr>
        <p:spPr>
          <a:xfrm>
            <a:off x="26041397" y="17987005"/>
            <a:ext cx="2488002" cy="11655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Master Node ESP32-S3</a:t>
            </a:r>
            <a:endParaRPr lang="en-AU" sz="3200" dirty="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B192D69-686F-9FCB-F0F9-B971E0BE2714}"/>
              </a:ext>
            </a:extLst>
          </p:cNvPr>
          <p:cNvCxnSpPr>
            <a:cxnSpLocks/>
            <a:stCxn id="141" idx="0"/>
          </p:cNvCxnSpPr>
          <p:nvPr/>
        </p:nvCxnSpPr>
        <p:spPr>
          <a:xfrm flipV="1">
            <a:off x="27285398" y="17368402"/>
            <a:ext cx="0" cy="6186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FEECD4E-A940-45F1-9B82-852350CB450B}"/>
              </a:ext>
            </a:extLst>
          </p:cNvPr>
          <p:cNvSpPr/>
          <p:nvPr/>
        </p:nvSpPr>
        <p:spPr>
          <a:xfrm>
            <a:off x="31823348" y="15401740"/>
            <a:ext cx="3333750" cy="19666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/>
              <a:t>Niryo</a:t>
            </a:r>
            <a:r>
              <a:rPr lang="en-AU" sz="3600" dirty="0"/>
              <a:t> Robot Driver</a:t>
            </a:r>
            <a:endParaRPr lang="en-AU" sz="5400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CCC1B4E-D539-C358-2A6F-3E0DEC8D8DDA}"/>
              </a:ext>
            </a:extLst>
          </p:cNvPr>
          <p:cNvSpPr/>
          <p:nvPr/>
        </p:nvSpPr>
        <p:spPr>
          <a:xfrm>
            <a:off x="27090612" y="15179780"/>
            <a:ext cx="3019901" cy="7560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Main – Move robot</a:t>
            </a:r>
            <a:endParaRPr lang="en-AU" sz="4400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D564D77-3E20-F840-450A-F4467C9EE23A}"/>
              </a:ext>
            </a:extLst>
          </p:cNvPr>
          <p:cNvSpPr/>
          <p:nvPr/>
        </p:nvSpPr>
        <p:spPr>
          <a:xfrm>
            <a:off x="28818539" y="18015158"/>
            <a:ext cx="2488002" cy="11655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r>
              <a:rPr lang="en-US" sz="3200" dirty="0" err="1"/>
              <a:t>PiVision</a:t>
            </a:r>
            <a:r>
              <a:rPr lang="en-US" sz="3200" dirty="0"/>
              <a:t> Master</a:t>
            </a:r>
            <a:endParaRPr lang="en-AU" sz="3200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FD2F90B-A883-FB52-9E38-59BB080F972C}"/>
              </a:ext>
            </a:extLst>
          </p:cNvPr>
          <p:cNvCxnSpPr>
            <a:cxnSpLocks/>
          </p:cNvCxnSpPr>
          <p:nvPr/>
        </p:nvCxnSpPr>
        <p:spPr>
          <a:xfrm flipV="1">
            <a:off x="29960157" y="17396555"/>
            <a:ext cx="0" cy="6186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47007160-230F-953E-417A-A38B194EC741}"/>
              </a:ext>
            </a:extLst>
          </p:cNvPr>
          <p:cNvSpPr/>
          <p:nvPr/>
        </p:nvSpPr>
        <p:spPr>
          <a:xfrm>
            <a:off x="32135753" y="17846430"/>
            <a:ext cx="2708938" cy="15030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/>
              <a:t>Niryo</a:t>
            </a:r>
            <a:r>
              <a:rPr lang="en-AU" sz="3600" dirty="0"/>
              <a:t> Robot</a:t>
            </a:r>
            <a:endParaRPr lang="en-AU" sz="5400" dirty="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F3312EF-7799-DAD0-F868-AD9FA0F8CBDF}"/>
              </a:ext>
            </a:extLst>
          </p:cNvPr>
          <p:cNvCxnSpPr>
            <a:cxnSpLocks/>
            <a:stCxn id="145" idx="2"/>
            <a:endCxn id="149" idx="0"/>
          </p:cNvCxnSpPr>
          <p:nvPr/>
        </p:nvCxnSpPr>
        <p:spPr>
          <a:xfrm flipH="1">
            <a:off x="33490222" y="17368402"/>
            <a:ext cx="1" cy="47802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B3FF951-5FA5-E0CD-BD7C-BBA5E3DAF13C}"/>
              </a:ext>
            </a:extLst>
          </p:cNvPr>
          <p:cNvSpPr/>
          <p:nvPr/>
        </p:nvSpPr>
        <p:spPr>
          <a:xfrm>
            <a:off x="23127905" y="2000582"/>
            <a:ext cx="9417130" cy="453774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4000" dirty="0" err="1"/>
              <a:t>PiVision</a:t>
            </a:r>
            <a:endParaRPr lang="en-AU" sz="4000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E365E31-82D6-58A1-7E1B-3FD41F7A0D7C}"/>
              </a:ext>
            </a:extLst>
          </p:cNvPr>
          <p:cNvSpPr/>
          <p:nvPr/>
        </p:nvSpPr>
        <p:spPr>
          <a:xfrm>
            <a:off x="23405802" y="5110891"/>
            <a:ext cx="4200783" cy="12356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Client Driver</a:t>
            </a:r>
            <a:br>
              <a:rPr lang="en-US" sz="3600" dirty="0"/>
            </a:br>
            <a:r>
              <a:rPr lang="en-US" sz="3600" dirty="0"/>
              <a:t>(Send Over Socket)</a:t>
            </a:r>
            <a:endParaRPr lang="en-AU" sz="3600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C894318-EE00-24A2-2A0A-46D19946B00F}"/>
              </a:ext>
            </a:extLst>
          </p:cNvPr>
          <p:cNvSpPr/>
          <p:nvPr/>
        </p:nvSpPr>
        <p:spPr>
          <a:xfrm>
            <a:off x="23839318" y="7164659"/>
            <a:ext cx="3333750" cy="19666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/>
              <a:t>Niryo</a:t>
            </a:r>
            <a:r>
              <a:rPr lang="en-AU" sz="3600" dirty="0"/>
              <a:t> Robot Server</a:t>
            </a:r>
            <a:br>
              <a:rPr lang="en-AU" sz="3600" dirty="0"/>
            </a:br>
            <a:r>
              <a:rPr lang="en-AU" sz="3600" dirty="0"/>
              <a:t>(1 instance)</a:t>
            </a:r>
            <a:endParaRPr lang="en-AU" sz="5400" dirty="0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4118A95-4B23-9A60-C4FC-2A9B0DA05088}"/>
              </a:ext>
            </a:extLst>
          </p:cNvPr>
          <p:cNvCxnSpPr>
            <a:cxnSpLocks/>
            <a:stCxn id="160" idx="2"/>
            <a:endCxn id="161" idx="0"/>
          </p:cNvCxnSpPr>
          <p:nvPr/>
        </p:nvCxnSpPr>
        <p:spPr>
          <a:xfrm flipH="1">
            <a:off x="25506193" y="6346553"/>
            <a:ext cx="1" cy="8181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72A8961-D070-3A96-73AC-3A5566D1E4E9}"/>
              </a:ext>
            </a:extLst>
          </p:cNvPr>
          <p:cNvSpPr/>
          <p:nvPr/>
        </p:nvSpPr>
        <p:spPr>
          <a:xfrm>
            <a:off x="23833594" y="3239202"/>
            <a:ext cx="3397763" cy="1426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Main – find angle between arm segments</a:t>
            </a:r>
            <a:endParaRPr lang="en-AU" sz="4400" dirty="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480D7807-5971-8CD4-AE7A-3F5B85940941}"/>
              </a:ext>
            </a:extLst>
          </p:cNvPr>
          <p:cNvSpPr/>
          <p:nvPr/>
        </p:nvSpPr>
        <p:spPr>
          <a:xfrm>
            <a:off x="27839605" y="5106782"/>
            <a:ext cx="4200783" cy="12356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3600" dirty="0" err="1"/>
              <a:t>PiCameraDetection</a:t>
            </a:r>
            <a:r>
              <a:rPr lang="en-US" sz="3600" dirty="0"/>
              <a:t> Driver</a:t>
            </a:r>
            <a:endParaRPr lang="en-AU" sz="3600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D733121-C09D-050D-5DEF-22E969906F98}"/>
              </a:ext>
            </a:extLst>
          </p:cNvPr>
          <p:cNvSpPr/>
          <p:nvPr/>
        </p:nvSpPr>
        <p:spPr>
          <a:xfrm>
            <a:off x="27962148" y="3323391"/>
            <a:ext cx="4200783" cy="12356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Angle calculation functions 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2756630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3076</TotalTime>
  <Words>215</Words>
  <Application>Microsoft Office PowerPoint</Application>
  <PresentationFormat>Custom</PresentationFormat>
  <Paragraphs>75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Adobe Garamond Pro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Waters</dc:creator>
  <cp:lastModifiedBy>ethan waters</cp:lastModifiedBy>
  <cp:revision>4</cp:revision>
  <dcterms:created xsi:type="dcterms:W3CDTF">2023-08-06T03:30:47Z</dcterms:created>
  <dcterms:modified xsi:type="dcterms:W3CDTF">2023-10-06T02:52:41Z</dcterms:modified>
</cp:coreProperties>
</file>