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3" r:id="rId7"/>
    <p:sldId id="266" r:id="rId8"/>
    <p:sldId id="267" r:id="rId9"/>
    <p:sldId id="268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80CEE-1CC5-475A-7EFF-A5D1169A9CD4}" v="9" dt="2022-09-01T20:40:49.327"/>
    <p1510:client id="{31E7E9F0-AF4C-8EFE-7805-2B1479DBA774}" v="109" dt="2022-09-01T19:39:23.733"/>
    <p1510:client id="{4FB3A2C6-D743-CEE3-438E-96B5FAC44494}" v="92" dt="2022-12-30T02:47:36.117"/>
    <p1510:client id="{51673F15-E068-8B9D-2C29-B904B010D1EE}" v="1" dt="2022-12-31T20:38:14.574"/>
    <p1510:client id="{694FBCB0-6892-0079-5823-D47BE5423FA4}" v="861" dt="2022-12-29T19:29:03.276"/>
    <p1510:client id="{989C4981-2A38-BC84-B372-28C9D4807F7C}" v="3" dt="2023-01-03T19:49:48.688"/>
    <p1510:client id="{98C49FB1-E68E-C135-4C57-0A60FCF6346B}" v="16" dt="2022-12-30T19:43:54.496"/>
    <p1510:client id="{BA0DC353-11B6-4E2C-876F-B0839B6CE69F}" v="467" dt="2022-09-01T13:41:58.246"/>
    <p1510:client id="{BDAA3687-F918-F40E-60E2-5EC3A2FB4E7A}" v="483" dt="2022-09-01T19:27:40.323"/>
    <p1510:client id="{D50CDE83-9F63-5B90-51C4-B2FCDF24153E}" v="3" dt="2022-09-01T20:55:41.917"/>
    <p1510:client id="{EDA6E424-AB28-AC3F-461E-B9219F6B3A6A}" v="41" dt="2022-09-01T19:34:05.397"/>
    <p1510:client id="{FC4AE4D3-5AD9-A285-C8D9-090D6AFE7CA8}" v="4" dt="2022-09-13T13:18:48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bu Patel" userId="S::kpatel@sl.on.ca::a0f79887-f3bd-44a9-92dc-c451cc9de605" providerId="AD" clId="Web-{852C7BA1-EB45-30C6-A0E8-9CF35961ECF6}"/>
    <pc:docChg chg="modSld">
      <pc:chgData name="Khushbu Patel" userId="S::kpatel@sl.on.ca::a0f79887-f3bd-44a9-92dc-c451cc9de605" providerId="AD" clId="Web-{852C7BA1-EB45-30C6-A0E8-9CF35961ECF6}" dt="2022-09-13T02:34:39.234" v="7"/>
      <pc:docMkLst>
        <pc:docMk/>
      </pc:docMkLst>
      <pc:sldChg chg="modNotes">
        <pc:chgData name="Khushbu Patel" userId="S::kpatel@sl.on.ca::a0f79887-f3bd-44a9-92dc-c451cc9de605" providerId="AD" clId="Web-{852C7BA1-EB45-30C6-A0E8-9CF35961ECF6}" dt="2022-09-13T02:34:39.234" v="7"/>
        <pc:sldMkLst>
          <pc:docMk/>
          <pc:sldMk cId="632295378" sldId="257"/>
        </pc:sldMkLst>
      </pc:sldChg>
    </pc:docChg>
  </pc:docChgLst>
  <pc:docChgLst>
    <pc:chgData name="Khushbu Patel" userId="S::kpatel@sl.on.ca::a0f79887-f3bd-44a9-92dc-c451cc9de605" providerId="AD" clId="Web-{FC4AE4D3-5AD9-A285-C8D9-090D6AFE7CA8}"/>
    <pc:docChg chg="modSld">
      <pc:chgData name="Khushbu Patel" userId="S::kpatel@sl.on.ca::a0f79887-f3bd-44a9-92dc-c451cc9de605" providerId="AD" clId="Web-{FC4AE4D3-5AD9-A285-C8D9-090D6AFE7CA8}" dt="2022-09-13T13:51:59.111" v="125"/>
      <pc:docMkLst>
        <pc:docMk/>
      </pc:docMkLst>
      <pc:sldChg chg="modSp modNotes">
        <pc:chgData name="Khushbu Patel" userId="S::kpatel@sl.on.ca::a0f79887-f3bd-44a9-92dc-c451cc9de605" providerId="AD" clId="Web-{FC4AE4D3-5AD9-A285-C8D9-090D6AFE7CA8}" dt="2022-09-13T13:51:59.111" v="125"/>
        <pc:sldMkLst>
          <pc:docMk/>
          <pc:sldMk cId="632295378" sldId="257"/>
        </pc:sldMkLst>
        <pc:spChg chg="mod">
          <ac:chgData name="Khushbu Patel" userId="S::kpatel@sl.on.ca::a0f79887-f3bd-44a9-92dc-c451cc9de605" providerId="AD" clId="Web-{FC4AE4D3-5AD9-A285-C8D9-090D6AFE7CA8}" dt="2022-09-13T13:18:48.379" v="3" actId="20577"/>
          <ac:spMkLst>
            <pc:docMk/>
            <pc:sldMk cId="632295378" sldId="257"/>
            <ac:spMk id="3" creationId="{92DF66FC-F805-320E-E54E-45052587C156}"/>
          </ac:spMkLst>
        </pc:spChg>
      </pc:sldChg>
      <pc:sldChg chg="modNotes">
        <pc:chgData name="Khushbu Patel" userId="S::kpatel@sl.on.ca::a0f79887-f3bd-44a9-92dc-c451cc9de605" providerId="AD" clId="Web-{FC4AE4D3-5AD9-A285-C8D9-090D6AFE7CA8}" dt="2022-09-13T13:49:08.597" v="32"/>
        <pc:sldMkLst>
          <pc:docMk/>
          <pc:sldMk cId="3631325627" sldId="258"/>
        </pc:sldMkLst>
      </pc:sldChg>
    </pc:docChg>
  </pc:docChgLst>
  <pc:docChgLst>
    <pc:chgData name="Khushbu Patel" userId="S::kpatel@sl.on.ca::a0f79887-f3bd-44a9-92dc-c451cc9de605" providerId="AD" clId="Web-{BDAA3687-F918-F40E-60E2-5EC3A2FB4E7A}"/>
    <pc:docChg chg="addSld delSld modSld">
      <pc:chgData name="Khushbu Patel" userId="S::kpatel@sl.on.ca::a0f79887-f3bd-44a9-92dc-c451cc9de605" providerId="AD" clId="Web-{BDAA3687-F918-F40E-60E2-5EC3A2FB4E7A}" dt="2022-09-01T19:27:40.323" v="481" actId="20577"/>
      <pc:docMkLst>
        <pc:docMk/>
      </pc:docMkLst>
      <pc:sldChg chg="modSp">
        <pc:chgData name="Khushbu Patel" userId="S::kpatel@sl.on.ca::a0f79887-f3bd-44a9-92dc-c451cc9de605" providerId="AD" clId="Web-{BDAA3687-F918-F40E-60E2-5EC3A2FB4E7A}" dt="2022-09-01T13:47:17.940" v="126" actId="20577"/>
        <pc:sldMkLst>
          <pc:docMk/>
          <pc:sldMk cId="3281511151" sldId="263"/>
        </pc:sldMkLst>
        <pc:spChg chg="mod">
          <ac:chgData name="Khushbu Patel" userId="S::kpatel@sl.on.ca::a0f79887-f3bd-44a9-92dc-c451cc9de605" providerId="AD" clId="Web-{BDAA3687-F918-F40E-60E2-5EC3A2FB4E7A}" dt="2022-09-01T13:47:17.940" v="126" actId="20577"/>
          <ac:spMkLst>
            <pc:docMk/>
            <pc:sldMk cId="3281511151" sldId="263"/>
            <ac:spMk id="3" creationId="{94BD1DBD-C703-AC97-4A48-D88E3699AEDE}"/>
          </ac:spMkLst>
        </pc:spChg>
      </pc:sldChg>
      <pc:sldChg chg="modSp">
        <pc:chgData name="Khushbu Patel" userId="S::kpatel@sl.on.ca::a0f79887-f3bd-44a9-92dc-c451cc9de605" providerId="AD" clId="Web-{BDAA3687-F918-F40E-60E2-5EC3A2FB4E7A}" dt="2022-09-01T19:09:19.230" v="335" actId="20577"/>
        <pc:sldMkLst>
          <pc:docMk/>
          <pc:sldMk cId="2767011981" sldId="264"/>
        </pc:sldMkLst>
        <pc:spChg chg="mod">
          <ac:chgData name="Khushbu Patel" userId="S::kpatel@sl.on.ca::a0f79887-f3bd-44a9-92dc-c451cc9de605" providerId="AD" clId="Web-{BDAA3687-F918-F40E-60E2-5EC3A2FB4E7A}" dt="2022-09-01T19:09:19.230" v="335" actId="20577"/>
          <ac:spMkLst>
            <pc:docMk/>
            <pc:sldMk cId="2767011981" sldId="264"/>
            <ac:spMk id="3" creationId="{94BD1DBD-C703-AC97-4A48-D88E3699AEDE}"/>
          </ac:spMkLst>
        </pc:spChg>
      </pc:sldChg>
      <pc:sldChg chg="modSp add">
        <pc:chgData name="Khushbu Patel" userId="S::kpatel@sl.on.ca::a0f79887-f3bd-44a9-92dc-c451cc9de605" providerId="AD" clId="Web-{BDAA3687-F918-F40E-60E2-5EC3A2FB4E7A}" dt="2022-09-01T13:50:06.251" v="229" actId="20577"/>
        <pc:sldMkLst>
          <pc:docMk/>
          <pc:sldMk cId="3258659125" sldId="266"/>
        </pc:sldMkLst>
        <pc:spChg chg="mod">
          <ac:chgData name="Khushbu Patel" userId="S::kpatel@sl.on.ca::a0f79887-f3bd-44a9-92dc-c451cc9de605" providerId="AD" clId="Web-{BDAA3687-F918-F40E-60E2-5EC3A2FB4E7A}" dt="2022-09-01T13:50:06.251" v="229" actId="20577"/>
          <ac:spMkLst>
            <pc:docMk/>
            <pc:sldMk cId="3258659125" sldId="266"/>
            <ac:spMk id="3" creationId="{94BD1DBD-C703-AC97-4A48-D88E3699AEDE}"/>
          </ac:spMkLst>
        </pc:spChg>
      </pc:sldChg>
      <pc:sldChg chg="modSp add replId">
        <pc:chgData name="Khushbu Patel" userId="S::kpatel@sl.on.ca::a0f79887-f3bd-44a9-92dc-c451cc9de605" providerId="AD" clId="Web-{BDAA3687-F918-F40E-60E2-5EC3A2FB4E7A}" dt="2022-09-01T19:27:40.323" v="481" actId="20577"/>
        <pc:sldMkLst>
          <pc:docMk/>
          <pc:sldMk cId="2845823924" sldId="267"/>
        </pc:sldMkLst>
        <pc:spChg chg="mod">
          <ac:chgData name="Khushbu Patel" userId="S::kpatel@sl.on.ca::a0f79887-f3bd-44a9-92dc-c451cc9de605" providerId="AD" clId="Web-{BDAA3687-F918-F40E-60E2-5EC3A2FB4E7A}" dt="2022-09-01T19:10:34.059" v="344" actId="20577"/>
          <ac:spMkLst>
            <pc:docMk/>
            <pc:sldMk cId="2845823924" sldId="267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DAA3687-F918-F40E-60E2-5EC3A2FB4E7A}" dt="2022-09-01T19:27:40.323" v="481" actId="20577"/>
          <ac:spMkLst>
            <pc:docMk/>
            <pc:sldMk cId="2845823924" sldId="267"/>
            <ac:spMk id="3" creationId="{94BD1DBD-C703-AC97-4A48-D88E3699AEDE}"/>
          </ac:spMkLst>
        </pc:spChg>
      </pc:sldChg>
      <pc:sldChg chg="add del">
        <pc:chgData name="Khushbu Patel" userId="S::kpatel@sl.on.ca::a0f79887-f3bd-44a9-92dc-c451cc9de605" providerId="AD" clId="Web-{BDAA3687-F918-F40E-60E2-5EC3A2FB4E7A}" dt="2022-09-01T19:10:20.090" v="337"/>
        <pc:sldMkLst>
          <pc:docMk/>
          <pc:sldMk cId="2848140154" sldId="267"/>
        </pc:sldMkLst>
      </pc:sldChg>
    </pc:docChg>
  </pc:docChgLst>
  <pc:docChgLst>
    <pc:chgData name="Khushbu Patel" userId="S::kpatel@sl.on.ca::a0f79887-f3bd-44a9-92dc-c451cc9de605" providerId="AD" clId="Web-{EDA6E424-AB28-AC3F-461E-B9219F6B3A6A}"/>
    <pc:docChg chg="addSld modSld">
      <pc:chgData name="Khushbu Patel" userId="S::kpatel@sl.on.ca::a0f79887-f3bd-44a9-92dc-c451cc9de605" providerId="AD" clId="Web-{EDA6E424-AB28-AC3F-461E-B9219F6B3A6A}" dt="2022-09-01T19:34:05.397" v="38" actId="20577"/>
      <pc:docMkLst>
        <pc:docMk/>
      </pc:docMkLst>
      <pc:sldChg chg="modSp">
        <pc:chgData name="Khushbu Patel" userId="S::kpatel@sl.on.ca::a0f79887-f3bd-44a9-92dc-c451cc9de605" providerId="AD" clId="Web-{EDA6E424-AB28-AC3F-461E-B9219F6B3A6A}" dt="2022-09-01T19:30:35.020" v="4" actId="20577"/>
        <pc:sldMkLst>
          <pc:docMk/>
          <pc:sldMk cId="632295378" sldId="257"/>
        </pc:sldMkLst>
        <pc:spChg chg="mod">
          <ac:chgData name="Khushbu Patel" userId="S::kpatel@sl.on.ca::a0f79887-f3bd-44a9-92dc-c451cc9de605" providerId="AD" clId="Web-{EDA6E424-AB28-AC3F-461E-B9219F6B3A6A}" dt="2022-09-01T19:30:35.020" v="4" actId="20577"/>
          <ac:spMkLst>
            <pc:docMk/>
            <pc:sldMk cId="632295378" sldId="257"/>
            <ac:spMk id="3" creationId="{92DF66FC-F805-320E-E54E-45052587C156}"/>
          </ac:spMkLst>
        </pc:spChg>
      </pc:sldChg>
      <pc:sldChg chg="modSp add replId">
        <pc:chgData name="Khushbu Patel" userId="S::kpatel@sl.on.ca::a0f79887-f3bd-44a9-92dc-c451cc9de605" providerId="AD" clId="Web-{EDA6E424-AB28-AC3F-461E-B9219F6B3A6A}" dt="2022-09-01T19:34:05.397" v="38" actId="20577"/>
        <pc:sldMkLst>
          <pc:docMk/>
          <pc:sldMk cId="1563348990" sldId="268"/>
        </pc:sldMkLst>
        <pc:spChg chg="mod">
          <ac:chgData name="Khushbu Patel" userId="S::kpatel@sl.on.ca::a0f79887-f3bd-44a9-92dc-c451cc9de605" providerId="AD" clId="Web-{EDA6E424-AB28-AC3F-461E-B9219F6B3A6A}" dt="2022-09-01T19:33:20.318" v="8" actId="20577"/>
          <ac:spMkLst>
            <pc:docMk/>
            <pc:sldMk cId="1563348990" sldId="26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EDA6E424-AB28-AC3F-461E-B9219F6B3A6A}" dt="2022-09-01T19:34:05.397" v="38" actId="20577"/>
          <ac:spMkLst>
            <pc:docMk/>
            <pc:sldMk cId="1563348990" sldId="268"/>
            <ac:spMk id="3" creationId="{94BD1DBD-C703-AC97-4A48-D88E3699AEDE}"/>
          </ac:spMkLst>
        </pc:spChg>
      </pc:sldChg>
    </pc:docChg>
  </pc:docChgLst>
  <pc:docChgLst>
    <pc:chgData name="Khushbu Patel" userId="S::kpatel@sl.on.ca::a0f79887-f3bd-44a9-92dc-c451cc9de605" providerId="AD" clId="Web-{694FBCB0-6892-0079-5823-D47BE5423FA4}"/>
    <pc:docChg chg="addSld delSld modSld">
      <pc:chgData name="Khushbu Patel" userId="S::kpatel@sl.on.ca::a0f79887-f3bd-44a9-92dc-c451cc9de605" providerId="AD" clId="Web-{694FBCB0-6892-0079-5823-D47BE5423FA4}" dt="2022-12-29T19:30:25.993" v="944" actId="14100"/>
      <pc:docMkLst>
        <pc:docMk/>
      </pc:docMkLst>
      <pc:sldChg chg="modSp">
        <pc:chgData name="Khushbu Patel" userId="S::kpatel@sl.on.ca::a0f79887-f3bd-44a9-92dc-c451cc9de605" providerId="AD" clId="Web-{694FBCB0-6892-0079-5823-D47BE5423FA4}" dt="2022-12-29T18:38:27.221" v="13" actId="20577"/>
        <pc:sldMkLst>
          <pc:docMk/>
          <pc:sldMk cId="2029002549" sldId="256"/>
        </pc:sldMkLst>
        <pc:spChg chg="mod">
          <ac:chgData name="Khushbu Patel" userId="S::kpatel@sl.on.ca::a0f79887-f3bd-44a9-92dc-c451cc9de605" providerId="AD" clId="Web-{694FBCB0-6892-0079-5823-D47BE5423FA4}" dt="2022-12-29T18:38:27.221" v="13" actId="20577"/>
          <ac:spMkLst>
            <pc:docMk/>
            <pc:sldMk cId="2029002549" sldId="256"/>
            <ac:spMk id="2" creationId="{00000000-0000-0000-0000-000000000000}"/>
          </ac:spMkLst>
        </pc:spChg>
      </pc:sldChg>
      <pc:sldChg chg="modSp modNotes">
        <pc:chgData name="Khushbu Patel" userId="S::kpatel@sl.on.ca::a0f79887-f3bd-44a9-92dc-c451cc9de605" providerId="AD" clId="Web-{694FBCB0-6892-0079-5823-D47BE5423FA4}" dt="2022-12-29T18:49:49.181" v="19"/>
        <pc:sldMkLst>
          <pc:docMk/>
          <pc:sldMk cId="632295378" sldId="257"/>
        </pc:sldMkLst>
        <pc:spChg chg="mod">
          <ac:chgData name="Khushbu Patel" userId="S::kpatel@sl.on.ca::a0f79887-f3bd-44a9-92dc-c451cc9de605" providerId="AD" clId="Web-{694FBCB0-6892-0079-5823-D47BE5423FA4}" dt="2022-12-29T18:39:05.346" v="16" actId="20577"/>
          <ac:spMkLst>
            <pc:docMk/>
            <pc:sldMk cId="632295378" sldId="257"/>
            <ac:spMk id="3" creationId="{92DF66FC-F805-320E-E54E-45052587C156}"/>
          </ac:spMkLst>
        </pc:spChg>
      </pc:sldChg>
      <pc:sldChg chg="modSp">
        <pc:chgData name="Khushbu Patel" userId="S::kpatel@sl.on.ca::a0f79887-f3bd-44a9-92dc-c451cc9de605" providerId="AD" clId="Web-{694FBCB0-6892-0079-5823-D47BE5423FA4}" dt="2022-12-29T18:50:46.649" v="35" actId="20577"/>
        <pc:sldMkLst>
          <pc:docMk/>
          <pc:sldMk cId="3631325627" sldId="258"/>
        </pc:sldMkLst>
        <pc:spChg chg="mod">
          <ac:chgData name="Khushbu Patel" userId="S::kpatel@sl.on.ca::a0f79887-f3bd-44a9-92dc-c451cc9de605" providerId="AD" clId="Web-{694FBCB0-6892-0079-5823-D47BE5423FA4}" dt="2022-12-29T18:49:57.681" v="21" actId="20577"/>
          <ac:spMkLst>
            <pc:docMk/>
            <pc:sldMk cId="3631325627" sldId="25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694FBCB0-6892-0079-5823-D47BE5423FA4}" dt="2022-12-29T18:50:46.649" v="35" actId="20577"/>
          <ac:spMkLst>
            <pc:docMk/>
            <pc:sldMk cId="3631325627" sldId="258"/>
            <ac:spMk id="3" creationId="{94BD1DBD-C703-AC97-4A48-D88E3699AEDE}"/>
          </ac:spMkLst>
        </pc:spChg>
      </pc:sldChg>
      <pc:sldChg chg="addSp delSp modSp add mod replId setBg modNotes">
        <pc:chgData name="Khushbu Patel" userId="S::kpatel@sl.on.ca::a0f79887-f3bd-44a9-92dc-c451cc9de605" providerId="AD" clId="Web-{694FBCB0-6892-0079-5823-D47BE5423FA4}" dt="2022-12-29T19:30:25.993" v="944" actId="14100"/>
        <pc:sldMkLst>
          <pc:docMk/>
          <pc:sldMk cId="379165534" sldId="260"/>
        </pc:sldMkLst>
        <pc:spChg chg="mod">
          <ac:chgData name="Khushbu Patel" userId="S::kpatel@sl.on.ca::a0f79887-f3bd-44a9-92dc-c451cc9de605" providerId="AD" clId="Web-{694FBCB0-6892-0079-5823-D47BE5423FA4}" dt="2022-12-29T19:30:06.884" v="943"/>
          <ac:spMkLst>
            <pc:docMk/>
            <pc:sldMk cId="379165534" sldId="260"/>
            <ac:spMk id="2" creationId="{968EA573-2363-B23A-CB2A-4B0B6DBE104F}"/>
          </ac:spMkLst>
        </pc:spChg>
        <pc:spChg chg="add del mod">
          <ac:chgData name="Khushbu Patel" userId="S::kpatel@sl.on.ca::a0f79887-f3bd-44a9-92dc-c451cc9de605" providerId="AD" clId="Web-{694FBCB0-6892-0079-5823-D47BE5423FA4}" dt="2022-12-29T19:30:06.884" v="943"/>
          <ac:spMkLst>
            <pc:docMk/>
            <pc:sldMk cId="379165534" sldId="260"/>
            <ac:spMk id="3" creationId="{94BD1DBD-C703-AC97-4A48-D88E3699AEDE}"/>
          </ac:spMkLst>
        </pc:spChg>
        <pc:spChg chg="add del">
          <ac:chgData name="Khushbu Patel" userId="S::kpatel@sl.on.ca::a0f79887-f3bd-44a9-92dc-c451cc9de605" providerId="AD" clId="Web-{694FBCB0-6892-0079-5823-D47BE5423FA4}" dt="2022-12-29T19:29:49.556" v="938"/>
          <ac:spMkLst>
            <pc:docMk/>
            <pc:sldMk cId="379165534" sldId="260"/>
            <ac:spMk id="9" creationId="{EEE96A74-B62B-4642-AB22-7776A5F48CE7}"/>
          </ac:spMkLst>
        </pc:spChg>
        <pc:spChg chg="add del">
          <ac:chgData name="Khushbu Patel" userId="S::kpatel@sl.on.ca::a0f79887-f3bd-44a9-92dc-c451cc9de605" providerId="AD" clId="Web-{694FBCB0-6892-0079-5823-D47BE5423FA4}" dt="2022-12-29T19:29:53.197" v="940"/>
          <ac:spMkLst>
            <pc:docMk/>
            <pc:sldMk cId="379165534" sldId="260"/>
            <ac:spMk id="13" creationId="{B65AA36A-D7CC-493C-A0EE-F8AC3564D17D}"/>
          </ac:spMkLst>
        </pc:spChg>
        <pc:spChg chg="add del">
          <ac:chgData name="Khushbu Patel" userId="S::kpatel@sl.on.ca::a0f79887-f3bd-44a9-92dc-c451cc9de605" providerId="AD" clId="Web-{694FBCB0-6892-0079-5823-D47BE5423FA4}" dt="2022-12-29T19:29:53.197" v="940"/>
          <ac:spMkLst>
            <pc:docMk/>
            <pc:sldMk cId="379165534" sldId="260"/>
            <ac:spMk id="16" creationId="{94BD1DBD-C703-AC97-4A48-D88E3699AEDE}"/>
          </ac:spMkLst>
        </pc:spChg>
        <pc:spChg chg="add del">
          <ac:chgData name="Khushbu Patel" userId="S::kpatel@sl.on.ca::a0f79887-f3bd-44a9-92dc-c451cc9de605" providerId="AD" clId="Web-{694FBCB0-6892-0079-5823-D47BE5423FA4}" dt="2022-12-29T19:30:06.869" v="942"/>
          <ac:spMkLst>
            <pc:docMk/>
            <pc:sldMk cId="379165534" sldId="260"/>
            <ac:spMk id="18" creationId="{C279C8A1-C4E4-4DE9-934E-91221AC99393}"/>
          </ac:spMkLst>
        </pc:spChg>
        <pc:spChg chg="add del">
          <ac:chgData name="Khushbu Patel" userId="S::kpatel@sl.on.ca::a0f79887-f3bd-44a9-92dc-c451cc9de605" providerId="AD" clId="Web-{694FBCB0-6892-0079-5823-D47BE5423FA4}" dt="2022-12-29T19:30:06.869" v="942"/>
          <ac:spMkLst>
            <pc:docMk/>
            <pc:sldMk cId="379165534" sldId="260"/>
            <ac:spMk id="21" creationId="{94BD1DBD-C703-AC97-4A48-D88E3699AEDE}"/>
          </ac:spMkLst>
        </pc:spChg>
        <pc:spChg chg="add">
          <ac:chgData name="Khushbu Patel" userId="S::kpatel@sl.on.ca::a0f79887-f3bd-44a9-92dc-c451cc9de605" providerId="AD" clId="Web-{694FBCB0-6892-0079-5823-D47BE5423FA4}" dt="2022-12-29T19:30:06.884" v="943"/>
          <ac:spMkLst>
            <pc:docMk/>
            <pc:sldMk cId="379165534" sldId="260"/>
            <ac:spMk id="23" creationId="{EEE96A74-B62B-4642-AB22-7776A5F48CE7}"/>
          </ac:spMkLst>
        </pc:spChg>
        <pc:graphicFrameChg chg="add del">
          <ac:chgData name="Khushbu Patel" userId="S::kpatel@sl.on.ca::a0f79887-f3bd-44a9-92dc-c451cc9de605" providerId="AD" clId="Web-{694FBCB0-6892-0079-5823-D47BE5423FA4}" dt="2022-12-29T19:29:49.556" v="938"/>
          <ac:graphicFrameMkLst>
            <pc:docMk/>
            <pc:sldMk cId="379165534" sldId="260"/>
            <ac:graphicFrameMk id="5" creationId="{F122CF6E-E7CB-1FDC-7369-02425755F5E8}"/>
          </ac:graphicFrameMkLst>
        </pc:graphicFrameChg>
        <pc:graphicFrameChg chg="add mod">
          <ac:chgData name="Khushbu Patel" userId="S::kpatel@sl.on.ca::a0f79887-f3bd-44a9-92dc-c451cc9de605" providerId="AD" clId="Web-{694FBCB0-6892-0079-5823-D47BE5423FA4}" dt="2022-12-29T19:30:25.993" v="944" actId="14100"/>
          <ac:graphicFrameMkLst>
            <pc:docMk/>
            <pc:sldMk cId="379165534" sldId="260"/>
            <ac:graphicFrameMk id="25" creationId="{F122CF6E-E7CB-1FDC-7369-02425755F5E8}"/>
          </ac:graphicFrameMkLst>
        </pc:graphicFrameChg>
        <pc:picChg chg="add del">
          <ac:chgData name="Khushbu Patel" userId="S::kpatel@sl.on.ca::a0f79887-f3bd-44a9-92dc-c451cc9de605" providerId="AD" clId="Web-{694FBCB0-6892-0079-5823-D47BE5423FA4}" dt="2022-12-29T19:29:53.197" v="940"/>
          <ac:picMkLst>
            <pc:docMk/>
            <pc:sldMk cId="379165534" sldId="260"/>
            <ac:picMk id="14" creationId="{A1EDCD74-740C-5B7B-4E6E-75EE9F998A54}"/>
          </ac:picMkLst>
        </pc:picChg>
        <pc:picChg chg="add del">
          <ac:chgData name="Khushbu Patel" userId="S::kpatel@sl.on.ca::a0f79887-f3bd-44a9-92dc-c451cc9de605" providerId="AD" clId="Web-{694FBCB0-6892-0079-5823-D47BE5423FA4}" dt="2022-12-29T19:30:06.869" v="942"/>
          <ac:picMkLst>
            <pc:docMk/>
            <pc:sldMk cId="379165534" sldId="260"/>
            <ac:picMk id="19" creationId="{03CCEC55-D2FC-6461-5CAB-C4564B9C19A7}"/>
          </ac:picMkLst>
        </pc:picChg>
        <pc:cxnChg chg="add del">
          <ac:chgData name="Khushbu Patel" userId="S::kpatel@sl.on.ca::a0f79887-f3bd-44a9-92dc-c451cc9de605" providerId="AD" clId="Web-{694FBCB0-6892-0079-5823-D47BE5423FA4}" dt="2022-12-29T19:29:49.556" v="938"/>
          <ac:cxnSpMkLst>
            <pc:docMk/>
            <pc:sldMk cId="379165534" sldId="260"/>
            <ac:cxnSpMk id="11" creationId="{9B4757C4-228A-47E5-94C8-058312AB27F8}"/>
          </ac:cxnSpMkLst>
        </pc:cxnChg>
        <pc:cxnChg chg="add del">
          <ac:chgData name="Khushbu Patel" userId="S::kpatel@sl.on.ca::a0f79887-f3bd-44a9-92dc-c451cc9de605" providerId="AD" clId="Web-{694FBCB0-6892-0079-5823-D47BE5423FA4}" dt="2022-12-29T19:29:53.197" v="940"/>
          <ac:cxnSpMkLst>
            <pc:docMk/>
            <pc:sldMk cId="379165534" sldId="260"/>
            <ac:cxnSpMk id="15" creationId="{E1C2E33F-4B1D-4F8B-B721-96313EA29404}"/>
          </ac:cxnSpMkLst>
        </pc:cxnChg>
        <pc:cxnChg chg="add del">
          <ac:chgData name="Khushbu Patel" userId="S::kpatel@sl.on.ca::a0f79887-f3bd-44a9-92dc-c451cc9de605" providerId="AD" clId="Web-{694FBCB0-6892-0079-5823-D47BE5423FA4}" dt="2022-12-29T19:30:06.869" v="942"/>
          <ac:cxnSpMkLst>
            <pc:docMk/>
            <pc:sldMk cId="379165534" sldId="260"/>
            <ac:cxnSpMk id="20" creationId="{26C7ED5D-77C4-4564-8B1A-E55609CF44C4}"/>
          </ac:cxnSpMkLst>
        </pc:cxnChg>
        <pc:cxnChg chg="add">
          <ac:chgData name="Khushbu Patel" userId="S::kpatel@sl.on.ca::a0f79887-f3bd-44a9-92dc-c451cc9de605" providerId="AD" clId="Web-{694FBCB0-6892-0079-5823-D47BE5423FA4}" dt="2022-12-29T19:30:06.884" v="943"/>
          <ac:cxnSpMkLst>
            <pc:docMk/>
            <pc:sldMk cId="379165534" sldId="260"/>
            <ac:cxnSpMk id="24" creationId="{9B4757C4-228A-47E5-94C8-058312AB27F8}"/>
          </ac:cxnSpMkLst>
        </pc:cxnChg>
      </pc:sldChg>
      <pc:sldChg chg="modSp add replId modNotes">
        <pc:chgData name="Khushbu Patel" userId="S::kpatel@sl.on.ca::a0f79887-f3bd-44a9-92dc-c451cc9de605" providerId="AD" clId="Web-{694FBCB0-6892-0079-5823-D47BE5423FA4}" dt="2022-12-29T19:21:28.750" v="819" actId="20577"/>
        <pc:sldMkLst>
          <pc:docMk/>
          <pc:sldMk cId="281259359" sldId="261"/>
        </pc:sldMkLst>
        <pc:spChg chg="mod">
          <ac:chgData name="Khushbu Patel" userId="S::kpatel@sl.on.ca::a0f79887-f3bd-44a9-92dc-c451cc9de605" providerId="AD" clId="Web-{694FBCB0-6892-0079-5823-D47BE5423FA4}" dt="2022-12-29T19:03:59.811" v="303" actId="20577"/>
          <ac:spMkLst>
            <pc:docMk/>
            <pc:sldMk cId="281259359" sldId="261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694FBCB0-6892-0079-5823-D47BE5423FA4}" dt="2022-12-29T19:21:28.750" v="819" actId="20577"/>
          <ac:spMkLst>
            <pc:docMk/>
            <pc:sldMk cId="281259359" sldId="261"/>
            <ac:spMk id="3" creationId="{94BD1DBD-C703-AC97-4A48-D88E3699AEDE}"/>
          </ac:spMkLst>
        </pc:spChg>
      </pc:sldChg>
      <pc:sldChg chg="modSp add replId modNotes">
        <pc:chgData name="Khushbu Patel" userId="S::kpatel@sl.on.ca::a0f79887-f3bd-44a9-92dc-c451cc9de605" providerId="AD" clId="Web-{694FBCB0-6892-0079-5823-D47BE5423FA4}" dt="2022-12-29T19:10:49.431" v="454"/>
        <pc:sldMkLst>
          <pc:docMk/>
          <pc:sldMk cId="3317643536" sldId="262"/>
        </pc:sldMkLst>
        <pc:spChg chg="mod">
          <ac:chgData name="Khushbu Patel" userId="S::kpatel@sl.on.ca::a0f79887-f3bd-44a9-92dc-c451cc9de605" providerId="AD" clId="Web-{694FBCB0-6892-0079-5823-D47BE5423FA4}" dt="2022-12-29T19:10:05.994" v="449" actId="20577"/>
          <ac:spMkLst>
            <pc:docMk/>
            <pc:sldMk cId="3317643536" sldId="262"/>
            <ac:spMk id="3" creationId="{94BD1DBD-C703-AC97-4A48-D88E3699AEDE}"/>
          </ac:spMkLst>
        </pc:spChg>
      </pc:sldChg>
      <pc:sldChg chg="addSp delSp modSp add mod replId modClrScheme chgLayout">
        <pc:chgData name="Khushbu Patel" userId="S::kpatel@sl.on.ca::a0f79887-f3bd-44a9-92dc-c451cc9de605" providerId="AD" clId="Web-{694FBCB0-6892-0079-5823-D47BE5423FA4}" dt="2022-12-29T19:12:49.351" v="470" actId="14100"/>
        <pc:sldMkLst>
          <pc:docMk/>
          <pc:sldMk cId="524516258" sldId="263"/>
        </pc:sldMkLst>
        <pc:spChg chg="del mod">
          <ac:chgData name="Khushbu Patel" userId="S::kpatel@sl.on.ca::a0f79887-f3bd-44a9-92dc-c451cc9de605" providerId="AD" clId="Web-{694FBCB0-6892-0079-5823-D47BE5423FA4}" dt="2022-12-29T19:12:00.976" v="460"/>
          <ac:spMkLst>
            <pc:docMk/>
            <pc:sldMk cId="524516258" sldId="263"/>
            <ac:spMk id="2" creationId="{968EA573-2363-B23A-CB2A-4B0B6DBE104F}"/>
          </ac:spMkLst>
        </pc:spChg>
        <pc:spChg chg="mod ord">
          <ac:chgData name="Khushbu Patel" userId="S::kpatel@sl.on.ca::a0f79887-f3bd-44a9-92dc-c451cc9de605" providerId="AD" clId="Web-{694FBCB0-6892-0079-5823-D47BE5423FA4}" dt="2022-12-29T19:12:00.976" v="460"/>
          <ac:spMkLst>
            <pc:docMk/>
            <pc:sldMk cId="524516258" sldId="263"/>
            <ac:spMk id="3" creationId="{94BD1DBD-C703-AC97-4A48-D88E3699AEDE}"/>
          </ac:spMkLst>
        </pc:spChg>
        <pc:picChg chg="add mod">
          <ac:chgData name="Khushbu Patel" userId="S::kpatel@sl.on.ca::a0f79887-f3bd-44a9-92dc-c451cc9de605" providerId="AD" clId="Web-{694FBCB0-6892-0079-5823-D47BE5423FA4}" dt="2022-12-29T19:12:49.351" v="470" actId="14100"/>
          <ac:picMkLst>
            <pc:docMk/>
            <pc:sldMk cId="524516258" sldId="263"/>
            <ac:picMk id="4" creationId="{DB65E7C4-7B34-89E8-7801-32936DCE6D54}"/>
          </ac:picMkLst>
        </pc:picChg>
      </pc:sldChg>
      <pc:sldChg chg="del">
        <pc:chgData name="Khushbu Patel" userId="S::kpatel@sl.on.ca::a0f79887-f3bd-44a9-92dc-c451cc9de605" providerId="AD" clId="Web-{694FBCB0-6892-0079-5823-D47BE5423FA4}" dt="2022-12-29T18:51:53.445" v="41"/>
        <pc:sldMkLst>
          <pc:docMk/>
          <pc:sldMk cId="3281511151" sldId="263"/>
        </pc:sldMkLst>
      </pc:sldChg>
      <pc:sldChg chg="modSp add replId modNotes">
        <pc:chgData name="Khushbu Patel" userId="S::kpatel@sl.on.ca::a0f79887-f3bd-44a9-92dc-c451cc9de605" providerId="AD" clId="Web-{694FBCB0-6892-0079-5823-D47BE5423FA4}" dt="2022-12-29T19:26:57.855" v="911" actId="20577"/>
        <pc:sldMkLst>
          <pc:docMk/>
          <pc:sldMk cId="2495906030" sldId="264"/>
        </pc:sldMkLst>
        <pc:spChg chg="mod">
          <ac:chgData name="Khushbu Patel" userId="S::kpatel@sl.on.ca::a0f79887-f3bd-44a9-92dc-c451cc9de605" providerId="AD" clId="Web-{694FBCB0-6892-0079-5823-D47BE5423FA4}" dt="2022-12-29T19:23:19.327" v="823" actId="20577"/>
          <ac:spMkLst>
            <pc:docMk/>
            <pc:sldMk cId="2495906030" sldId="264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694FBCB0-6892-0079-5823-D47BE5423FA4}" dt="2022-12-29T19:26:57.855" v="911" actId="20577"/>
          <ac:spMkLst>
            <pc:docMk/>
            <pc:sldMk cId="2495906030" sldId="264"/>
            <ac:spMk id="3" creationId="{94BD1DBD-C703-AC97-4A48-D88E3699AEDE}"/>
          </ac:spMkLst>
        </pc:spChg>
      </pc:sldChg>
      <pc:sldChg chg="del">
        <pc:chgData name="Khushbu Patel" userId="S::kpatel@sl.on.ca::a0f79887-f3bd-44a9-92dc-c451cc9de605" providerId="AD" clId="Web-{694FBCB0-6892-0079-5823-D47BE5423FA4}" dt="2022-12-29T18:51:48.945" v="39"/>
        <pc:sldMkLst>
          <pc:docMk/>
          <pc:sldMk cId="2767011981" sldId="264"/>
        </pc:sldMkLst>
      </pc:sldChg>
      <pc:sldChg chg="addSp delSp modSp new mod setBg modClrScheme chgLayout">
        <pc:chgData name="Khushbu Patel" userId="S::kpatel@sl.on.ca::a0f79887-f3bd-44a9-92dc-c451cc9de605" providerId="AD" clId="Web-{694FBCB0-6892-0079-5823-D47BE5423FA4}" dt="2022-12-29T19:29:03.604" v="936"/>
        <pc:sldMkLst>
          <pc:docMk/>
          <pc:sldMk cId="2101148512" sldId="265"/>
        </pc:sldMkLst>
        <pc:spChg chg="del">
          <ac:chgData name="Khushbu Patel" userId="S::kpatel@sl.on.ca::a0f79887-f3bd-44a9-92dc-c451cc9de605" providerId="AD" clId="Web-{694FBCB0-6892-0079-5823-D47BE5423FA4}" dt="2022-12-29T19:27:28.652" v="914"/>
          <ac:spMkLst>
            <pc:docMk/>
            <pc:sldMk cId="2101148512" sldId="265"/>
            <ac:spMk id="2" creationId="{770F207A-5919-C056-9F49-A85818ECCDD9}"/>
          </ac:spMkLst>
        </pc:spChg>
        <pc:spChg chg="del mod">
          <ac:chgData name="Khushbu Patel" userId="S::kpatel@sl.on.ca::a0f79887-f3bd-44a9-92dc-c451cc9de605" providerId="AD" clId="Web-{694FBCB0-6892-0079-5823-D47BE5423FA4}" dt="2022-12-29T19:27:28.652" v="914"/>
          <ac:spMkLst>
            <pc:docMk/>
            <pc:sldMk cId="2101148512" sldId="265"/>
            <ac:spMk id="3" creationId="{CB71EF64-D103-EDF1-B111-C57DC1282CCC}"/>
          </ac:spMkLst>
        </pc:spChg>
        <pc:spChg chg="add del mod">
          <ac:chgData name="Khushbu Patel" userId="S::kpatel@sl.on.ca::a0f79887-f3bd-44a9-92dc-c451cc9de605" providerId="AD" clId="Web-{694FBCB0-6892-0079-5823-D47BE5423FA4}" dt="2022-12-29T19:28:04.823" v="919"/>
          <ac:spMkLst>
            <pc:docMk/>
            <pc:sldMk cId="2101148512" sldId="265"/>
            <ac:spMk id="4" creationId="{BF6E68E8-78A0-87AB-2D44-23435382F3B5}"/>
          </ac:spMkLst>
        </pc:spChg>
        <pc:spChg chg="add mod">
          <ac:chgData name="Khushbu Patel" userId="S::kpatel@sl.on.ca::a0f79887-f3bd-44a9-92dc-c451cc9de605" providerId="AD" clId="Web-{694FBCB0-6892-0079-5823-D47BE5423FA4}" dt="2022-12-29T19:29:03.604" v="936"/>
          <ac:spMkLst>
            <pc:docMk/>
            <pc:sldMk cId="2101148512" sldId="265"/>
            <ac:spMk id="5" creationId="{BBBB51DF-5361-CDBE-305F-B3BDDE374221}"/>
          </ac:spMkLst>
        </pc:spChg>
        <pc:spChg chg="add mod">
          <ac:chgData name="Khushbu Patel" userId="S::kpatel@sl.on.ca::a0f79887-f3bd-44a9-92dc-c451cc9de605" providerId="AD" clId="Web-{694FBCB0-6892-0079-5823-D47BE5423FA4}" dt="2022-12-29T19:29:03.604" v="936"/>
          <ac:spMkLst>
            <pc:docMk/>
            <pc:sldMk cId="2101148512" sldId="265"/>
            <ac:spMk id="6" creationId="{FE3C817B-53F8-7406-0B76-5A43D043D8A6}"/>
          </ac:spMkLst>
        </pc:spChg>
        <pc:spChg chg="add">
          <ac:chgData name="Khushbu Patel" userId="S::kpatel@sl.on.ca::a0f79887-f3bd-44a9-92dc-c451cc9de605" providerId="AD" clId="Web-{694FBCB0-6892-0079-5823-D47BE5423FA4}" dt="2022-12-29T19:29:03.604" v="936"/>
          <ac:spMkLst>
            <pc:docMk/>
            <pc:sldMk cId="2101148512" sldId="265"/>
            <ac:spMk id="12" creationId="{B65AA36A-D7CC-493C-A0EE-F8AC3564D17D}"/>
          </ac:spMkLst>
        </pc:spChg>
        <pc:picChg chg="add">
          <ac:chgData name="Khushbu Patel" userId="S::kpatel@sl.on.ca::a0f79887-f3bd-44a9-92dc-c451cc9de605" providerId="AD" clId="Web-{694FBCB0-6892-0079-5823-D47BE5423FA4}" dt="2022-12-29T19:29:03.604" v="936"/>
          <ac:picMkLst>
            <pc:docMk/>
            <pc:sldMk cId="2101148512" sldId="265"/>
            <ac:picMk id="8" creationId="{0D5A90AF-1C28-B0A5-4FF0-15DA610B79F1}"/>
          </ac:picMkLst>
        </pc:picChg>
        <pc:cxnChg chg="add">
          <ac:chgData name="Khushbu Patel" userId="S::kpatel@sl.on.ca::a0f79887-f3bd-44a9-92dc-c451cc9de605" providerId="AD" clId="Web-{694FBCB0-6892-0079-5823-D47BE5423FA4}" dt="2022-12-29T19:29:03.604" v="936"/>
          <ac:cxnSpMkLst>
            <pc:docMk/>
            <pc:sldMk cId="2101148512" sldId="265"/>
            <ac:cxnSpMk id="14" creationId="{E1C2E33F-4B1D-4F8B-B721-96313EA29404}"/>
          </ac:cxnSpMkLst>
        </pc:cxnChg>
      </pc:sldChg>
      <pc:sldChg chg="del">
        <pc:chgData name="Khushbu Patel" userId="S::kpatel@sl.on.ca::a0f79887-f3bd-44a9-92dc-c451cc9de605" providerId="AD" clId="Web-{694FBCB0-6892-0079-5823-D47BE5423FA4}" dt="2022-12-29T18:51:48.039" v="38"/>
        <pc:sldMkLst>
          <pc:docMk/>
          <pc:sldMk cId="2319305704" sldId="265"/>
        </pc:sldMkLst>
      </pc:sldChg>
      <pc:sldChg chg="del">
        <pc:chgData name="Khushbu Patel" userId="S::kpatel@sl.on.ca::a0f79887-f3bd-44a9-92dc-c451cc9de605" providerId="AD" clId="Web-{694FBCB0-6892-0079-5823-D47BE5423FA4}" dt="2022-12-29T18:51:49.352" v="40"/>
        <pc:sldMkLst>
          <pc:docMk/>
          <pc:sldMk cId="3258659125" sldId="266"/>
        </pc:sldMkLst>
      </pc:sldChg>
      <pc:sldChg chg="del">
        <pc:chgData name="Khushbu Patel" userId="S::kpatel@sl.on.ca::a0f79887-f3bd-44a9-92dc-c451cc9de605" providerId="AD" clId="Web-{694FBCB0-6892-0079-5823-D47BE5423FA4}" dt="2022-12-29T18:51:46.852" v="36"/>
        <pc:sldMkLst>
          <pc:docMk/>
          <pc:sldMk cId="2845823924" sldId="267"/>
        </pc:sldMkLst>
      </pc:sldChg>
      <pc:sldChg chg="del">
        <pc:chgData name="Khushbu Patel" userId="S::kpatel@sl.on.ca::a0f79887-f3bd-44a9-92dc-c451cc9de605" providerId="AD" clId="Web-{694FBCB0-6892-0079-5823-D47BE5423FA4}" dt="2022-12-29T18:51:47.336" v="37"/>
        <pc:sldMkLst>
          <pc:docMk/>
          <pc:sldMk cId="1563348990" sldId="268"/>
        </pc:sldMkLst>
      </pc:sldChg>
    </pc:docChg>
  </pc:docChgLst>
  <pc:docChgLst>
    <pc:chgData name="Khushbu Patel" userId="S::kpatel@sl.on.ca::a0f79887-f3bd-44a9-92dc-c451cc9de605" providerId="AD" clId="Web-{98C49FB1-E68E-C135-4C57-0A60FCF6346B}"/>
    <pc:docChg chg="addSld modSld">
      <pc:chgData name="Khushbu Patel" userId="S::kpatel@sl.on.ca::a0f79887-f3bd-44a9-92dc-c451cc9de605" providerId="AD" clId="Web-{98C49FB1-E68E-C135-4C57-0A60FCF6346B}" dt="2022-12-30T19:48:15.436" v="24"/>
      <pc:docMkLst>
        <pc:docMk/>
      </pc:docMkLst>
      <pc:sldChg chg="modSp">
        <pc:chgData name="Khushbu Patel" userId="S::kpatel@sl.on.ca::a0f79887-f3bd-44a9-92dc-c451cc9de605" providerId="AD" clId="Web-{98C49FB1-E68E-C135-4C57-0A60FCF6346B}" dt="2022-12-30T19:42:04.807" v="2" actId="14100"/>
        <pc:sldMkLst>
          <pc:docMk/>
          <pc:sldMk cId="661324480" sldId="266"/>
        </pc:sldMkLst>
        <pc:spChg chg="mod">
          <ac:chgData name="Khushbu Patel" userId="S::kpatel@sl.on.ca::a0f79887-f3bd-44a9-92dc-c451cc9de605" providerId="AD" clId="Web-{98C49FB1-E68E-C135-4C57-0A60FCF6346B}" dt="2022-12-30T19:42:04.807" v="2" actId="14100"/>
          <ac:spMkLst>
            <pc:docMk/>
            <pc:sldMk cId="661324480" sldId="266"/>
            <ac:spMk id="3" creationId="{A7018C2E-3269-4724-AA03-4C5F9519E3D6}"/>
          </ac:spMkLst>
        </pc:spChg>
      </pc:sldChg>
      <pc:sldChg chg="addSp delSp modSp new modNotes">
        <pc:chgData name="Khushbu Patel" userId="S::kpatel@sl.on.ca::a0f79887-f3bd-44a9-92dc-c451cc9de605" providerId="AD" clId="Web-{98C49FB1-E68E-C135-4C57-0A60FCF6346B}" dt="2022-12-30T19:48:15.436" v="24"/>
        <pc:sldMkLst>
          <pc:docMk/>
          <pc:sldMk cId="1805769357" sldId="268"/>
        </pc:sldMkLst>
        <pc:spChg chg="mod">
          <ac:chgData name="Khushbu Patel" userId="S::kpatel@sl.on.ca::a0f79887-f3bd-44a9-92dc-c451cc9de605" providerId="AD" clId="Web-{98C49FB1-E68E-C135-4C57-0A60FCF6346B}" dt="2022-12-30T19:42:37.276" v="9" actId="20577"/>
          <ac:spMkLst>
            <pc:docMk/>
            <pc:sldMk cId="1805769357" sldId="268"/>
            <ac:spMk id="2" creationId="{9B1B60F9-2BB0-DC76-FF85-BD188D29BC20}"/>
          </ac:spMkLst>
        </pc:spChg>
        <pc:spChg chg="del mod">
          <ac:chgData name="Khushbu Patel" userId="S::kpatel@sl.on.ca::a0f79887-f3bd-44a9-92dc-c451cc9de605" providerId="AD" clId="Web-{98C49FB1-E68E-C135-4C57-0A60FCF6346B}" dt="2022-12-30T19:43:40.558" v="11"/>
          <ac:spMkLst>
            <pc:docMk/>
            <pc:sldMk cId="1805769357" sldId="268"/>
            <ac:spMk id="3" creationId="{28041250-0B2E-4DB8-7444-FA7651036E5E}"/>
          </ac:spMkLst>
        </pc:spChg>
        <pc:picChg chg="add mod ord">
          <ac:chgData name="Khushbu Patel" userId="S::kpatel@sl.on.ca::a0f79887-f3bd-44a9-92dc-c451cc9de605" providerId="AD" clId="Web-{98C49FB1-E68E-C135-4C57-0A60FCF6346B}" dt="2022-12-30T19:43:54.496" v="14" actId="14100"/>
          <ac:picMkLst>
            <pc:docMk/>
            <pc:sldMk cId="1805769357" sldId="268"/>
            <ac:picMk id="4" creationId="{BB877B24-BFE6-B0C5-6B5A-499B59021F6A}"/>
          </ac:picMkLst>
        </pc:picChg>
      </pc:sldChg>
    </pc:docChg>
  </pc:docChgLst>
  <pc:docChgLst>
    <pc:chgData name="Khushbu Patel" userId="S::kpatel@sl.on.ca::a0f79887-f3bd-44a9-92dc-c451cc9de605" providerId="AD" clId="Web-{4FB3A2C6-D743-CEE3-438E-96B5FAC44494}"/>
    <pc:docChg chg="addSld modSld">
      <pc:chgData name="Khushbu Patel" userId="S::kpatel@sl.on.ca::a0f79887-f3bd-44a9-92dc-c451cc9de605" providerId="AD" clId="Web-{4FB3A2C6-D743-CEE3-438E-96B5FAC44494}" dt="2022-12-30T03:00:55.580" v="170"/>
      <pc:docMkLst>
        <pc:docMk/>
      </pc:docMkLst>
      <pc:sldChg chg="addSp modSp new mod modClrScheme chgLayout modNotes">
        <pc:chgData name="Khushbu Patel" userId="S::kpatel@sl.on.ca::a0f79887-f3bd-44a9-92dc-c451cc9de605" providerId="AD" clId="Web-{4FB3A2C6-D743-CEE3-438E-96B5FAC44494}" dt="2022-12-30T02:50:19.528" v="145"/>
        <pc:sldMkLst>
          <pc:docMk/>
          <pc:sldMk cId="661324480" sldId="266"/>
        </pc:sldMkLst>
        <pc:spChg chg="add mod">
          <ac:chgData name="Khushbu Patel" userId="S::kpatel@sl.on.ca::a0f79887-f3bd-44a9-92dc-c451cc9de605" providerId="AD" clId="Web-{4FB3A2C6-D743-CEE3-438E-96B5FAC44494}" dt="2022-12-30T02:42:05.481" v="10" actId="20577"/>
          <ac:spMkLst>
            <pc:docMk/>
            <pc:sldMk cId="661324480" sldId="266"/>
            <ac:spMk id="2" creationId="{4A43D9EE-6C48-2BF7-9DFB-E025F474E9F1}"/>
          </ac:spMkLst>
        </pc:spChg>
        <pc:spChg chg="add mod">
          <ac:chgData name="Khushbu Patel" userId="S::kpatel@sl.on.ca::a0f79887-f3bd-44a9-92dc-c451cc9de605" providerId="AD" clId="Web-{4FB3A2C6-D743-CEE3-438E-96B5FAC44494}" dt="2022-12-30T02:47:36.117" v="117" actId="1076"/>
          <ac:spMkLst>
            <pc:docMk/>
            <pc:sldMk cId="661324480" sldId="266"/>
            <ac:spMk id="3" creationId="{A7018C2E-3269-4724-AA03-4C5F9519E3D6}"/>
          </ac:spMkLst>
        </pc:spChg>
      </pc:sldChg>
      <pc:sldChg chg="modSp add replId modNotes">
        <pc:chgData name="Khushbu Patel" userId="S::kpatel@sl.on.ca::a0f79887-f3bd-44a9-92dc-c451cc9de605" providerId="AD" clId="Web-{4FB3A2C6-D743-CEE3-438E-96B5FAC44494}" dt="2022-12-30T03:00:55.580" v="170"/>
        <pc:sldMkLst>
          <pc:docMk/>
          <pc:sldMk cId="4067482372" sldId="267"/>
        </pc:sldMkLst>
        <pc:spChg chg="mod">
          <ac:chgData name="Khushbu Patel" userId="S::kpatel@sl.on.ca::a0f79887-f3bd-44a9-92dc-c451cc9de605" providerId="AD" clId="Web-{4FB3A2C6-D743-CEE3-438E-96B5FAC44494}" dt="2022-12-30T02:46:17.848" v="95" actId="20577"/>
          <ac:spMkLst>
            <pc:docMk/>
            <pc:sldMk cId="4067482372" sldId="267"/>
            <ac:spMk id="3" creationId="{A7018C2E-3269-4724-AA03-4C5F9519E3D6}"/>
          </ac:spMkLst>
        </pc:spChg>
      </pc:sldChg>
    </pc:docChg>
  </pc:docChgLst>
  <pc:docChgLst>
    <pc:chgData name="Khushbu Patel" userId="S::kpatel@sl.on.ca::a0f79887-f3bd-44a9-92dc-c451cc9de605" providerId="AD" clId="Web-{20080CEE-1CC5-475A-7EFF-A5D1169A9CD4}"/>
    <pc:docChg chg="modSld">
      <pc:chgData name="Khushbu Patel" userId="S::kpatel@sl.on.ca::a0f79887-f3bd-44a9-92dc-c451cc9de605" providerId="AD" clId="Web-{20080CEE-1CC5-475A-7EFF-A5D1169A9CD4}" dt="2022-09-01T20:45:52.396" v="64"/>
      <pc:docMkLst>
        <pc:docMk/>
      </pc:docMkLst>
      <pc:sldChg chg="modSp modNotes">
        <pc:chgData name="Khushbu Patel" userId="S::kpatel@sl.on.ca::a0f79887-f3bd-44a9-92dc-c451cc9de605" providerId="AD" clId="Web-{20080CEE-1CC5-475A-7EFF-A5D1169A9CD4}" dt="2022-09-01T20:40:45.061" v="59" actId="20577"/>
        <pc:sldMkLst>
          <pc:docMk/>
          <pc:sldMk cId="3497166727" sldId="259"/>
        </pc:sldMkLst>
        <pc:spChg chg="mod">
          <ac:chgData name="Khushbu Patel" userId="S::kpatel@sl.on.ca::a0f79887-f3bd-44a9-92dc-c451cc9de605" providerId="AD" clId="Web-{20080CEE-1CC5-475A-7EFF-A5D1169A9CD4}" dt="2022-09-01T20:40:45.061" v="59" actId="20577"/>
          <ac:spMkLst>
            <pc:docMk/>
            <pc:sldMk cId="3497166727" sldId="259"/>
            <ac:spMk id="3" creationId="{94BD1DBD-C703-AC97-4A48-D88E3699AEDE}"/>
          </ac:spMkLst>
        </pc:spChg>
      </pc:sldChg>
      <pc:sldChg chg="modNotes">
        <pc:chgData name="Khushbu Patel" userId="S::kpatel@sl.on.ca::a0f79887-f3bd-44a9-92dc-c451cc9de605" providerId="AD" clId="Web-{20080CEE-1CC5-475A-7EFF-A5D1169A9CD4}" dt="2022-09-01T20:45:52.396" v="64"/>
        <pc:sldMkLst>
          <pc:docMk/>
          <pc:sldMk cId="3281511151" sldId="263"/>
        </pc:sldMkLst>
      </pc:sldChg>
    </pc:docChg>
  </pc:docChgLst>
  <pc:docChgLst>
    <pc:chgData name="Khushbu Patel" userId="S::kpatel@sl.on.ca::a0f79887-f3bd-44a9-92dc-c451cc9de605" providerId="AD" clId="Web-{D50CDE83-9F63-5B90-51C4-B2FCDF24153E}"/>
    <pc:docChg chg="modSld">
      <pc:chgData name="Khushbu Patel" userId="S::kpatel@sl.on.ca::a0f79887-f3bd-44a9-92dc-c451cc9de605" providerId="AD" clId="Web-{D50CDE83-9F63-5B90-51C4-B2FCDF24153E}" dt="2022-09-01T20:57:28.151" v="40"/>
      <pc:docMkLst>
        <pc:docMk/>
      </pc:docMkLst>
      <pc:sldChg chg="modNotes">
        <pc:chgData name="Khushbu Patel" userId="S::kpatel@sl.on.ca::a0f79887-f3bd-44a9-92dc-c451cc9de605" providerId="AD" clId="Web-{D50CDE83-9F63-5B90-51C4-B2FCDF24153E}" dt="2022-09-01T20:48:41.699" v="5"/>
        <pc:sldMkLst>
          <pc:docMk/>
          <pc:sldMk cId="3281511151" sldId="263"/>
        </pc:sldMkLst>
      </pc:sldChg>
      <pc:sldChg chg="modNotes">
        <pc:chgData name="Khushbu Patel" userId="S::kpatel@sl.on.ca::a0f79887-f3bd-44a9-92dc-c451cc9de605" providerId="AD" clId="Web-{D50CDE83-9F63-5B90-51C4-B2FCDF24153E}" dt="2022-09-01T20:51:47.011" v="17"/>
        <pc:sldMkLst>
          <pc:docMk/>
          <pc:sldMk cId="2767011981" sldId="264"/>
        </pc:sldMkLst>
      </pc:sldChg>
      <pc:sldChg chg="modNotes">
        <pc:chgData name="Khushbu Patel" userId="S::kpatel@sl.on.ca::a0f79887-f3bd-44a9-92dc-c451cc9de605" providerId="AD" clId="Web-{D50CDE83-9F63-5B90-51C4-B2FCDF24153E}" dt="2022-09-01T20:57:28.151" v="40"/>
        <pc:sldMkLst>
          <pc:docMk/>
          <pc:sldMk cId="2319305704" sldId="265"/>
        </pc:sldMkLst>
      </pc:sldChg>
      <pc:sldChg chg="modNotes">
        <pc:chgData name="Khushbu Patel" userId="S::kpatel@sl.on.ca::a0f79887-f3bd-44a9-92dc-c451cc9de605" providerId="AD" clId="Web-{D50CDE83-9F63-5B90-51C4-B2FCDF24153E}" dt="2022-09-01T20:49:25.934" v="7"/>
        <pc:sldMkLst>
          <pc:docMk/>
          <pc:sldMk cId="3258659125" sldId="266"/>
        </pc:sldMkLst>
      </pc:sldChg>
      <pc:sldChg chg="modNotes">
        <pc:chgData name="Khushbu Patel" userId="S::kpatel@sl.on.ca::a0f79887-f3bd-44a9-92dc-c451cc9de605" providerId="AD" clId="Web-{D50CDE83-9F63-5B90-51C4-B2FCDF24153E}" dt="2022-09-01T20:53:16.042" v="27"/>
        <pc:sldMkLst>
          <pc:docMk/>
          <pc:sldMk cId="2845823924" sldId="267"/>
        </pc:sldMkLst>
      </pc:sldChg>
      <pc:sldChg chg="modSp modNotes">
        <pc:chgData name="Khushbu Patel" userId="S::kpatel@sl.on.ca::a0f79887-f3bd-44a9-92dc-c451cc9de605" providerId="AD" clId="Web-{D50CDE83-9F63-5B90-51C4-B2FCDF24153E}" dt="2022-09-01T20:56:54.838" v="39"/>
        <pc:sldMkLst>
          <pc:docMk/>
          <pc:sldMk cId="1563348990" sldId="268"/>
        </pc:sldMkLst>
        <pc:spChg chg="mod">
          <ac:chgData name="Khushbu Patel" userId="S::kpatel@sl.on.ca::a0f79887-f3bd-44a9-92dc-c451cc9de605" providerId="AD" clId="Web-{D50CDE83-9F63-5B90-51C4-B2FCDF24153E}" dt="2022-09-01T20:55:38.104" v="36" actId="20577"/>
          <ac:spMkLst>
            <pc:docMk/>
            <pc:sldMk cId="1563348990" sldId="268"/>
            <ac:spMk id="3" creationId="{94BD1DBD-C703-AC97-4A48-D88E3699AEDE}"/>
          </ac:spMkLst>
        </pc:spChg>
      </pc:sldChg>
    </pc:docChg>
  </pc:docChgLst>
  <pc:docChgLst>
    <pc:chgData name="Khushbu Patel" userId="S::kpatel@sl.on.ca::a0f79887-f3bd-44a9-92dc-c451cc9de605" providerId="AD" clId="Web-{65D2046F-756E-FFD0-1E9C-8D9EA166D110}"/>
    <pc:docChg chg="modSld">
      <pc:chgData name="Khushbu Patel" userId="S::kpatel@sl.on.ca::a0f79887-f3bd-44a9-92dc-c451cc9de605" providerId="AD" clId="Web-{65D2046F-756E-FFD0-1E9C-8D9EA166D110}" dt="2022-09-13T02:19:31.804" v="509"/>
      <pc:docMkLst>
        <pc:docMk/>
      </pc:docMkLst>
      <pc:sldChg chg="modNotes">
        <pc:chgData name="Khushbu Patel" userId="S::kpatel@sl.on.ca::a0f79887-f3bd-44a9-92dc-c451cc9de605" providerId="AD" clId="Web-{65D2046F-756E-FFD0-1E9C-8D9EA166D110}" dt="2022-09-13T02:19:31.804" v="509"/>
        <pc:sldMkLst>
          <pc:docMk/>
          <pc:sldMk cId="632295378" sldId="257"/>
        </pc:sldMkLst>
      </pc:sldChg>
    </pc:docChg>
  </pc:docChgLst>
  <pc:docChgLst>
    <pc:chgData name="Khushbu Patel" userId="S::kpatel@sl.on.ca::a0f79887-f3bd-44a9-92dc-c451cc9de605" providerId="AD" clId="Web-{31E7E9F0-AF4C-8EFE-7805-2B1479DBA774}"/>
    <pc:docChg chg="modSld">
      <pc:chgData name="Khushbu Patel" userId="S::kpatel@sl.on.ca::a0f79887-f3bd-44a9-92dc-c451cc9de605" providerId="AD" clId="Web-{31E7E9F0-AF4C-8EFE-7805-2B1479DBA774}" dt="2022-09-01T19:39:23.733" v="108" actId="20577"/>
      <pc:docMkLst>
        <pc:docMk/>
      </pc:docMkLst>
      <pc:sldChg chg="modSp">
        <pc:chgData name="Khushbu Patel" userId="S::kpatel@sl.on.ca::a0f79887-f3bd-44a9-92dc-c451cc9de605" providerId="AD" clId="Web-{31E7E9F0-AF4C-8EFE-7805-2B1479DBA774}" dt="2022-09-01T19:39:23.733" v="108" actId="20577"/>
        <pc:sldMkLst>
          <pc:docMk/>
          <pc:sldMk cId="1563348990" sldId="268"/>
        </pc:sldMkLst>
        <pc:spChg chg="mod">
          <ac:chgData name="Khushbu Patel" userId="S::kpatel@sl.on.ca::a0f79887-f3bd-44a9-92dc-c451cc9de605" providerId="AD" clId="Web-{31E7E9F0-AF4C-8EFE-7805-2B1479DBA774}" dt="2022-09-01T19:39:23.733" v="108" actId="20577"/>
          <ac:spMkLst>
            <pc:docMk/>
            <pc:sldMk cId="1563348990" sldId="268"/>
            <ac:spMk id="3" creationId="{94BD1DBD-C703-AC97-4A48-D88E3699AEDE}"/>
          </ac:spMkLst>
        </pc:spChg>
      </pc:sldChg>
    </pc:docChg>
  </pc:docChgLst>
  <pc:docChgLst>
    <pc:chgData name="Khushbu Patel" userId="S::kpatel@sl.on.ca::a0f79887-f3bd-44a9-92dc-c451cc9de605" providerId="AD" clId="Web-{51673F15-E068-8B9D-2C29-B904B010D1EE}"/>
    <pc:docChg chg="modSld">
      <pc:chgData name="Khushbu Patel" userId="S::kpatel@sl.on.ca::a0f79887-f3bd-44a9-92dc-c451cc9de605" providerId="AD" clId="Web-{51673F15-E068-8B9D-2C29-B904B010D1EE}" dt="2022-12-31T20:38:14.574" v="0" actId="1076"/>
      <pc:docMkLst>
        <pc:docMk/>
      </pc:docMkLst>
      <pc:sldChg chg="modSp">
        <pc:chgData name="Khushbu Patel" userId="S::kpatel@sl.on.ca::a0f79887-f3bd-44a9-92dc-c451cc9de605" providerId="AD" clId="Web-{51673F15-E068-8B9D-2C29-B904B010D1EE}" dt="2022-12-31T20:38:14.574" v="0" actId="1076"/>
        <pc:sldMkLst>
          <pc:docMk/>
          <pc:sldMk cId="2101148512" sldId="265"/>
        </pc:sldMkLst>
        <pc:spChg chg="mod">
          <ac:chgData name="Khushbu Patel" userId="S::kpatel@sl.on.ca::a0f79887-f3bd-44a9-92dc-c451cc9de605" providerId="AD" clId="Web-{51673F15-E068-8B9D-2C29-B904B010D1EE}" dt="2022-12-31T20:38:14.574" v="0" actId="1076"/>
          <ac:spMkLst>
            <pc:docMk/>
            <pc:sldMk cId="2101148512" sldId="265"/>
            <ac:spMk id="6" creationId="{FE3C817B-53F8-7406-0B76-5A43D043D8A6}"/>
          </ac:spMkLst>
        </pc:spChg>
      </pc:sldChg>
    </pc:docChg>
  </pc:docChgLst>
  <pc:docChgLst>
    <pc:chgData name="Khushbu Patel" userId="S::kpatel@sl.on.ca::a0f79887-f3bd-44a9-92dc-c451cc9de605" providerId="AD" clId="Web-{BA0DC353-11B6-4E2C-876F-B0839B6CE69F}"/>
    <pc:docChg chg="addSld delSld modSld addMainMaster delMainMaster">
      <pc:chgData name="Khushbu Patel" userId="S::kpatel@sl.on.ca::a0f79887-f3bd-44a9-92dc-c451cc9de605" providerId="AD" clId="Web-{BA0DC353-11B6-4E2C-876F-B0839B6CE69F}" dt="2022-09-01T13:41:58.246" v="457" actId="20577"/>
      <pc:docMkLst>
        <pc:docMk/>
      </pc:docMkLst>
      <pc:sldChg chg="addSp delSp modSp mod setBg modClrScheme addAnim chgLayout">
        <pc:chgData name="Khushbu Patel" userId="S::kpatel@sl.on.ca::a0f79887-f3bd-44a9-92dc-c451cc9de605" providerId="AD" clId="Web-{BA0DC353-11B6-4E2C-876F-B0839B6CE69F}" dt="2022-09-01T12:50:59.173" v="33"/>
        <pc:sldMkLst>
          <pc:docMk/>
          <pc:sldMk cId="2029002549" sldId="256"/>
        </pc:sldMkLst>
        <pc:spChg chg="mod">
          <ac:chgData name="Khushbu Patel" userId="S::kpatel@sl.on.ca::a0f79887-f3bd-44a9-92dc-c451cc9de605" providerId="AD" clId="Web-{BA0DC353-11B6-4E2C-876F-B0839B6CE69F}" dt="2022-09-01T12:50:59.173" v="31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Khushbu Patel" userId="S::kpatel@sl.on.ca::a0f79887-f3bd-44a9-92dc-c451cc9de605" providerId="AD" clId="Web-{BA0DC353-11B6-4E2C-876F-B0839B6CE69F}" dt="2022-09-01T12:50:59.173" v="31"/>
          <ac:spMkLst>
            <pc:docMk/>
            <pc:sldMk cId="2029002549" sldId="256"/>
            <ac:spMk id="3" creationId="{00000000-0000-0000-0000-000000000000}"/>
          </ac:spMkLst>
        </pc:spChg>
        <pc:spChg chg="add del">
          <ac:chgData name="Khushbu Patel" userId="S::kpatel@sl.on.ca::a0f79887-f3bd-44a9-92dc-c451cc9de605" providerId="AD" clId="Web-{BA0DC353-11B6-4E2C-876F-B0839B6CE69F}" dt="2022-09-01T12:49:14.003" v="1"/>
          <ac:spMkLst>
            <pc:docMk/>
            <pc:sldMk cId="2029002549" sldId="256"/>
            <ac:spMk id="9" creationId="{44CA2EAD-E7C7-4F64-924A-52D34FD759C7}"/>
          </ac:spMkLst>
        </pc:spChg>
        <pc:spChg chg="add del">
          <ac:chgData name="Khushbu Patel" userId="S::kpatel@sl.on.ca::a0f79887-f3bd-44a9-92dc-c451cc9de605" providerId="AD" clId="Web-{BA0DC353-11B6-4E2C-876F-B0839B6CE69F}" dt="2022-09-01T12:50:59.173" v="31"/>
          <ac:spMkLst>
            <pc:docMk/>
            <pc:sldMk cId="2029002549" sldId="256"/>
            <ac:spMk id="14" creationId="{33E93247-6229-44AB-A550-739E971E690B}"/>
          </ac:spMkLst>
        </pc:spChg>
        <pc:spChg chg="add del">
          <ac:chgData name="Khushbu Patel" userId="S::kpatel@sl.on.ca::a0f79887-f3bd-44a9-92dc-c451cc9de605" providerId="AD" clId="Web-{BA0DC353-11B6-4E2C-876F-B0839B6CE69F}" dt="2022-09-01T12:50:59.142" v="30"/>
          <ac:spMkLst>
            <pc:docMk/>
            <pc:sldMk cId="2029002549" sldId="256"/>
            <ac:spMk id="21" creationId="{33428ACC-71EC-4171-9527-10983BA6B41D}"/>
          </ac:spMkLst>
        </pc:spChg>
        <pc:spChg chg="add del">
          <ac:chgData name="Khushbu Patel" userId="S::kpatel@sl.on.ca::a0f79887-f3bd-44a9-92dc-c451cc9de605" providerId="AD" clId="Web-{BA0DC353-11B6-4E2C-876F-B0839B6CE69F}" dt="2022-09-01T12:50:59.142" v="30"/>
          <ac:spMkLst>
            <pc:docMk/>
            <pc:sldMk cId="2029002549" sldId="256"/>
            <ac:spMk id="25" creationId="{8D4480B4-953D-41FA-9052-09AB3A026947}"/>
          </ac:spMkLst>
        </pc:spChg>
        <pc:spChg chg="add">
          <ac:chgData name="Khushbu Patel" userId="S::kpatel@sl.on.ca::a0f79887-f3bd-44a9-92dc-c451cc9de605" providerId="AD" clId="Web-{BA0DC353-11B6-4E2C-876F-B0839B6CE69F}" dt="2022-09-01T12:50:59.173" v="31"/>
          <ac:spMkLst>
            <pc:docMk/>
            <pc:sldMk cId="2029002549" sldId="256"/>
            <ac:spMk id="34" creationId="{1BE26557-9015-412F-95AB-9065283DEBEE}"/>
          </ac:spMkLst>
        </pc:spChg>
        <pc:grpChg chg="add">
          <ac:chgData name="Khushbu Patel" userId="S::kpatel@sl.on.ca::a0f79887-f3bd-44a9-92dc-c451cc9de605" providerId="AD" clId="Web-{BA0DC353-11B6-4E2C-876F-B0839B6CE69F}" dt="2022-09-01T12:50:59.173" v="31"/>
          <ac:grpSpMkLst>
            <pc:docMk/>
            <pc:sldMk cId="2029002549" sldId="256"/>
            <ac:grpSpMk id="35" creationId="{BAB7652B-A530-4E46-9AEA-3704C6DF81D7}"/>
          </ac:grpSpMkLst>
        </pc:grpChg>
        <pc:picChg chg="add del">
          <ac:chgData name="Khushbu Patel" userId="S::kpatel@sl.on.ca::a0f79887-f3bd-44a9-92dc-c451cc9de605" providerId="AD" clId="Web-{BA0DC353-11B6-4E2C-876F-B0839B6CE69F}" dt="2022-09-01T12:49:14.003" v="1"/>
          <ac:picMkLst>
            <pc:docMk/>
            <pc:sldMk cId="2029002549" sldId="256"/>
            <ac:picMk id="4" creationId="{71A17DF4-BA6B-C432-6AFA-A2037D139A70}"/>
          </ac:picMkLst>
        </pc:picChg>
        <pc:picChg chg="add mod">
          <ac:chgData name="Khushbu Patel" userId="S::kpatel@sl.on.ca::a0f79887-f3bd-44a9-92dc-c451cc9de605" providerId="AD" clId="Web-{BA0DC353-11B6-4E2C-876F-B0839B6CE69F}" dt="2022-09-01T12:50:59.173" v="31"/>
          <ac:picMkLst>
            <pc:docMk/>
            <pc:sldMk cId="2029002549" sldId="256"/>
            <ac:picMk id="16" creationId="{4BD240E4-AACF-4D8F-504D-CBB39AA04A11}"/>
          </ac:picMkLst>
        </pc:picChg>
        <pc:cxnChg chg="add del">
          <ac:chgData name="Khushbu Patel" userId="S::kpatel@sl.on.ca::a0f79887-f3bd-44a9-92dc-c451cc9de605" providerId="AD" clId="Web-{BA0DC353-11B6-4E2C-876F-B0839B6CE69F}" dt="2022-09-01T12:49:14.003" v="1"/>
          <ac:cxnSpMkLst>
            <pc:docMk/>
            <pc:sldMk cId="2029002549" sldId="256"/>
            <ac:cxnSpMk id="11" creationId="{9E7C23BC-DAA6-40E1-8166-B8C4439D1430}"/>
          </ac:cxnSpMkLst>
        </pc:cxnChg>
        <pc:cxnChg chg="add del">
          <ac:chgData name="Khushbu Patel" userId="S::kpatel@sl.on.ca::a0f79887-f3bd-44a9-92dc-c451cc9de605" providerId="AD" clId="Web-{BA0DC353-11B6-4E2C-876F-B0839B6CE69F}" dt="2022-09-01T12:50:59.173" v="31"/>
          <ac:cxnSpMkLst>
            <pc:docMk/>
            <pc:sldMk cId="2029002549" sldId="256"/>
            <ac:cxnSpMk id="13" creationId="{D7CC41EB-2D81-4303-9171-6401B388BA35}"/>
          </ac:cxnSpMkLst>
        </pc:cxnChg>
        <pc:cxnChg chg="add del">
          <ac:chgData name="Khushbu Patel" userId="S::kpatel@sl.on.ca::a0f79887-f3bd-44a9-92dc-c451cc9de605" providerId="AD" clId="Web-{BA0DC353-11B6-4E2C-876F-B0839B6CE69F}" dt="2022-09-01T12:50:59.173" v="31"/>
          <ac:cxnSpMkLst>
            <pc:docMk/>
            <pc:sldMk cId="2029002549" sldId="256"/>
            <ac:cxnSpMk id="15" creationId="{EE2E603F-4A95-4FE8-BB06-211DFD75DBEF}"/>
          </ac:cxnSpMkLst>
        </pc:cxnChg>
        <pc:cxnChg chg="add del">
          <ac:chgData name="Khushbu Patel" userId="S::kpatel@sl.on.ca::a0f79887-f3bd-44a9-92dc-c451cc9de605" providerId="AD" clId="Web-{BA0DC353-11B6-4E2C-876F-B0839B6CE69F}" dt="2022-09-01T12:50:59.142" v="30"/>
          <ac:cxnSpMkLst>
            <pc:docMk/>
            <pc:sldMk cId="2029002549" sldId="256"/>
            <ac:cxnSpMk id="23" creationId="{BA22713B-ABB6-4391-97F9-0449A2B9B664}"/>
          </ac:cxnSpMkLst>
        </pc:cxnChg>
      </pc:sldChg>
      <pc:sldChg chg="modSp new">
        <pc:chgData name="Khushbu Patel" userId="S::kpatel@sl.on.ca::a0f79887-f3bd-44a9-92dc-c451cc9de605" providerId="AD" clId="Web-{BA0DC353-11B6-4E2C-876F-B0839B6CE69F}" dt="2022-09-01T13:08:14.139" v="211" actId="20577"/>
        <pc:sldMkLst>
          <pc:docMk/>
          <pc:sldMk cId="632295378" sldId="257"/>
        </pc:sldMkLst>
        <pc:spChg chg="mod">
          <ac:chgData name="Khushbu Patel" userId="S::kpatel@sl.on.ca::a0f79887-f3bd-44a9-92dc-c451cc9de605" providerId="AD" clId="Web-{BA0DC353-11B6-4E2C-876F-B0839B6CE69F}" dt="2022-09-01T12:51:25.407" v="39" actId="20577"/>
          <ac:spMkLst>
            <pc:docMk/>
            <pc:sldMk cId="632295378" sldId="257"/>
            <ac:spMk id="2" creationId="{F48A4367-B5D5-78B5-B9C2-A591ADB86174}"/>
          </ac:spMkLst>
        </pc:spChg>
        <pc:spChg chg="mod">
          <ac:chgData name="Khushbu Patel" userId="S::kpatel@sl.on.ca::a0f79887-f3bd-44a9-92dc-c451cc9de605" providerId="AD" clId="Web-{BA0DC353-11B6-4E2C-876F-B0839B6CE69F}" dt="2022-09-01T13:08:14.139" v="211" actId="20577"/>
          <ac:spMkLst>
            <pc:docMk/>
            <pc:sldMk cId="632295378" sldId="257"/>
            <ac:spMk id="3" creationId="{92DF66FC-F805-320E-E54E-45052587C156}"/>
          </ac:spMkLst>
        </pc:spChg>
      </pc:sldChg>
      <pc:sldChg chg="modSp new">
        <pc:chgData name="Khushbu Patel" userId="S::kpatel@sl.on.ca::a0f79887-f3bd-44a9-92dc-c451cc9de605" providerId="AD" clId="Web-{BA0DC353-11B6-4E2C-876F-B0839B6CE69F}" dt="2022-09-01T12:56:09.230" v="109" actId="20577"/>
        <pc:sldMkLst>
          <pc:docMk/>
          <pc:sldMk cId="3631325627" sldId="258"/>
        </pc:sldMkLst>
        <pc:spChg chg="mod">
          <ac:chgData name="Khushbu Patel" userId="S::kpatel@sl.on.ca::a0f79887-f3bd-44a9-92dc-c451cc9de605" providerId="AD" clId="Web-{BA0DC353-11B6-4E2C-876F-B0839B6CE69F}" dt="2022-09-01T12:55:00.528" v="83" actId="20577"/>
          <ac:spMkLst>
            <pc:docMk/>
            <pc:sldMk cId="3631325627" sldId="258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A0DC353-11B6-4E2C-876F-B0839B6CE69F}" dt="2022-09-01T12:56:09.230" v="109" actId="20577"/>
          <ac:spMkLst>
            <pc:docMk/>
            <pc:sldMk cId="3631325627" sldId="258"/>
            <ac:spMk id="3" creationId="{94BD1DBD-C703-AC97-4A48-D88E3699AEDE}"/>
          </ac:spMkLst>
        </pc:spChg>
      </pc:sldChg>
      <pc:sldChg chg="modSp add">
        <pc:chgData name="Khushbu Patel" userId="S::kpatel@sl.on.ca::a0f79887-f3bd-44a9-92dc-c451cc9de605" providerId="AD" clId="Web-{BA0DC353-11B6-4E2C-876F-B0839B6CE69F}" dt="2022-09-01T13:23:47.512" v="429" actId="20577"/>
        <pc:sldMkLst>
          <pc:docMk/>
          <pc:sldMk cId="3497166727" sldId="259"/>
        </pc:sldMkLst>
        <pc:spChg chg="mod">
          <ac:chgData name="Khushbu Patel" userId="S::kpatel@sl.on.ca::a0f79887-f3bd-44a9-92dc-c451cc9de605" providerId="AD" clId="Web-{BA0DC353-11B6-4E2C-876F-B0839B6CE69F}" dt="2022-09-01T12:56:31.339" v="114" actId="20577"/>
          <ac:spMkLst>
            <pc:docMk/>
            <pc:sldMk cId="3497166727" sldId="259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A0DC353-11B6-4E2C-876F-B0839B6CE69F}" dt="2022-09-01T13:23:47.512" v="429" actId="20577"/>
          <ac:spMkLst>
            <pc:docMk/>
            <pc:sldMk cId="3497166727" sldId="259"/>
            <ac:spMk id="3" creationId="{94BD1DBD-C703-AC97-4A48-D88E3699AEDE}"/>
          </ac:spMkLst>
        </pc:spChg>
      </pc:sldChg>
      <pc:sldChg chg="modSp add del">
        <pc:chgData name="Khushbu Patel" userId="S::kpatel@sl.on.ca::a0f79887-f3bd-44a9-92dc-c451cc9de605" providerId="AD" clId="Web-{BA0DC353-11B6-4E2C-876F-B0839B6CE69F}" dt="2022-09-01T13:13:03.383" v="260"/>
        <pc:sldMkLst>
          <pc:docMk/>
          <pc:sldMk cId="935761707" sldId="260"/>
        </pc:sldMkLst>
        <pc:spChg chg="mod">
          <ac:chgData name="Khushbu Patel" userId="S::kpatel@sl.on.ca::a0f79887-f3bd-44a9-92dc-c451cc9de605" providerId="AD" clId="Web-{BA0DC353-11B6-4E2C-876F-B0839B6CE69F}" dt="2022-09-01T13:08:48.685" v="218" actId="20577"/>
          <ac:spMkLst>
            <pc:docMk/>
            <pc:sldMk cId="935761707" sldId="260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A0DC353-11B6-4E2C-876F-B0839B6CE69F}" dt="2022-09-01T13:09:15.044" v="239" actId="20577"/>
          <ac:spMkLst>
            <pc:docMk/>
            <pc:sldMk cId="935761707" sldId="260"/>
            <ac:spMk id="3" creationId="{94BD1DBD-C703-AC97-4A48-D88E3699AEDE}"/>
          </ac:spMkLst>
        </pc:spChg>
      </pc:sldChg>
      <pc:sldChg chg="add del">
        <pc:chgData name="Khushbu Patel" userId="S::kpatel@sl.on.ca::a0f79887-f3bd-44a9-92dc-c451cc9de605" providerId="AD" clId="Web-{BA0DC353-11B6-4E2C-876F-B0839B6CE69F}" dt="2022-09-01T13:11:16.073" v="241"/>
        <pc:sldMkLst>
          <pc:docMk/>
          <pc:sldMk cId="4220325371" sldId="261"/>
        </pc:sldMkLst>
      </pc:sldChg>
      <pc:sldChg chg="modSp add del">
        <pc:chgData name="Khushbu Patel" userId="S::kpatel@sl.on.ca::a0f79887-f3bd-44a9-92dc-c451cc9de605" providerId="AD" clId="Web-{BA0DC353-11B6-4E2C-876F-B0839B6CE69F}" dt="2022-09-01T13:14:47.038" v="295"/>
        <pc:sldMkLst>
          <pc:docMk/>
          <pc:sldMk cId="4277230524" sldId="261"/>
        </pc:sldMkLst>
        <pc:spChg chg="mod">
          <ac:chgData name="Khushbu Patel" userId="S::kpatel@sl.on.ca::a0f79887-f3bd-44a9-92dc-c451cc9de605" providerId="AD" clId="Web-{BA0DC353-11B6-4E2C-876F-B0839B6CE69F}" dt="2022-09-01T13:11:30.869" v="244" actId="20577"/>
          <ac:spMkLst>
            <pc:docMk/>
            <pc:sldMk cId="4277230524" sldId="261"/>
            <ac:spMk id="2" creationId="{968EA573-2363-B23A-CB2A-4B0B6DBE104F}"/>
          </ac:spMkLst>
        </pc:spChg>
      </pc:sldChg>
      <pc:sldChg chg="addSp delSp modSp add del">
        <pc:chgData name="Khushbu Patel" userId="S::kpatel@sl.on.ca::a0f79887-f3bd-44a9-92dc-c451cc9de605" providerId="AD" clId="Web-{BA0DC353-11B6-4E2C-876F-B0839B6CE69F}" dt="2022-09-01T13:14:42.913" v="293"/>
        <pc:sldMkLst>
          <pc:docMk/>
          <pc:sldMk cId="4131274374" sldId="262"/>
        </pc:sldMkLst>
        <pc:spChg chg="mod">
          <ac:chgData name="Khushbu Patel" userId="S::kpatel@sl.on.ca::a0f79887-f3bd-44a9-92dc-c451cc9de605" providerId="AD" clId="Web-{BA0DC353-11B6-4E2C-876F-B0839B6CE69F}" dt="2022-09-01T13:11:56.744" v="254" actId="20577"/>
          <ac:spMkLst>
            <pc:docMk/>
            <pc:sldMk cId="4131274374" sldId="262"/>
            <ac:spMk id="2" creationId="{968EA573-2363-B23A-CB2A-4B0B6DBE104F}"/>
          </ac:spMkLst>
        </pc:spChg>
        <pc:spChg chg="add del mod">
          <ac:chgData name="Khushbu Patel" userId="S::kpatel@sl.on.ca::a0f79887-f3bd-44a9-92dc-c451cc9de605" providerId="AD" clId="Web-{BA0DC353-11B6-4E2C-876F-B0839B6CE69F}" dt="2022-09-01T13:12:54.118" v="258"/>
          <ac:spMkLst>
            <pc:docMk/>
            <pc:sldMk cId="4131274374" sldId="262"/>
            <ac:spMk id="5" creationId="{0D146416-67C8-CEEA-573D-95D01EA02D63}"/>
          </ac:spMkLst>
        </pc:spChg>
      </pc:sldChg>
      <pc:sldChg chg="modSp add">
        <pc:chgData name="Khushbu Patel" userId="S::kpatel@sl.on.ca::a0f79887-f3bd-44a9-92dc-c451cc9de605" providerId="AD" clId="Web-{BA0DC353-11B6-4E2C-876F-B0839B6CE69F}" dt="2022-09-01T13:41:58.246" v="457" actId="20577"/>
        <pc:sldMkLst>
          <pc:docMk/>
          <pc:sldMk cId="3281511151" sldId="263"/>
        </pc:sldMkLst>
        <pc:spChg chg="mod">
          <ac:chgData name="Khushbu Patel" userId="S::kpatel@sl.on.ca::a0f79887-f3bd-44a9-92dc-c451cc9de605" providerId="AD" clId="Web-{BA0DC353-11B6-4E2C-876F-B0839B6CE69F}" dt="2022-09-01T13:14:07.913" v="282" actId="20577"/>
          <ac:spMkLst>
            <pc:docMk/>
            <pc:sldMk cId="3281511151" sldId="263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A0DC353-11B6-4E2C-876F-B0839B6CE69F}" dt="2022-09-01T13:41:58.246" v="457" actId="20577"/>
          <ac:spMkLst>
            <pc:docMk/>
            <pc:sldMk cId="3281511151" sldId="263"/>
            <ac:spMk id="3" creationId="{94BD1DBD-C703-AC97-4A48-D88E3699AEDE}"/>
          </ac:spMkLst>
        </pc:spChg>
      </pc:sldChg>
      <pc:sldChg chg="modSp add del">
        <pc:chgData name="Khushbu Patel" userId="S::kpatel@sl.on.ca::a0f79887-f3bd-44a9-92dc-c451cc9de605" providerId="AD" clId="Web-{BA0DC353-11B6-4E2C-876F-B0839B6CE69F}" dt="2022-09-01T13:13:40.555" v="274"/>
        <pc:sldMkLst>
          <pc:docMk/>
          <pc:sldMk cId="1434462747" sldId="264"/>
        </pc:sldMkLst>
        <pc:spChg chg="mod">
          <ac:chgData name="Khushbu Patel" userId="S::kpatel@sl.on.ca::a0f79887-f3bd-44a9-92dc-c451cc9de605" providerId="AD" clId="Web-{BA0DC353-11B6-4E2C-876F-B0839B6CE69F}" dt="2022-09-01T13:13:38.508" v="273" actId="20577"/>
          <ac:spMkLst>
            <pc:docMk/>
            <pc:sldMk cId="1434462747" sldId="264"/>
            <ac:spMk id="2" creationId="{968EA573-2363-B23A-CB2A-4B0B6DBE104F}"/>
          </ac:spMkLst>
        </pc:spChg>
      </pc:sldChg>
      <pc:sldChg chg="modSp add">
        <pc:chgData name="Khushbu Patel" userId="S::kpatel@sl.on.ca::a0f79887-f3bd-44a9-92dc-c451cc9de605" providerId="AD" clId="Web-{BA0DC353-11B6-4E2C-876F-B0839B6CE69F}" dt="2022-09-01T13:14:20.007" v="285" actId="20577"/>
        <pc:sldMkLst>
          <pc:docMk/>
          <pc:sldMk cId="2767011981" sldId="264"/>
        </pc:sldMkLst>
        <pc:spChg chg="mod">
          <ac:chgData name="Khushbu Patel" userId="S::kpatel@sl.on.ca::a0f79887-f3bd-44a9-92dc-c451cc9de605" providerId="AD" clId="Web-{BA0DC353-11B6-4E2C-876F-B0839B6CE69F}" dt="2022-09-01T13:14:20.007" v="285" actId="20577"/>
          <ac:spMkLst>
            <pc:docMk/>
            <pc:sldMk cId="2767011981" sldId="264"/>
            <ac:spMk id="2" creationId="{968EA573-2363-B23A-CB2A-4B0B6DBE104F}"/>
          </ac:spMkLst>
        </pc:spChg>
      </pc:sldChg>
      <pc:sldChg chg="modSp add del">
        <pc:chgData name="Khushbu Patel" userId="S::kpatel@sl.on.ca::a0f79887-f3bd-44a9-92dc-c451cc9de605" providerId="AD" clId="Web-{BA0DC353-11B6-4E2C-876F-B0839B6CE69F}" dt="2022-09-01T13:14:45.694" v="294"/>
        <pc:sldMkLst>
          <pc:docMk/>
          <pc:sldMk cId="576833578" sldId="265"/>
        </pc:sldMkLst>
        <pc:spChg chg="mod">
          <ac:chgData name="Khushbu Patel" userId="S::kpatel@sl.on.ca::a0f79887-f3bd-44a9-92dc-c451cc9de605" providerId="AD" clId="Web-{BA0DC353-11B6-4E2C-876F-B0839B6CE69F}" dt="2022-09-01T13:14:34.882" v="292" actId="20577"/>
          <ac:spMkLst>
            <pc:docMk/>
            <pc:sldMk cId="576833578" sldId="265"/>
            <ac:spMk id="2" creationId="{968EA573-2363-B23A-CB2A-4B0B6DBE104F}"/>
          </ac:spMkLst>
        </pc:spChg>
      </pc:sldChg>
      <pc:sldChg chg="modSp add">
        <pc:chgData name="Khushbu Patel" userId="S::kpatel@sl.on.ca::a0f79887-f3bd-44a9-92dc-c451cc9de605" providerId="AD" clId="Web-{BA0DC353-11B6-4E2C-876F-B0839B6CE69F}" dt="2022-09-01T13:21:45.842" v="377" actId="20577"/>
        <pc:sldMkLst>
          <pc:docMk/>
          <pc:sldMk cId="2319305704" sldId="265"/>
        </pc:sldMkLst>
        <pc:spChg chg="mod">
          <ac:chgData name="Khushbu Patel" userId="S::kpatel@sl.on.ca::a0f79887-f3bd-44a9-92dc-c451cc9de605" providerId="AD" clId="Web-{BA0DC353-11B6-4E2C-876F-B0839B6CE69F}" dt="2022-09-01T13:19:06.361" v="304" actId="20577"/>
          <ac:spMkLst>
            <pc:docMk/>
            <pc:sldMk cId="2319305704" sldId="265"/>
            <ac:spMk id="2" creationId="{968EA573-2363-B23A-CB2A-4B0B6DBE104F}"/>
          </ac:spMkLst>
        </pc:spChg>
        <pc:spChg chg="mod">
          <ac:chgData name="Khushbu Patel" userId="S::kpatel@sl.on.ca::a0f79887-f3bd-44a9-92dc-c451cc9de605" providerId="AD" clId="Web-{BA0DC353-11B6-4E2C-876F-B0839B6CE69F}" dt="2022-09-01T13:21:45.842" v="377" actId="20577"/>
          <ac:spMkLst>
            <pc:docMk/>
            <pc:sldMk cId="2319305704" sldId="265"/>
            <ac:spMk id="3" creationId="{94BD1DBD-C703-AC97-4A48-D88E3699AEDE}"/>
          </ac:spMkLst>
        </pc:spChg>
      </pc:sldChg>
      <pc:sldMasterChg chg="add del addSldLayout delSldLayout">
        <pc:chgData name="Khushbu Patel" userId="S::kpatel@sl.on.ca::a0f79887-f3bd-44a9-92dc-c451cc9de605" providerId="AD" clId="Web-{BA0DC353-11B6-4E2C-876F-B0839B6CE69F}" dt="2022-09-01T12:49:14.035" v="2"/>
        <pc:sldMasterMkLst>
          <pc:docMk/>
          <pc:sldMasterMk cId="0" sldId="2147483648"/>
        </pc:sldMasterMkLst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35" v="2"/>
          <pc:sldLayoutMkLst>
            <pc:docMk/>
            <pc:sldMasterMk cId="0" sldId="2147483648"/>
            <pc:sldLayoutMk cId="0" sldId="2147483666"/>
          </pc:sldLayoutMkLst>
        </pc:sldLayoutChg>
      </pc:sldMasterChg>
      <pc:sldMasterChg chg="add del addSldLayout delSldLayout">
        <pc:chgData name="Khushbu Patel" userId="S::kpatel@sl.on.ca::a0f79887-f3bd-44a9-92dc-c451cc9de605" providerId="AD" clId="Web-{BA0DC353-11B6-4E2C-876F-B0839B6CE69F}" dt="2022-09-01T12:49:14.003" v="1"/>
        <pc:sldMasterMkLst>
          <pc:docMk/>
          <pc:sldMasterMk cId="1311191665" sldId="2147483686"/>
        </pc:sldMasterMkLst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1790901126" sldId="2147483675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906192329" sldId="2147483676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211057457" sldId="2147483677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2804887187" sldId="2147483678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1846479288" sldId="2147483679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2972914656" sldId="2147483680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3381743075" sldId="2147483681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3119662602" sldId="2147483682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1925865631" sldId="2147483683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1988602147" sldId="2147483684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49:14.003" v="1"/>
          <pc:sldLayoutMkLst>
            <pc:docMk/>
            <pc:sldMasterMk cId="1311191665" sldId="2147483686"/>
            <pc:sldLayoutMk cId="2400293625" sldId="2147483685"/>
          </pc:sldLayoutMkLst>
        </pc:sldLayoutChg>
      </pc:sldMasterChg>
      <pc:sldMasterChg chg="add del addSldLayout delSldLayout">
        <pc:chgData name="Khushbu Patel" userId="S::kpatel@sl.on.ca::a0f79887-f3bd-44a9-92dc-c451cc9de605" providerId="AD" clId="Web-{BA0DC353-11B6-4E2C-876F-B0839B6CE69F}" dt="2022-09-01T12:50:59.173" v="31"/>
        <pc:sldMasterMkLst>
          <pc:docMk/>
          <pc:sldMasterMk cId="1601945694" sldId="2147483725"/>
        </pc:sldMasterMkLst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362545" sldId="2147483714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1315350372" sldId="2147483715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709646737" sldId="2147483716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988337927" sldId="2147483717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758647996" sldId="2147483718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1291711697" sldId="2147483719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1241576210" sldId="2147483720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2793685863" sldId="2147483721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50388526" sldId="2147483722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862857991" sldId="2147483723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1601945694" sldId="2147483725"/>
            <pc:sldLayoutMk cId="3989555373" sldId="2147483724"/>
          </pc:sldLayoutMkLst>
        </pc:sldLayoutChg>
      </pc:sldMasterChg>
      <pc:sldMasterChg chg="add del addSldLayout delSldLayout">
        <pc:chgData name="Khushbu Patel" userId="S::kpatel@sl.on.ca::a0f79887-f3bd-44a9-92dc-c451cc9de605" providerId="AD" clId="Web-{BA0DC353-11B6-4E2C-876F-B0839B6CE69F}" dt="2022-09-01T12:50:59.142" v="30"/>
        <pc:sldMasterMkLst>
          <pc:docMk/>
          <pc:sldMasterMk cId="3562755065" sldId="2147483749"/>
        </pc:sldMasterMkLst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584513690" sldId="2147483738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3949306688" sldId="2147483739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693512704" sldId="2147483740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24585138" sldId="2147483741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1722195473" sldId="2147483742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1712608862" sldId="2147483743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1236765579" sldId="2147483744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89111243" sldId="2147483745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586480737" sldId="2147483746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3857413798" sldId="2147483747"/>
          </pc:sldLayoutMkLst>
        </pc:sldLayoutChg>
        <pc:sldLayoutChg chg="add del">
          <pc:chgData name="Khushbu Patel" userId="S::kpatel@sl.on.ca::a0f79887-f3bd-44a9-92dc-c451cc9de605" providerId="AD" clId="Web-{BA0DC353-11B6-4E2C-876F-B0839B6CE69F}" dt="2022-09-01T12:50:59.142" v="30"/>
          <pc:sldLayoutMkLst>
            <pc:docMk/>
            <pc:sldMasterMk cId="3562755065" sldId="2147483749"/>
            <pc:sldLayoutMk cId="2939882130" sldId="2147483748"/>
          </pc:sldLayoutMkLst>
        </pc:sldLayoutChg>
      </pc:sldMasterChg>
      <pc:sldMasterChg chg="add addSldLayout">
        <pc:chgData name="Khushbu Patel" userId="S::kpatel@sl.on.ca::a0f79887-f3bd-44a9-92dc-c451cc9de605" providerId="AD" clId="Web-{BA0DC353-11B6-4E2C-876F-B0839B6CE69F}" dt="2022-09-01T12:50:59.173" v="31"/>
        <pc:sldMasterMkLst>
          <pc:docMk/>
          <pc:sldMasterMk cId="3853348795" sldId="2147483762"/>
        </pc:sldMasterMkLst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469686154" sldId="2147483751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2323700121" sldId="2147483752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3425689497" sldId="2147483753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4108740656" sldId="2147483754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1787280347" sldId="2147483755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2031232687" sldId="2147483756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634905065" sldId="2147483757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2375363527" sldId="2147483758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1721708399" sldId="2147483759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350550452" sldId="2147483760"/>
          </pc:sldLayoutMkLst>
        </pc:sldLayoutChg>
        <pc:sldLayoutChg chg="add">
          <pc:chgData name="Khushbu Patel" userId="S::kpatel@sl.on.ca::a0f79887-f3bd-44a9-92dc-c451cc9de605" providerId="AD" clId="Web-{BA0DC353-11B6-4E2C-876F-B0839B6CE69F}" dt="2022-09-01T12:50:59.173" v="31"/>
          <pc:sldLayoutMkLst>
            <pc:docMk/>
            <pc:sldMasterMk cId="3853348795" sldId="2147483762"/>
            <pc:sldLayoutMk cId="288885488" sldId="2147483761"/>
          </pc:sldLayoutMkLst>
        </pc:sldLayoutChg>
      </pc:sldMasterChg>
    </pc:docChg>
  </pc:docChgLst>
  <pc:docChgLst>
    <pc:chgData name="Khushbu Patel" userId="S::kpatel@sl.on.ca::a0f79887-f3bd-44a9-92dc-c451cc9de605" providerId="AD" clId="Web-{989C4981-2A38-BC84-B372-28C9D4807F7C}"/>
    <pc:docChg chg="delSld modSld">
      <pc:chgData name="Khushbu Patel" userId="S::kpatel@sl.on.ca::a0f79887-f3bd-44a9-92dc-c451cc9de605" providerId="AD" clId="Web-{989C4981-2A38-BC84-B372-28C9D4807F7C}" dt="2023-01-03T19:49:45.844" v="1" actId="20577"/>
      <pc:docMkLst>
        <pc:docMk/>
      </pc:docMkLst>
      <pc:sldChg chg="del">
        <pc:chgData name="Khushbu Patel" userId="S::kpatel@sl.on.ca::a0f79887-f3bd-44a9-92dc-c451cc9de605" providerId="AD" clId="Web-{989C4981-2A38-BC84-B372-28C9D4807F7C}" dt="2023-01-03T19:49:35.235" v="0"/>
        <pc:sldMkLst>
          <pc:docMk/>
          <pc:sldMk cId="3497166727" sldId="259"/>
        </pc:sldMkLst>
      </pc:sldChg>
      <pc:sldChg chg="modSp">
        <pc:chgData name="Khushbu Patel" userId="S::kpatel@sl.on.ca::a0f79887-f3bd-44a9-92dc-c451cc9de605" providerId="AD" clId="Web-{989C4981-2A38-BC84-B372-28C9D4807F7C}" dt="2023-01-03T19:49:45.844" v="1" actId="20577"/>
        <pc:sldMkLst>
          <pc:docMk/>
          <pc:sldMk cId="661324480" sldId="266"/>
        </pc:sldMkLst>
        <pc:spChg chg="mod">
          <ac:chgData name="Khushbu Patel" userId="S::kpatel@sl.on.ca::a0f79887-f3bd-44a9-92dc-c451cc9de605" providerId="AD" clId="Web-{989C4981-2A38-BC84-B372-28C9D4807F7C}" dt="2023-01-03T19:49:45.844" v="1" actId="20577"/>
          <ac:spMkLst>
            <pc:docMk/>
            <pc:sldMk cId="661324480" sldId="266"/>
            <ac:spMk id="3" creationId="{A7018C2E-3269-4724-AA03-4C5F9519E3D6}"/>
          </ac:spMkLst>
        </pc:spChg>
      </pc:sldChg>
    </pc:docChg>
  </pc:docChgLst>
  <pc:docChgLst>
    <pc:chgData name="Khushbu Patel" userId="S::kpatel@sl.on.ca::a0f79887-f3bd-44a9-92dc-c451cc9de605" providerId="AD" clId="Web-{23FA7FA6-9F35-614B-6F24-CA926133C846}"/>
    <pc:docChg chg="modSld">
      <pc:chgData name="Khushbu Patel" userId="S::kpatel@sl.on.ca::a0f79887-f3bd-44a9-92dc-c451cc9de605" providerId="AD" clId="Web-{23FA7FA6-9F35-614B-6F24-CA926133C846}" dt="2023-01-03T19:51:51.853" v="9"/>
      <pc:docMkLst>
        <pc:docMk/>
      </pc:docMkLst>
      <pc:sldChg chg="modNotes">
        <pc:chgData name="Khushbu Patel" userId="S::kpatel@sl.on.ca::a0f79887-f3bd-44a9-92dc-c451cc9de605" providerId="AD" clId="Web-{23FA7FA6-9F35-614B-6F24-CA926133C846}" dt="2023-01-03T19:51:12.979" v="0"/>
        <pc:sldMkLst>
          <pc:docMk/>
          <pc:sldMk cId="632295378" sldId="257"/>
        </pc:sldMkLst>
      </pc:sldChg>
      <pc:sldChg chg="modNotes">
        <pc:chgData name="Khushbu Patel" userId="S::kpatel@sl.on.ca::a0f79887-f3bd-44a9-92dc-c451cc9de605" providerId="AD" clId="Web-{23FA7FA6-9F35-614B-6F24-CA926133C846}" dt="2023-01-03T19:51:17.260" v="1"/>
        <pc:sldMkLst>
          <pc:docMk/>
          <pc:sldMk cId="3631325627" sldId="258"/>
        </pc:sldMkLst>
      </pc:sldChg>
      <pc:sldChg chg="modNotes">
        <pc:chgData name="Khushbu Patel" userId="S::kpatel@sl.on.ca::a0f79887-f3bd-44a9-92dc-c451cc9de605" providerId="AD" clId="Web-{23FA7FA6-9F35-614B-6F24-CA926133C846}" dt="2023-01-03T19:51:22.463" v="2"/>
        <pc:sldMkLst>
          <pc:docMk/>
          <pc:sldMk cId="379165534" sldId="260"/>
        </pc:sldMkLst>
      </pc:sldChg>
      <pc:sldChg chg="modNotes">
        <pc:chgData name="Khushbu Patel" userId="S::kpatel@sl.on.ca::a0f79887-f3bd-44a9-92dc-c451cc9de605" providerId="AD" clId="Web-{23FA7FA6-9F35-614B-6F24-CA926133C846}" dt="2023-01-03T19:51:46.009" v="8"/>
        <pc:sldMkLst>
          <pc:docMk/>
          <pc:sldMk cId="281259359" sldId="261"/>
        </pc:sldMkLst>
      </pc:sldChg>
      <pc:sldChg chg="modNotes">
        <pc:chgData name="Khushbu Patel" userId="S::kpatel@sl.on.ca::a0f79887-f3bd-44a9-92dc-c451cc9de605" providerId="AD" clId="Web-{23FA7FA6-9F35-614B-6F24-CA926133C846}" dt="2023-01-03T19:51:26.463" v="3"/>
        <pc:sldMkLst>
          <pc:docMk/>
          <pc:sldMk cId="3317643536" sldId="262"/>
        </pc:sldMkLst>
      </pc:sldChg>
      <pc:sldChg chg="modNotes">
        <pc:chgData name="Khushbu Patel" userId="S::kpatel@sl.on.ca::a0f79887-f3bd-44a9-92dc-c451cc9de605" providerId="AD" clId="Web-{23FA7FA6-9F35-614B-6F24-CA926133C846}" dt="2023-01-03T19:51:30.213" v="4"/>
        <pc:sldMkLst>
          <pc:docMk/>
          <pc:sldMk cId="524516258" sldId="263"/>
        </pc:sldMkLst>
      </pc:sldChg>
      <pc:sldChg chg="modNotes">
        <pc:chgData name="Khushbu Patel" userId="S::kpatel@sl.on.ca::a0f79887-f3bd-44a9-92dc-c451cc9de605" providerId="AD" clId="Web-{23FA7FA6-9F35-614B-6F24-CA926133C846}" dt="2023-01-03T19:51:51.853" v="9"/>
        <pc:sldMkLst>
          <pc:docMk/>
          <pc:sldMk cId="2495906030" sldId="264"/>
        </pc:sldMkLst>
      </pc:sldChg>
      <pc:sldChg chg="modNotes">
        <pc:chgData name="Khushbu Patel" userId="S::kpatel@sl.on.ca::a0f79887-f3bd-44a9-92dc-c451cc9de605" providerId="AD" clId="Web-{23FA7FA6-9F35-614B-6F24-CA926133C846}" dt="2023-01-03T19:51:35.056" v="5"/>
        <pc:sldMkLst>
          <pc:docMk/>
          <pc:sldMk cId="661324480" sldId="266"/>
        </pc:sldMkLst>
      </pc:sldChg>
      <pc:sldChg chg="modNotes">
        <pc:chgData name="Khushbu Patel" userId="S::kpatel@sl.on.ca::a0f79887-f3bd-44a9-92dc-c451cc9de605" providerId="AD" clId="Web-{23FA7FA6-9F35-614B-6F24-CA926133C846}" dt="2023-01-03T19:51:39.119" v="6"/>
        <pc:sldMkLst>
          <pc:docMk/>
          <pc:sldMk cId="4067482372" sldId="267"/>
        </pc:sldMkLst>
      </pc:sldChg>
      <pc:sldChg chg="modNotes">
        <pc:chgData name="Khushbu Patel" userId="S::kpatel@sl.on.ca::a0f79887-f3bd-44a9-92dc-c451cc9de605" providerId="AD" clId="Web-{23FA7FA6-9F35-614B-6F24-CA926133C846}" dt="2023-01-03T19:51:43.088" v="7"/>
        <pc:sldMkLst>
          <pc:docMk/>
          <pc:sldMk cId="1805769357" sldId="26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03DE1-6195-4098-B794-3D125E1CBB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6A934C-7A93-4CAD-A8E7-D42E7063B8B8}">
      <dgm:prSet/>
      <dgm:spPr/>
      <dgm:t>
        <a:bodyPr/>
        <a:lstStyle/>
        <a:p>
          <a:r>
            <a:rPr lang="en-US"/>
            <a:t>Popular programming language</a:t>
          </a:r>
        </a:p>
      </dgm:t>
    </dgm:pt>
    <dgm:pt modelId="{CCA4F1F2-AC6F-447F-B132-F6F8B3E44ED6}" type="parTrans" cxnId="{48AFBD26-C3CD-43BA-871E-FCC0D7E9D059}">
      <dgm:prSet/>
      <dgm:spPr/>
      <dgm:t>
        <a:bodyPr/>
        <a:lstStyle/>
        <a:p>
          <a:endParaRPr lang="en-US"/>
        </a:p>
      </dgm:t>
    </dgm:pt>
    <dgm:pt modelId="{AB912BAA-B6A3-43EC-870A-28156BFED61E}" type="sibTrans" cxnId="{48AFBD26-C3CD-43BA-871E-FCC0D7E9D059}">
      <dgm:prSet/>
      <dgm:spPr/>
      <dgm:t>
        <a:bodyPr/>
        <a:lstStyle/>
        <a:p>
          <a:endParaRPr lang="en-US"/>
        </a:p>
      </dgm:t>
    </dgm:pt>
    <dgm:pt modelId="{AAD3FAB8-414A-432A-AAED-43B137BF9932}">
      <dgm:prSet/>
      <dgm:spPr/>
      <dgm:t>
        <a:bodyPr/>
        <a:lstStyle/>
        <a:p>
          <a:r>
            <a:rPr lang="en-US" i="0"/>
            <a:t>Applications on web, desktop, mobile etc.</a:t>
          </a:r>
          <a:endParaRPr lang="en-US"/>
        </a:p>
      </dgm:t>
    </dgm:pt>
    <dgm:pt modelId="{9B032514-447D-4582-9BA1-7514C063F27E}" type="parTrans" cxnId="{90B237E5-CF4B-4D74-87FA-CBA4EADE025F}">
      <dgm:prSet/>
      <dgm:spPr/>
      <dgm:t>
        <a:bodyPr/>
        <a:lstStyle/>
        <a:p>
          <a:endParaRPr lang="en-US"/>
        </a:p>
      </dgm:t>
    </dgm:pt>
    <dgm:pt modelId="{88BE763C-02C1-4F30-B468-CF837478047E}" type="sibTrans" cxnId="{90B237E5-CF4B-4D74-87FA-CBA4EADE025F}">
      <dgm:prSet/>
      <dgm:spPr/>
      <dgm:t>
        <a:bodyPr/>
        <a:lstStyle/>
        <a:p>
          <a:endParaRPr lang="en-US"/>
        </a:p>
      </dgm:t>
    </dgm:pt>
    <dgm:pt modelId="{552231E8-F594-4A12-9F10-629E050EC91F}">
      <dgm:prSet/>
      <dgm:spPr/>
      <dgm:t>
        <a:bodyPr/>
        <a:lstStyle/>
        <a:p>
          <a:r>
            <a:rPr lang="en-US" i="0"/>
            <a:t>Language to communicate with the computer</a:t>
          </a:r>
          <a:endParaRPr lang="en-US"/>
        </a:p>
      </dgm:t>
    </dgm:pt>
    <dgm:pt modelId="{41A83F78-9F93-466C-8E46-8517D3BD9BFC}" type="parTrans" cxnId="{3EC13F5B-9568-470B-9BE4-719A22D456CF}">
      <dgm:prSet/>
      <dgm:spPr/>
      <dgm:t>
        <a:bodyPr/>
        <a:lstStyle/>
        <a:p>
          <a:endParaRPr lang="en-US"/>
        </a:p>
      </dgm:t>
    </dgm:pt>
    <dgm:pt modelId="{54F1EF68-67CC-4423-BDE5-B6F2888ED48C}" type="sibTrans" cxnId="{3EC13F5B-9568-470B-9BE4-719A22D456CF}">
      <dgm:prSet/>
      <dgm:spPr/>
      <dgm:t>
        <a:bodyPr/>
        <a:lstStyle/>
        <a:p>
          <a:endParaRPr lang="en-US"/>
        </a:p>
      </dgm:t>
    </dgm:pt>
    <dgm:pt modelId="{F1212E83-533F-431C-A8FF-3976345632B9}">
      <dgm:prSet/>
      <dgm:spPr/>
      <dgm:t>
        <a:bodyPr/>
        <a:lstStyle/>
        <a:p>
          <a:r>
            <a:rPr lang="en-US"/>
            <a:t>How to build and run Java program?</a:t>
          </a:r>
        </a:p>
      </dgm:t>
    </dgm:pt>
    <dgm:pt modelId="{1C185BEA-008A-405F-89EB-50B418BD2E8E}" type="parTrans" cxnId="{CEA12F5E-70EB-4CFA-9486-16A90FB04070}">
      <dgm:prSet/>
      <dgm:spPr/>
      <dgm:t>
        <a:bodyPr/>
        <a:lstStyle/>
        <a:p>
          <a:endParaRPr lang="en-US"/>
        </a:p>
      </dgm:t>
    </dgm:pt>
    <dgm:pt modelId="{4CB1A37B-7936-4F77-A737-AE7EED6008C6}" type="sibTrans" cxnId="{CEA12F5E-70EB-4CFA-9486-16A90FB04070}">
      <dgm:prSet/>
      <dgm:spPr/>
      <dgm:t>
        <a:bodyPr/>
        <a:lstStyle/>
        <a:p>
          <a:endParaRPr lang="en-US"/>
        </a:p>
      </dgm:t>
    </dgm:pt>
    <dgm:pt modelId="{6A539E38-94E5-4451-B14C-12B743B5530C}">
      <dgm:prSet/>
      <dgm:spPr/>
      <dgm:t>
        <a:bodyPr/>
        <a:lstStyle/>
        <a:p>
          <a:r>
            <a:rPr lang="en-US" i="0"/>
            <a:t>JDK- Java development kit</a:t>
          </a:r>
          <a:endParaRPr lang="en-US"/>
        </a:p>
      </dgm:t>
    </dgm:pt>
    <dgm:pt modelId="{FD1F15C4-A0BF-4704-91C8-4B31017767B3}" type="parTrans" cxnId="{BA974F22-4CA0-4D27-BAE6-EC9136545C5B}">
      <dgm:prSet/>
      <dgm:spPr/>
      <dgm:t>
        <a:bodyPr/>
        <a:lstStyle/>
        <a:p>
          <a:endParaRPr lang="en-US"/>
        </a:p>
      </dgm:t>
    </dgm:pt>
    <dgm:pt modelId="{416C90C6-32CD-48F9-90DD-3826C5635726}" type="sibTrans" cxnId="{BA974F22-4CA0-4D27-BAE6-EC9136545C5B}">
      <dgm:prSet/>
      <dgm:spPr/>
      <dgm:t>
        <a:bodyPr/>
        <a:lstStyle/>
        <a:p>
          <a:endParaRPr lang="en-US"/>
        </a:p>
      </dgm:t>
    </dgm:pt>
    <dgm:pt modelId="{8262142E-1904-4EC6-95E0-39EC12C5CFB9}">
      <dgm:prSet/>
      <dgm:spPr/>
      <dgm:t>
        <a:bodyPr/>
        <a:lstStyle/>
        <a:p>
          <a:r>
            <a:rPr lang="en-US"/>
            <a:t>Includes all required pieces </a:t>
          </a:r>
        </a:p>
      </dgm:t>
    </dgm:pt>
    <dgm:pt modelId="{B8222F64-CCFA-43BB-A271-475DFAC54D44}" type="parTrans" cxnId="{8B3FC6B7-07AA-4707-A97A-83445B653A2A}">
      <dgm:prSet/>
      <dgm:spPr/>
      <dgm:t>
        <a:bodyPr/>
        <a:lstStyle/>
        <a:p>
          <a:endParaRPr lang="en-US"/>
        </a:p>
      </dgm:t>
    </dgm:pt>
    <dgm:pt modelId="{EA912647-74ED-488E-B67C-35FA3821AC27}" type="sibTrans" cxnId="{8B3FC6B7-07AA-4707-A97A-83445B653A2A}">
      <dgm:prSet/>
      <dgm:spPr/>
      <dgm:t>
        <a:bodyPr/>
        <a:lstStyle/>
        <a:p>
          <a:endParaRPr lang="en-US"/>
        </a:p>
      </dgm:t>
    </dgm:pt>
    <dgm:pt modelId="{0AF51286-4D25-41ED-900B-3B15D89A2BC5}">
      <dgm:prSet/>
      <dgm:spPr/>
      <dgm:t>
        <a:bodyPr/>
        <a:lstStyle/>
        <a:p>
          <a:r>
            <a:rPr lang="en-US"/>
            <a:t>JRE, compiler, debuggers and tools to create java programs</a:t>
          </a:r>
        </a:p>
      </dgm:t>
    </dgm:pt>
    <dgm:pt modelId="{F05DE3B8-65E2-4D71-9607-FFE354AD69F9}" type="parTrans" cxnId="{AA9149A4-6AC0-43BA-A07F-0F354784A7F0}">
      <dgm:prSet/>
      <dgm:spPr/>
      <dgm:t>
        <a:bodyPr/>
        <a:lstStyle/>
        <a:p>
          <a:endParaRPr lang="en-US"/>
        </a:p>
      </dgm:t>
    </dgm:pt>
    <dgm:pt modelId="{FC81F24E-255C-4843-9716-32CBEB2FA34A}" type="sibTrans" cxnId="{AA9149A4-6AC0-43BA-A07F-0F354784A7F0}">
      <dgm:prSet/>
      <dgm:spPr/>
      <dgm:t>
        <a:bodyPr/>
        <a:lstStyle/>
        <a:p>
          <a:endParaRPr lang="en-US"/>
        </a:p>
      </dgm:t>
    </dgm:pt>
    <dgm:pt modelId="{1C51B1ED-30D7-4E73-A018-25DB2D0E8D8D}" type="pres">
      <dgm:prSet presAssocID="{42703DE1-6195-4098-B794-3D125E1CBBF6}" presName="root" presStyleCnt="0">
        <dgm:presLayoutVars>
          <dgm:dir/>
          <dgm:resizeHandles val="exact"/>
        </dgm:presLayoutVars>
      </dgm:prSet>
      <dgm:spPr/>
    </dgm:pt>
    <dgm:pt modelId="{948795BB-8A21-4136-A8A3-3007B1CB77C3}" type="pres">
      <dgm:prSet presAssocID="{426A934C-7A93-4CAD-A8E7-D42E7063B8B8}" presName="compNode" presStyleCnt="0"/>
      <dgm:spPr/>
    </dgm:pt>
    <dgm:pt modelId="{6B2DC9DA-0070-4E52-B16C-8294243EC091}" type="pres">
      <dgm:prSet presAssocID="{426A934C-7A93-4CAD-A8E7-D42E7063B8B8}" presName="bgRect" presStyleLbl="bgShp" presStyleIdx="0" presStyleCnt="5"/>
      <dgm:spPr/>
    </dgm:pt>
    <dgm:pt modelId="{0F696732-8EDC-4369-9448-22A6FC64CA61}" type="pres">
      <dgm:prSet presAssocID="{426A934C-7A93-4CAD-A8E7-D42E7063B8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A9C2EA3-D5D9-498C-A6E8-42E704A39322}" type="pres">
      <dgm:prSet presAssocID="{426A934C-7A93-4CAD-A8E7-D42E7063B8B8}" presName="spaceRect" presStyleCnt="0"/>
      <dgm:spPr/>
    </dgm:pt>
    <dgm:pt modelId="{812FA09E-01A8-44E5-AABA-A9D6C4689071}" type="pres">
      <dgm:prSet presAssocID="{426A934C-7A93-4CAD-A8E7-D42E7063B8B8}" presName="parTx" presStyleLbl="revTx" presStyleIdx="0" presStyleCnt="6">
        <dgm:presLayoutVars>
          <dgm:chMax val="0"/>
          <dgm:chPref val="0"/>
        </dgm:presLayoutVars>
      </dgm:prSet>
      <dgm:spPr/>
    </dgm:pt>
    <dgm:pt modelId="{66CB743A-F381-4F19-8DB9-4E4F2FE90343}" type="pres">
      <dgm:prSet presAssocID="{AB912BAA-B6A3-43EC-870A-28156BFED61E}" presName="sibTrans" presStyleCnt="0"/>
      <dgm:spPr/>
    </dgm:pt>
    <dgm:pt modelId="{7C5604A2-EF18-4980-B57A-79C0F16AD6E6}" type="pres">
      <dgm:prSet presAssocID="{AAD3FAB8-414A-432A-AAED-43B137BF9932}" presName="compNode" presStyleCnt="0"/>
      <dgm:spPr/>
    </dgm:pt>
    <dgm:pt modelId="{61D85BEF-EEDC-4131-BFE3-7104AAA04F43}" type="pres">
      <dgm:prSet presAssocID="{AAD3FAB8-414A-432A-AAED-43B137BF9932}" presName="bgRect" presStyleLbl="bgShp" presStyleIdx="1" presStyleCnt="5"/>
      <dgm:spPr/>
    </dgm:pt>
    <dgm:pt modelId="{58B85D03-4DEE-4BBE-92E9-ECC70C9BCB52}" type="pres">
      <dgm:prSet presAssocID="{AAD3FAB8-414A-432A-AAED-43B137BF993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45D368A-9332-423B-80F9-062917151E48}" type="pres">
      <dgm:prSet presAssocID="{AAD3FAB8-414A-432A-AAED-43B137BF9932}" presName="spaceRect" presStyleCnt="0"/>
      <dgm:spPr/>
    </dgm:pt>
    <dgm:pt modelId="{C97DD359-D157-4FBE-A347-702FCCB3E7C7}" type="pres">
      <dgm:prSet presAssocID="{AAD3FAB8-414A-432A-AAED-43B137BF9932}" presName="parTx" presStyleLbl="revTx" presStyleIdx="1" presStyleCnt="6">
        <dgm:presLayoutVars>
          <dgm:chMax val="0"/>
          <dgm:chPref val="0"/>
        </dgm:presLayoutVars>
      </dgm:prSet>
      <dgm:spPr/>
    </dgm:pt>
    <dgm:pt modelId="{61886495-AB35-47C4-9807-289A02C5CCF1}" type="pres">
      <dgm:prSet presAssocID="{88BE763C-02C1-4F30-B468-CF837478047E}" presName="sibTrans" presStyleCnt="0"/>
      <dgm:spPr/>
    </dgm:pt>
    <dgm:pt modelId="{66E9FD77-2F7E-41A9-8872-76FD86F043B1}" type="pres">
      <dgm:prSet presAssocID="{552231E8-F594-4A12-9F10-629E050EC91F}" presName="compNode" presStyleCnt="0"/>
      <dgm:spPr/>
    </dgm:pt>
    <dgm:pt modelId="{1CAF4766-9697-45EC-B065-8EE1A5F5FFF2}" type="pres">
      <dgm:prSet presAssocID="{552231E8-F594-4A12-9F10-629E050EC91F}" presName="bgRect" presStyleLbl="bgShp" presStyleIdx="2" presStyleCnt="5"/>
      <dgm:spPr/>
    </dgm:pt>
    <dgm:pt modelId="{1C711F90-10FE-40D8-9C64-7381DE1896BD}" type="pres">
      <dgm:prSet presAssocID="{552231E8-F594-4A12-9F10-629E050EC91F}" presName="iconRect" presStyleLbl="node1" presStyleIdx="2" presStyleCnt="5"/>
      <dgm:spPr>
        <a:ln>
          <a:noFill/>
        </a:ln>
      </dgm:spPr>
    </dgm:pt>
    <dgm:pt modelId="{2A888F62-2B7F-42E2-8298-D123633BF90A}" type="pres">
      <dgm:prSet presAssocID="{552231E8-F594-4A12-9F10-629E050EC91F}" presName="spaceRect" presStyleCnt="0"/>
      <dgm:spPr/>
    </dgm:pt>
    <dgm:pt modelId="{E6F0B547-7520-4FAF-8803-64AAD2795513}" type="pres">
      <dgm:prSet presAssocID="{552231E8-F594-4A12-9F10-629E050EC91F}" presName="parTx" presStyleLbl="revTx" presStyleIdx="2" presStyleCnt="6">
        <dgm:presLayoutVars>
          <dgm:chMax val="0"/>
          <dgm:chPref val="0"/>
        </dgm:presLayoutVars>
      </dgm:prSet>
      <dgm:spPr/>
    </dgm:pt>
    <dgm:pt modelId="{08C5E01B-7B5F-46AA-9A8A-795989749ACD}" type="pres">
      <dgm:prSet presAssocID="{54F1EF68-67CC-4423-BDE5-B6F2888ED48C}" presName="sibTrans" presStyleCnt="0"/>
      <dgm:spPr/>
    </dgm:pt>
    <dgm:pt modelId="{926DD0C5-BB8B-4628-A6BB-8B6D5AEB8726}" type="pres">
      <dgm:prSet presAssocID="{F1212E83-533F-431C-A8FF-3976345632B9}" presName="compNode" presStyleCnt="0"/>
      <dgm:spPr/>
    </dgm:pt>
    <dgm:pt modelId="{36BBBF80-7E70-460B-AA76-0046EF03BE88}" type="pres">
      <dgm:prSet presAssocID="{F1212E83-533F-431C-A8FF-3976345632B9}" presName="bgRect" presStyleLbl="bgShp" presStyleIdx="3" presStyleCnt="5"/>
      <dgm:spPr/>
    </dgm:pt>
    <dgm:pt modelId="{7527608E-96DA-42D6-8EC5-C44B70D6EEF1}" type="pres">
      <dgm:prSet presAssocID="{F1212E83-533F-431C-A8FF-3976345632B9}" presName="iconRect" presStyleLbl="node1" presStyleIdx="3" presStyleCnt="5"/>
      <dgm:spPr>
        <a:ln>
          <a:noFill/>
        </a:ln>
      </dgm:spPr>
    </dgm:pt>
    <dgm:pt modelId="{8511D566-B6DD-4902-8471-24D9BC65B1A8}" type="pres">
      <dgm:prSet presAssocID="{F1212E83-533F-431C-A8FF-3976345632B9}" presName="spaceRect" presStyleCnt="0"/>
      <dgm:spPr/>
    </dgm:pt>
    <dgm:pt modelId="{8C319FBA-15CC-4443-96FE-E8BF3423773F}" type="pres">
      <dgm:prSet presAssocID="{F1212E83-533F-431C-A8FF-3976345632B9}" presName="parTx" presStyleLbl="revTx" presStyleIdx="3" presStyleCnt="6">
        <dgm:presLayoutVars>
          <dgm:chMax val="0"/>
          <dgm:chPref val="0"/>
        </dgm:presLayoutVars>
      </dgm:prSet>
      <dgm:spPr/>
    </dgm:pt>
    <dgm:pt modelId="{B447185F-1F6B-44AD-9B48-6EDD3CF106A9}" type="pres">
      <dgm:prSet presAssocID="{4CB1A37B-7936-4F77-A737-AE7EED6008C6}" presName="sibTrans" presStyleCnt="0"/>
      <dgm:spPr/>
    </dgm:pt>
    <dgm:pt modelId="{19AEF71B-5FDB-4E06-B563-1BA950B35FEA}" type="pres">
      <dgm:prSet presAssocID="{6A539E38-94E5-4451-B14C-12B743B5530C}" presName="compNode" presStyleCnt="0"/>
      <dgm:spPr/>
    </dgm:pt>
    <dgm:pt modelId="{E448E20C-8A1E-4970-9D53-D39DE0EE2B1A}" type="pres">
      <dgm:prSet presAssocID="{6A539E38-94E5-4451-B14C-12B743B5530C}" presName="bgRect" presStyleLbl="bgShp" presStyleIdx="4" presStyleCnt="5"/>
      <dgm:spPr/>
    </dgm:pt>
    <dgm:pt modelId="{D89AD5BD-7F8F-4421-BFFC-8A2DA55B94D9}" type="pres">
      <dgm:prSet presAssocID="{6A539E38-94E5-4451-B14C-12B743B5530C}" presName="iconRect" presStyleLbl="node1" presStyleIdx="4" presStyleCnt="5"/>
      <dgm:spPr>
        <a:ln>
          <a:noFill/>
        </a:ln>
      </dgm:spPr>
    </dgm:pt>
    <dgm:pt modelId="{DD0CEB5F-ACA3-4B6C-BC6E-8E5F5B264967}" type="pres">
      <dgm:prSet presAssocID="{6A539E38-94E5-4451-B14C-12B743B5530C}" presName="spaceRect" presStyleCnt="0"/>
      <dgm:spPr/>
    </dgm:pt>
    <dgm:pt modelId="{18A275B4-4E4B-44A7-9E78-CB7CE182E381}" type="pres">
      <dgm:prSet presAssocID="{6A539E38-94E5-4451-B14C-12B743B5530C}" presName="parTx" presStyleLbl="revTx" presStyleIdx="4" presStyleCnt="6">
        <dgm:presLayoutVars>
          <dgm:chMax val="0"/>
          <dgm:chPref val="0"/>
        </dgm:presLayoutVars>
      </dgm:prSet>
      <dgm:spPr/>
    </dgm:pt>
    <dgm:pt modelId="{D51C0139-0D55-438D-92C2-DC23A171BF4F}" type="pres">
      <dgm:prSet presAssocID="{6A539E38-94E5-4451-B14C-12B743B5530C}" presName="desTx" presStyleLbl="revTx" presStyleIdx="5" presStyleCnt="6">
        <dgm:presLayoutVars/>
      </dgm:prSet>
      <dgm:spPr/>
    </dgm:pt>
  </dgm:ptLst>
  <dgm:cxnLst>
    <dgm:cxn modelId="{7D7FFF0D-D85F-49FE-8E64-A400F261F35A}" type="presOf" srcId="{F1212E83-533F-431C-A8FF-3976345632B9}" destId="{8C319FBA-15CC-4443-96FE-E8BF3423773F}" srcOrd="0" destOrd="0" presId="urn:microsoft.com/office/officeart/2018/2/layout/IconVerticalSolidList"/>
    <dgm:cxn modelId="{BA974F22-4CA0-4D27-BAE6-EC9136545C5B}" srcId="{42703DE1-6195-4098-B794-3D125E1CBBF6}" destId="{6A539E38-94E5-4451-B14C-12B743B5530C}" srcOrd="4" destOrd="0" parTransId="{FD1F15C4-A0BF-4704-91C8-4B31017767B3}" sibTransId="{416C90C6-32CD-48F9-90DD-3826C5635726}"/>
    <dgm:cxn modelId="{48AFBD26-C3CD-43BA-871E-FCC0D7E9D059}" srcId="{42703DE1-6195-4098-B794-3D125E1CBBF6}" destId="{426A934C-7A93-4CAD-A8E7-D42E7063B8B8}" srcOrd="0" destOrd="0" parTransId="{CCA4F1F2-AC6F-447F-B132-F6F8B3E44ED6}" sibTransId="{AB912BAA-B6A3-43EC-870A-28156BFED61E}"/>
    <dgm:cxn modelId="{3EC13F5B-9568-470B-9BE4-719A22D456CF}" srcId="{42703DE1-6195-4098-B794-3D125E1CBBF6}" destId="{552231E8-F594-4A12-9F10-629E050EC91F}" srcOrd="2" destOrd="0" parTransId="{41A83F78-9F93-466C-8E46-8517D3BD9BFC}" sibTransId="{54F1EF68-67CC-4423-BDE5-B6F2888ED48C}"/>
    <dgm:cxn modelId="{CEA12F5E-70EB-4CFA-9486-16A90FB04070}" srcId="{42703DE1-6195-4098-B794-3D125E1CBBF6}" destId="{F1212E83-533F-431C-A8FF-3976345632B9}" srcOrd="3" destOrd="0" parTransId="{1C185BEA-008A-405F-89EB-50B418BD2E8E}" sibTransId="{4CB1A37B-7936-4F77-A737-AE7EED6008C6}"/>
    <dgm:cxn modelId="{FEF9FD6D-D9A3-4FE7-AEB7-4A84EFE6CB04}" type="presOf" srcId="{42703DE1-6195-4098-B794-3D125E1CBBF6}" destId="{1C51B1ED-30D7-4E73-A018-25DB2D0E8D8D}" srcOrd="0" destOrd="0" presId="urn:microsoft.com/office/officeart/2018/2/layout/IconVerticalSolidList"/>
    <dgm:cxn modelId="{85744B6E-9528-47B6-A4AA-2D6664E2AB7E}" type="presOf" srcId="{0AF51286-4D25-41ED-900B-3B15D89A2BC5}" destId="{D51C0139-0D55-438D-92C2-DC23A171BF4F}" srcOrd="0" destOrd="1" presId="urn:microsoft.com/office/officeart/2018/2/layout/IconVerticalSolidList"/>
    <dgm:cxn modelId="{E27BEE7B-A9D7-44F1-B259-2B3929DE4001}" type="presOf" srcId="{6A539E38-94E5-4451-B14C-12B743B5530C}" destId="{18A275B4-4E4B-44A7-9E78-CB7CE182E381}" srcOrd="0" destOrd="0" presId="urn:microsoft.com/office/officeart/2018/2/layout/IconVerticalSolidList"/>
    <dgm:cxn modelId="{70D6F796-E180-4E6B-821C-0C568D7F21FC}" type="presOf" srcId="{552231E8-F594-4A12-9F10-629E050EC91F}" destId="{E6F0B547-7520-4FAF-8803-64AAD2795513}" srcOrd="0" destOrd="0" presId="urn:microsoft.com/office/officeart/2018/2/layout/IconVerticalSolidList"/>
    <dgm:cxn modelId="{AA9149A4-6AC0-43BA-A07F-0F354784A7F0}" srcId="{6A539E38-94E5-4451-B14C-12B743B5530C}" destId="{0AF51286-4D25-41ED-900B-3B15D89A2BC5}" srcOrd="1" destOrd="0" parTransId="{F05DE3B8-65E2-4D71-9607-FFE354AD69F9}" sibTransId="{FC81F24E-255C-4843-9716-32CBEB2FA34A}"/>
    <dgm:cxn modelId="{B7F5A0A6-1C85-42FB-92E3-56ED30F40E9E}" type="presOf" srcId="{426A934C-7A93-4CAD-A8E7-D42E7063B8B8}" destId="{812FA09E-01A8-44E5-AABA-A9D6C4689071}" srcOrd="0" destOrd="0" presId="urn:microsoft.com/office/officeart/2018/2/layout/IconVerticalSolidList"/>
    <dgm:cxn modelId="{8B3FC6B7-07AA-4707-A97A-83445B653A2A}" srcId="{6A539E38-94E5-4451-B14C-12B743B5530C}" destId="{8262142E-1904-4EC6-95E0-39EC12C5CFB9}" srcOrd="0" destOrd="0" parTransId="{B8222F64-CCFA-43BB-A271-475DFAC54D44}" sibTransId="{EA912647-74ED-488E-B67C-35FA3821AC27}"/>
    <dgm:cxn modelId="{AC244FC1-7F1B-448B-840F-F862C6C871C5}" type="presOf" srcId="{AAD3FAB8-414A-432A-AAED-43B137BF9932}" destId="{C97DD359-D157-4FBE-A347-702FCCB3E7C7}" srcOrd="0" destOrd="0" presId="urn:microsoft.com/office/officeart/2018/2/layout/IconVerticalSolidList"/>
    <dgm:cxn modelId="{90B237E5-CF4B-4D74-87FA-CBA4EADE025F}" srcId="{42703DE1-6195-4098-B794-3D125E1CBBF6}" destId="{AAD3FAB8-414A-432A-AAED-43B137BF9932}" srcOrd="1" destOrd="0" parTransId="{9B032514-447D-4582-9BA1-7514C063F27E}" sibTransId="{88BE763C-02C1-4F30-B468-CF837478047E}"/>
    <dgm:cxn modelId="{6768F1FC-E696-4C8C-9AC6-050F3C176614}" type="presOf" srcId="{8262142E-1904-4EC6-95E0-39EC12C5CFB9}" destId="{D51C0139-0D55-438D-92C2-DC23A171BF4F}" srcOrd="0" destOrd="0" presId="urn:microsoft.com/office/officeart/2018/2/layout/IconVerticalSolidList"/>
    <dgm:cxn modelId="{4EC2E1BC-0548-4C20-B1C0-1145E9A3741A}" type="presParOf" srcId="{1C51B1ED-30D7-4E73-A018-25DB2D0E8D8D}" destId="{948795BB-8A21-4136-A8A3-3007B1CB77C3}" srcOrd="0" destOrd="0" presId="urn:microsoft.com/office/officeart/2018/2/layout/IconVerticalSolidList"/>
    <dgm:cxn modelId="{50066FEA-C311-4FCA-9F0F-9AAEF7ECDBDA}" type="presParOf" srcId="{948795BB-8A21-4136-A8A3-3007B1CB77C3}" destId="{6B2DC9DA-0070-4E52-B16C-8294243EC091}" srcOrd="0" destOrd="0" presId="urn:microsoft.com/office/officeart/2018/2/layout/IconVerticalSolidList"/>
    <dgm:cxn modelId="{2A4B1591-3BFD-49DC-9179-530BB1B13F07}" type="presParOf" srcId="{948795BB-8A21-4136-A8A3-3007B1CB77C3}" destId="{0F696732-8EDC-4369-9448-22A6FC64CA61}" srcOrd="1" destOrd="0" presId="urn:microsoft.com/office/officeart/2018/2/layout/IconVerticalSolidList"/>
    <dgm:cxn modelId="{DCE02390-4AA1-431C-A9D3-9D79A2FD1D2D}" type="presParOf" srcId="{948795BB-8A21-4136-A8A3-3007B1CB77C3}" destId="{9A9C2EA3-D5D9-498C-A6E8-42E704A39322}" srcOrd="2" destOrd="0" presId="urn:microsoft.com/office/officeart/2018/2/layout/IconVerticalSolidList"/>
    <dgm:cxn modelId="{420823E4-48E6-4453-9CE5-2F06ED8BE62E}" type="presParOf" srcId="{948795BB-8A21-4136-A8A3-3007B1CB77C3}" destId="{812FA09E-01A8-44E5-AABA-A9D6C4689071}" srcOrd="3" destOrd="0" presId="urn:microsoft.com/office/officeart/2018/2/layout/IconVerticalSolidList"/>
    <dgm:cxn modelId="{6C38074E-F6DA-4DBC-8E36-860059D2056B}" type="presParOf" srcId="{1C51B1ED-30D7-4E73-A018-25DB2D0E8D8D}" destId="{66CB743A-F381-4F19-8DB9-4E4F2FE90343}" srcOrd="1" destOrd="0" presId="urn:microsoft.com/office/officeart/2018/2/layout/IconVerticalSolidList"/>
    <dgm:cxn modelId="{2183B65B-3190-4D75-8627-B6EB623F95BE}" type="presParOf" srcId="{1C51B1ED-30D7-4E73-A018-25DB2D0E8D8D}" destId="{7C5604A2-EF18-4980-B57A-79C0F16AD6E6}" srcOrd="2" destOrd="0" presId="urn:microsoft.com/office/officeart/2018/2/layout/IconVerticalSolidList"/>
    <dgm:cxn modelId="{747A1738-04B4-426B-BC5E-4F2E328D05BD}" type="presParOf" srcId="{7C5604A2-EF18-4980-B57A-79C0F16AD6E6}" destId="{61D85BEF-EEDC-4131-BFE3-7104AAA04F43}" srcOrd="0" destOrd="0" presId="urn:microsoft.com/office/officeart/2018/2/layout/IconVerticalSolidList"/>
    <dgm:cxn modelId="{250E9300-E0D6-4C41-AD55-BC775C93B8C5}" type="presParOf" srcId="{7C5604A2-EF18-4980-B57A-79C0F16AD6E6}" destId="{58B85D03-4DEE-4BBE-92E9-ECC70C9BCB52}" srcOrd="1" destOrd="0" presId="urn:microsoft.com/office/officeart/2018/2/layout/IconVerticalSolidList"/>
    <dgm:cxn modelId="{14B986B5-EF34-42FD-B5F0-82EE7886CC88}" type="presParOf" srcId="{7C5604A2-EF18-4980-B57A-79C0F16AD6E6}" destId="{345D368A-9332-423B-80F9-062917151E48}" srcOrd="2" destOrd="0" presId="urn:microsoft.com/office/officeart/2018/2/layout/IconVerticalSolidList"/>
    <dgm:cxn modelId="{DCDEB9A7-8B9C-47E5-B5D8-6165EF466D9E}" type="presParOf" srcId="{7C5604A2-EF18-4980-B57A-79C0F16AD6E6}" destId="{C97DD359-D157-4FBE-A347-702FCCB3E7C7}" srcOrd="3" destOrd="0" presId="urn:microsoft.com/office/officeart/2018/2/layout/IconVerticalSolidList"/>
    <dgm:cxn modelId="{F6D22ACE-A96B-48DD-A938-2DCF62275B61}" type="presParOf" srcId="{1C51B1ED-30D7-4E73-A018-25DB2D0E8D8D}" destId="{61886495-AB35-47C4-9807-289A02C5CCF1}" srcOrd="3" destOrd="0" presId="urn:microsoft.com/office/officeart/2018/2/layout/IconVerticalSolidList"/>
    <dgm:cxn modelId="{1F0321C2-BE0F-4F31-80EA-56838CE8A81C}" type="presParOf" srcId="{1C51B1ED-30D7-4E73-A018-25DB2D0E8D8D}" destId="{66E9FD77-2F7E-41A9-8872-76FD86F043B1}" srcOrd="4" destOrd="0" presId="urn:microsoft.com/office/officeart/2018/2/layout/IconVerticalSolidList"/>
    <dgm:cxn modelId="{0D2F6328-453D-48DF-B366-F255A320FBD1}" type="presParOf" srcId="{66E9FD77-2F7E-41A9-8872-76FD86F043B1}" destId="{1CAF4766-9697-45EC-B065-8EE1A5F5FFF2}" srcOrd="0" destOrd="0" presId="urn:microsoft.com/office/officeart/2018/2/layout/IconVerticalSolidList"/>
    <dgm:cxn modelId="{7A5F2AB8-30A4-42A2-9AF8-80B093656BAF}" type="presParOf" srcId="{66E9FD77-2F7E-41A9-8872-76FD86F043B1}" destId="{1C711F90-10FE-40D8-9C64-7381DE1896BD}" srcOrd="1" destOrd="0" presId="urn:microsoft.com/office/officeart/2018/2/layout/IconVerticalSolidList"/>
    <dgm:cxn modelId="{EC8190B8-1C88-4524-BC5F-98E3BDB20CA9}" type="presParOf" srcId="{66E9FD77-2F7E-41A9-8872-76FD86F043B1}" destId="{2A888F62-2B7F-42E2-8298-D123633BF90A}" srcOrd="2" destOrd="0" presId="urn:microsoft.com/office/officeart/2018/2/layout/IconVerticalSolidList"/>
    <dgm:cxn modelId="{99699165-DD27-4F8C-AFB5-EB6582FB1C8E}" type="presParOf" srcId="{66E9FD77-2F7E-41A9-8872-76FD86F043B1}" destId="{E6F0B547-7520-4FAF-8803-64AAD2795513}" srcOrd="3" destOrd="0" presId="urn:microsoft.com/office/officeart/2018/2/layout/IconVerticalSolidList"/>
    <dgm:cxn modelId="{EACB1070-615F-4667-9AC3-6A4F91824720}" type="presParOf" srcId="{1C51B1ED-30D7-4E73-A018-25DB2D0E8D8D}" destId="{08C5E01B-7B5F-46AA-9A8A-795989749ACD}" srcOrd="5" destOrd="0" presId="urn:microsoft.com/office/officeart/2018/2/layout/IconVerticalSolidList"/>
    <dgm:cxn modelId="{750DF85A-AB21-4CC0-9D69-CF8DB6B90EE3}" type="presParOf" srcId="{1C51B1ED-30D7-4E73-A018-25DB2D0E8D8D}" destId="{926DD0C5-BB8B-4628-A6BB-8B6D5AEB8726}" srcOrd="6" destOrd="0" presId="urn:microsoft.com/office/officeart/2018/2/layout/IconVerticalSolidList"/>
    <dgm:cxn modelId="{E0FE2CB1-82D8-467E-9C5F-F3B35BE01136}" type="presParOf" srcId="{926DD0C5-BB8B-4628-A6BB-8B6D5AEB8726}" destId="{36BBBF80-7E70-460B-AA76-0046EF03BE88}" srcOrd="0" destOrd="0" presId="urn:microsoft.com/office/officeart/2018/2/layout/IconVerticalSolidList"/>
    <dgm:cxn modelId="{8BED2877-2798-42F9-96DD-51963FBB60F6}" type="presParOf" srcId="{926DD0C5-BB8B-4628-A6BB-8B6D5AEB8726}" destId="{7527608E-96DA-42D6-8EC5-C44B70D6EEF1}" srcOrd="1" destOrd="0" presId="urn:microsoft.com/office/officeart/2018/2/layout/IconVerticalSolidList"/>
    <dgm:cxn modelId="{FDC1B6AE-0B93-4BCD-B733-6D3DF92DDC1D}" type="presParOf" srcId="{926DD0C5-BB8B-4628-A6BB-8B6D5AEB8726}" destId="{8511D566-B6DD-4902-8471-24D9BC65B1A8}" srcOrd="2" destOrd="0" presId="urn:microsoft.com/office/officeart/2018/2/layout/IconVerticalSolidList"/>
    <dgm:cxn modelId="{0CFC8896-FA4A-4476-ACDC-B4F6F0DF9917}" type="presParOf" srcId="{926DD0C5-BB8B-4628-A6BB-8B6D5AEB8726}" destId="{8C319FBA-15CC-4443-96FE-E8BF3423773F}" srcOrd="3" destOrd="0" presId="urn:microsoft.com/office/officeart/2018/2/layout/IconVerticalSolidList"/>
    <dgm:cxn modelId="{6464160C-FAFE-46ED-BC1B-0E372B5639DB}" type="presParOf" srcId="{1C51B1ED-30D7-4E73-A018-25DB2D0E8D8D}" destId="{B447185F-1F6B-44AD-9B48-6EDD3CF106A9}" srcOrd="7" destOrd="0" presId="urn:microsoft.com/office/officeart/2018/2/layout/IconVerticalSolidList"/>
    <dgm:cxn modelId="{3DDB9263-9958-4ACA-B4E3-AC428DCD8308}" type="presParOf" srcId="{1C51B1ED-30D7-4E73-A018-25DB2D0E8D8D}" destId="{19AEF71B-5FDB-4E06-B563-1BA950B35FEA}" srcOrd="8" destOrd="0" presId="urn:microsoft.com/office/officeart/2018/2/layout/IconVerticalSolidList"/>
    <dgm:cxn modelId="{99B9C877-5011-4287-982F-6A9C974C7B55}" type="presParOf" srcId="{19AEF71B-5FDB-4E06-B563-1BA950B35FEA}" destId="{E448E20C-8A1E-4970-9D53-D39DE0EE2B1A}" srcOrd="0" destOrd="0" presId="urn:microsoft.com/office/officeart/2018/2/layout/IconVerticalSolidList"/>
    <dgm:cxn modelId="{C9948B2B-73B2-481C-B95B-97531AF3EEBB}" type="presParOf" srcId="{19AEF71B-5FDB-4E06-B563-1BA950B35FEA}" destId="{D89AD5BD-7F8F-4421-BFFC-8A2DA55B94D9}" srcOrd="1" destOrd="0" presId="urn:microsoft.com/office/officeart/2018/2/layout/IconVerticalSolidList"/>
    <dgm:cxn modelId="{D1A6D852-75A1-4616-8919-41465EF25957}" type="presParOf" srcId="{19AEF71B-5FDB-4E06-B563-1BA950B35FEA}" destId="{DD0CEB5F-ACA3-4B6C-BC6E-8E5F5B264967}" srcOrd="2" destOrd="0" presId="urn:microsoft.com/office/officeart/2018/2/layout/IconVerticalSolidList"/>
    <dgm:cxn modelId="{AF3F6703-C9DB-475F-9432-94321AED2F3D}" type="presParOf" srcId="{19AEF71B-5FDB-4E06-B563-1BA950B35FEA}" destId="{18A275B4-4E4B-44A7-9E78-CB7CE182E381}" srcOrd="3" destOrd="0" presId="urn:microsoft.com/office/officeart/2018/2/layout/IconVerticalSolidList"/>
    <dgm:cxn modelId="{0A6EBF13-0B9D-4D8D-9C6F-F779C1D81E73}" type="presParOf" srcId="{19AEF71B-5FDB-4E06-B563-1BA950B35FEA}" destId="{D51C0139-0D55-438D-92C2-DC23A171BF4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DC9DA-0070-4E52-B16C-8294243EC091}">
      <dsp:nvSpPr>
        <dsp:cNvPr id="0" name=""/>
        <dsp:cNvSpPr/>
      </dsp:nvSpPr>
      <dsp:spPr>
        <a:xfrm>
          <a:off x="0" y="4514"/>
          <a:ext cx="9573018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96732-8EDC-4369-9448-22A6FC64CA61}">
      <dsp:nvSpPr>
        <dsp:cNvPr id="0" name=""/>
        <dsp:cNvSpPr/>
      </dsp:nvSpPr>
      <dsp:spPr>
        <a:xfrm>
          <a:off x="290852" y="220850"/>
          <a:ext cx="528822" cy="528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FA09E-01A8-44E5-AABA-A9D6C4689071}">
      <dsp:nvSpPr>
        <dsp:cNvPr id="0" name=""/>
        <dsp:cNvSpPr/>
      </dsp:nvSpPr>
      <dsp:spPr>
        <a:xfrm>
          <a:off x="1110527" y="4514"/>
          <a:ext cx="8462490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Popular programming language</a:t>
          </a:r>
        </a:p>
      </dsp:txBody>
      <dsp:txXfrm>
        <a:off x="1110527" y="4514"/>
        <a:ext cx="8462490" cy="961495"/>
      </dsp:txXfrm>
    </dsp:sp>
    <dsp:sp modelId="{61D85BEF-EEDC-4131-BFE3-7104AAA04F43}">
      <dsp:nvSpPr>
        <dsp:cNvPr id="0" name=""/>
        <dsp:cNvSpPr/>
      </dsp:nvSpPr>
      <dsp:spPr>
        <a:xfrm>
          <a:off x="0" y="1206383"/>
          <a:ext cx="9573018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85D03-4DEE-4BBE-92E9-ECC70C9BCB52}">
      <dsp:nvSpPr>
        <dsp:cNvPr id="0" name=""/>
        <dsp:cNvSpPr/>
      </dsp:nvSpPr>
      <dsp:spPr>
        <a:xfrm>
          <a:off x="290852" y="1422719"/>
          <a:ext cx="528822" cy="528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DD359-D157-4FBE-A347-702FCCB3E7C7}">
      <dsp:nvSpPr>
        <dsp:cNvPr id="0" name=""/>
        <dsp:cNvSpPr/>
      </dsp:nvSpPr>
      <dsp:spPr>
        <a:xfrm>
          <a:off x="1110527" y="1206383"/>
          <a:ext cx="8462490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Applications on web, desktop, mobile etc.</a:t>
          </a:r>
          <a:endParaRPr lang="en-US" sz="1900" kern="1200"/>
        </a:p>
      </dsp:txBody>
      <dsp:txXfrm>
        <a:off x="1110527" y="1206383"/>
        <a:ext cx="8462490" cy="961495"/>
      </dsp:txXfrm>
    </dsp:sp>
    <dsp:sp modelId="{1CAF4766-9697-45EC-B065-8EE1A5F5FFF2}">
      <dsp:nvSpPr>
        <dsp:cNvPr id="0" name=""/>
        <dsp:cNvSpPr/>
      </dsp:nvSpPr>
      <dsp:spPr>
        <a:xfrm>
          <a:off x="0" y="2408252"/>
          <a:ext cx="9573018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11F90-10FE-40D8-9C64-7381DE1896BD}">
      <dsp:nvSpPr>
        <dsp:cNvPr id="0" name=""/>
        <dsp:cNvSpPr/>
      </dsp:nvSpPr>
      <dsp:spPr>
        <a:xfrm>
          <a:off x="290852" y="2624588"/>
          <a:ext cx="528822" cy="5288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0B547-7520-4FAF-8803-64AAD2795513}">
      <dsp:nvSpPr>
        <dsp:cNvPr id="0" name=""/>
        <dsp:cNvSpPr/>
      </dsp:nvSpPr>
      <dsp:spPr>
        <a:xfrm>
          <a:off x="1110527" y="2408252"/>
          <a:ext cx="8462490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Language to communicate with the computer</a:t>
          </a:r>
          <a:endParaRPr lang="en-US" sz="1900" kern="1200"/>
        </a:p>
      </dsp:txBody>
      <dsp:txXfrm>
        <a:off x="1110527" y="2408252"/>
        <a:ext cx="8462490" cy="961495"/>
      </dsp:txXfrm>
    </dsp:sp>
    <dsp:sp modelId="{36BBBF80-7E70-460B-AA76-0046EF03BE88}">
      <dsp:nvSpPr>
        <dsp:cNvPr id="0" name=""/>
        <dsp:cNvSpPr/>
      </dsp:nvSpPr>
      <dsp:spPr>
        <a:xfrm>
          <a:off x="0" y="3610121"/>
          <a:ext cx="9573018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7608E-96DA-42D6-8EC5-C44B70D6EEF1}">
      <dsp:nvSpPr>
        <dsp:cNvPr id="0" name=""/>
        <dsp:cNvSpPr/>
      </dsp:nvSpPr>
      <dsp:spPr>
        <a:xfrm>
          <a:off x="290852" y="3826457"/>
          <a:ext cx="528822" cy="5288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19FBA-15CC-4443-96FE-E8BF3423773F}">
      <dsp:nvSpPr>
        <dsp:cNvPr id="0" name=""/>
        <dsp:cNvSpPr/>
      </dsp:nvSpPr>
      <dsp:spPr>
        <a:xfrm>
          <a:off x="1110527" y="3610121"/>
          <a:ext cx="8462490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to build and run Java program?</a:t>
          </a:r>
        </a:p>
      </dsp:txBody>
      <dsp:txXfrm>
        <a:off x="1110527" y="3610121"/>
        <a:ext cx="8462490" cy="961495"/>
      </dsp:txXfrm>
    </dsp:sp>
    <dsp:sp modelId="{E448E20C-8A1E-4970-9D53-D39DE0EE2B1A}">
      <dsp:nvSpPr>
        <dsp:cNvPr id="0" name=""/>
        <dsp:cNvSpPr/>
      </dsp:nvSpPr>
      <dsp:spPr>
        <a:xfrm>
          <a:off x="0" y="4811990"/>
          <a:ext cx="9573018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AD5BD-7F8F-4421-BFFC-8A2DA55B94D9}">
      <dsp:nvSpPr>
        <dsp:cNvPr id="0" name=""/>
        <dsp:cNvSpPr/>
      </dsp:nvSpPr>
      <dsp:spPr>
        <a:xfrm>
          <a:off x="290852" y="5028327"/>
          <a:ext cx="528822" cy="5288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275B4-4E4B-44A7-9E78-CB7CE182E381}">
      <dsp:nvSpPr>
        <dsp:cNvPr id="0" name=""/>
        <dsp:cNvSpPr/>
      </dsp:nvSpPr>
      <dsp:spPr>
        <a:xfrm>
          <a:off x="1110527" y="4811990"/>
          <a:ext cx="4307858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JDK- Java development kit</a:t>
          </a:r>
          <a:endParaRPr lang="en-US" sz="1900" kern="1200"/>
        </a:p>
      </dsp:txBody>
      <dsp:txXfrm>
        <a:off x="1110527" y="4811990"/>
        <a:ext cx="4307858" cy="961495"/>
      </dsp:txXfrm>
    </dsp:sp>
    <dsp:sp modelId="{D51C0139-0D55-438D-92C2-DC23A171BF4F}">
      <dsp:nvSpPr>
        <dsp:cNvPr id="0" name=""/>
        <dsp:cNvSpPr/>
      </dsp:nvSpPr>
      <dsp:spPr>
        <a:xfrm>
          <a:off x="5418385" y="4811990"/>
          <a:ext cx="4154632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Includes all required pieces 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JRE, compiler, debuggers and tools to create java programs</a:t>
          </a:r>
        </a:p>
      </dsp:txBody>
      <dsp:txXfrm>
        <a:off x="5418385" y="4811990"/>
        <a:ext cx="4154632" cy="961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627D8-3384-4B44-855F-E40AA24A97C9}" type="datetimeFigureOut"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C5E4A-3729-4DAF-A653-5B5491075D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3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6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1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0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1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87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C5E4A-3729-4DAF-A653-5B5491075D9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0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490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4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3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6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70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8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0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68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0">
            <a:extLst>
              <a:ext uri="{FF2B5EF4-FFF2-40B4-BE49-F238E27FC236}">
                <a16:creationId xmlns:a16="http://schemas.microsoft.com/office/drawing/2014/main" id="{1BE26557-9015-412F-95AB-9065283DE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2016" y="1508125"/>
            <a:ext cx="4440234" cy="1852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COMP 305</a:t>
            </a:r>
            <a:br>
              <a:rPr lang="en-US" sz="4100" dirty="0"/>
            </a:br>
            <a:r>
              <a:rPr lang="en-US" sz="4100" dirty="0"/>
              <a:t>Java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5333" y="3513077"/>
            <a:ext cx="3513600" cy="2014088"/>
          </a:xfrm>
        </p:spPr>
        <p:txBody>
          <a:bodyPr>
            <a:normAutofit/>
          </a:bodyPr>
          <a:lstStyle/>
          <a:p>
            <a:r>
              <a:rPr lang="en-US" dirty="0"/>
              <a:t>Khushbu Patel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BD240E4-AACF-4D8F-504D-CBB39AA04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1" r="8490"/>
          <a:stretch/>
        </p:blipFill>
        <p:spPr>
          <a:xfrm>
            <a:off x="540988" y="540000"/>
            <a:ext cx="6113811" cy="5778000"/>
          </a:xfrm>
          <a:prstGeom prst="rect">
            <a:avLst/>
          </a:prstGeom>
        </p:spPr>
      </p:pic>
      <p:grpSp>
        <p:nvGrpSpPr>
          <p:cNvPr id="35" name="Group 22">
            <a:extLst>
              <a:ext uri="{FF2B5EF4-FFF2-40B4-BE49-F238E27FC236}">
                <a16:creationId xmlns:a16="http://schemas.microsoft.com/office/drawing/2014/main" id="{BAB7652B-A530-4E46-9AEA-3704C6DF8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6924" y="265081"/>
            <a:ext cx="1069728" cy="1002885"/>
            <a:chOff x="10786924" y="265081"/>
            <a:chExt cx="1069728" cy="10028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CFFE048-268C-42DF-A28B-1996B471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826785" y="265081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24">
              <a:extLst>
                <a:ext uri="{FF2B5EF4-FFF2-40B4-BE49-F238E27FC236}">
                  <a16:creationId xmlns:a16="http://schemas.microsoft.com/office/drawing/2014/main" id="{7DD8F627-0C8A-447F-94C7-B249965A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1001196" y="412511"/>
              <a:ext cx="641183" cy="1069728"/>
              <a:chOff x="6484112" y="2967038"/>
              <a:chExt cx="641183" cy="106972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062F1E5-AE44-4DF2-8CFA-7BB593D6D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1" name="Freeform 68">
                  <a:extLst>
                    <a:ext uri="{FF2B5EF4-FFF2-40B4-BE49-F238E27FC236}">
                      <a16:creationId xmlns:a16="http://schemas.microsoft.com/office/drawing/2014/main" id="{23F6C043-179B-4822-A479-4E1C04FDB4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69">
                  <a:extLst>
                    <a:ext uri="{FF2B5EF4-FFF2-40B4-BE49-F238E27FC236}">
                      <a16:creationId xmlns:a16="http://schemas.microsoft.com/office/drawing/2014/main" id="{D6BECD83-A92C-4D39-B4F9-96B1FA2E75E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70">
                  <a:extLst>
                    <a:ext uri="{FF2B5EF4-FFF2-40B4-BE49-F238E27FC236}">
                      <a16:creationId xmlns:a16="http://schemas.microsoft.com/office/drawing/2014/main" id="{83B536C4-F25D-48D4-A8A0-CB796021EB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32D031B-96AD-4480-9E07-23CE063CAA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8967334F-B5DA-46AE-A8FD-1C35ECB660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6F1A4D78-0C20-49EF-B838-5A1F4E125F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7B6AE276-E38B-4564-A278-A4BF6BA6A2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928" y="1712129"/>
            <a:ext cx="10213200" cy="474074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Commonly used tool 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>
                    <a:alpha val="60000"/>
                  </a:srgbClr>
                </a:solidFill>
              </a:rPr>
              <a:t>To build and run Java programs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>
                    <a:alpha val="60000"/>
                  </a:srgbClr>
                </a:solidFill>
              </a:rPr>
              <a:t>User Interface for interacting with computer</a:t>
            </a:r>
          </a:p>
          <a:p>
            <a:pPr marL="1079500" lvl="2" indent="-35941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E.g. Any action on the computer with the mouse. In place of mouse we are using the commands in command line to perform those actions</a:t>
            </a:r>
          </a:p>
          <a:p>
            <a:pPr marL="359410" indent="-359410">
              <a:buClr>
                <a:srgbClr val="8FA3A3"/>
              </a:buClr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Commands - general</a:t>
            </a:r>
            <a:endParaRPr lang="en-US" sz="2400" i="0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>
                    <a:alpha val="60000"/>
                  </a:srgbClr>
                </a:solidFill>
              </a:rPr>
              <a:t> The command </a:t>
            </a:r>
            <a:r>
              <a:rPr lang="en-US" sz="2400" i="0" dirty="0" err="1">
                <a:solidFill>
                  <a:srgbClr val="000000">
                    <a:alpha val="60000"/>
                  </a:srgbClr>
                </a:solidFill>
              </a:rPr>
              <a:t>dir</a:t>
            </a:r>
            <a:r>
              <a:rPr lang="en-US" sz="2400" i="0" dirty="0">
                <a:solidFill>
                  <a:srgbClr val="000000">
                    <a:alpha val="60000"/>
                  </a:srgbClr>
                </a:solidFill>
              </a:rPr>
              <a:t> lists the contents of current folder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>
                    <a:alpha val="60000"/>
                  </a:srgbClr>
                </a:solidFill>
              </a:rPr>
              <a:t> The command cd change directory</a:t>
            </a:r>
          </a:p>
          <a:p>
            <a:pPr marL="702310" lvl="1" indent="-342900">
              <a:buFont typeface="Wingdings"/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The command </a:t>
            </a:r>
            <a:r>
              <a:rPr lang="en-US" sz="2400" dirty="0" err="1">
                <a:solidFill>
                  <a:srgbClr val="000000">
                    <a:alpha val="60000"/>
                  </a:srgbClr>
                </a:solidFill>
              </a:rPr>
              <a:t>mkdir</a:t>
            </a: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 to make a new directory</a:t>
            </a:r>
          </a:p>
          <a:p>
            <a:pPr marL="359410" indent="-359410">
              <a:buChar char="v"/>
            </a:pPr>
            <a:endParaRPr lang="en-US" sz="24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5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928" y="1712129"/>
            <a:ext cx="10213200" cy="47407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lr>
                <a:srgbClr val="8FA3A3"/>
              </a:buClr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Commands – Java </a:t>
            </a:r>
            <a:endParaRPr lang="en-US" dirty="0"/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>
                    <a:alpha val="60000"/>
                  </a:srgbClr>
                </a:solidFill>
              </a:rPr>
              <a:t> The command </a:t>
            </a:r>
            <a:r>
              <a:rPr lang="en-US" sz="2400" i="0" dirty="0" err="1">
                <a:solidFill>
                  <a:srgbClr val="000000">
                    <a:alpha val="60000"/>
                  </a:srgbClr>
                </a:solidFill>
              </a:rPr>
              <a:t>javac</a:t>
            </a:r>
            <a:r>
              <a:rPr lang="en-US" sz="2400" i="0" dirty="0">
                <a:solidFill>
                  <a:srgbClr val="000000">
                    <a:alpha val="60000"/>
                  </a:srgbClr>
                </a:solidFill>
              </a:rPr>
              <a:t> HelloWord.java  compiles the source code into bytecodes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>
                    <a:alpha val="60000"/>
                  </a:srgbClr>
                </a:solidFill>
              </a:rPr>
              <a:t> The command java launches the JVM and executes the byte codes</a:t>
            </a:r>
          </a:p>
          <a:p>
            <a:pPr marL="359410" lvl="1"/>
            <a:endParaRPr lang="en-US" sz="24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Char char="v"/>
            </a:pPr>
            <a:endParaRPr lang="en-US" sz="2400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0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B51DF-5361-CDBE-305F-B3BDDE37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395289"/>
            <a:ext cx="3886200" cy="1594290"/>
          </a:xfrm>
        </p:spPr>
        <p:txBody>
          <a:bodyPr wrap="square" anchor="b">
            <a:norm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Rocks by the seashore">
            <a:extLst>
              <a:ext uri="{FF2B5EF4-FFF2-40B4-BE49-F238E27FC236}">
                <a16:creationId xmlns:a16="http://schemas.microsoft.com/office/drawing/2014/main" id="{0D5A90AF-1C28-B0A5-4FF0-15DA610B7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2" r="8731" b="76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C2E33F-4B1D-4F8B-B721-96313EA29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915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C817B-53F8-7406-0B76-5A43D043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4083" y="2075941"/>
            <a:ext cx="3060000" cy="29385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endParaRPr lang="en-US" sz="1600"/>
          </a:p>
          <a:p>
            <a:pPr marL="0" indent="0">
              <a:lnSpc>
                <a:spcPct val="140000"/>
              </a:lnSpc>
              <a:buNone/>
            </a:pPr>
            <a:endParaRPr lang="en-US" sz="1600"/>
          </a:p>
          <a:p>
            <a:pPr marL="0" indent="0">
              <a:lnSpc>
                <a:spcPct val="140000"/>
              </a:lnSpc>
              <a:buNone/>
            </a:pPr>
            <a:r>
              <a:rPr lang="en-US" sz="1600"/>
              <a:t>In matters of style, swim with the current; in matters of principle, stand like a rock.</a:t>
            </a:r>
          </a:p>
          <a:p>
            <a:pPr lvl="2">
              <a:lnSpc>
                <a:spcPct val="140000"/>
              </a:lnSpc>
              <a:buFont typeface="Calibri" panose="05000000000000000000" pitchFamily="2" charset="2"/>
              <a:buChar char="-"/>
            </a:pPr>
            <a:r>
              <a:rPr lang="en-US" sz="1600"/>
              <a:t>Thomas Jefferson</a:t>
            </a:r>
          </a:p>
          <a:p>
            <a:pPr marL="359410" indent="-359410">
              <a:lnSpc>
                <a:spcPct val="14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10114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4367-B5D5-78B5-B9C2-A591ADB8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66FC-F805-320E-E54E-45052587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About Myself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800" i="0" dirty="0">
                <a:solidFill>
                  <a:schemeClr val="tx1"/>
                </a:solidFill>
              </a:rPr>
              <a:t>Background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800" i="0" dirty="0">
                <a:solidFill>
                  <a:schemeClr val="tx1"/>
                </a:solidFill>
              </a:rPr>
              <a:t>Teaching</a:t>
            </a:r>
          </a:p>
          <a:p>
            <a:pPr marL="359410" lvl="1">
              <a:buFont typeface="Wingdings" panose="05000000000000000000" pitchFamily="2" charset="2"/>
              <a:buChar char="v"/>
            </a:pPr>
            <a:r>
              <a:rPr lang="en-US" sz="2800" i="0" dirty="0">
                <a:solidFill>
                  <a:schemeClr val="tx1"/>
                </a:solidFill>
              </a:rPr>
              <a:t>Hobbies</a:t>
            </a:r>
          </a:p>
          <a:p>
            <a:pPr marL="359410" indent="-35941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Icebreaker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9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 305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09" y="1685925"/>
            <a:ext cx="10213200" cy="4040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Java Application Development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Course Outline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Learning Plan</a:t>
            </a:r>
          </a:p>
        </p:txBody>
      </p:sp>
    </p:spTree>
    <p:extLst>
      <p:ext uri="{BB962C8B-B14F-4D97-AF65-F5344CB8AC3E}">
        <p14:creationId xmlns:p14="http://schemas.microsoft.com/office/powerpoint/2010/main" val="363132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dirty="0"/>
              <a:t>JAVA</a:t>
            </a:r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122CF6E-E7CB-1FDC-7369-02425755F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43613"/>
              </p:ext>
            </p:extLst>
          </p:nvPr>
        </p:nvGraphicFramePr>
        <p:xfrm>
          <a:off x="2077989" y="537330"/>
          <a:ext cx="9573018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16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573-2363-B23A-CB2A-4B0B6DB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928" y="1515483"/>
            <a:ext cx="10213200" cy="5588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Virtual Machine</a:t>
            </a:r>
          </a:p>
          <a:p>
            <a:pPr marL="359410" indent="-359410"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JRE- Java Runtime Environment</a:t>
            </a:r>
          </a:p>
          <a:p>
            <a:pPr marL="359410" indent="-359410">
              <a:buClr>
                <a:srgbClr val="8FA3A3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>
                    <a:alpha val="60000"/>
                  </a:srgbClr>
                </a:solidFill>
              </a:rPr>
              <a:t>JDK – Java Development tool Kit</a:t>
            </a:r>
          </a:p>
          <a:p>
            <a:pPr marL="0" indent="0">
              <a:buNone/>
            </a:pPr>
            <a:endParaRPr lang="en-US" sz="2400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4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1DBD-C703-AC97-4A48-D88E3699AE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79613" y="495300"/>
            <a:ext cx="10212387" cy="6608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>
                  <a:alpha val="60000"/>
                </a:srgb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65E7C4-7B34-89E8-7801-32936DCE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0" y="708722"/>
            <a:ext cx="12049591" cy="57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1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D9EE-6C48-2BF7-9DFB-E025F474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8C2E-3269-4724-AA03-4C5F9519E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590218"/>
            <a:ext cx="10213200" cy="3926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Simple</a:t>
            </a:r>
          </a:p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Object Oriented</a:t>
            </a:r>
          </a:p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Portable</a:t>
            </a:r>
          </a:p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Platform independent</a:t>
            </a:r>
          </a:p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Secured</a:t>
            </a:r>
          </a:p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Robust</a:t>
            </a:r>
          </a:p>
        </p:txBody>
      </p:sp>
    </p:spTree>
    <p:extLst>
      <p:ext uri="{BB962C8B-B14F-4D97-AF65-F5344CB8AC3E}">
        <p14:creationId xmlns:p14="http://schemas.microsoft.com/office/powerpoint/2010/main" val="66132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D9EE-6C48-2BF7-9DFB-E025F474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8C2E-3269-4724-AA03-4C5F9519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Architecture independent</a:t>
            </a:r>
          </a:p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Interpreted</a:t>
            </a:r>
          </a:p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Performance</a:t>
            </a:r>
          </a:p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Multithreaded</a:t>
            </a:r>
          </a:p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Distributed</a:t>
            </a:r>
          </a:p>
          <a:p>
            <a:pPr marL="359410" indent="-359410">
              <a:buChar char="v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Dynamic</a:t>
            </a:r>
          </a:p>
          <a:p>
            <a:pPr marL="0" indent="0">
              <a:buNone/>
            </a:pPr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8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60F9-2BB0-DC76-FF85-BD188D29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HelloWorld.java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B877B24-BFE6-B0C5-6B5A-499B59021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5382" y="1712914"/>
            <a:ext cx="8436768" cy="2890837"/>
          </a:xfrm>
        </p:spPr>
      </p:pic>
    </p:spTree>
    <p:extLst>
      <p:ext uri="{BB962C8B-B14F-4D97-AF65-F5344CB8AC3E}">
        <p14:creationId xmlns:p14="http://schemas.microsoft.com/office/powerpoint/2010/main" val="180576935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FrostyVTI</vt:lpstr>
      <vt:lpstr>COMP 305 Java Application Development</vt:lpstr>
      <vt:lpstr>Intro</vt:lpstr>
      <vt:lpstr>COMP 305</vt:lpstr>
      <vt:lpstr>JAVA</vt:lpstr>
      <vt:lpstr>JAVA</vt:lpstr>
      <vt:lpstr>PowerPoint Presentation</vt:lpstr>
      <vt:lpstr>Java Features</vt:lpstr>
      <vt:lpstr>Java Features</vt:lpstr>
      <vt:lpstr>HelloWorld.java</vt:lpstr>
      <vt:lpstr>Command Line</vt:lpstr>
      <vt:lpstr>Command 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689</cp:revision>
  <dcterms:created xsi:type="dcterms:W3CDTF">2022-09-01T12:48:28Z</dcterms:created>
  <dcterms:modified xsi:type="dcterms:W3CDTF">2023-01-03T19:51:54Z</dcterms:modified>
</cp:coreProperties>
</file>