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6"/>
  </p:notesMasterIdLst>
  <p:sldIdLst>
    <p:sldId id="256" r:id="rId2"/>
    <p:sldId id="289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5" r:id="rId11"/>
    <p:sldId id="286" r:id="rId12"/>
    <p:sldId id="287" r:id="rId13"/>
    <p:sldId id="28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A353E-189C-32BF-7447-578DE5F64069}" v="615" dt="2023-01-03T18:51:57.849"/>
    <p1510:client id="{20080CEE-1CC5-475A-7EFF-A5D1169A9CD4}" v="9" dt="2022-09-01T20:40:49.327"/>
    <p1510:client id="{31E7E9F0-AF4C-8EFE-7805-2B1479DBA774}" v="109" dt="2022-09-01T19:39:23.733"/>
    <p1510:client id="{33E63550-A8FE-8ED2-3087-20E81712C111}" v="180" dt="2022-12-30T19:41:06.126"/>
    <p1510:client id="{4FB3A2C6-D743-CEE3-438E-96B5FAC44494}" v="92" dt="2022-12-30T02:47:36.117"/>
    <p1510:client id="{694FBCB0-6892-0079-5823-D47BE5423FA4}" v="861" dt="2022-12-29T19:29:03.276"/>
    <p1510:client id="{8304740F-F199-1B8D-E956-3C9F4EF6596D}" v="115" dt="2023-01-14T20:25:27.562"/>
    <p1510:client id="{BA0DC353-11B6-4E2C-876F-B0839B6CE69F}" v="467" dt="2022-09-01T13:41:58.246"/>
    <p1510:client id="{BDAA3687-F918-F40E-60E2-5EC3A2FB4E7A}" v="483" dt="2022-09-01T19:27:40.323"/>
    <p1510:client id="{C5166727-96D0-ADE5-C59B-AF9562F47E12}" v="24" dt="2022-12-31T20:37:53.180"/>
    <p1510:client id="{D50CDE83-9F63-5B90-51C4-B2FCDF24153E}" v="3" dt="2022-09-01T20:55:41.917"/>
    <p1510:client id="{D9D00745-79CE-75F4-CF8F-BE39DAEEBF9F}" v="946" dt="2022-12-31T20:34:23.255"/>
    <p1510:client id="{DC15071E-B3AB-3BF5-4DFC-B4C165191BAD}" v="463" dt="2023-01-13T00:16:08.250"/>
    <p1510:client id="{EDA6E424-AB28-AC3F-461E-B9219F6B3A6A}" v="41" dt="2022-09-01T19:34:05.397"/>
    <p1510:client id="{FC4AE4D3-5AD9-A285-C8D9-090D6AFE7CA8}" v="4" dt="2022-09-13T13:18:48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Patel" userId="S::kpatel@sl.on.ca::a0f79887-f3bd-44a9-92dc-c451cc9de605" providerId="AD" clId="Web-{8304740F-F199-1B8D-E956-3C9F4EF6596D}"/>
    <pc:docChg chg="addSld modSld sldOrd">
      <pc:chgData name="Khushbu Patel" userId="S::kpatel@sl.on.ca::a0f79887-f3bd-44a9-92dc-c451cc9de605" providerId="AD" clId="Web-{8304740F-F199-1B8D-E956-3C9F4EF6596D}" dt="2023-01-14T20:25:24.890" v="111" actId="20577"/>
      <pc:docMkLst>
        <pc:docMk/>
      </pc:docMkLst>
      <pc:sldChg chg="modSp">
        <pc:chgData name="Khushbu Patel" userId="S::kpatel@sl.on.ca::a0f79887-f3bd-44a9-92dc-c451cc9de605" providerId="AD" clId="Web-{8304740F-F199-1B8D-E956-3C9F4EF6596D}" dt="2023-01-14T20:25:24.890" v="111" actId="20577"/>
        <pc:sldMkLst>
          <pc:docMk/>
          <pc:sldMk cId="430591362" sldId="285"/>
        </pc:sldMkLst>
        <pc:spChg chg="mod">
          <ac:chgData name="Khushbu Patel" userId="S::kpatel@sl.on.ca::a0f79887-f3bd-44a9-92dc-c451cc9de605" providerId="AD" clId="Web-{8304740F-F199-1B8D-E956-3C9F4EF6596D}" dt="2023-01-14T20:25:24.890" v="111" actId="20577"/>
          <ac:spMkLst>
            <pc:docMk/>
            <pc:sldMk cId="430591362" sldId="285"/>
            <ac:spMk id="3" creationId="{94BD1DBD-C703-AC97-4A48-D88E3699AEDE}"/>
          </ac:spMkLst>
        </pc:spChg>
      </pc:sldChg>
      <pc:sldChg chg="modSp new ord">
        <pc:chgData name="Khushbu Patel" userId="S::kpatel@sl.on.ca::a0f79887-f3bd-44a9-92dc-c451cc9de605" providerId="AD" clId="Web-{8304740F-F199-1B8D-E956-3C9F4EF6596D}" dt="2023-01-14T19:54:03.550" v="105"/>
        <pc:sldMkLst>
          <pc:docMk/>
          <pc:sldMk cId="4216428669" sldId="289"/>
        </pc:sldMkLst>
        <pc:spChg chg="mod">
          <ac:chgData name="Khushbu Patel" userId="S::kpatel@sl.on.ca::a0f79887-f3bd-44a9-92dc-c451cc9de605" providerId="AD" clId="Web-{8304740F-F199-1B8D-E956-3C9F4EF6596D}" dt="2023-01-14T19:49:20.233" v="6" actId="20577"/>
          <ac:spMkLst>
            <pc:docMk/>
            <pc:sldMk cId="4216428669" sldId="289"/>
            <ac:spMk id="2" creationId="{35C56145-E234-5DF4-C904-321468768D64}"/>
          </ac:spMkLst>
        </pc:spChg>
        <pc:spChg chg="mod">
          <ac:chgData name="Khushbu Patel" userId="S::kpatel@sl.on.ca::a0f79887-f3bd-44a9-92dc-c451cc9de605" providerId="AD" clId="Web-{8304740F-F199-1B8D-E956-3C9F4EF6596D}" dt="2023-01-14T19:54:03.410" v="104" actId="20577"/>
          <ac:spMkLst>
            <pc:docMk/>
            <pc:sldMk cId="4216428669" sldId="289"/>
            <ac:spMk id="3" creationId="{67151FE0-370A-72B5-2AD0-0BFC0453CEA4}"/>
          </ac:spMkLst>
        </pc:spChg>
      </pc:sldChg>
    </pc:docChg>
  </pc:docChgLst>
  <pc:docChgLst>
    <pc:chgData name="Khushbu Patel" userId="S::kpatel@sl.on.ca::a0f79887-f3bd-44a9-92dc-c451cc9de605" providerId="AD" clId="Web-{D9D00745-79CE-75F4-CF8F-BE39DAEEBF9F}"/>
    <pc:docChg chg="modSld">
      <pc:chgData name="Khushbu Patel" userId="S::kpatel@sl.on.ca::a0f79887-f3bd-44a9-92dc-c451cc9de605" providerId="AD" clId="Web-{D9D00745-79CE-75F4-CF8F-BE39DAEEBF9F}" dt="2022-12-31T20:35:09.380" v="960"/>
      <pc:docMkLst>
        <pc:docMk/>
      </pc:docMkLst>
      <pc:sldChg chg="modNotes">
        <pc:chgData name="Khushbu Patel" userId="S::kpatel@sl.on.ca::a0f79887-f3bd-44a9-92dc-c451cc9de605" providerId="AD" clId="Web-{D9D00745-79CE-75F4-CF8F-BE39DAEEBF9F}" dt="2022-12-31T20:35:00.239" v="957"/>
        <pc:sldMkLst>
          <pc:docMk/>
          <pc:sldMk cId="632295378" sldId="257"/>
        </pc:sldMkLst>
      </pc:sldChg>
      <pc:sldChg chg="modSp modNotes">
        <pc:chgData name="Khushbu Patel" userId="S::kpatel@sl.on.ca::a0f79887-f3bd-44a9-92dc-c451cc9de605" providerId="AD" clId="Web-{D9D00745-79CE-75F4-CF8F-BE39DAEEBF9F}" dt="2022-12-31T20:11:22.835" v="156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D9D00745-79CE-75F4-CF8F-BE39DAEEBF9F}" dt="2022-12-31T20:11:22.835" v="156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D9D00745-79CE-75F4-CF8F-BE39DAEEBF9F}" dt="2022-12-31T20:18:35.746" v="327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D9D00745-79CE-75F4-CF8F-BE39DAEEBF9F}" dt="2022-12-31T20:18:35.746" v="327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D9D00745-79CE-75F4-CF8F-BE39DAEEBF9F}" dt="2022-12-31T20:35:04.083" v="958"/>
        <pc:sldMkLst>
          <pc:docMk/>
          <pc:sldMk cId="3852425515" sldId="268"/>
        </pc:sldMkLst>
      </pc:sldChg>
      <pc:sldChg chg="modNotes">
        <pc:chgData name="Khushbu Patel" userId="S::kpatel@sl.on.ca::a0f79887-f3bd-44a9-92dc-c451cc9de605" providerId="AD" clId="Web-{D9D00745-79CE-75F4-CF8F-BE39DAEEBF9F}" dt="2022-12-31T20:35:06.911" v="959"/>
        <pc:sldMkLst>
          <pc:docMk/>
          <pc:sldMk cId="456611524" sldId="269"/>
        </pc:sldMkLst>
      </pc:sldChg>
      <pc:sldChg chg="modNotes">
        <pc:chgData name="Khushbu Patel" userId="S::kpatel@sl.on.ca::a0f79887-f3bd-44a9-92dc-c451cc9de605" providerId="AD" clId="Web-{D9D00745-79CE-75F4-CF8F-BE39DAEEBF9F}" dt="2022-12-31T20:35:09.380" v="960"/>
        <pc:sldMkLst>
          <pc:docMk/>
          <pc:sldMk cId="1018186923" sldId="270"/>
        </pc:sldMkLst>
      </pc:sldChg>
      <pc:sldChg chg="modSp modNotes">
        <pc:chgData name="Khushbu Patel" userId="S::kpatel@sl.on.ca::a0f79887-f3bd-44a9-92dc-c451cc9de605" providerId="AD" clId="Web-{D9D00745-79CE-75F4-CF8F-BE39DAEEBF9F}" dt="2022-12-31T20:23:16.014" v="461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D9D00745-79CE-75F4-CF8F-BE39DAEEBF9F}" dt="2022-12-31T20:23:16.014" v="461" actId="20577"/>
          <ac:spMkLst>
            <pc:docMk/>
            <pc:sldMk cId="2110419646" sldId="271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D9D00745-79CE-75F4-CF8F-BE39DAEEBF9F}" dt="2022-12-31T20:27:04.376" v="571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D9D00745-79CE-75F4-CF8F-BE39DAEEBF9F}" dt="2022-12-31T20:27:04.376" v="571" actId="20577"/>
          <ac:spMkLst>
            <pc:docMk/>
            <pc:sldMk cId="3270461967" sldId="272"/>
            <ac:spMk id="3" creationId="{94BD1DBD-C703-AC97-4A48-D88E3699AEDE}"/>
          </ac:spMkLst>
        </pc:spChg>
      </pc:sldChg>
      <pc:sldChg chg="addSp delSp modSp modNotes">
        <pc:chgData name="Khushbu Patel" userId="S::kpatel@sl.on.ca::a0f79887-f3bd-44a9-92dc-c451cc9de605" providerId="AD" clId="Web-{D9D00745-79CE-75F4-CF8F-BE39DAEEBF9F}" dt="2022-12-31T20:34:23.255" v="956"/>
        <pc:sldMkLst>
          <pc:docMk/>
          <pc:sldMk cId="2620320719" sldId="273"/>
        </pc:sldMkLst>
        <pc:spChg chg="del">
          <ac:chgData name="Khushbu Patel" userId="S::kpatel@sl.on.ca::a0f79887-f3bd-44a9-92dc-c451cc9de605" providerId="AD" clId="Web-{D9D00745-79CE-75F4-CF8F-BE39DAEEBF9F}" dt="2022-12-31T20:27:26.735" v="572"/>
          <ac:spMkLst>
            <pc:docMk/>
            <pc:sldMk cId="2620320719" sldId="273"/>
            <ac:spMk id="3" creationId="{94BD1DBD-C703-AC97-4A48-D88E3699AEDE}"/>
          </ac:spMkLst>
        </pc:spChg>
        <pc:graphicFrameChg chg="add mod ord modGraphic">
          <ac:chgData name="Khushbu Patel" userId="S::kpatel@sl.on.ca::a0f79887-f3bd-44a9-92dc-c451cc9de605" providerId="AD" clId="Web-{D9D00745-79CE-75F4-CF8F-BE39DAEEBF9F}" dt="2022-12-31T20:34:23.255" v="956"/>
          <ac:graphicFrameMkLst>
            <pc:docMk/>
            <pc:sldMk cId="2620320719" sldId="273"/>
            <ac:graphicFrameMk id="4" creationId="{C9A75E8C-4AD6-0CA3-DD92-B8C90161951E}"/>
          </ac:graphicFrameMkLst>
        </pc:graphicFrameChg>
      </pc:sldChg>
    </pc:docChg>
  </pc:docChgLst>
  <pc:docChgLst>
    <pc:chgData name="Khushbu Patel" userId="S::kpatel@sl.on.ca::a0f79887-f3bd-44a9-92dc-c451cc9de605" providerId="AD" clId="Web-{852C7BA1-EB45-30C6-A0E8-9CF35961ECF6}"/>
    <pc:docChg chg="modSld">
      <pc:chgData name="Khushbu Patel" userId="S::kpatel@sl.on.ca::a0f79887-f3bd-44a9-92dc-c451cc9de605" providerId="AD" clId="Web-{852C7BA1-EB45-30C6-A0E8-9CF35961ECF6}" dt="2022-09-13T02:34:39.234" v="7"/>
      <pc:docMkLst>
        <pc:docMk/>
      </pc:docMkLst>
      <pc:sldChg chg="modNotes">
        <pc:chgData name="Khushbu Patel" userId="S::kpatel@sl.on.ca::a0f79887-f3bd-44a9-92dc-c451cc9de605" providerId="AD" clId="Web-{852C7BA1-EB45-30C6-A0E8-9CF35961ECF6}" dt="2022-09-13T02:34:39.234" v="7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33E63550-A8FE-8ED2-3087-20E81712C111}"/>
    <pc:docChg chg="addSld delSld modSld">
      <pc:chgData name="Khushbu Patel" userId="S::kpatel@sl.on.ca::a0f79887-f3bd-44a9-92dc-c451cc9de605" providerId="AD" clId="Web-{33E63550-A8FE-8ED2-3087-20E81712C111}" dt="2022-12-30T19:41:06.126" v="186" actId="20577"/>
      <pc:docMkLst>
        <pc:docMk/>
      </pc:docMkLst>
      <pc:sldChg chg="addSp modSp">
        <pc:chgData name="Khushbu Patel" userId="S::kpatel@sl.on.ca::a0f79887-f3bd-44a9-92dc-c451cc9de605" providerId="AD" clId="Web-{33E63550-A8FE-8ED2-3087-20E81712C111}" dt="2022-12-30T18:34:54.358" v="21" actId="1076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33E63550-A8FE-8ED2-3087-20E81712C111}" dt="2022-12-30T18:31:29.761" v="10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33E63550-A8FE-8ED2-3087-20E81712C111}" dt="2022-12-30T18:31:35.699" v="12" actId="20577"/>
          <ac:spMkLst>
            <pc:docMk/>
            <pc:sldMk cId="632295378" sldId="257"/>
            <ac:spMk id="3" creationId="{92DF66FC-F805-320E-E54E-45052587C156}"/>
          </ac:spMkLst>
        </pc:spChg>
        <pc:picChg chg="add mod">
          <ac:chgData name="Khushbu Patel" userId="S::kpatel@sl.on.ca::a0f79887-f3bd-44a9-92dc-c451cc9de605" providerId="AD" clId="Web-{33E63550-A8FE-8ED2-3087-20E81712C111}" dt="2022-12-30T18:34:54.358" v="21" actId="1076"/>
          <ac:picMkLst>
            <pc:docMk/>
            <pc:sldMk cId="632295378" sldId="257"/>
            <ac:picMk id="4" creationId="{49423C50-F505-853E-A557-AC3AF96807F1}"/>
          </ac:picMkLst>
        </pc:picChg>
      </pc:sldChg>
      <pc:sldChg chg="modSp modNotes">
        <pc:chgData name="Khushbu Patel" userId="S::kpatel@sl.on.ca::a0f79887-f3bd-44a9-92dc-c451cc9de605" providerId="AD" clId="Web-{33E63550-A8FE-8ED2-3087-20E81712C111}" dt="2022-12-30T19:17:38.078" v="85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33E63550-A8FE-8ED2-3087-20E81712C111}" dt="2022-12-30T19:17:21.594" v="82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33E63550-A8FE-8ED2-3087-20E81712C111}" dt="2022-12-30T19:17:38.078" v="85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33E63550-A8FE-8ED2-3087-20E81712C111}" dt="2022-12-30T19:18:41.642" v="115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33E63550-A8FE-8ED2-3087-20E81712C111}" dt="2022-12-30T19:18:27.985" v="111" actId="20577"/>
          <ac:spMkLst>
            <pc:docMk/>
            <pc:sldMk cId="3497166727" sldId="25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33E63550-A8FE-8ED2-3087-20E81712C111}" dt="2022-12-30T19:18:41.642" v="115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33E63550-A8FE-8ED2-3087-20E81712C111}" dt="2022-12-30T19:39:07.750" v="156"/>
        <pc:sldMkLst>
          <pc:docMk/>
          <pc:sldMk cId="379165534" sldId="260"/>
        </pc:sldMkLst>
      </pc:sldChg>
      <pc:sldChg chg="del">
        <pc:chgData name="Khushbu Patel" userId="S::kpatel@sl.on.ca::a0f79887-f3bd-44a9-92dc-c451cc9de605" providerId="AD" clId="Web-{33E63550-A8FE-8ED2-3087-20E81712C111}" dt="2022-12-30T19:39:02.953" v="151"/>
        <pc:sldMkLst>
          <pc:docMk/>
          <pc:sldMk cId="281259359" sldId="261"/>
        </pc:sldMkLst>
      </pc:sldChg>
      <pc:sldChg chg="del">
        <pc:chgData name="Khushbu Patel" userId="S::kpatel@sl.on.ca::a0f79887-f3bd-44a9-92dc-c451cc9de605" providerId="AD" clId="Web-{33E63550-A8FE-8ED2-3087-20E81712C111}" dt="2022-12-30T19:39:07.250" v="155"/>
        <pc:sldMkLst>
          <pc:docMk/>
          <pc:sldMk cId="3317643536" sldId="262"/>
        </pc:sldMkLst>
      </pc:sldChg>
      <pc:sldChg chg="del">
        <pc:chgData name="Khushbu Patel" userId="S::kpatel@sl.on.ca::a0f79887-f3bd-44a9-92dc-c451cc9de605" providerId="AD" clId="Web-{33E63550-A8FE-8ED2-3087-20E81712C111}" dt="2022-12-30T19:39:06.406" v="154"/>
        <pc:sldMkLst>
          <pc:docMk/>
          <pc:sldMk cId="524516258" sldId="263"/>
        </pc:sldMkLst>
      </pc:sldChg>
      <pc:sldChg chg="del">
        <pc:chgData name="Khushbu Patel" userId="S::kpatel@sl.on.ca::a0f79887-f3bd-44a9-92dc-c451cc9de605" providerId="AD" clId="Web-{33E63550-A8FE-8ED2-3087-20E81712C111}" dt="2022-12-30T19:39:00.234" v="149"/>
        <pc:sldMkLst>
          <pc:docMk/>
          <pc:sldMk cId="2495906030" sldId="264"/>
        </pc:sldMkLst>
      </pc:sldChg>
      <pc:sldChg chg="del">
        <pc:chgData name="Khushbu Patel" userId="S::kpatel@sl.on.ca::a0f79887-f3bd-44a9-92dc-c451cc9de605" providerId="AD" clId="Web-{33E63550-A8FE-8ED2-3087-20E81712C111}" dt="2022-12-30T19:39:01.828" v="150"/>
        <pc:sldMkLst>
          <pc:docMk/>
          <pc:sldMk cId="2101148512" sldId="265"/>
        </pc:sldMkLst>
      </pc:sldChg>
      <pc:sldChg chg="del">
        <pc:chgData name="Khushbu Patel" userId="S::kpatel@sl.on.ca::a0f79887-f3bd-44a9-92dc-c451cc9de605" providerId="AD" clId="Web-{33E63550-A8FE-8ED2-3087-20E81712C111}" dt="2022-12-30T19:39:04.453" v="153"/>
        <pc:sldMkLst>
          <pc:docMk/>
          <pc:sldMk cId="661324480" sldId="266"/>
        </pc:sldMkLst>
      </pc:sldChg>
      <pc:sldChg chg="del">
        <pc:chgData name="Khushbu Patel" userId="S::kpatel@sl.on.ca::a0f79887-f3bd-44a9-92dc-c451cc9de605" providerId="AD" clId="Web-{33E63550-A8FE-8ED2-3087-20E81712C111}" dt="2022-12-30T19:39:03.656" v="152"/>
        <pc:sldMkLst>
          <pc:docMk/>
          <pc:sldMk cId="4067482372" sldId="267"/>
        </pc:sldMkLst>
      </pc:sldChg>
      <pc:sldChg chg="addSp delSp modSp add replId">
        <pc:chgData name="Khushbu Patel" userId="S::kpatel@sl.on.ca::a0f79887-f3bd-44a9-92dc-c451cc9de605" providerId="AD" clId="Web-{33E63550-A8FE-8ED2-3087-20E81712C111}" dt="2022-12-30T18:37:17.989" v="42"/>
        <pc:sldMkLst>
          <pc:docMk/>
          <pc:sldMk cId="3852425515" sldId="268"/>
        </pc:sldMkLst>
        <pc:picChg chg="del">
          <ac:chgData name="Khushbu Patel" userId="S::kpatel@sl.on.ca::a0f79887-f3bd-44a9-92dc-c451cc9de605" providerId="AD" clId="Web-{33E63550-A8FE-8ED2-3087-20E81712C111}" dt="2022-12-30T18:35:40.578" v="23"/>
          <ac:picMkLst>
            <pc:docMk/>
            <pc:sldMk cId="3852425515" sldId="268"/>
            <ac:picMk id="4" creationId="{49423C50-F505-853E-A557-AC3AF96807F1}"/>
          </ac:picMkLst>
        </pc:picChg>
        <pc:picChg chg="add mod">
          <ac:chgData name="Khushbu Patel" userId="S::kpatel@sl.on.ca::a0f79887-f3bd-44a9-92dc-c451cc9de605" providerId="AD" clId="Web-{33E63550-A8FE-8ED2-3087-20E81712C111}" dt="2022-12-30T18:35:53.453" v="28" actId="14100"/>
          <ac:picMkLst>
            <pc:docMk/>
            <pc:sldMk cId="3852425515" sldId="268"/>
            <ac:picMk id="5" creationId="{F2161FA1-0C6E-2779-1B88-8C245374A361}"/>
          </ac:picMkLst>
        </pc:picChg>
        <pc:picChg chg="add del mod">
          <ac:chgData name="Khushbu Patel" userId="S::kpatel@sl.on.ca::a0f79887-f3bd-44a9-92dc-c451cc9de605" providerId="AD" clId="Web-{33E63550-A8FE-8ED2-3087-20E81712C111}" dt="2022-12-30T18:37:17.989" v="42"/>
          <ac:picMkLst>
            <pc:docMk/>
            <pc:sldMk cId="3852425515" sldId="268"/>
            <ac:picMk id="6" creationId="{4DCC4F5B-1374-A0BD-EA47-9D774E32D556}"/>
          </ac:picMkLst>
        </pc:picChg>
      </pc:sldChg>
      <pc:sldChg chg="addSp delSp modSp add replId">
        <pc:chgData name="Khushbu Patel" userId="S::kpatel@sl.on.ca::a0f79887-f3bd-44a9-92dc-c451cc9de605" providerId="AD" clId="Web-{33E63550-A8FE-8ED2-3087-20E81712C111}" dt="2022-12-30T18:38:37.178" v="60"/>
        <pc:sldMkLst>
          <pc:docMk/>
          <pc:sldMk cId="456611524" sldId="269"/>
        </pc:sldMkLst>
        <pc:picChg chg="add mod">
          <ac:chgData name="Khushbu Patel" userId="S::kpatel@sl.on.ca::a0f79887-f3bd-44a9-92dc-c451cc9de605" providerId="AD" clId="Web-{33E63550-A8FE-8ED2-3087-20E81712C111}" dt="2022-12-30T18:37:45.224" v="50" actId="14100"/>
          <ac:picMkLst>
            <pc:docMk/>
            <pc:sldMk cId="456611524" sldId="269"/>
            <ac:picMk id="4" creationId="{7DF74BF2-6F59-780A-C82B-3138CF48B721}"/>
          </ac:picMkLst>
        </pc:picChg>
        <pc:picChg chg="del">
          <ac:chgData name="Khushbu Patel" userId="S::kpatel@sl.on.ca::a0f79887-f3bd-44a9-92dc-c451cc9de605" providerId="AD" clId="Web-{33E63550-A8FE-8ED2-3087-20E81712C111}" dt="2022-12-30T18:37:29.005" v="45"/>
          <ac:picMkLst>
            <pc:docMk/>
            <pc:sldMk cId="456611524" sldId="269"/>
            <ac:picMk id="5" creationId="{F2161FA1-0C6E-2779-1B88-8C245374A361}"/>
          </ac:picMkLst>
        </pc:picChg>
        <pc:picChg chg="add del mod">
          <ac:chgData name="Khushbu Patel" userId="S::kpatel@sl.on.ca::a0f79887-f3bd-44a9-92dc-c451cc9de605" providerId="AD" clId="Web-{33E63550-A8FE-8ED2-3087-20E81712C111}" dt="2022-12-30T18:38:37.178" v="60"/>
          <ac:picMkLst>
            <pc:docMk/>
            <pc:sldMk cId="456611524" sldId="269"/>
            <ac:picMk id="6" creationId="{1101BDB5-318F-D65F-1089-4BA5DAF3027C}"/>
          </ac:picMkLst>
        </pc:picChg>
      </pc:sldChg>
      <pc:sldChg chg="addSp delSp modSp add replId">
        <pc:chgData name="Khushbu Patel" userId="S::kpatel@sl.on.ca::a0f79887-f3bd-44a9-92dc-c451cc9de605" providerId="AD" clId="Web-{33E63550-A8FE-8ED2-3087-20E81712C111}" dt="2022-12-30T18:39:30.444" v="68" actId="14100"/>
        <pc:sldMkLst>
          <pc:docMk/>
          <pc:sldMk cId="1018186923" sldId="270"/>
        </pc:sldMkLst>
        <pc:picChg chg="del">
          <ac:chgData name="Khushbu Patel" userId="S::kpatel@sl.on.ca::a0f79887-f3bd-44a9-92dc-c451cc9de605" providerId="AD" clId="Web-{33E63550-A8FE-8ED2-3087-20E81712C111}" dt="2022-12-30T18:38:44.240" v="62"/>
          <ac:picMkLst>
            <pc:docMk/>
            <pc:sldMk cId="1018186923" sldId="270"/>
            <ac:picMk id="4" creationId="{7DF74BF2-6F59-780A-C82B-3138CF48B721}"/>
          </ac:picMkLst>
        </pc:picChg>
        <pc:picChg chg="add mod">
          <ac:chgData name="Khushbu Patel" userId="S::kpatel@sl.on.ca::a0f79887-f3bd-44a9-92dc-c451cc9de605" providerId="AD" clId="Web-{33E63550-A8FE-8ED2-3087-20E81712C111}" dt="2022-12-30T18:39:30.444" v="68" actId="14100"/>
          <ac:picMkLst>
            <pc:docMk/>
            <pc:sldMk cId="1018186923" sldId="270"/>
            <ac:picMk id="5" creationId="{46543D84-EA64-984C-DCA8-16F3F2A57258}"/>
          </ac:picMkLst>
        </pc:picChg>
      </pc:sldChg>
      <pc:sldChg chg="modSp add replId modNotes">
        <pc:chgData name="Khushbu Patel" userId="S::kpatel@sl.on.ca::a0f79887-f3bd-44a9-92dc-c451cc9de605" providerId="AD" clId="Web-{33E63550-A8FE-8ED2-3087-20E81712C111}" dt="2022-12-30T19:19:26.439" v="128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33E63550-A8FE-8ED2-3087-20E81712C111}" dt="2022-12-30T19:19:26.439" v="128" actId="20577"/>
          <ac:spMkLst>
            <pc:docMk/>
            <pc:sldMk cId="2110419646" sldId="271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33E63550-A8FE-8ED2-3087-20E81712C111}" dt="2022-12-30T19:20:38.331" v="138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33E63550-A8FE-8ED2-3087-20E81712C111}" dt="2022-12-30T19:20:38.331" v="138" actId="20577"/>
          <ac:spMkLst>
            <pc:docMk/>
            <pc:sldMk cId="3270461967" sldId="272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33E63550-A8FE-8ED2-3087-20E81712C111}" dt="2022-12-30T19:21:04.066" v="148" actId="20577"/>
        <pc:sldMkLst>
          <pc:docMk/>
          <pc:sldMk cId="2620320719" sldId="273"/>
        </pc:sldMkLst>
        <pc:spChg chg="mod">
          <ac:chgData name="Khushbu Patel" userId="S::kpatel@sl.on.ca::a0f79887-f3bd-44a9-92dc-c451cc9de605" providerId="AD" clId="Web-{33E63550-A8FE-8ED2-3087-20E81712C111}" dt="2022-12-30T19:21:04.066" v="148" actId="20577"/>
          <ac:spMkLst>
            <pc:docMk/>
            <pc:sldMk cId="2620320719" sldId="273"/>
            <ac:spMk id="2" creationId="{968EA573-2363-B23A-CB2A-4B0B6DBE104F}"/>
          </ac:spMkLst>
        </pc:spChg>
      </pc:sldChg>
      <pc:sldChg chg="modSp new">
        <pc:chgData name="Khushbu Patel" userId="S::kpatel@sl.on.ca::a0f79887-f3bd-44a9-92dc-c451cc9de605" providerId="AD" clId="Web-{33E63550-A8FE-8ED2-3087-20E81712C111}" dt="2022-12-30T19:41:06.126" v="186" actId="20577"/>
        <pc:sldMkLst>
          <pc:docMk/>
          <pc:sldMk cId="4066551818" sldId="274"/>
        </pc:sldMkLst>
        <pc:spChg chg="mod">
          <ac:chgData name="Khushbu Patel" userId="S::kpatel@sl.on.ca::a0f79887-f3bd-44a9-92dc-c451cc9de605" providerId="AD" clId="Web-{33E63550-A8FE-8ED2-3087-20E81712C111}" dt="2022-12-30T19:41:06.126" v="186" actId="20577"/>
          <ac:spMkLst>
            <pc:docMk/>
            <pc:sldMk cId="4066551818" sldId="274"/>
            <ac:spMk id="3" creationId="{30CE2164-7617-3DCA-0134-4CDB5C60470C}"/>
          </ac:spMkLst>
        </pc:spChg>
      </pc:sldChg>
    </pc:docChg>
  </pc:docChgLst>
  <pc:docChgLst>
    <pc:chgData name="Khushbu Patel" userId="S::kpatel@sl.on.ca::a0f79887-f3bd-44a9-92dc-c451cc9de605" providerId="AD" clId="Web-{FC4AE4D3-5AD9-A285-C8D9-090D6AFE7CA8}"/>
    <pc:docChg chg="modSld">
      <pc:chgData name="Khushbu Patel" userId="S::kpatel@sl.on.ca::a0f79887-f3bd-44a9-92dc-c451cc9de605" providerId="AD" clId="Web-{FC4AE4D3-5AD9-A285-C8D9-090D6AFE7CA8}" dt="2022-09-13T13:51:59.111" v="125"/>
      <pc:docMkLst>
        <pc:docMk/>
      </pc:docMkLst>
      <pc:sldChg chg="modSp modNotes">
        <pc:chgData name="Khushbu Patel" userId="S::kpatel@sl.on.ca::a0f79887-f3bd-44a9-92dc-c451cc9de605" providerId="AD" clId="Web-{FC4AE4D3-5AD9-A285-C8D9-090D6AFE7CA8}" dt="2022-09-13T13:51:59.111" v="125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FC4AE4D3-5AD9-A285-C8D9-090D6AFE7CA8}" dt="2022-09-13T13:18:48.379" v="3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Notes">
        <pc:chgData name="Khushbu Patel" userId="S::kpatel@sl.on.ca::a0f79887-f3bd-44a9-92dc-c451cc9de605" providerId="AD" clId="Web-{FC4AE4D3-5AD9-A285-C8D9-090D6AFE7CA8}" dt="2022-09-13T13:49:08.597" v="32"/>
        <pc:sldMkLst>
          <pc:docMk/>
          <pc:sldMk cId="3631325627" sldId="258"/>
        </pc:sldMkLst>
      </pc:sldChg>
    </pc:docChg>
  </pc:docChgLst>
  <pc:docChgLst>
    <pc:chgData name="Khushbu Patel" userId="S::kpatel@sl.on.ca::a0f79887-f3bd-44a9-92dc-c451cc9de605" providerId="AD" clId="Web-{C5166727-96D0-ADE5-C59B-AF9562F47E12}"/>
    <pc:docChg chg="delSld modSld">
      <pc:chgData name="Khushbu Patel" userId="S::kpatel@sl.on.ca::a0f79887-f3bd-44a9-92dc-c451cc9de605" providerId="AD" clId="Web-{C5166727-96D0-ADE5-C59B-AF9562F47E12}" dt="2022-12-31T20:37:53.180" v="22"/>
      <pc:docMkLst>
        <pc:docMk/>
      </pc:docMkLst>
      <pc:sldChg chg="delSp modSp del">
        <pc:chgData name="Khushbu Patel" userId="S::kpatel@sl.on.ca::a0f79887-f3bd-44a9-92dc-c451cc9de605" providerId="AD" clId="Web-{C5166727-96D0-ADE5-C59B-AF9562F47E12}" dt="2022-12-31T20:37:20.007" v="13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C5166727-96D0-ADE5-C59B-AF9562F47E12}" dt="2022-12-31T20:36:55.866" v="9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C5166727-96D0-ADE5-C59B-AF9562F47E12}" dt="2022-12-31T20:36:39.757" v="7" actId="20577"/>
          <ac:spMkLst>
            <pc:docMk/>
            <pc:sldMk cId="632295378" sldId="257"/>
            <ac:spMk id="3" creationId="{92DF66FC-F805-320E-E54E-45052587C156}"/>
          </ac:spMkLst>
        </pc:spChg>
        <pc:picChg chg="del">
          <ac:chgData name="Khushbu Patel" userId="S::kpatel@sl.on.ca::a0f79887-f3bd-44a9-92dc-c451cc9de605" providerId="AD" clId="Web-{C5166727-96D0-ADE5-C59B-AF9562F47E12}" dt="2022-12-31T20:36:21.195" v="6"/>
          <ac:picMkLst>
            <pc:docMk/>
            <pc:sldMk cId="632295378" sldId="257"/>
            <ac:picMk id="4" creationId="{49423C50-F505-853E-A557-AC3AF96807F1}"/>
          </ac:picMkLst>
        </pc:picChg>
      </pc:sldChg>
      <pc:sldChg chg="modSp">
        <pc:chgData name="Khushbu Patel" userId="S::kpatel@sl.on.ca::a0f79887-f3bd-44a9-92dc-c451cc9de605" providerId="AD" clId="Web-{C5166727-96D0-ADE5-C59B-AF9562F47E12}" dt="2022-12-31T20:37:28.819" v="17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C5166727-96D0-ADE5-C59B-AF9562F47E12}" dt="2022-12-31T20:37:26.538" v="15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C5166727-96D0-ADE5-C59B-AF9562F47E12}" dt="2022-12-31T20:37:28.819" v="17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C5166727-96D0-ADE5-C59B-AF9562F47E12}" dt="2022-12-31T20:37:37.741" v="1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C5166727-96D0-ADE5-C59B-AF9562F47E12}" dt="2022-12-31T20:37:37.741" v="1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C5166727-96D0-ADE5-C59B-AF9562F47E12}" dt="2022-12-31T20:37:15.991" v="10"/>
        <pc:sldMkLst>
          <pc:docMk/>
          <pc:sldMk cId="3852425515" sldId="268"/>
        </pc:sldMkLst>
      </pc:sldChg>
      <pc:sldChg chg="del">
        <pc:chgData name="Khushbu Patel" userId="S::kpatel@sl.on.ca::a0f79887-f3bd-44a9-92dc-c451cc9de605" providerId="AD" clId="Web-{C5166727-96D0-ADE5-C59B-AF9562F47E12}" dt="2022-12-31T20:37:17.148" v="11"/>
        <pc:sldMkLst>
          <pc:docMk/>
          <pc:sldMk cId="456611524" sldId="269"/>
        </pc:sldMkLst>
      </pc:sldChg>
      <pc:sldChg chg="del">
        <pc:chgData name="Khushbu Patel" userId="S::kpatel@sl.on.ca::a0f79887-f3bd-44a9-92dc-c451cc9de605" providerId="AD" clId="Web-{C5166727-96D0-ADE5-C59B-AF9562F47E12}" dt="2022-12-31T20:37:18.069" v="12"/>
        <pc:sldMkLst>
          <pc:docMk/>
          <pc:sldMk cId="1018186923" sldId="270"/>
        </pc:sldMkLst>
      </pc:sldChg>
      <pc:sldChg chg="modSp">
        <pc:chgData name="Khushbu Patel" userId="S::kpatel@sl.on.ca::a0f79887-f3bd-44a9-92dc-c451cc9de605" providerId="AD" clId="Web-{C5166727-96D0-ADE5-C59B-AF9562F47E12}" dt="2022-12-31T20:37:41.444" v="20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C5166727-96D0-ADE5-C59B-AF9562F47E12}" dt="2022-12-31T20:37:41.444" v="20" actId="20577"/>
          <ac:spMkLst>
            <pc:docMk/>
            <pc:sldMk cId="2110419646" sldId="271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C5166727-96D0-ADE5-C59B-AF9562F47E12}" dt="2022-12-31T20:37:43.758" v="21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C5166727-96D0-ADE5-C59B-AF9562F47E12}" dt="2022-12-31T20:37:43.758" v="21" actId="20577"/>
          <ac:spMkLst>
            <pc:docMk/>
            <pc:sldMk cId="3270461967" sldId="272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C5166727-96D0-ADE5-C59B-AF9562F47E12}" dt="2022-12-31T20:37:53.180" v="22"/>
        <pc:sldMkLst>
          <pc:docMk/>
          <pc:sldMk cId="2620320719" sldId="273"/>
        </pc:sldMkLst>
      </pc:sldChg>
    </pc:docChg>
  </pc:docChgLst>
  <pc:docChgLst>
    <pc:chgData name="Khushbu Patel" userId="S::kpatel@sl.on.ca::a0f79887-f3bd-44a9-92dc-c451cc9de605" providerId="AD" clId="Web-{BDAA3687-F918-F40E-60E2-5EC3A2FB4E7A}"/>
    <pc:docChg chg="addSld delSld modSld">
      <pc:chgData name="Khushbu Patel" userId="S::kpatel@sl.on.ca::a0f79887-f3bd-44a9-92dc-c451cc9de605" providerId="AD" clId="Web-{BDAA3687-F918-F40E-60E2-5EC3A2FB4E7A}" dt="2022-09-01T19:27:40.323" v="481" actId="20577"/>
      <pc:docMkLst>
        <pc:docMk/>
      </pc:docMkLst>
      <pc:sldChg chg="modSp">
        <pc:chgData name="Khushbu Patel" userId="S::kpatel@sl.on.ca::a0f79887-f3bd-44a9-92dc-c451cc9de605" providerId="AD" clId="Web-{BDAA3687-F918-F40E-60E2-5EC3A2FB4E7A}" dt="2022-09-01T13:47:17.940" v="126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DAA3687-F918-F40E-60E2-5EC3A2FB4E7A}" dt="2022-09-01T13:47:17.940" v="126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BDAA3687-F918-F40E-60E2-5EC3A2FB4E7A}" dt="2022-09-01T19:09:19.230" v="33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DAA3687-F918-F40E-60E2-5EC3A2FB4E7A}" dt="2022-09-01T19:09:19.230" v="335" actId="20577"/>
          <ac:spMkLst>
            <pc:docMk/>
            <pc:sldMk cId="2767011981" sldId="264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DAA3687-F918-F40E-60E2-5EC3A2FB4E7A}" dt="2022-09-01T13:50:06.251" v="229" actId="20577"/>
        <pc:sldMkLst>
          <pc:docMk/>
          <pc:sldMk cId="3258659125" sldId="266"/>
        </pc:sldMkLst>
        <pc:spChg chg="mod">
          <ac:chgData name="Khushbu Patel" userId="S::kpatel@sl.on.ca::a0f79887-f3bd-44a9-92dc-c451cc9de605" providerId="AD" clId="Web-{BDAA3687-F918-F40E-60E2-5EC3A2FB4E7A}" dt="2022-09-01T13:50:06.251" v="229" actId="20577"/>
          <ac:spMkLst>
            <pc:docMk/>
            <pc:sldMk cId="3258659125" sldId="266"/>
            <ac:spMk id="3" creationId="{94BD1DBD-C703-AC97-4A48-D88E3699AEDE}"/>
          </ac:spMkLst>
        </pc:spChg>
      </pc:sldChg>
      <pc:sldChg chg="modSp add replId">
        <pc:chgData name="Khushbu Patel" userId="S::kpatel@sl.on.ca::a0f79887-f3bd-44a9-92dc-c451cc9de605" providerId="AD" clId="Web-{BDAA3687-F918-F40E-60E2-5EC3A2FB4E7A}" dt="2022-09-01T19:27:40.323" v="481" actId="20577"/>
        <pc:sldMkLst>
          <pc:docMk/>
          <pc:sldMk cId="2845823924" sldId="267"/>
        </pc:sldMkLst>
        <pc:spChg chg="mod">
          <ac:chgData name="Khushbu Patel" userId="S::kpatel@sl.on.ca::a0f79887-f3bd-44a9-92dc-c451cc9de605" providerId="AD" clId="Web-{BDAA3687-F918-F40E-60E2-5EC3A2FB4E7A}" dt="2022-09-01T19:10:34.059" v="344" actId="20577"/>
          <ac:spMkLst>
            <pc:docMk/>
            <pc:sldMk cId="2845823924" sldId="26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DAA3687-F918-F40E-60E2-5EC3A2FB4E7A}" dt="2022-09-01T19:27:40.323" v="481" actId="20577"/>
          <ac:spMkLst>
            <pc:docMk/>
            <pc:sldMk cId="2845823924" sldId="267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DAA3687-F918-F40E-60E2-5EC3A2FB4E7A}" dt="2022-09-01T19:10:20.090" v="337"/>
        <pc:sldMkLst>
          <pc:docMk/>
          <pc:sldMk cId="2848140154" sldId="267"/>
        </pc:sldMkLst>
      </pc:sldChg>
    </pc:docChg>
  </pc:docChgLst>
  <pc:docChgLst>
    <pc:chgData name="Khushbu Patel" userId="S::kpatel@sl.on.ca::a0f79887-f3bd-44a9-92dc-c451cc9de605" providerId="AD" clId="Web-{EDA6E424-AB28-AC3F-461E-B9219F6B3A6A}"/>
    <pc:docChg chg="addSld modSld">
      <pc:chgData name="Khushbu Patel" userId="S::kpatel@sl.on.ca::a0f79887-f3bd-44a9-92dc-c451cc9de605" providerId="AD" clId="Web-{EDA6E424-AB28-AC3F-461E-B9219F6B3A6A}" dt="2022-09-01T19:34:05.397" v="38" actId="20577"/>
      <pc:docMkLst>
        <pc:docMk/>
      </pc:docMkLst>
      <pc:sldChg chg="modSp">
        <pc:chgData name="Khushbu Patel" userId="S::kpatel@sl.on.ca::a0f79887-f3bd-44a9-92dc-c451cc9de605" providerId="AD" clId="Web-{EDA6E424-AB28-AC3F-461E-B9219F6B3A6A}" dt="2022-09-01T19:30:35.020" v="4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EDA6E424-AB28-AC3F-461E-B9219F6B3A6A}" dt="2022-09-01T19:30:35.020" v="4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add replId">
        <pc:chgData name="Khushbu Patel" userId="S::kpatel@sl.on.ca::a0f79887-f3bd-44a9-92dc-c451cc9de605" providerId="AD" clId="Web-{EDA6E424-AB28-AC3F-461E-B9219F6B3A6A}" dt="2022-09-01T19:34:05.397" v="3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EDA6E424-AB28-AC3F-461E-B9219F6B3A6A}" dt="2022-09-01T19:33:20.318" v="8" actId="20577"/>
          <ac:spMkLst>
            <pc:docMk/>
            <pc:sldMk cId="1563348990" sldId="26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EDA6E424-AB28-AC3F-461E-B9219F6B3A6A}" dt="2022-09-01T19:34:05.397" v="3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DC15071E-B3AB-3BF5-4DFC-B4C165191BAD}"/>
    <pc:docChg chg="addSld delSld modSld">
      <pc:chgData name="Khushbu Patel" userId="S::kpatel@sl.on.ca::a0f79887-f3bd-44a9-92dc-c451cc9de605" providerId="AD" clId="Web-{DC15071E-B3AB-3BF5-4DFC-B4C165191BAD}" dt="2023-01-13T00:16:08.250" v="455"/>
      <pc:docMkLst>
        <pc:docMk/>
      </pc:docMkLst>
      <pc:sldChg chg="modSp">
        <pc:chgData name="Khushbu Patel" userId="S::kpatel@sl.on.ca::a0f79887-f3bd-44a9-92dc-c451cc9de605" providerId="AD" clId="Web-{DC15071E-B3AB-3BF5-4DFC-B4C165191BAD}" dt="2023-01-12T23:46:10.563" v="0" actId="20577"/>
        <pc:sldMkLst>
          <pc:docMk/>
          <pc:sldMk cId="3854927118" sldId="277"/>
        </pc:sldMkLst>
        <pc:spChg chg="mod">
          <ac:chgData name="Khushbu Patel" userId="S::kpatel@sl.on.ca::a0f79887-f3bd-44a9-92dc-c451cc9de605" providerId="AD" clId="Web-{DC15071E-B3AB-3BF5-4DFC-B4C165191BAD}" dt="2023-01-12T23:46:10.563" v="0" actId="20577"/>
          <ac:spMkLst>
            <pc:docMk/>
            <pc:sldMk cId="3854927118" sldId="277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DC15071E-B3AB-3BF5-4DFC-B4C165191BAD}" dt="2023-01-13T00:01:12.242" v="151"/>
        <pc:sldMkLst>
          <pc:docMk/>
          <pc:sldMk cId="947834868" sldId="281"/>
        </pc:sldMkLst>
      </pc:sldChg>
      <pc:sldChg chg="addSp modSp del">
        <pc:chgData name="Khushbu Patel" userId="S::kpatel@sl.on.ca::a0f79887-f3bd-44a9-92dc-c451cc9de605" providerId="AD" clId="Web-{DC15071E-B3AB-3BF5-4DFC-B4C165191BAD}" dt="2023-01-13T00:00:21.274" v="147"/>
        <pc:sldMkLst>
          <pc:docMk/>
          <pc:sldMk cId="1330909454" sldId="282"/>
        </pc:sldMkLst>
        <pc:spChg chg="mod">
          <ac:chgData name="Khushbu Patel" userId="S::kpatel@sl.on.ca::a0f79887-f3bd-44a9-92dc-c451cc9de605" providerId="AD" clId="Web-{DC15071E-B3AB-3BF5-4DFC-B4C165191BAD}" dt="2023-01-12T23:54:37.793" v="1"/>
          <ac:spMkLst>
            <pc:docMk/>
            <pc:sldMk cId="1330909454" sldId="282"/>
            <ac:spMk id="3" creationId="{94BD1DBD-C703-AC97-4A48-D88E3699AEDE}"/>
          </ac:spMkLst>
        </pc:spChg>
        <pc:spChg chg="add mod">
          <ac:chgData name="Khushbu Patel" userId="S::kpatel@sl.on.ca::a0f79887-f3bd-44a9-92dc-c451cc9de605" providerId="AD" clId="Web-{DC15071E-B3AB-3BF5-4DFC-B4C165191BAD}" dt="2023-01-12T23:56:41.745" v="44" actId="20577"/>
          <ac:spMkLst>
            <pc:docMk/>
            <pc:sldMk cId="1330909454" sldId="282"/>
            <ac:spMk id="4" creationId="{53C9605D-35C6-F5C5-739B-0F49B50DCCBD}"/>
          </ac:spMkLst>
        </pc:spChg>
      </pc:sldChg>
      <pc:sldChg chg="del">
        <pc:chgData name="Khushbu Patel" userId="S::kpatel@sl.on.ca::a0f79887-f3bd-44a9-92dc-c451cc9de605" providerId="AD" clId="Web-{DC15071E-B3AB-3BF5-4DFC-B4C165191BAD}" dt="2023-01-13T00:11:31.268" v="360"/>
        <pc:sldMkLst>
          <pc:docMk/>
          <pc:sldMk cId="1166062119" sldId="283"/>
        </pc:sldMkLst>
      </pc:sldChg>
      <pc:sldChg chg="del">
        <pc:chgData name="Khushbu Patel" userId="S::kpatel@sl.on.ca::a0f79887-f3bd-44a9-92dc-c451cc9de605" providerId="AD" clId="Web-{DC15071E-B3AB-3BF5-4DFC-B4C165191BAD}" dt="2023-01-13T00:16:08.250" v="455"/>
        <pc:sldMkLst>
          <pc:docMk/>
          <pc:sldMk cId="952725133" sldId="284"/>
        </pc:sldMkLst>
      </pc:sldChg>
      <pc:sldChg chg="addSp delSp modSp add replId modNotes">
        <pc:chgData name="Khushbu Patel" userId="S::kpatel@sl.on.ca::a0f79887-f3bd-44a9-92dc-c451cc9de605" providerId="AD" clId="Web-{DC15071E-B3AB-3BF5-4DFC-B4C165191BAD}" dt="2023-01-13T00:00:18.259" v="146" actId="20577"/>
        <pc:sldMkLst>
          <pc:docMk/>
          <pc:sldMk cId="430591362" sldId="285"/>
        </pc:sldMkLst>
        <pc:spChg chg="del">
          <ac:chgData name="Khushbu Patel" userId="S::kpatel@sl.on.ca::a0f79887-f3bd-44a9-92dc-c451cc9de605" providerId="AD" clId="Web-{DC15071E-B3AB-3BF5-4DFC-B4C165191BAD}" dt="2023-01-12T23:57:02.823" v="48"/>
          <ac:spMkLst>
            <pc:docMk/>
            <pc:sldMk cId="430591362" sldId="28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DC15071E-B3AB-3BF5-4DFC-B4C165191BAD}" dt="2023-01-13T00:00:18.259" v="146" actId="20577"/>
          <ac:spMkLst>
            <pc:docMk/>
            <pc:sldMk cId="430591362" sldId="285"/>
            <ac:spMk id="3" creationId="{94BD1DBD-C703-AC97-4A48-D88E3699AEDE}"/>
          </ac:spMkLst>
        </pc:spChg>
        <pc:spChg chg="add mod">
          <ac:chgData name="Khushbu Patel" userId="S::kpatel@sl.on.ca::a0f79887-f3bd-44a9-92dc-c451cc9de605" providerId="AD" clId="Web-{DC15071E-B3AB-3BF5-4DFC-B4C165191BAD}" dt="2023-01-12T23:57:10.964" v="50" actId="20577"/>
          <ac:spMkLst>
            <pc:docMk/>
            <pc:sldMk cId="430591362" sldId="285"/>
            <ac:spMk id="5" creationId="{00C2F614-C4D2-F364-23B1-946FF8E43EE5}"/>
          </ac:spMkLst>
        </pc:spChg>
      </pc:sldChg>
      <pc:sldChg chg="modSp add replId modNotes">
        <pc:chgData name="Khushbu Patel" userId="S::kpatel@sl.on.ca::a0f79887-f3bd-44a9-92dc-c451cc9de605" providerId="AD" clId="Web-{DC15071E-B3AB-3BF5-4DFC-B4C165191BAD}" dt="2023-01-13T00:07:20.411" v="257" actId="20577"/>
        <pc:sldMkLst>
          <pc:docMk/>
          <pc:sldMk cId="3258135753" sldId="286"/>
        </pc:sldMkLst>
        <pc:spChg chg="mod">
          <ac:chgData name="Khushbu Patel" userId="S::kpatel@sl.on.ca::a0f79887-f3bd-44a9-92dc-c451cc9de605" providerId="AD" clId="Web-{DC15071E-B3AB-3BF5-4DFC-B4C165191BAD}" dt="2023-01-13T00:07:20.411" v="257" actId="20577"/>
          <ac:spMkLst>
            <pc:docMk/>
            <pc:sldMk cId="3258135753" sldId="286"/>
            <ac:spMk id="3" creationId="{94BD1DBD-C703-AC97-4A48-D88E3699AEDE}"/>
          </ac:spMkLst>
        </pc:spChg>
        <pc:spChg chg="mod">
          <ac:chgData name="Khushbu Patel" userId="S::kpatel@sl.on.ca::a0f79887-f3bd-44a9-92dc-c451cc9de605" providerId="AD" clId="Web-{DC15071E-B3AB-3BF5-4DFC-B4C165191BAD}" dt="2023-01-13T00:02:16.992" v="163" actId="20577"/>
          <ac:spMkLst>
            <pc:docMk/>
            <pc:sldMk cId="3258135753" sldId="286"/>
            <ac:spMk id="5" creationId="{00C2F614-C4D2-F364-23B1-946FF8E43EE5}"/>
          </ac:spMkLst>
        </pc:spChg>
      </pc:sldChg>
      <pc:sldChg chg="modSp add replId modNotes">
        <pc:chgData name="Khushbu Patel" userId="S::kpatel@sl.on.ca::a0f79887-f3bd-44a9-92dc-c451cc9de605" providerId="AD" clId="Web-{DC15071E-B3AB-3BF5-4DFC-B4C165191BAD}" dt="2023-01-13T00:11:29.940" v="359" actId="20577"/>
        <pc:sldMkLst>
          <pc:docMk/>
          <pc:sldMk cId="2254814571" sldId="287"/>
        </pc:sldMkLst>
        <pc:spChg chg="mod">
          <ac:chgData name="Khushbu Patel" userId="S::kpatel@sl.on.ca::a0f79887-f3bd-44a9-92dc-c451cc9de605" providerId="AD" clId="Web-{DC15071E-B3AB-3BF5-4DFC-B4C165191BAD}" dt="2023-01-13T00:11:29.940" v="359" actId="20577"/>
          <ac:spMkLst>
            <pc:docMk/>
            <pc:sldMk cId="2254814571" sldId="287"/>
            <ac:spMk id="3" creationId="{94BD1DBD-C703-AC97-4A48-D88E3699AEDE}"/>
          </ac:spMkLst>
        </pc:spChg>
        <pc:spChg chg="mod">
          <ac:chgData name="Khushbu Patel" userId="S::kpatel@sl.on.ca::a0f79887-f3bd-44a9-92dc-c451cc9de605" providerId="AD" clId="Web-{DC15071E-B3AB-3BF5-4DFC-B4C165191BAD}" dt="2023-01-13T00:08:11.051" v="263" actId="20577"/>
          <ac:spMkLst>
            <pc:docMk/>
            <pc:sldMk cId="2254814571" sldId="287"/>
            <ac:spMk id="5" creationId="{00C2F614-C4D2-F364-23B1-946FF8E43EE5}"/>
          </ac:spMkLst>
        </pc:spChg>
      </pc:sldChg>
      <pc:sldChg chg="modSp add replId modNotes">
        <pc:chgData name="Khushbu Patel" userId="S::kpatel@sl.on.ca::a0f79887-f3bd-44a9-92dc-c451cc9de605" providerId="AD" clId="Web-{DC15071E-B3AB-3BF5-4DFC-B4C165191BAD}" dt="2023-01-13T00:16:07.172" v="454" actId="20577"/>
        <pc:sldMkLst>
          <pc:docMk/>
          <pc:sldMk cId="1014729049" sldId="288"/>
        </pc:sldMkLst>
        <pc:spChg chg="mod">
          <ac:chgData name="Khushbu Patel" userId="S::kpatel@sl.on.ca::a0f79887-f3bd-44a9-92dc-c451cc9de605" providerId="AD" clId="Web-{DC15071E-B3AB-3BF5-4DFC-B4C165191BAD}" dt="2023-01-13T00:16:07.172" v="454" actId="20577"/>
          <ac:spMkLst>
            <pc:docMk/>
            <pc:sldMk cId="1014729049" sldId="288"/>
            <ac:spMk id="3" creationId="{94BD1DBD-C703-AC97-4A48-D88E3699AEDE}"/>
          </ac:spMkLst>
        </pc:spChg>
        <pc:spChg chg="mod">
          <ac:chgData name="Khushbu Patel" userId="S::kpatel@sl.on.ca::a0f79887-f3bd-44a9-92dc-c451cc9de605" providerId="AD" clId="Web-{DC15071E-B3AB-3BF5-4DFC-B4C165191BAD}" dt="2023-01-13T00:12:43.752" v="371" actId="20577"/>
          <ac:spMkLst>
            <pc:docMk/>
            <pc:sldMk cId="1014729049" sldId="288"/>
            <ac:spMk id="5" creationId="{00C2F614-C4D2-F364-23B1-946FF8E43EE5}"/>
          </ac:spMkLst>
        </pc:spChg>
      </pc:sldChg>
    </pc:docChg>
  </pc:docChgLst>
  <pc:docChgLst>
    <pc:chgData name="Khushbu Patel" userId="S::kpatel@sl.on.ca::a0f79887-f3bd-44a9-92dc-c451cc9de605" providerId="AD" clId="Web-{694FBCB0-6892-0079-5823-D47BE5423FA4}"/>
    <pc:docChg chg="addSld delSld modSld">
      <pc:chgData name="Khushbu Patel" userId="S::kpatel@sl.on.ca::a0f79887-f3bd-44a9-92dc-c451cc9de605" providerId="AD" clId="Web-{694FBCB0-6892-0079-5823-D47BE5423FA4}" dt="2022-12-29T19:30:25.993" v="944" actId="14100"/>
      <pc:docMkLst>
        <pc:docMk/>
      </pc:docMkLst>
      <pc:sldChg chg="modSp">
        <pc:chgData name="Khushbu Patel" userId="S::kpatel@sl.on.ca::a0f79887-f3bd-44a9-92dc-c451cc9de605" providerId="AD" clId="Web-{694FBCB0-6892-0079-5823-D47BE5423FA4}" dt="2022-12-29T18:38:27.221" v="13" actId="20577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694FBCB0-6892-0079-5823-D47BE5423FA4}" dt="2022-12-29T18:38:27.221" v="13" actId="20577"/>
          <ac:spMkLst>
            <pc:docMk/>
            <pc:sldMk cId="2029002549" sldId="256"/>
            <ac:spMk id="2" creationId="{00000000-0000-0000-0000-000000000000}"/>
          </ac:spMkLst>
        </pc:spChg>
      </pc:sldChg>
      <pc:sldChg chg="modSp modNotes">
        <pc:chgData name="Khushbu Patel" userId="S::kpatel@sl.on.ca::a0f79887-f3bd-44a9-92dc-c451cc9de605" providerId="AD" clId="Web-{694FBCB0-6892-0079-5823-D47BE5423FA4}" dt="2022-12-29T18:49:49.181" v="19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694FBCB0-6892-0079-5823-D47BE5423FA4}" dt="2022-12-29T18:39:05.346" v="16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">
        <pc:chgData name="Khushbu Patel" userId="S::kpatel@sl.on.ca::a0f79887-f3bd-44a9-92dc-c451cc9de605" providerId="AD" clId="Web-{694FBCB0-6892-0079-5823-D47BE5423FA4}" dt="2022-12-29T18:50:46.649" v="35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694FBCB0-6892-0079-5823-D47BE5423FA4}" dt="2022-12-29T18:49:57.681" v="21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8:50:46.649" v="35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addSp delSp modSp add mod replId setBg modNotes">
        <pc:chgData name="Khushbu Patel" userId="S::kpatel@sl.on.ca::a0f79887-f3bd-44a9-92dc-c451cc9de605" providerId="AD" clId="Web-{694FBCB0-6892-0079-5823-D47BE5423FA4}" dt="2022-12-29T19:30:25.993" v="944" actId="14100"/>
        <pc:sldMkLst>
          <pc:docMk/>
          <pc:sldMk cId="379165534" sldId="260"/>
        </pc:sldMkLst>
        <pc:spChg chg="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3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29:49.556" v="938"/>
          <ac:spMkLst>
            <pc:docMk/>
            <pc:sldMk cId="379165534" sldId="260"/>
            <ac:spMk id="9" creationId="{EEE96A74-B62B-4642-AB22-7776A5F48CE7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3" creationId="{B65AA36A-D7CC-493C-A0EE-F8AC3564D17D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6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18" creationId="{C279C8A1-C4E4-4DE9-934E-91221AC99393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21" creationId="{94BD1DBD-C703-AC97-4A48-D88E3699AEDE}"/>
          </ac:spMkLst>
        </pc:spChg>
        <pc:spChg chg="ad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3" creationId="{EEE96A74-B62B-4642-AB22-7776A5F48CE7}"/>
          </ac:spMkLst>
        </pc:spChg>
        <pc:graphicFrameChg chg="add del">
          <ac:chgData name="Khushbu Patel" userId="S::kpatel@sl.on.ca::a0f79887-f3bd-44a9-92dc-c451cc9de605" providerId="AD" clId="Web-{694FBCB0-6892-0079-5823-D47BE5423FA4}" dt="2022-12-29T19:29:49.556" v="938"/>
          <ac:graphicFrameMkLst>
            <pc:docMk/>
            <pc:sldMk cId="379165534" sldId="260"/>
            <ac:graphicFrameMk id="5" creationId="{F122CF6E-E7CB-1FDC-7369-02425755F5E8}"/>
          </ac:graphicFrameMkLst>
        </pc:graphicFrameChg>
        <pc:graphicFrameChg chg="add mod">
          <ac:chgData name="Khushbu Patel" userId="S::kpatel@sl.on.ca::a0f79887-f3bd-44a9-92dc-c451cc9de605" providerId="AD" clId="Web-{694FBCB0-6892-0079-5823-D47BE5423FA4}" dt="2022-12-29T19:30:25.993" v="944" actId="14100"/>
          <ac:graphicFrameMkLst>
            <pc:docMk/>
            <pc:sldMk cId="379165534" sldId="260"/>
            <ac:graphicFrameMk id="25" creationId="{F122CF6E-E7CB-1FDC-7369-02425755F5E8}"/>
          </ac:graphicFrameMkLst>
        </pc:graphicFrameChg>
        <pc:picChg chg="add del">
          <ac:chgData name="Khushbu Patel" userId="S::kpatel@sl.on.ca::a0f79887-f3bd-44a9-92dc-c451cc9de605" providerId="AD" clId="Web-{694FBCB0-6892-0079-5823-D47BE5423FA4}" dt="2022-12-29T19:29:53.197" v="940"/>
          <ac:picMkLst>
            <pc:docMk/>
            <pc:sldMk cId="379165534" sldId="260"/>
            <ac:picMk id="14" creationId="{A1EDCD74-740C-5B7B-4E6E-75EE9F998A54}"/>
          </ac:picMkLst>
        </pc:picChg>
        <pc:picChg chg="add del">
          <ac:chgData name="Khushbu Patel" userId="S::kpatel@sl.on.ca::a0f79887-f3bd-44a9-92dc-c451cc9de605" providerId="AD" clId="Web-{694FBCB0-6892-0079-5823-D47BE5423FA4}" dt="2022-12-29T19:30:06.869" v="942"/>
          <ac:picMkLst>
            <pc:docMk/>
            <pc:sldMk cId="379165534" sldId="260"/>
            <ac:picMk id="19" creationId="{03CCEC55-D2FC-6461-5CAB-C4564B9C19A7}"/>
          </ac:picMkLst>
        </pc:picChg>
        <pc:cxnChg chg="add del">
          <ac:chgData name="Khushbu Patel" userId="S::kpatel@sl.on.ca::a0f79887-f3bd-44a9-92dc-c451cc9de605" providerId="AD" clId="Web-{694FBCB0-6892-0079-5823-D47BE5423FA4}" dt="2022-12-29T19:29:49.556" v="938"/>
          <ac:cxnSpMkLst>
            <pc:docMk/>
            <pc:sldMk cId="379165534" sldId="260"/>
            <ac:cxnSpMk id="11" creationId="{9B4757C4-228A-47E5-94C8-058312AB27F8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29:53.197" v="940"/>
          <ac:cxnSpMkLst>
            <pc:docMk/>
            <pc:sldMk cId="379165534" sldId="260"/>
            <ac:cxnSpMk id="15" creationId="{E1C2E33F-4B1D-4F8B-B721-96313EA29404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30:06.869" v="942"/>
          <ac:cxnSpMkLst>
            <pc:docMk/>
            <pc:sldMk cId="379165534" sldId="260"/>
            <ac:cxnSpMk id="20" creationId="{26C7ED5D-77C4-4564-8B1A-E55609CF44C4}"/>
          </ac:cxnSpMkLst>
        </pc:cxnChg>
        <pc:cxnChg chg="add">
          <ac:chgData name="Khushbu Patel" userId="S::kpatel@sl.on.ca::a0f79887-f3bd-44a9-92dc-c451cc9de605" providerId="AD" clId="Web-{694FBCB0-6892-0079-5823-D47BE5423FA4}" dt="2022-12-29T19:30:06.884" v="943"/>
          <ac:cxnSpMkLst>
            <pc:docMk/>
            <pc:sldMk cId="379165534" sldId="260"/>
            <ac:cxnSpMk id="24" creationId="{9B4757C4-228A-47E5-94C8-058312AB27F8}"/>
          </ac:cxnSpMkLst>
        </pc:cxnChg>
      </pc:sldChg>
      <pc:sldChg chg="modSp add replId modNotes">
        <pc:chgData name="Khushbu Patel" userId="S::kpatel@sl.on.ca::a0f79887-f3bd-44a9-92dc-c451cc9de605" providerId="AD" clId="Web-{694FBCB0-6892-0079-5823-D47BE5423FA4}" dt="2022-12-29T19:21:28.750" v="819" actId="20577"/>
        <pc:sldMkLst>
          <pc:docMk/>
          <pc:sldMk cId="281259359" sldId="261"/>
        </pc:sldMkLst>
        <pc:spChg chg="mod">
          <ac:chgData name="Khushbu Patel" userId="S::kpatel@sl.on.ca::a0f79887-f3bd-44a9-92dc-c451cc9de605" providerId="AD" clId="Web-{694FBCB0-6892-0079-5823-D47BE5423FA4}" dt="2022-12-29T19:03:59.811" v="303" actId="20577"/>
          <ac:spMkLst>
            <pc:docMk/>
            <pc:sldMk cId="281259359" sldId="261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1:28.750" v="819" actId="20577"/>
          <ac:spMkLst>
            <pc:docMk/>
            <pc:sldMk cId="281259359" sldId="261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694FBCB0-6892-0079-5823-D47BE5423FA4}" dt="2022-12-29T19:10:49.431" v="454"/>
        <pc:sldMkLst>
          <pc:docMk/>
          <pc:sldMk cId="3317643536" sldId="262"/>
        </pc:sldMkLst>
        <pc:spChg chg="mod">
          <ac:chgData name="Khushbu Patel" userId="S::kpatel@sl.on.ca::a0f79887-f3bd-44a9-92dc-c451cc9de605" providerId="AD" clId="Web-{694FBCB0-6892-0079-5823-D47BE5423FA4}" dt="2022-12-29T19:10:05.994" v="449" actId="20577"/>
          <ac:spMkLst>
            <pc:docMk/>
            <pc:sldMk cId="3317643536" sldId="262"/>
            <ac:spMk id="3" creationId="{94BD1DBD-C703-AC97-4A48-D88E3699AEDE}"/>
          </ac:spMkLst>
        </pc:spChg>
      </pc:sldChg>
      <pc:sldChg chg="addSp delSp modSp add mod replId modClrScheme chgLayout">
        <pc:chgData name="Khushbu Patel" userId="S::kpatel@sl.on.ca::a0f79887-f3bd-44a9-92dc-c451cc9de605" providerId="AD" clId="Web-{694FBCB0-6892-0079-5823-D47BE5423FA4}" dt="2022-12-29T19:12:49.351" v="470" actId="14100"/>
        <pc:sldMkLst>
          <pc:docMk/>
          <pc:sldMk cId="524516258" sldId="263"/>
        </pc:sldMkLst>
        <pc:spChg chg="del mo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2" creationId="{968EA573-2363-B23A-CB2A-4B0B6DBE104F}"/>
          </ac:spMkLst>
        </pc:spChg>
        <pc:spChg chg="mod or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3" creationId="{94BD1DBD-C703-AC97-4A48-D88E3699AEDE}"/>
          </ac:spMkLst>
        </pc:spChg>
        <pc:picChg chg="add mod">
          <ac:chgData name="Khushbu Patel" userId="S::kpatel@sl.on.ca::a0f79887-f3bd-44a9-92dc-c451cc9de605" providerId="AD" clId="Web-{694FBCB0-6892-0079-5823-D47BE5423FA4}" dt="2022-12-29T19:12:49.351" v="470" actId="14100"/>
          <ac:picMkLst>
            <pc:docMk/>
            <pc:sldMk cId="524516258" sldId="263"/>
            <ac:picMk id="4" creationId="{DB65E7C4-7B34-89E8-7801-32936DCE6D54}"/>
          </ac:picMkLst>
        </pc:picChg>
      </pc:sldChg>
      <pc:sldChg chg="del">
        <pc:chgData name="Khushbu Patel" userId="S::kpatel@sl.on.ca::a0f79887-f3bd-44a9-92dc-c451cc9de605" providerId="AD" clId="Web-{694FBCB0-6892-0079-5823-D47BE5423FA4}" dt="2022-12-29T18:51:53.445" v="41"/>
        <pc:sldMkLst>
          <pc:docMk/>
          <pc:sldMk cId="3281511151" sldId="263"/>
        </pc:sldMkLst>
      </pc:sldChg>
      <pc:sldChg chg="modSp add replId modNotes">
        <pc:chgData name="Khushbu Patel" userId="S::kpatel@sl.on.ca::a0f79887-f3bd-44a9-92dc-c451cc9de605" providerId="AD" clId="Web-{694FBCB0-6892-0079-5823-D47BE5423FA4}" dt="2022-12-29T19:26:57.855" v="911" actId="20577"/>
        <pc:sldMkLst>
          <pc:docMk/>
          <pc:sldMk cId="2495906030" sldId="264"/>
        </pc:sldMkLst>
        <pc:spChg chg="mod">
          <ac:chgData name="Khushbu Patel" userId="S::kpatel@sl.on.ca::a0f79887-f3bd-44a9-92dc-c451cc9de605" providerId="AD" clId="Web-{694FBCB0-6892-0079-5823-D47BE5423FA4}" dt="2022-12-29T19:23:19.327" v="823" actId="20577"/>
          <ac:spMkLst>
            <pc:docMk/>
            <pc:sldMk cId="2495906030" sldId="264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6:57.855" v="911" actId="20577"/>
          <ac:spMkLst>
            <pc:docMk/>
            <pc:sldMk cId="2495906030" sldId="264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694FBCB0-6892-0079-5823-D47BE5423FA4}" dt="2022-12-29T18:51:48.945" v="39"/>
        <pc:sldMkLst>
          <pc:docMk/>
          <pc:sldMk cId="2767011981" sldId="264"/>
        </pc:sldMkLst>
      </pc:sldChg>
      <pc:sldChg chg="addSp delSp modSp new mod setBg modClrScheme chgLayout">
        <pc:chgData name="Khushbu Patel" userId="S::kpatel@sl.on.ca::a0f79887-f3bd-44a9-92dc-c451cc9de605" providerId="AD" clId="Web-{694FBCB0-6892-0079-5823-D47BE5423FA4}" dt="2022-12-29T19:29:03.604" v="936"/>
        <pc:sldMkLst>
          <pc:docMk/>
          <pc:sldMk cId="2101148512" sldId="265"/>
        </pc:sldMkLst>
        <pc:spChg chg="del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2" creationId="{770F207A-5919-C056-9F49-A85818ECCDD9}"/>
          </ac:spMkLst>
        </pc:spChg>
        <pc:spChg chg="del mod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3" creationId="{CB71EF64-D103-EDF1-B111-C57DC1282CCC}"/>
          </ac:spMkLst>
        </pc:spChg>
        <pc:spChg chg="add del mod">
          <ac:chgData name="Khushbu Patel" userId="S::kpatel@sl.on.ca::a0f79887-f3bd-44a9-92dc-c451cc9de605" providerId="AD" clId="Web-{694FBCB0-6892-0079-5823-D47BE5423FA4}" dt="2022-12-29T19:28:04.823" v="919"/>
          <ac:spMkLst>
            <pc:docMk/>
            <pc:sldMk cId="2101148512" sldId="265"/>
            <ac:spMk id="4" creationId="{BF6E68E8-78A0-87AB-2D44-23435382F3B5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5" creationId="{BBBB51DF-5361-CDBE-305F-B3BDDE374221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6" creationId="{FE3C817B-53F8-7406-0B76-5A43D043D8A6}"/>
          </ac:spMkLst>
        </pc:spChg>
        <pc:spChg chg="ad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12" creationId="{B65AA36A-D7CC-493C-A0EE-F8AC3564D17D}"/>
          </ac:spMkLst>
        </pc:spChg>
        <pc:picChg chg="add">
          <ac:chgData name="Khushbu Patel" userId="S::kpatel@sl.on.ca::a0f79887-f3bd-44a9-92dc-c451cc9de605" providerId="AD" clId="Web-{694FBCB0-6892-0079-5823-D47BE5423FA4}" dt="2022-12-29T19:29:03.604" v="936"/>
          <ac:picMkLst>
            <pc:docMk/>
            <pc:sldMk cId="2101148512" sldId="265"/>
            <ac:picMk id="8" creationId="{0D5A90AF-1C28-B0A5-4FF0-15DA610B79F1}"/>
          </ac:picMkLst>
        </pc:picChg>
        <pc:cxnChg chg="add">
          <ac:chgData name="Khushbu Patel" userId="S::kpatel@sl.on.ca::a0f79887-f3bd-44a9-92dc-c451cc9de605" providerId="AD" clId="Web-{694FBCB0-6892-0079-5823-D47BE5423FA4}" dt="2022-12-29T19:29:03.604" v="936"/>
          <ac:cxnSpMkLst>
            <pc:docMk/>
            <pc:sldMk cId="2101148512" sldId="265"/>
            <ac:cxnSpMk id="14" creationId="{E1C2E33F-4B1D-4F8B-B721-96313EA29404}"/>
          </ac:cxnSpMkLst>
        </pc:cxnChg>
      </pc:sldChg>
      <pc:sldChg chg="del">
        <pc:chgData name="Khushbu Patel" userId="S::kpatel@sl.on.ca::a0f79887-f3bd-44a9-92dc-c451cc9de605" providerId="AD" clId="Web-{694FBCB0-6892-0079-5823-D47BE5423FA4}" dt="2022-12-29T18:51:48.039" v="38"/>
        <pc:sldMkLst>
          <pc:docMk/>
          <pc:sldMk cId="2319305704" sldId="265"/>
        </pc:sldMkLst>
      </pc:sldChg>
      <pc:sldChg chg="del">
        <pc:chgData name="Khushbu Patel" userId="S::kpatel@sl.on.ca::a0f79887-f3bd-44a9-92dc-c451cc9de605" providerId="AD" clId="Web-{694FBCB0-6892-0079-5823-D47BE5423FA4}" dt="2022-12-29T18:51:49.352" v="40"/>
        <pc:sldMkLst>
          <pc:docMk/>
          <pc:sldMk cId="3258659125" sldId="266"/>
        </pc:sldMkLst>
      </pc:sldChg>
      <pc:sldChg chg="del">
        <pc:chgData name="Khushbu Patel" userId="S::kpatel@sl.on.ca::a0f79887-f3bd-44a9-92dc-c451cc9de605" providerId="AD" clId="Web-{694FBCB0-6892-0079-5823-D47BE5423FA4}" dt="2022-12-29T18:51:46.852" v="36"/>
        <pc:sldMkLst>
          <pc:docMk/>
          <pc:sldMk cId="2845823924" sldId="267"/>
        </pc:sldMkLst>
      </pc:sldChg>
      <pc:sldChg chg="del">
        <pc:chgData name="Khushbu Patel" userId="S::kpatel@sl.on.ca::a0f79887-f3bd-44a9-92dc-c451cc9de605" providerId="AD" clId="Web-{694FBCB0-6892-0079-5823-D47BE5423FA4}" dt="2022-12-29T18:51:47.336" v="37"/>
        <pc:sldMkLst>
          <pc:docMk/>
          <pc:sldMk cId="1563348990" sldId="268"/>
        </pc:sldMkLst>
      </pc:sldChg>
    </pc:docChg>
  </pc:docChgLst>
  <pc:docChgLst>
    <pc:chgData name="Khushbu Patel" userId="S::kpatel@sl.on.ca::a0f79887-f3bd-44a9-92dc-c451cc9de605" providerId="AD" clId="Web-{036A353E-189C-32BF-7447-578DE5F64069}"/>
    <pc:docChg chg="addSld delSld modSld sldOrd">
      <pc:chgData name="Khushbu Patel" userId="S::kpatel@sl.on.ca::a0f79887-f3bd-44a9-92dc-c451cc9de605" providerId="AD" clId="Web-{036A353E-189C-32BF-7447-578DE5F64069}" dt="2023-01-03T18:51:57.849" v="696" actId="20577"/>
      <pc:docMkLst>
        <pc:docMk/>
      </pc:docMkLst>
      <pc:sldChg chg="modSp modNotes">
        <pc:chgData name="Khushbu Patel" userId="S::kpatel@sl.on.ca::a0f79887-f3bd-44a9-92dc-c451cc9de605" providerId="AD" clId="Web-{036A353E-189C-32BF-7447-578DE5F64069}" dt="2023-01-03T16:49:37.224" v="74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036A353E-189C-32BF-7447-578DE5F64069}" dt="2023-01-03T16:49:05.708" v="68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del modNotes">
        <pc:chgData name="Khushbu Patel" userId="S::kpatel@sl.on.ca::a0f79887-f3bd-44a9-92dc-c451cc9de605" providerId="AD" clId="Web-{036A353E-189C-32BF-7447-578DE5F64069}" dt="2023-01-03T18:39:23.926" v="489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036A353E-189C-32BF-7447-578DE5F64069}" dt="2023-01-03T18:29:10.085" v="337" actId="20577"/>
          <ac:spMkLst>
            <pc:docMk/>
            <pc:sldMk cId="3497166727" sldId="259"/>
            <ac:spMk id="2" creationId="{968EA573-2363-B23A-CB2A-4B0B6DBE104F}"/>
          </ac:spMkLst>
        </pc:spChg>
      </pc:sldChg>
      <pc:sldChg chg="del">
        <pc:chgData name="Khushbu Patel" userId="S::kpatel@sl.on.ca::a0f79887-f3bd-44a9-92dc-c451cc9de605" providerId="AD" clId="Web-{036A353E-189C-32BF-7447-578DE5F64069}" dt="2023-01-03T18:50:44.192" v="685"/>
        <pc:sldMkLst>
          <pc:docMk/>
          <pc:sldMk cId="2110419646" sldId="271"/>
        </pc:sldMkLst>
      </pc:sldChg>
      <pc:sldChg chg="del">
        <pc:chgData name="Khushbu Patel" userId="S::kpatel@sl.on.ca::a0f79887-f3bd-44a9-92dc-c451cc9de605" providerId="AD" clId="Web-{036A353E-189C-32BF-7447-578DE5F64069}" dt="2023-01-03T18:50:45.176" v="686"/>
        <pc:sldMkLst>
          <pc:docMk/>
          <pc:sldMk cId="3270461967" sldId="272"/>
        </pc:sldMkLst>
      </pc:sldChg>
      <pc:sldChg chg="modSp add replId modNotes">
        <pc:chgData name="Khushbu Patel" userId="S::kpatel@sl.on.ca::a0f79887-f3bd-44a9-92dc-c451cc9de605" providerId="AD" clId="Web-{036A353E-189C-32BF-7447-578DE5F64069}" dt="2023-01-03T17:28:08.467" v="325"/>
        <pc:sldMkLst>
          <pc:docMk/>
          <pc:sldMk cId="1126602591" sldId="275"/>
        </pc:sldMkLst>
        <pc:spChg chg="mod">
          <ac:chgData name="Khushbu Patel" userId="S::kpatel@sl.on.ca::a0f79887-f3bd-44a9-92dc-c451cc9de605" providerId="AD" clId="Web-{036A353E-189C-32BF-7447-578DE5F64069}" dt="2023-01-03T16:49:42.943" v="75" actId="20577"/>
          <ac:spMkLst>
            <pc:docMk/>
            <pc:sldMk cId="1126602591" sldId="27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7:04:46.083" v="203" actId="20577"/>
          <ac:spMkLst>
            <pc:docMk/>
            <pc:sldMk cId="1126602591" sldId="275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7:10:51.230" v="251" actId="20577"/>
        <pc:sldMkLst>
          <pc:docMk/>
          <pc:sldMk cId="3628625699" sldId="276"/>
        </pc:sldMkLst>
        <pc:spChg chg="mod">
          <ac:chgData name="Khushbu Patel" userId="S::kpatel@sl.on.ca::a0f79887-f3bd-44a9-92dc-c451cc9de605" providerId="AD" clId="Web-{036A353E-189C-32BF-7447-578DE5F64069}" dt="2023-01-03T17:10:51.230" v="251" actId="20577"/>
          <ac:spMkLst>
            <pc:docMk/>
            <pc:sldMk cId="3628625699" sldId="276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7:15:33.610" v="320" actId="20577"/>
        <pc:sldMkLst>
          <pc:docMk/>
          <pc:sldMk cId="3854927118" sldId="277"/>
        </pc:sldMkLst>
        <pc:spChg chg="mod">
          <ac:chgData name="Khushbu Patel" userId="S::kpatel@sl.on.ca::a0f79887-f3bd-44a9-92dc-c451cc9de605" providerId="AD" clId="Web-{036A353E-189C-32BF-7447-578DE5F64069}" dt="2023-01-03T17:11:06.230" v="265" actId="20577"/>
          <ac:spMkLst>
            <pc:docMk/>
            <pc:sldMk cId="3854927118" sldId="27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7:15:33.610" v="320" actId="20577"/>
          <ac:spMkLst>
            <pc:docMk/>
            <pc:sldMk cId="3854927118" sldId="277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32:33.730" v="375" actId="20577"/>
        <pc:sldMkLst>
          <pc:docMk/>
          <pc:sldMk cId="3644181741" sldId="278"/>
        </pc:sldMkLst>
        <pc:spChg chg="mod">
          <ac:chgData name="Khushbu Patel" userId="S::kpatel@sl.on.ca::a0f79887-f3bd-44a9-92dc-c451cc9de605" providerId="AD" clId="Web-{036A353E-189C-32BF-7447-578DE5F64069}" dt="2023-01-03T18:31:40.182" v="345" actId="20577"/>
          <ac:spMkLst>
            <pc:docMk/>
            <pc:sldMk cId="3644181741" sldId="27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32:33.730" v="375" actId="20577"/>
          <ac:spMkLst>
            <pc:docMk/>
            <pc:sldMk cId="3644181741" sldId="278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39:21.926" v="488" actId="20577"/>
        <pc:sldMkLst>
          <pc:docMk/>
          <pc:sldMk cId="644504757" sldId="279"/>
        </pc:sldMkLst>
        <pc:spChg chg="mod">
          <ac:chgData name="Khushbu Patel" userId="S::kpatel@sl.on.ca::a0f79887-f3bd-44a9-92dc-c451cc9de605" providerId="AD" clId="Web-{036A353E-189C-32BF-7447-578DE5F64069}" dt="2023-01-03T18:35:12.561" v="381" actId="20577"/>
          <ac:spMkLst>
            <pc:docMk/>
            <pc:sldMk cId="644504757" sldId="27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39:21.926" v="488" actId="20577"/>
          <ac:spMkLst>
            <pc:docMk/>
            <pc:sldMk cId="644504757" sldId="279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44:22.261" v="650" actId="20577"/>
        <pc:sldMkLst>
          <pc:docMk/>
          <pc:sldMk cId="1581406680" sldId="280"/>
        </pc:sldMkLst>
        <pc:spChg chg="mod">
          <ac:chgData name="Khushbu Patel" userId="S::kpatel@sl.on.ca::a0f79887-f3bd-44a9-92dc-c451cc9de605" providerId="AD" clId="Web-{036A353E-189C-32BF-7447-578DE5F64069}" dt="2023-01-03T18:41:03.569" v="514" actId="20577"/>
          <ac:spMkLst>
            <pc:docMk/>
            <pc:sldMk cId="1581406680" sldId="28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4:22.261" v="650" actId="20577"/>
          <ac:spMkLst>
            <pc:docMk/>
            <pc:sldMk cId="1581406680" sldId="280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49:39.721" v="674" actId="20577"/>
        <pc:sldMkLst>
          <pc:docMk/>
          <pc:sldMk cId="947834868" sldId="281"/>
        </pc:sldMkLst>
        <pc:spChg chg="mod">
          <ac:chgData name="Khushbu Patel" userId="S::kpatel@sl.on.ca::a0f79887-f3bd-44a9-92dc-c451cc9de605" providerId="AD" clId="Web-{036A353E-189C-32BF-7447-578DE5F64069}" dt="2023-01-03T18:49:14.846" v="670" actId="20577"/>
          <ac:spMkLst>
            <pc:docMk/>
            <pc:sldMk cId="947834868" sldId="281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9:39.721" v="674" actId="20577"/>
          <ac:spMkLst>
            <pc:docMk/>
            <pc:sldMk cId="947834868" sldId="281"/>
            <ac:spMk id="3" creationId="{94BD1DBD-C703-AC97-4A48-D88E3699AEDE}"/>
          </ac:spMkLst>
        </pc:spChg>
      </pc:sldChg>
      <pc:sldChg chg="modSp add ord replId modNotes">
        <pc:chgData name="Khushbu Patel" userId="S::kpatel@sl.on.ca::a0f79887-f3bd-44a9-92dc-c451cc9de605" providerId="AD" clId="Web-{036A353E-189C-32BF-7447-578DE5F64069}" dt="2023-01-03T18:49:36.799" v="673"/>
        <pc:sldMkLst>
          <pc:docMk/>
          <pc:sldMk cId="1330909454" sldId="282"/>
        </pc:sldMkLst>
        <pc:spChg chg="mod">
          <ac:chgData name="Khushbu Patel" userId="S::kpatel@sl.on.ca::a0f79887-f3bd-44a9-92dc-c451cc9de605" providerId="AD" clId="Web-{036A353E-189C-32BF-7447-578DE5F64069}" dt="2023-01-03T18:48:42.595" v="663" actId="20577"/>
          <ac:spMkLst>
            <pc:docMk/>
            <pc:sldMk cId="1330909454" sldId="282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7:46.859" v="660" actId="20577"/>
          <ac:spMkLst>
            <pc:docMk/>
            <pc:sldMk cId="1330909454" sldId="282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50:42.738" v="684"/>
        <pc:sldMkLst>
          <pc:docMk/>
          <pc:sldMk cId="1166062119" sldId="283"/>
        </pc:sldMkLst>
        <pc:spChg chg="mod">
          <ac:chgData name="Khushbu Patel" userId="S::kpatel@sl.on.ca::a0f79887-f3bd-44a9-92dc-c451cc9de605" providerId="AD" clId="Web-{036A353E-189C-32BF-7447-578DE5F64069}" dt="2023-01-03T18:50:37.316" v="682" actId="20577"/>
          <ac:spMkLst>
            <pc:docMk/>
            <pc:sldMk cId="1166062119" sldId="283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51:57.849" v="696" actId="20577"/>
        <pc:sldMkLst>
          <pc:docMk/>
          <pc:sldMk cId="952725133" sldId="284"/>
        </pc:sldMkLst>
        <pc:spChg chg="mod">
          <ac:chgData name="Khushbu Patel" userId="S::kpatel@sl.on.ca::a0f79887-f3bd-44a9-92dc-c451cc9de605" providerId="AD" clId="Web-{036A353E-189C-32BF-7447-578DE5F64069}" dt="2023-01-03T18:51:57.849" v="696" actId="20577"/>
          <ac:spMkLst>
            <pc:docMk/>
            <pc:sldMk cId="952725133" sldId="284"/>
            <ac:spMk id="2" creationId="{968EA573-2363-B23A-CB2A-4B0B6DBE104F}"/>
          </ac:spMkLst>
        </pc:spChg>
      </pc:sldChg>
    </pc:docChg>
  </pc:docChgLst>
  <pc:docChgLst>
    <pc:chgData name="Khushbu Patel" userId="S::kpatel@sl.on.ca::a0f79887-f3bd-44a9-92dc-c451cc9de605" providerId="AD" clId="Web-{69E0C134-B02A-6360-6C01-9DF02F6BCF34}"/>
    <pc:docChg chg="modSld">
      <pc:chgData name="Khushbu Patel" userId="S::kpatel@sl.on.ca::a0f79887-f3bd-44a9-92dc-c451cc9de605" providerId="AD" clId="Web-{69E0C134-B02A-6360-6C01-9DF02F6BCF34}" dt="2023-01-16T15:23:41.764" v="10"/>
      <pc:docMkLst>
        <pc:docMk/>
      </pc:docMkLst>
      <pc:sldChg chg="modNotes">
        <pc:chgData name="Khushbu Patel" userId="S::kpatel@sl.on.ca::a0f79887-f3bd-44a9-92dc-c451cc9de605" providerId="AD" clId="Web-{69E0C134-B02A-6360-6C01-9DF02F6BCF34}" dt="2023-01-16T15:23:15.827" v="0"/>
        <pc:sldMkLst>
          <pc:docMk/>
          <pc:sldMk cId="3631325627" sldId="258"/>
        </pc:sldMkLst>
      </pc:sldChg>
      <pc:sldChg chg="modNotes">
        <pc:chgData name="Khushbu Patel" userId="S::kpatel@sl.on.ca::a0f79887-f3bd-44a9-92dc-c451cc9de605" providerId="AD" clId="Web-{69E0C134-B02A-6360-6C01-9DF02F6BCF34}" dt="2023-01-16T15:23:18.717" v="1"/>
        <pc:sldMkLst>
          <pc:docMk/>
          <pc:sldMk cId="1126602591" sldId="275"/>
        </pc:sldMkLst>
      </pc:sldChg>
      <pc:sldChg chg="modNotes">
        <pc:chgData name="Khushbu Patel" userId="S::kpatel@sl.on.ca::a0f79887-f3bd-44a9-92dc-c451cc9de605" providerId="AD" clId="Web-{69E0C134-B02A-6360-6C01-9DF02F6BCF34}" dt="2023-01-16T15:23:21.077" v="2"/>
        <pc:sldMkLst>
          <pc:docMk/>
          <pc:sldMk cId="3628625699" sldId="276"/>
        </pc:sldMkLst>
      </pc:sldChg>
      <pc:sldChg chg="modNotes">
        <pc:chgData name="Khushbu Patel" userId="S::kpatel@sl.on.ca::a0f79887-f3bd-44a9-92dc-c451cc9de605" providerId="AD" clId="Web-{69E0C134-B02A-6360-6C01-9DF02F6BCF34}" dt="2023-01-16T15:23:23.858" v="3"/>
        <pc:sldMkLst>
          <pc:docMk/>
          <pc:sldMk cId="3854927118" sldId="277"/>
        </pc:sldMkLst>
      </pc:sldChg>
      <pc:sldChg chg="modNotes">
        <pc:chgData name="Khushbu Patel" userId="S::kpatel@sl.on.ca::a0f79887-f3bd-44a9-92dc-c451cc9de605" providerId="AD" clId="Web-{69E0C134-B02A-6360-6C01-9DF02F6BCF34}" dt="2023-01-16T15:23:26.045" v="4"/>
        <pc:sldMkLst>
          <pc:docMk/>
          <pc:sldMk cId="3644181741" sldId="278"/>
        </pc:sldMkLst>
      </pc:sldChg>
      <pc:sldChg chg="modNotes">
        <pc:chgData name="Khushbu Patel" userId="S::kpatel@sl.on.ca::a0f79887-f3bd-44a9-92dc-c451cc9de605" providerId="AD" clId="Web-{69E0C134-B02A-6360-6C01-9DF02F6BCF34}" dt="2023-01-16T15:23:28.827" v="5"/>
        <pc:sldMkLst>
          <pc:docMk/>
          <pc:sldMk cId="644504757" sldId="279"/>
        </pc:sldMkLst>
      </pc:sldChg>
      <pc:sldChg chg="modNotes">
        <pc:chgData name="Khushbu Patel" userId="S::kpatel@sl.on.ca::a0f79887-f3bd-44a9-92dc-c451cc9de605" providerId="AD" clId="Web-{69E0C134-B02A-6360-6C01-9DF02F6BCF34}" dt="2023-01-16T15:23:31.780" v="6"/>
        <pc:sldMkLst>
          <pc:docMk/>
          <pc:sldMk cId="1581406680" sldId="280"/>
        </pc:sldMkLst>
      </pc:sldChg>
      <pc:sldChg chg="modNotes">
        <pc:chgData name="Khushbu Patel" userId="S::kpatel@sl.on.ca::a0f79887-f3bd-44a9-92dc-c451cc9de605" providerId="AD" clId="Web-{69E0C134-B02A-6360-6C01-9DF02F6BCF34}" dt="2023-01-16T15:23:34.327" v="7"/>
        <pc:sldMkLst>
          <pc:docMk/>
          <pc:sldMk cId="430591362" sldId="285"/>
        </pc:sldMkLst>
      </pc:sldChg>
      <pc:sldChg chg="modNotes">
        <pc:chgData name="Khushbu Patel" userId="S::kpatel@sl.on.ca::a0f79887-f3bd-44a9-92dc-c451cc9de605" providerId="AD" clId="Web-{69E0C134-B02A-6360-6C01-9DF02F6BCF34}" dt="2023-01-16T15:23:36.843" v="8"/>
        <pc:sldMkLst>
          <pc:docMk/>
          <pc:sldMk cId="3258135753" sldId="286"/>
        </pc:sldMkLst>
      </pc:sldChg>
      <pc:sldChg chg="modNotes">
        <pc:chgData name="Khushbu Patel" userId="S::kpatel@sl.on.ca::a0f79887-f3bd-44a9-92dc-c451cc9de605" providerId="AD" clId="Web-{69E0C134-B02A-6360-6C01-9DF02F6BCF34}" dt="2023-01-16T15:23:39.171" v="9"/>
        <pc:sldMkLst>
          <pc:docMk/>
          <pc:sldMk cId="2254814571" sldId="287"/>
        </pc:sldMkLst>
      </pc:sldChg>
      <pc:sldChg chg="modNotes">
        <pc:chgData name="Khushbu Patel" userId="S::kpatel@sl.on.ca::a0f79887-f3bd-44a9-92dc-c451cc9de605" providerId="AD" clId="Web-{69E0C134-B02A-6360-6C01-9DF02F6BCF34}" dt="2023-01-16T15:23:41.764" v="10"/>
        <pc:sldMkLst>
          <pc:docMk/>
          <pc:sldMk cId="1014729049" sldId="288"/>
        </pc:sldMkLst>
      </pc:sldChg>
    </pc:docChg>
  </pc:docChgLst>
  <pc:docChgLst>
    <pc:chgData name="Khushbu Patel" userId="S::kpatel@sl.on.ca::a0f79887-f3bd-44a9-92dc-c451cc9de605" providerId="AD" clId="Web-{4FB3A2C6-D743-CEE3-438E-96B5FAC44494}"/>
    <pc:docChg chg="addSld modSld">
      <pc:chgData name="Khushbu Patel" userId="S::kpatel@sl.on.ca::a0f79887-f3bd-44a9-92dc-c451cc9de605" providerId="AD" clId="Web-{4FB3A2C6-D743-CEE3-438E-96B5FAC44494}" dt="2022-12-30T03:00:55.580" v="170"/>
      <pc:docMkLst>
        <pc:docMk/>
      </pc:docMkLst>
      <pc:sldChg chg="addSp modSp new mod modClrScheme chgLayout modNotes">
        <pc:chgData name="Khushbu Patel" userId="S::kpatel@sl.on.ca::a0f79887-f3bd-44a9-92dc-c451cc9de605" providerId="AD" clId="Web-{4FB3A2C6-D743-CEE3-438E-96B5FAC44494}" dt="2022-12-30T02:50:19.528" v="145"/>
        <pc:sldMkLst>
          <pc:docMk/>
          <pc:sldMk cId="661324480" sldId="266"/>
        </pc:sldMkLst>
        <pc:spChg chg="add mod">
          <ac:chgData name="Khushbu Patel" userId="S::kpatel@sl.on.ca::a0f79887-f3bd-44a9-92dc-c451cc9de605" providerId="AD" clId="Web-{4FB3A2C6-D743-CEE3-438E-96B5FAC44494}" dt="2022-12-30T02:42:05.481" v="10" actId="20577"/>
          <ac:spMkLst>
            <pc:docMk/>
            <pc:sldMk cId="661324480" sldId="266"/>
            <ac:spMk id="2" creationId="{4A43D9EE-6C48-2BF7-9DFB-E025F474E9F1}"/>
          </ac:spMkLst>
        </pc:spChg>
        <pc:spChg chg="add mod">
          <ac:chgData name="Khushbu Patel" userId="S::kpatel@sl.on.ca::a0f79887-f3bd-44a9-92dc-c451cc9de605" providerId="AD" clId="Web-{4FB3A2C6-D743-CEE3-438E-96B5FAC44494}" dt="2022-12-30T02:47:36.117" v="117" actId="1076"/>
          <ac:spMkLst>
            <pc:docMk/>
            <pc:sldMk cId="661324480" sldId="266"/>
            <ac:spMk id="3" creationId="{A7018C2E-3269-4724-AA03-4C5F9519E3D6}"/>
          </ac:spMkLst>
        </pc:spChg>
      </pc:sldChg>
      <pc:sldChg chg="modSp add replId modNotes">
        <pc:chgData name="Khushbu Patel" userId="S::kpatel@sl.on.ca::a0f79887-f3bd-44a9-92dc-c451cc9de605" providerId="AD" clId="Web-{4FB3A2C6-D743-CEE3-438E-96B5FAC44494}" dt="2022-12-30T03:00:55.580" v="170"/>
        <pc:sldMkLst>
          <pc:docMk/>
          <pc:sldMk cId="4067482372" sldId="267"/>
        </pc:sldMkLst>
        <pc:spChg chg="mod">
          <ac:chgData name="Khushbu Patel" userId="S::kpatel@sl.on.ca::a0f79887-f3bd-44a9-92dc-c451cc9de605" providerId="AD" clId="Web-{4FB3A2C6-D743-CEE3-438E-96B5FAC44494}" dt="2022-12-30T02:46:17.848" v="95" actId="20577"/>
          <ac:spMkLst>
            <pc:docMk/>
            <pc:sldMk cId="4067482372" sldId="267"/>
            <ac:spMk id="3" creationId="{A7018C2E-3269-4724-AA03-4C5F9519E3D6}"/>
          </ac:spMkLst>
        </pc:spChg>
      </pc:sldChg>
    </pc:docChg>
  </pc:docChgLst>
  <pc:docChgLst>
    <pc:chgData name="Khushbu Patel" userId="S::kpatel@sl.on.ca::a0f79887-f3bd-44a9-92dc-c451cc9de605" providerId="AD" clId="Web-{20080CEE-1CC5-475A-7EFF-A5D1169A9CD4}"/>
    <pc:docChg chg="modSld">
      <pc:chgData name="Khushbu Patel" userId="S::kpatel@sl.on.ca::a0f79887-f3bd-44a9-92dc-c451cc9de605" providerId="AD" clId="Web-{20080CEE-1CC5-475A-7EFF-A5D1169A9CD4}" dt="2022-09-01T20:45:52.396" v="64"/>
      <pc:docMkLst>
        <pc:docMk/>
      </pc:docMkLst>
      <pc:sldChg chg="modSp modNotes">
        <pc:chgData name="Khushbu Patel" userId="S::kpatel@sl.on.ca::a0f79887-f3bd-44a9-92dc-c451cc9de605" providerId="AD" clId="Web-{20080CEE-1CC5-475A-7EFF-A5D1169A9CD4}" dt="2022-09-01T20:40:45.061" v="5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20080CEE-1CC5-475A-7EFF-A5D1169A9CD4}" dt="2022-09-01T20:40:45.061" v="5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20080CEE-1CC5-475A-7EFF-A5D1169A9CD4}" dt="2022-09-01T20:45:52.396" v="64"/>
        <pc:sldMkLst>
          <pc:docMk/>
          <pc:sldMk cId="3281511151" sldId="263"/>
        </pc:sldMkLst>
      </pc:sldChg>
    </pc:docChg>
  </pc:docChgLst>
  <pc:docChgLst>
    <pc:chgData name="Khushbu Patel" userId="S::kpatel@sl.on.ca::a0f79887-f3bd-44a9-92dc-c451cc9de605" providerId="AD" clId="Web-{D50CDE83-9F63-5B90-51C4-B2FCDF24153E}"/>
    <pc:docChg chg="modSld">
      <pc:chgData name="Khushbu Patel" userId="S::kpatel@sl.on.ca::a0f79887-f3bd-44a9-92dc-c451cc9de605" providerId="AD" clId="Web-{D50CDE83-9F63-5B90-51C4-B2FCDF24153E}" dt="2022-09-01T20:57:28.151" v="40"/>
      <pc:docMkLst>
        <pc:docMk/>
      </pc:docMkLst>
      <pc:sldChg chg="modNotes">
        <pc:chgData name="Khushbu Patel" userId="S::kpatel@sl.on.ca::a0f79887-f3bd-44a9-92dc-c451cc9de605" providerId="AD" clId="Web-{D50CDE83-9F63-5B90-51C4-B2FCDF24153E}" dt="2022-09-01T20:48:41.699" v="5"/>
        <pc:sldMkLst>
          <pc:docMk/>
          <pc:sldMk cId="3281511151" sldId="263"/>
        </pc:sldMkLst>
      </pc:sldChg>
      <pc:sldChg chg="modNotes">
        <pc:chgData name="Khushbu Patel" userId="S::kpatel@sl.on.ca::a0f79887-f3bd-44a9-92dc-c451cc9de605" providerId="AD" clId="Web-{D50CDE83-9F63-5B90-51C4-B2FCDF24153E}" dt="2022-09-01T20:51:47.011" v="17"/>
        <pc:sldMkLst>
          <pc:docMk/>
          <pc:sldMk cId="2767011981" sldId="264"/>
        </pc:sldMkLst>
      </pc:sldChg>
      <pc:sldChg chg="modNotes">
        <pc:chgData name="Khushbu Patel" userId="S::kpatel@sl.on.ca::a0f79887-f3bd-44a9-92dc-c451cc9de605" providerId="AD" clId="Web-{D50CDE83-9F63-5B90-51C4-B2FCDF24153E}" dt="2022-09-01T20:57:28.151" v="40"/>
        <pc:sldMkLst>
          <pc:docMk/>
          <pc:sldMk cId="2319305704" sldId="265"/>
        </pc:sldMkLst>
      </pc:sldChg>
      <pc:sldChg chg="modNotes">
        <pc:chgData name="Khushbu Patel" userId="S::kpatel@sl.on.ca::a0f79887-f3bd-44a9-92dc-c451cc9de605" providerId="AD" clId="Web-{D50CDE83-9F63-5B90-51C4-B2FCDF24153E}" dt="2022-09-01T20:49:25.934" v="7"/>
        <pc:sldMkLst>
          <pc:docMk/>
          <pc:sldMk cId="3258659125" sldId="266"/>
        </pc:sldMkLst>
      </pc:sldChg>
      <pc:sldChg chg="modNotes">
        <pc:chgData name="Khushbu Patel" userId="S::kpatel@sl.on.ca::a0f79887-f3bd-44a9-92dc-c451cc9de605" providerId="AD" clId="Web-{D50CDE83-9F63-5B90-51C4-B2FCDF24153E}" dt="2022-09-01T20:53:16.042" v="27"/>
        <pc:sldMkLst>
          <pc:docMk/>
          <pc:sldMk cId="2845823924" sldId="267"/>
        </pc:sldMkLst>
      </pc:sldChg>
      <pc:sldChg chg="modSp modNotes">
        <pc:chgData name="Khushbu Patel" userId="S::kpatel@sl.on.ca::a0f79887-f3bd-44a9-92dc-c451cc9de605" providerId="AD" clId="Web-{D50CDE83-9F63-5B90-51C4-B2FCDF24153E}" dt="2022-09-01T20:56:54.838" v="39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D50CDE83-9F63-5B90-51C4-B2FCDF24153E}" dt="2022-09-01T20:55:38.104" v="36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65D2046F-756E-FFD0-1E9C-8D9EA166D110}"/>
    <pc:docChg chg="modSld">
      <pc:chgData name="Khushbu Patel" userId="S::kpatel@sl.on.ca::a0f79887-f3bd-44a9-92dc-c451cc9de605" providerId="AD" clId="Web-{65D2046F-756E-FFD0-1E9C-8D9EA166D110}" dt="2022-09-13T02:19:31.804" v="509"/>
      <pc:docMkLst>
        <pc:docMk/>
      </pc:docMkLst>
      <pc:sldChg chg="modNotes">
        <pc:chgData name="Khushbu Patel" userId="S::kpatel@sl.on.ca::a0f79887-f3bd-44a9-92dc-c451cc9de605" providerId="AD" clId="Web-{65D2046F-756E-FFD0-1E9C-8D9EA166D110}" dt="2022-09-13T02:19:31.804" v="509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31E7E9F0-AF4C-8EFE-7805-2B1479DBA774}"/>
    <pc:docChg chg="modSld">
      <pc:chgData name="Khushbu Patel" userId="S::kpatel@sl.on.ca::a0f79887-f3bd-44a9-92dc-c451cc9de605" providerId="AD" clId="Web-{31E7E9F0-AF4C-8EFE-7805-2B1479DBA774}" dt="2022-09-01T19:39:23.733" v="108" actId="20577"/>
      <pc:docMkLst>
        <pc:docMk/>
      </pc:docMkLst>
      <pc:sldChg chg="modSp">
        <pc:chgData name="Khushbu Patel" userId="S::kpatel@sl.on.ca::a0f79887-f3bd-44a9-92dc-c451cc9de605" providerId="AD" clId="Web-{31E7E9F0-AF4C-8EFE-7805-2B1479DBA774}" dt="2022-09-01T19:39:23.733" v="10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31E7E9F0-AF4C-8EFE-7805-2B1479DBA774}" dt="2022-09-01T19:39:23.733" v="10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BA0DC353-11B6-4E2C-876F-B0839B6CE69F}"/>
    <pc:docChg chg="addSld delSld modSld addMainMaster delMainMaster">
      <pc:chgData name="Khushbu Patel" userId="S::kpatel@sl.on.ca::a0f79887-f3bd-44a9-92dc-c451cc9de605" providerId="AD" clId="Web-{BA0DC353-11B6-4E2C-876F-B0839B6CE69F}" dt="2022-09-01T13:41:58.246" v="457" actId="20577"/>
      <pc:docMkLst>
        <pc:docMk/>
      </pc:docMkLst>
      <pc:sldChg chg="addSp delSp modSp mod setBg modClrScheme addAnim chgLayout">
        <pc:chgData name="Khushbu Patel" userId="S::kpatel@sl.on.ca::a0f79887-f3bd-44a9-92dc-c451cc9de605" providerId="AD" clId="Web-{BA0DC353-11B6-4E2C-876F-B0839B6CE69F}" dt="2022-09-01T12:50:59.173" v="33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Khushbu Patel" userId="S::kpatel@sl.on.ca::a0f79887-f3bd-44a9-92dc-c451cc9de605" providerId="AD" clId="Web-{BA0DC353-11B6-4E2C-876F-B0839B6CE69F}" dt="2022-09-01T12:49:14.003" v="1"/>
          <ac:spMkLst>
            <pc:docMk/>
            <pc:sldMk cId="2029002549" sldId="256"/>
            <ac:spMk id="9" creationId="{44CA2EAD-E7C7-4F64-924A-52D34FD759C7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14" creationId="{33E93247-6229-44AB-A550-739E971E690B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1" creationId="{33428ACC-71EC-4171-9527-10983BA6B41D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5" creationId="{8D4480B4-953D-41FA-9052-09AB3A026947}"/>
          </ac:spMkLst>
        </pc:spChg>
        <pc:spChg chg="ad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4" creationId="{1BE26557-9015-412F-95AB-9065283DEBEE}"/>
          </ac:spMkLst>
        </pc:spChg>
        <pc:grpChg chg="add">
          <ac:chgData name="Khushbu Patel" userId="S::kpatel@sl.on.ca::a0f79887-f3bd-44a9-92dc-c451cc9de605" providerId="AD" clId="Web-{BA0DC353-11B6-4E2C-876F-B0839B6CE69F}" dt="2022-09-01T12:50:59.173" v="31"/>
          <ac:grpSpMkLst>
            <pc:docMk/>
            <pc:sldMk cId="2029002549" sldId="256"/>
            <ac:grpSpMk id="35" creationId="{BAB7652B-A530-4E46-9AEA-3704C6DF81D7}"/>
          </ac:grpSpMkLst>
        </pc:grpChg>
        <pc:picChg chg="add del">
          <ac:chgData name="Khushbu Patel" userId="S::kpatel@sl.on.ca::a0f79887-f3bd-44a9-92dc-c451cc9de605" providerId="AD" clId="Web-{BA0DC353-11B6-4E2C-876F-B0839B6CE69F}" dt="2022-09-01T12:49:14.003" v="1"/>
          <ac:picMkLst>
            <pc:docMk/>
            <pc:sldMk cId="2029002549" sldId="256"/>
            <ac:picMk id="4" creationId="{71A17DF4-BA6B-C432-6AFA-A2037D139A70}"/>
          </ac:picMkLst>
        </pc:picChg>
        <pc:picChg chg="add mod">
          <ac:chgData name="Khushbu Patel" userId="S::kpatel@sl.on.ca::a0f79887-f3bd-44a9-92dc-c451cc9de605" providerId="AD" clId="Web-{BA0DC353-11B6-4E2C-876F-B0839B6CE69F}" dt="2022-09-01T12:50:59.173" v="31"/>
          <ac:picMkLst>
            <pc:docMk/>
            <pc:sldMk cId="2029002549" sldId="256"/>
            <ac:picMk id="16" creationId="{4BD240E4-AACF-4D8F-504D-CBB39AA04A11}"/>
          </ac:picMkLst>
        </pc:picChg>
        <pc:cxnChg chg="add del">
          <ac:chgData name="Khushbu Patel" userId="S::kpatel@sl.on.ca::a0f79887-f3bd-44a9-92dc-c451cc9de605" providerId="AD" clId="Web-{BA0DC353-11B6-4E2C-876F-B0839B6CE69F}" dt="2022-09-01T12:49:14.003" v="1"/>
          <ac:cxnSpMkLst>
            <pc:docMk/>
            <pc:sldMk cId="2029002549" sldId="256"/>
            <ac:cxnSpMk id="11" creationId="{9E7C23BC-DAA6-40E1-8166-B8C4439D1430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3" creationId="{D7CC41EB-2D81-4303-9171-6401B388BA35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5" creationId="{EE2E603F-4A95-4FE8-BB06-211DFD75DBEF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42" v="30"/>
          <ac:cxnSpMkLst>
            <pc:docMk/>
            <pc:sldMk cId="2029002549" sldId="256"/>
            <ac:cxnSpMk id="23" creationId="{BA22713B-ABB6-4391-97F9-0449A2B9B664}"/>
          </ac:cxnSpMkLst>
        </pc:cxnChg>
      </pc:sldChg>
      <pc:sldChg chg="modSp new">
        <pc:chgData name="Khushbu Patel" userId="S::kpatel@sl.on.ca::a0f79887-f3bd-44a9-92dc-c451cc9de605" providerId="AD" clId="Web-{BA0DC353-11B6-4E2C-876F-B0839B6CE69F}" dt="2022-09-01T13:08:14.139" v="211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BA0DC353-11B6-4E2C-876F-B0839B6CE69F}" dt="2022-09-01T12:51:25.407" v="39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BA0DC353-11B6-4E2C-876F-B0839B6CE69F}" dt="2022-09-01T13:08:14.139" v="211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new">
        <pc:chgData name="Khushbu Patel" userId="S::kpatel@sl.on.ca::a0f79887-f3bd-44a9-92dc-c451cc9de605" providerId="AD" clId="Web-{BA0DC353-11B6-4E2C-876F-B0839B6CE69F}" dt="2022-09-01T12:56:09.230" v="109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BA0DC353-11B6-4E2C-876F-B0839B6CE69F}" dt="2022-09-01T12:55:00.528" v="83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2:56:09.230" v="109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3:47.512" v="42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BA0DC353-11B6-4E2C-876F-B0839B6CE69F}" dt="2022-09-01T12:56:31.339" v="114" actId="20577"/>
          <ac:spMkLst>
            <pc:docMk/>
            <pc:sldMk cId="3497166727" sldId="25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3:47.512" v="42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03.383" v="260"/>
        <pc:sldMkLst>
          <pc:docMk/>
          <pc:sldMk cId="935761707" sldId="260"/>
        </pc:sldMkLst>
        <pc:spChg chg="mod">
          <ac:chgData name="Khushbu Patel" userId="S::kpatel@sl.on.ca::a0f79887-f3bd-44a9-92dc-c451cc9de605" providerId="AD" clId="Web-{BA0DC353-11B6-4E2C-876F-B0839B6CE69F}" dt="2022-09-01T13:08:48.685" v="218" actId="20577"/>
          <ac:spMkLst>
            <pc:docMk/>
            <pc:sldMk cId="935761707" sldId="26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09:15.044" v="239" actId="20577"/>
          <ac:spMkLst>
            <pc:docMk/>
            <pc:sldMk cId="935761707" sldId="260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A0DC353-11B6-4E2C-876F-B0839B6CE69F}" dt="2022-09-01T13:11:16.073" v="241"/>
        <pc:sldMkLst>
          <pc:docMk/>
          <pc:sldMk cId="4220325371" sldId="261"/>
        </pc:sldMkLst>
      </pc:sldChg>
      <pc:sldChg chg="modSp add del">
        <pc:chgData name="Khushbu Patel" userId="S::kpatel@sl.on.ca::a0f79887-f3bd-44a9-92dc-c451cc9de605" providerId="AD" clId="Web-{BA0DC353-11B6-4E2C-876F-B0839B6CE69F}" dt="2022-09-01T13:14:47.038" v="295"/>
        <pc:sldMkLst>
          <pc:docMk/>
          <pc:sldMk cId="4277230524" sldId="261"/>
        </pc:sldMkLst>
        <pc:spChg chg="mod">
          <ac:chgData name="Khushbu Patel" userId="S::kpatel@sl.on.ca::a0f79887-f3bd-44a9-92dc-c451cc9de605" providerId="AD" clId="Web-{BA0DC353-11B6-4E2C-876F-B0839B6CE69F}" dt="2022-09-01T13:11:30.869" v="244" actId="20577"/>
          <ac:spMkLst>
            <pc:docMk/>
            <pc:sldMk cId="4277230524" sldId="261"/>
            <ac:spMk id="2" creationId="{968EA573-2363-B23A-CB2A-4B0B6DBE104F}"/>
          </ac:spMkLst>
        </pc:spChg>
      </pc:sldChg>
      <pc:sldChg chg="addSp delSp modSp add del">
        <pc:chgData name="Khushbu Patel" userId="S::kpatel@sl.on.ca::a0f79887-f3bd-44a9-92dc-c451cc9de605" providerId="AD" clId="Web-{BA0DC353-11B6-4E2C-876F-B0839B6CE69F}" dt="2022-09-01T13:14:42.913" v="293"/>
        <pc:sldMkLst>
          <pc:docMk/>
          <pc:sldMk cId="4131274374" sldId="262"/>
        </pc:sldMkLst>
        <pc:spChg chg="mod">
          <ac:chgData name="Khushbu Patel" userId="S::kpatel@sl.on.ca::a0f79887-f3bd-44a9-92dc-c451cc9de605" providerId="AD" clId="Web-{BA0DC353-11B6-4E2C-876F-B0839B6CE69F}" dt="2022-09-01T13:11:56.744" v="254" actId="20577"/>
          <ac:spMkLst>
            <pc:docMk/>
            <pc:sldMk cId="4131274374" sldId="262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BA0DC353-11B6-4E2C-876F-B0839B6CE69F}" dt="2022-09-01T13:12:54.118" v="258"/>
          <ac:spMkLst>
            <pc:docMk/>
            <pc:sldMk cId="4131274374" sldId="262"/>
            <ac:spMk id="5" creationId="{0D146416-67C8-CEEA-573D-95D01EA02D63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41:58.246" v="457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A0DC353-11B6-4E2C-876F-B0839B6CE69F}" dt="2022-09-01T13:14:07.913" v="282" actId="20577"/>
          <ac:spMkLst>
            <pc:docMk/>
            <pc:sldMk cId="3281511151" sldId="263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41:58.246" v="457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40.555" v="274"/>
        <pc:sldMkLst>
          <pc:docMk/>
          <pc:sldMk cId="1434462747" sldId="264"/>
        </pc:sldMkLst>
        <pc:spChg chg="mod">
          <ac:chgData name="Khushbu Patel" userId="S::kpatel@sl.on.ca::a0f79887-f3bd-44a9-92dc-c451cc9de605" providerId="AD" clId="Web-{BA0DC353-11B6-4E2C-876F-B0839B6CE69F}" dt="2022-09-01T13:13:38.508" v="273" actId="20577"/>
          <ac:spMkLst>
            <pc:docMk/>
            <pc:sldMk cId="1434462747" sldId="264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14:20.007" v="28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A0DC353-11B6-4E2C-876F-B0839B6CE69F}" dt="2022-09-01T13:14:20.007" v="285" actId="20577"/>
          <ac:spMkLst>
            <pc:docMk/>
            <pc:sldMk cId="2767011981" sldId="264"/>
            <ac:spMk id="2" creationId="{968EA573-2363-B23A-CB2A-4B0B6DBE104F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4:45.694" v="294"/>
        <pc:sldMkLst>
          <pc:docMk/>
          <pc:sldMk cId="576833578" sldId="265"/>
        </pc:sldMkLst>
        <pc:spChg chg="mod">
          <ac:chgData name="Khushbu Patel" userId="S::kpatel@sl.on.ca::a0f79887-f3bd-44a9-92dc-c451cc9de605" providerId="AD" clId="Web-{BA0DC353-11B6-4E2C-876F-B0839B6CE69F}" dt="2022-09-01T13:14:34.882" v="292" actId="20577"/>
          <ac:spMkLst>
            <pc:docMk/>
            <pc:sldMk cId="576833578" sldId="265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1:45.842" v="377" actId="20577"/>
        <pc:sldMkLst>
          <pc:docMk/>
          <pc:sldMk cId="2319305704" sldId="265"/>
        </pc:sldMkLst>
        <pc:spChg chg="mod">
          <ac:chgData name="Khushbu Patel" userId="S::kpatel@sl.on.ca::a0f79887-f3bd-44a9-92dc-c451cc9de605" providerId="AD" clId="Web-{BA0DC353-11B6-4E2C-876F-B0839B6CE69F}" dt="2022-09-01T13:19:06.361" v="304" actId="20577"/>
          <ac:spMkLst>
            <pc:docMk/>
            <pc:sldMk cId="2319305704" sldId="26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1:45.842" v="377" actId="20577"/>
          <ac:spMkLst>
            <pc:docMk/>
            <pc:sldMk cId="2319305704" sldId="265"/>
            <ac:spMk id="3" creationId="{94BD1DBD-C703-AC97-4A48-D88E3699AEDE}"/>
          </ac:spMkLst>
        </pc:spChg>
      </pc:sldChg>
      <pc:sldMasterChg chg="add del addSldLayout delSldLayout">
        <pc:chgData name="Khushbu Patel" userId="S::kpatel@sl.on.ca::a0f79887-f3bd-44a9-92dc-c451cc9de605" providerId="AD" clId="Web-{BA0DC353-11B6-4E2C-876F-B0839B6CE69F}" dt="2022-09-01T12:49:14.035" v="2"/>
        <pc:sldMasterMkLst>
          <pc:docMk/>
          <pc:sldMasterMk cId="0" sldId="2147483648"/>
        </pc:sldMasterMkLst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49:14.003" v="1"/>
        <pc:sldMasterMkLst>
          <pc:docMk/>
          <pc:sldMasterMk cId="1311191665" sldId="2147483686"/>
        </pc:sldMasterMkLst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790901126" sldId="214748367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906192329" sldId="214748367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11057457" sldId="214748367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804887187" sldId="214748367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846479288" sldId="214748367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972914656" sldId="214748368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381743075" sldId="214748368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119662602" sldId="214748368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25865631" sldId="214748368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88602147" sldId="214748368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400293625" sldId="2147483685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1601945694" sldId="2147483725"/>
        </pc:sldMasterMkLst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362545" sldId="214748371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315350372" sldId="214748371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709646737" sldId="214748371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8337927" sldId="214748371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758647996" sldId="214748371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91711697" sldId="214748371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41576210" sldId="214748372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2793685863" sldId="214748372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50388526" sldId="214748372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862857991" sldId="214748372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9555373" sldId="2147483724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42" v="30"/>
        <pc:sldMasterMkLst>
          <pc:docMk/>
          <pc:sldMasterMk cId="3562755065" sldId="2147483749"/>
        </pc:sldMasterMkLst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4513690" sldId="214748373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949306688" sldId="214748373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693512704" sldId="214748374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4585138" sldId="214748374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22195473" sldId="214748374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12608862" sldId="214748374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236765579" sldId="214748374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89111243" sldId="214748374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6480737" sldId="214748374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857413798" sldId="214748374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939882130" sldId="2147483748"/>
          </pc:sldLayoutMkLst>
        </pc:sldLayoutChg>
      </pc:sldMasterChg>
      <pc:sldMasterChg chg="add add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3853348795" sldId="2147483762"/>
        </pc:sldMasterMkLst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69686154" sldId="2147483751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23700121" sldId="2147483752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425689497" sldId="2147483753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108740656" sldId="2147483754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87280347" sldId="2147483755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031232687" sldId="2147483756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634905065" sldId="2147483757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75363527" sldId="2147483758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21708399" sldId="2147483759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50550452" sldId="2147483760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88885488" sldId="21474837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627D8-3384-4B44-855F-E40AA24A97C9}" type="datetimeFigureOut"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C5E4A-3729-4DAF-A653-5B5491075D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4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9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016" y="1508125"/>
            <a:ext cx="4440234" cy="1852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COMP 305</a:t>
            </a:r>
            <a:br>
              <a:rPr lang="en-US" sz="4100" dirty="0"/>
            </a:br>
            <a:r>
              <a:rPr lang="en-US" sz="4100" dirty="0"/>
              <a:t>Java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5333" y="3513077"/>
            <a:ext cx="3513600" cy="2014088"/>
          </a:xfrm>
        </p:spPr>
        <p:txBody>
          <a:bodyPr>
            <a:normAutofit/>
          </a:bodyPr>
          <a:lstStyle/>
          <a:p>
            <a:r>
              <a:rPr lang="en-US" dirty="0"/>
              <a:t>Khushbu Patel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D240E4-AACF-4D8F-504D-CBB39AA04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1" r="8490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  <p:grpSp>
        <p:nvGrpSpPr>
          <p:cNvPr id="35" name="Group 22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24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Region where the code is accessible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Denoted by { }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If and Else blocks are separate sections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Depending on where the variable is declared, the scope defers</a:t>
            </a:r>
          </a:p>
          <a:p>
            <a:pPr marL="0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C2F614-C4D2-F364-23B1-946FF8E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3059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Conditional logic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inputValue</a:t>
            </a:r>
            <a:r>
              <a:rPr lang="en-US" sz="2400" dirty="0">
                <a:solidFill>
                  <a:schemeClr val="tx1"/>
                </a:solidFill>
              </a:rPr>
              <a:t> &lt; 5)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    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          //Number is smaller than 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      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else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          //Number is greater than or equal to  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         }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  <a:endParaRPr lang="en-US" sz="24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C2F614-C4D2-F364-23B1-946FF8E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25813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While loops are just another way we can add decision making to our programs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While loops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allows code to be executed repeatedly, based on a Boolean condition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If condition is true it continues to execute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If condition is false it exits the loop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  <a:endParaRPr lang="en-US" sz="24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C2F614-C4D2-F364-23B1-946FF8E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225481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Errors/bugs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Syntax errors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ea typeface="+mn-lt"/>
                <a:cs typeface="+mn-lt"/>
              </a:rPr>
              <a:t>Syntax errors often cause your program to fail before it's even executed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Logic errors</a:t>
            </a:r>
            <a:endParaRPr lang="en-US" sz="2400" i="0" dirty="0">
              <a:solidFill>
                <a:schemeClr val="tx1"/>
              </a:solidFill>
            </a:endParaRPr>
          </a:p>
          <a:p>
            <a:pPr marL="1079500" lvl="2" indent="-35941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Will affect the desired output</a:t>
            </a:r>
            <a:endParaRPr lang="en-US" sz="2400" i="0" dirty="0">
              <a:solidFill>
                <a:schemeClr val="tx1"/>
              </a:solidFill>
            </a:endParaRPr>
          </a:p>
          <a:p>
            <a:pPr marL="1079500" lvl="2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Hard to find </a:t>
            </a:r>
          </a:p>
          <a:p>
            <a:pPr marL="1079500" lvl="2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Debugging can be of great help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C2F614-C4D2-F364-23B1-946FF8E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01472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3DD5-F366-1D76-70AF-C659342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164-7617-3DCA-0134-4CDB5C6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 algn="ctr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>
              <a:buNone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Difficult and meaningful will always bring more satisfaction than easy and 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meaningless. </a:t>
            </a:r>
          </a:p>
          <a:p>
            <a:pPr marL="359410" lvl="1">
              <a:buClr>
                <a:srgbClr val="8FA3A3"/>
              </a:buClr>
            </a:pPr>
            <a:r>
              <a:rPr lang="en-US" i="0"/>
              <a:t>                                                      -  Maxime Legace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Name the program same as the file name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</a:rPr>
              <a:t> Otherwise it throws errors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</a:rPr>
              <a:t>Case sensitive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</a:rPr>
              <a:t>App.java vs app.java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Signature of main method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</a:rPr>
              <a:t>public</a:t>
            </a:r>
            <a:r>
              <a:rPr lang="en-US" i="0" dirty="0">
                <a:ea typeface="+mn-lt"/>
                <a:cs typeface="+mn-lt"/>
              </a:rPr>
              <a:t> static void main(</a:t>
            </a:r>
            <a:r>
              <a:rPr lang="en-US" b="1" i="0" dirty="0">
                <a:ea typeface="+mn-lt"/>
                <a:cs typeface="+mn-lt"/>
              </a:rPr>
              <a:t>String</a:t>
            </a:r>
            <a:r>
              <a:rPr lang="en-US" i="0" dirty="0">
                <a:ea typeface="+mn-lt"/>
                <a:cs typeface="+mn-lt"/>
              </a:rPr>
              <a:t>[] </a:t>
            </a:r>
            <a:r>
              <a:rPr lang="en-US" i="0" dirty="0" err="1">
                <a:ea typeface="+mn-lt"/>
                <a:cs typeface="+mn-lt"/>
              </a:rPr>
              <a:t>args</a:t>
            </a:r>
            <a:r>
              <a:rPr lang="en-US" i="0" dirty="0">
                <a:ea typeface="+mn-lt"/>
                <a:cs typeface="+mn-lt"/>
              </a:rPr>
              <a:t>)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Path variable added but not saved </a:t>
            </a:r>
            <a:endParaRPr lang="en-US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2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What is data?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Represent data using data types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Categories of Datatypes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Primitive types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Reference types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Boolean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True or false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Int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Whole number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Double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Decimal number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Char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Single letter, symbol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 for Primitive 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1266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Reference Types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String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A sequence of characters with order</a:t>
            </a: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 for reference type string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Indexing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 err="1">
                <a:solidFill>
                  <a:schemeClr val="tx1"/>
                </a:solidFill>
              </a:rPr>
              <a:t>charAt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Indexing starting from 0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Demo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Concatenating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Syntax with "+"</a:t>
            </a:r>
          </a:p>
        </p:txBody>
      </p:sp>
    </p:spTree>
    <p:extLst>
      <p:ext uri="{BB962C8B-B14F-4D97-AF65-F5344CB8AC3E}">
        <p14:creationId xmlns:p14="http://schemas.microsoft.com/office/powerpoint/2010/main" val="385492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Scanner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System.in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Getting user input on console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Print the values entered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418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Order in which instructions are executed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 ran in sequence in which they are written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Conditional logic for execution of code blocks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If-else statements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While loops etc.</a:t>
            </a: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0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&lt; or &gt; signs are relational operators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Our conditional logic uses operators for comparison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It return a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value which decides whether the nested block of code will be executed or not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Other operators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&gt;= or &lt;= or == or !=</a:t>
            </a:r>
            <a:endParaRPr lang="en-US" sz="24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668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FrostyVTI</vt:lpstr>
      <vt:lpstr>COMP 305 Java Application Development</vt:lpstr>
      <vt:lpstr>Lab Learnings</vt:lpstr>
      <vt:lpstr>Datatypes</vt:lpstr>
      <vt:lpstr>Primitive</vt:lpstr>
      <vt:lpstr>Datatypes</vt:lpstr>
      <vt:lpstr>Reference Type - string</vt:lpstr>
      <vt:lpstr>Input-Output</vt:lpstr>
      <vt:lpstr>Control Flow</vt:lpstr>
      <vt:lpstr>Operators</vt:lpstr>
      <vt:lpstr>Scope</vt:lpstr>
      <vt:lpstr>If- Else statements</vt:lpstr>
      <vt:lpstr>While loops</vt:lpstr>
      <vt:lpstr>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1244</cp:revision>
  <dcterms:created xsi:type="dcterms:W3CDTF">2022-09-01T12:48:28Z</dcterms:created>
  <dcterms:modified xsi:type="dcterms:W3CDTF">2023-01-16T15:23:46Z</dcterms:modified>
</cp:coreProperties>
</file>