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2" r:id="rId2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AF825-CAC8-4B4D-ACC4-111019B4CA4E}" v="14" dt="2023-01-20T18:58:17.772"/>
    <p1510:client id="{C189EDAB-15D9-330E-3DAE-9C3C4F72CE7C}" v="19" dt="2023-01-21T17:47:27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bu Patel" userId="a0f79887-f3bd-44a9-92dc-c451cc9de605" providerId="ADAL" clId="{140AF825-CAC8-4B4D-ACC4-111019B4CA4E}"/>
    <pc:docChg chg="undo custSel addSld delSld modSld">
      <pc:chgData name="Khushbu Patel" userId="a0f79887-f3bd-44a9-92dc-c451cc9de605" providerId="ADAL" clId="{140AF825-CAC8-4B4D-ACC4-111019B4CA4E}" dt="2023-01-20T19:11:29.505" v="1014" actId="2711"/>
      <pc:docMkLst>
        <pc:docMk/>
      </pc:docMkLst>
      <pc:sldChg chg="del">
        <pc:chgData name="Khushbu Patel" userId="a0f79887-f3bd-44a9-92dc-c451cc9de605" providerId="ADAL" clId="{140AF825-CAC8-4B4D-ACC4-111019B4CA4E}" dt="2023-01-20T19:00:56.065" v="988" actId="47"/>
        <pc:sldMkLst>
          <pc:docMk/>
          <pc:sldMk cId="130784837" sldId="256"/>
        </pc:sldMkLst>
      </pc:sldChg>
      <pc:sldChg chg="del">
        <pc:chgData name="Khushbu Patel" userId="a0f79887-f3bd-44a9-92dc-c451cc9de605" providerId="ADAL" clId="{140AF825-CAC8-4B4D-ACC4-111019B4CA4E}" dt="2023-01-20T19:00:54.320" v="987" actId="47"/>
        <pc:sldMkLst>
          <pc:docMk/>
          <pc:sldMk cId="498595240" sldId="258"/>
        </pc:sldMkLst>
      </pc:sldChg>
      <pc:sldChg chg="modSp mod">
        <pc:chgData name="Khushbu Patel" userId="a0f79887-f3bd-44a9-92dc-c451cc9de605" providerId="ADAL" clId="{140AF825-CAC8-4B4D-ACC4-111019B4CA4E}" dt="2023-01-20T18:29:19.383" v="154" actId="27636"/>
        <pc:sldMkLst>
          <pc:docMk/>
          <pc:sldMk cId="717569166" sldId="260"/>
        </pc:sldMkLst>
        <pc:spChg chg="mod">
          <ac:chgData name="Khushbu Patel" userId="a0f79887-f3bd-44a9-92dc-c451cc9de605" providerId="ADAL" clId="{140AF825-CAC8-4B4D-ACC4-111019B4CA4E}" dt="2023-01-20T18:25:25.942" v="46" actId="20577"/>
          <ac:spMkLst>
            <pc:docMk/>
            <pc:sldMk cId="717569166" sldId="260"/>
            <ac:spMk id="2" creationId="{35C56145-E234-5DF4-C904-321468768D64}"/>
          </ac:spMkLst>
        </pc:spChg>
        <pc:spChg chg="mod">
          <ac:chgData name="Khushbu Patel" userId="a0f79887-f3bd-44a9-92dc-c451cc9de605" providerId="ADAL" clId="{140AF825-CAC8-4B4D-ACC4-111019B4CA4E}" dt="2023-01-20T18:29:19.383" v="154" actId="27636"/>
          <ac:spMkLst>
            <pc:docMk/>
            <pc:sldMk cId="717569166" sldId="260"/>
            <ac:spMk id="3" creationId="{67151FE0-370A-72B5-2AD0-0BFC0453CEA4}"/>
          </ac:spMkLst>
        </pc:spChg>
      </pc:sldChg>
      <pc:sldChg chg="modSp mod">
        <pc:chgData name="Khushbu Patel" userId="a0f79887-f3bd-44a9-92dc-c451cc9de605" providerId="ADAL" clId="{140AF825-CAC8-4B4D-ACC4-111019B4CA4E}" dt="2023-01-20T19:09:22.167" v="991" actId="207"/>
        <pc:sldMkLst>
          <pc:docMk/>
          <pc:sldMk cId="4018567853" sldId="261"/>
        </pc:sldMkLst>
        <pc:spChg chg="mod">
          <ac:chgData name="Khushbu Patel" userId="a0f79887-f3bd-44a9-92dc-c451cc9de605" providerId="ADAL" clId="{140AF825-CAC8-4B4D-ACC4-111019B4CA4E}" dt="2023-01-20T18:29:37.531" v="165" actId="20577"/>
          <ac:spMkLst>
            <pc:docMk/>
            <pc:sldMk cId="4018567853" sldId="261"/>
            <ac:spMk id="2" creationId="{35C56145-E234-5DF4-C904-321468768D64}"/>
          </ac:spMkLst>
        </pc:spChg>
        <pc:spChg chg="mod">
          <ac:chgData name="Khushbu Patel" userId="a0f79887-f3bd-44a9-92dc-c451cc9de605" providerId="ADAL" clId="{140AF825-CAC8-4B4D-ACC4-111019B4CA4E}" dt="2023-01-20T19:09:22.167" v="991" actId="207"/>
          <ac:spMkLst>
            <pc:docMk/>
            <pc:sldMk cId="4018567853" sldId="261"/>
            <ac:spMk id="3" creationId="{67151FE0-370A-72B5-2AD0-0BFC0453CEA4}"/>
          </ac:spMkLst>
        </pc:spChg>
      </pc:sldChg>
      <pc:sldChg chg="modSp add mod">
        <pc:chgData name="Khushbu Patel" userId="a0f79887-f3bd-44a9-92dc-c451cc9de605" providerId="ADAL" clId="{140AF825-CAC8-4B4D-ACC4-111019B4CA4E}" dt="2023-01-20T19:10:02.638" v="999" actId="115"/>
        <pc:sldMkLst>
          <pc:docMk/>
          <pc:sldMk cId="3661421380" sldId="262"/>
        </pc:sldMkLst>
        <pc:spChg chg="mod">
          <ac:chgData name="Khushbu Patel" userId="a0f79887-f3bd-44a9-92dc-c451cc9de605" providerId="ADAL" clId="{140AF825-CAC8-4B4D-ACC4-111019B4CA4E}" dt="2023-01-20T18:35:27.649" v="415" actId="20577"/>
          <ac:spMkLst>
            <pc:docMk/>
            <pc:sldMk cId="3661421380" sldId="262"/>
            <ac:spMk id="2" creationId="{35C56145-E234-5DF4-C904-321468768D64}"/>
          </ac:spMkLst>
        </pc:spChg>
        <pc:spChg chg="mod">
          <ac:chgData name="Khushbu Patel" userId="a0f79887-f3bd-44a9-92dc-c451cc9de605" providerId="ADAL" clId="{140AF825-CAC8-4B4D-ACC4-111019B4CA4E}" dt="2023-01-20T19:10:02.638" v="999" actId="115"/>
          <ac:spMkLst>
            <pc:docMk/>
            <pc:sldMk cId="3661421380" sldId="262"/>
            <ac:spMk id="3" creationId="{67151FE0-370A-72B5-2AD0-0BFC0453CEA4}"/>
          </ac:spMkLst>
        </pc:spChg>
      </pc:sldChg>
      <pc:sldChg chg="modSp add mod">
        <pc:chgData name="Khushbu Patel" userId="a0f79887-f3bd-44a9-92dc-c451cc9de605" providerId="ADAL" clId="{140AF825-CAC8-4B4D-ACC4-111019B4CA4E}" dt="2023-01-20T19:10:21.378" v="1000" actId="2711"/>
        <pc:sldMkLst>
          <pc:docMk/>
          <pc:sldMk cId="4009870295" sldId="263"/>
        </pc:sldMkLst>
        <pc:spChg chg="mod">
          <ac:chgData name="Khushbu Patel" userId="a0f79887-f3bd-44a9-92dc-c451cc9de605" providerId="ADAL" clId="{140AF825-CAC8-4B4D-ACC4-111019B4CA4E}" dt="2023-01-20T18:37:06.854" v="453" actId="20577"/>
          <ac:spMkLst>
            <pc:docMk/>
            <pc:sldMk cId="4009870295" sldId="263"/>
            <ac:spMk id="2" creationId="{35C56145-E234-5DF4-C904-321468768D64}"/>
          </ac:spMkLst>
        </pc:spChg>
        <pc:spChg chg="mod">
          <ac:chgData name="Khushbu Patel" userId="a0f79887-f3bd-44a9-92dc-c451cc9de605" providerId="ADAL" clId="{140AF825-CAC8-4B4D-ACC4-111019B4CA4E}" dt="2023-01-20T19:10:21.378" v="1000" actId="2711"/>
          <ac:spMkLst>
            <pc:docMk/>
            <pc:sldMk cId="4009870295" sldId="263"/>
            <ac:spMk id="3" creationId="{67151FE0-370A-72B5-2AD0-0BFC0453CEA4}"/>
          </ac:spMkLst>
        </pc:spChg>
      </pc:sldChg>
      <pc:sldChg chg="modSp add mod">
        <pc:chgData name="Khushbu Patel" userId="a0f79887-f3bd-44a9-92dc-c451cc9de605" providerId="ADAL" clId="{140AF825-CAC8-4B4D-ACC4-111019B4CA4E}" dt="2023-01-20T19:10:54.768" v="1010" actId="115"/>
        <pc:sldMkLst>
          <pc:docMk/>
          <pc:sldMk cId="1226793280" sldId="264"/>
        </pc:sldMkLst>
        <pc:spChg chg="mod">
          <ac:chgData name="Khushbu Patel" userId="a0f79887-f3bd-44a9-92dc-c451cc9de605" providerId="ADAL" clId="{140AF825-CAC8-4B4D-ACC4-111019B4CA4E}" dt="2023-01-20T18:39:32.520" v="688" actId="20577"/>
          <ac:spMkLst>
            <pc:docMk/>
            <pc:sldMk cId="1226793280" sldId="264"/>
            <ac:spMk id="2" creationId="{35C56145-E234-5DF4-C904-321468768D64}"/>
          </ac:spMkLst>
        </pc:spChg>
        <pc:spChg chg="mod">
          <ac:chgData name="Khushbu Patel" userId="a0f79887-f3bd-44a9-92dc-c451cc9de605" providerId="ADAL" clId="{140AF825-CAC8-4B4D-ACC4-111019B4CA4E}" dt="2023-01-20T19:10:54.768" v="1010" actId="115"/>
          <ac:spMkLst>
            <pc:docMk/>
            <pc:sldMk cId="1226793280" sldId="264"/>
            <ac:spMk id="3" creationId="{67151FE0-370A-72B5-2AD0-0BFC0453CEA4}"/>
          </ac:spMkLst>
        </pc:spChg>
      </pc:sldChg>
      <pc:sldChg chg="modSp add mod">
        <pc:chgData name="Khushbu Patel" userId="a0f79887-f3bd-44a9-92dc-c451cc9de605" providerId="ADAL" clId="{140AF825-CAC8-4B4D-ACC4-111019B4CA4E}" dt="2023-01-20T19:11:03.657" v="1011" actId="2711"/>
        <pc:sldMkLst>
          <pc:docMk/>
          <pc:sldMk cId="1995328749" sldId="265"/>
        </pc:sldMkLst>
        <pc:spChg chg="mod">
          <ac:chgData name="Khushbu Patel" userId="a0f79887-f3bd-44a9-92dc-c451cc9de605" providerId="ADAL" clId="{140AF825-CAC8-4B4D-ACC4-111019B4CA4E}" dt="2023-01-20T18:42:53.456" v="733" actId="20577"/>
          <ac:spMkLst>
            <pc:docMk/>
            <pc:sldMk cId="1995328749" sldId="265"/>
            <ac:spMk id="2" creationId="{35C56145-E234-5DF4-C904-321468768D64}"/>
          </ac:spMkLst>
        </pc:spChg>
        <pc:spChg chg="mod">
          <ac:chgData name="Khushbu Patel" userId="a0f79887-f3bd-44a9-92dc-c451cc9de605" providerId="ADAL" clId="{140AF825-CAC8-4B4D-ACC4-111019B4CA4E}" dt="2023-01-20T19:11:03.657" v="1011" actId="2711"/>
          <ac:spMkLst>
            <pc:docMk/>
            <pc:sldMk cId="1995328749" sldId="265"/>
            <ac:spMk id="3" creationId="{67151FE0-370A-72B5-2AD0-0BFC0453CEA4}"/>
          </ac:spMkLst>
        </pc:spChg>
      </pc:sldChg>
      <pc:sldChg chg="add del">
        <pc:chgData name="Khushbu Patel" userId="a0f79887-f3bd-44a9-92dc-c451cc9de605" providerId="ADAL" clId="{140AF825-CAC8-4B4D-ACC4-111019B4CA4E}" dt="2023-01-20T18:43:32.366" v="735"/>
        <pc:sldMkLst>
          <pc:docMk/>
          <pc:sldMk cId="554935191" sldId="266"/>
        </pc:sldMkLst>
      </pc:sldChg>
      <pc:sldChg chg="add del">
        <pc:chgData name="Khushbu Patel" userId="a0f79887-f3bd-44a9-92dc-c451cc9de605" providerId="ADAL" clId="{140AF825-CAC8-4B4D-ACC4-111019B4CA4E}" dt="2023-01-20T18:43:42.481" v="737"/>
        <pc:sldMkLst>
          <pc:docMk/>
          <pc:sldMk cId="1978585730" sldId="266"/>
        </pc:sldMkLst>
      </pc:sldChg>
      <pc:sldChg chg="modSp add mod">
        <pc:chgData name="Khushbu Patel" userId="a0f79887-f3bd-44a9-92dc-c451cc9de605" providerId="ADAL" clId="{140AF825-CAC8-4B4D-ACC4-111019B4CA4E}" dt="2023-01-20T19:11:14.704" v="1012" actId="2711"/>
        <pc:sldMkLst>
          <pc:docMk/>
          <pc:sldMk cId="2163290996" sldId="266"/>
        </pc:sldMkLst>
        <pc:spChg chg="mod">
          <ac:chgData name="Khushbu Patel" userId="a0f79887-f3bd-44a9-92dc-c451cc9de605" providerId="ADAL" clId="{140AF825-CAC8-4B4D-ACC4-111019B4CA4E}" dt="2023-01-20T18:52:04.866" v="850" actId="20577"/>
          <ac:spMkLst>
            <pc:docMk/>
            <pc:sldMk cId="2163290996" sldId="266"/>
            <ac:spMk id="2" creationId="{35C56145-E234-5DF4-C904-321468768D64}"/>
          </ac:spMkLst>
        </pc:spChg>
        <pc:spChg chg="mod">
          <ac:chgData name="Khushbu Patel" userId="a0f79887-f3bd-44a9-92dc-c451cc9de605" providerId="ADAL" clId="{140AF825-CAC8-4B4D-ACC4-111019B4CA4E}" dt="2023-01-20T19:11:14.704" v="1012" actId="2711"/>
          <ac:spMkLst>
            <pc:docMk/>
            <pc:sldMk cId="2163290996" sldId="266"/>
            <ac:spMk id="3" creationId="{67151FE0-370A-72B5-2AD0-0BFC0453CEA4}"/>
          </ac:spMkLst>
        </pc:spChg>
      </pc:sldChg>
      <pc:sldChg chg="modSp add mod">
        <pc:chgData name="Khushbu Patel" userId="a0f79887-f3bd-44a9-92dc-c451cc9de605" providerId="ADAL" clId="{140AF825-CAC8-4B4D-ACC4-111019B4CA4E}" dt="2023-01-20T19:11:29.505" v="1014" actId="2711"/>
        <pc:sldMkLst>
          <pc:docMk/>
          <pc:sldMk cId="2629325717" sldId="267"/>
        </pc:sldMkLst>
        <pc:spChg chg="mod">
          <ac:chgData name="Khushbu Patel" userId="a0f79887-f3bd-44a9-92dc-c451cc9de605" providerId="ADAL" clId="{140AF825-CAC8-4B4D-ACC4-111019B4CA4E}" dt="2023-01-20T18:55:51.212" v="934" actId="20577"/>
          <ac:spMkLst>
            <pc:docMk/>
            <pc:sldMk cId="2629325717" sldId="267"/>
            <ac:spMk id="2" creationId="{35C56145-E234-5DF4-C904-321468768D64}"/>
          </ac:spMkLst>
        </pc:spChg>
        <pc:spChg chg="mod">
          <ac:chgData name="Khushbu Patel" userId="a0f79887-f3bd-44a9-92dc-c451cc9de605" providerId="ADAL" clId="{140AF825-CAC8-4B4D-ACC4-111019B4CA4E}" dt="2023-01-20T19:11:29.505" v="1014" actId="2711"/>
          <ac:spMkLst>
            <pc:docMk/>
            <pc:sldMk cId="2629325717" sldId="267"/>
            <ac:spMk id="3" creationId="{67151FE0-370A-72B5-2AD0-0BFC0453CEA4}"/>
          </ac:spMkLst>
        </pc:spChg>
      </pc:sldChg>
      <pc:sldChg chg="addSp delSp modSp add del mod modClrScheme chgLayout">
        <pc:chgData name="Khushbu Patel" userId="a0f79887-f3bd-44a9-92dc-c451cc9de605" providerId="ADAL" clId="{140AF825-CAC8-4B4D-ACC4-111019B4CA4E}" dt="2023-01-20T19:00:11.704" v="979" actId="47"/>
        <pc:sldMkLst>
          <pc:docMk/>
          <pc:sldMk cId="459784903" sldId="268"/>
        </pc:sldMkLst>
        <pc:spChg chg="add del mod ord">
          <ac:chgData name="Khushbu Patel" userId="a0f79887-f3bd-44a9-92dc-c451cc9de605" providerId="ADAL" clId="{140AF825-CAC8-4B4D-ACC4-111019B4CA4E}" dt="2023-01-20T18:58:50.509" v="974" actId="700"/>
          <ac:spMkLst>
            <pc:docMk/>
            <pc:sldMk cId="459784903" sldId="268"/>
            <ac:spMk id="2" creationId="{35C56145-E234-5DF4-C904-321468768D64}"/>
          </ac:spMkLst>
        </pc:spChg>
        <pc:spChg chg="mod ord">
          <ac:chgData name="Khushbu Patel" userId="a0f79887-f3bd-44a9-92dc-c451cc9de605" providerId="ADAL" clId="{140AF825-CAC8-4B4D-ACC4-111019B4CA4E}" dt="2023-01-20T18:58:57.292" v="976" actId="5793"/>
          <ac:spMkLst>
            <pc:docMk/>
            <pc:sldMk cId="459784903" sldId="268"/>
            <ac:spMk id="3" creationId="{67151FE0-370A-72B5-2AD0-0BFC0453CEA4}"/>
          </ac:spMkLst>
        </pc:spChg>
        <pc:spChg chg="add del mod ord">
          <ac:chgData name="Khushbu Patel" userId="a0f79887-f3bd-44a9-92dc-c451cc9de605" providerId="ADAL" clId="{140AF825-CAC8-4B4D-ACC4-111019B4CA4E}" dt="2023-01-20T18:58:50.509" v="974" actId="700"/>
          <ac:spMkLst>
            <pc:docMk/>
            <pc:sldMk cId="459784903" sldId="268"/>
            <ac:spMk id="4" creationId="{A2BFD2C1-0D0D-D68B-2402-0B81B15D5A41}"/>
          </ac:spMkLst>
        </pc:spChg>
      </pc:sldChg>
      <pc:sldChg chg="add del">
        <pc:chgData name="Khushbu Patel" userId="a0f79887-f3bd-44a9-92dc-c451cc9de605" providerId="ADAL" clId="{140AF825-CAC8-4B4D-ACC4-111019B4CA4E}" dt="2023-01-20T18:58:12.712" v="969"/>
        <pc:sldMkLst>
          <pc:docMk/>
          <pc:sldMk cId="1551571224" sldId="268"/>
        </pc:sldMkLst>
      </pc:sldChg>
      <pc:sldChg chg="modSp add mod">
        <pc:chgData name="Khushbu Patel" userId="a0f79887-f3bd-44a9-92dc-c451cc9de605" providerId="ADAL" clId="{140AF825-CAC8-4B4D-ACC4-111019B4CA4E}" dt="2023-01-20T19:00:47.178" v="986" actId="2711"/>
        <pc:sldMkLst>
          <pc:docMk/>
          <pc:sldMk cId="4066551818" sldId="269"/>
        </pc:sldMkLst>
        <pc:spChg chg="mod">
          <ac:chgData name="Khushbu Patel" userId="a0f79887-f3bd-44a9-92dc-c451cc9de605" providerId="ADAL" clId="{140AF825-CAC8-4B4D-ACC4-111019B4CA4E}" dt="2023-01-20T19:00:47.178" v="986" actId="2711"/>
          <ac:spMkLst>
            <pc:docMk/>
            <pc:sldMk cId="4066551818" sldId="269"/>
            <ac:spMk id="3" creationId="{30CE2164-7617-3DCA-0134-4CDB5C60470C}"/>
          </ac:spMkLst>
        </pc:spChg>
      </pc:sldChg>
    </pc:docChg>
  </pc:docChgLst>
  <pc:docChgLst>
    <pc:chgData name="Khushbu Patel" userId="S::kpatel@sl.on.ca::a0f79887-f3bd-44a9-92dc-c451cc9de605" providerId="AD" clId="Web-{C189EDAB-15D9-330E-3DAE-9C3C4F72CE7C}"/>
    <pc:docChg chg="modSld">
      <pc:chgData name="Khushbu Patel" userId="S::kpatel@sl.on.ca::a0f79887-f3bd-44a9-92dc-c451cc9de605" providerId="AD" clId="Web-{C189EDAB-15D9-330E-3DAE-9C3C4F72CE7C}" dt="2023-01-21T17:47:25.848" v="15" actId="20577"/>
      <pc:docMkLst>
        <pc:docMk/>
      </pc:docMkLst>
      <pc:sldChg chg="modSp">
        <pc:chgData name="Khushbu Patel" userId="S::kpatel@sl.on.ca::a0f79887-f3bd-44a9-92dc-c451cc9de605" providerId="AD" clId="Web-{C189EDAB-15D9-330E-3DAE-9C3C4F72CE7C}" dt="2023-01-21T17:47:25.848" v="15" actId="20577"/>
        <pc:sldMkLst>
          <pc:docMk/>
          <pc:sldMk cId="4018567853" sldId="261"/>
        </pc:sldMkLst>
        <pc:spChg chg="mod">
          <ac:chgData name="Khushbu Patel" userId="S::kpatel@sl.on.ca::a0f79887-f3bd-44a9-92dc-c451cc9de605" providerId="AD" clId="Web-{C189EDAB-15D9-330E-3DAE-9C3C4F72CE7C}" dt="2023-01-21T17:47:25.848" v="15" actId="20577"/>
          <ac:spMkLst>
            <pc:docMk/>
            <pc:sldMk cId="4018567853" sldId="261"/>
            <ac:spMk id="3" creationId="{67151FE0-370A-72B5-2AD0-0BFC0453CEA4}"/>
          </ac:spMkLst>
        </pc:spChg>
      </pc:sldChg>
      <pc:sldChg chg="modSp">
        <pc:chgData name="Khushbu Patel" userId="S::kpatel@sl.on.ca::a0f79887-f3bd-44a9-92dc-c451cc9de605" providerId="AD" clId="Web-{C189EDAB-15D9-330E-3DAE-9C3C4F72CE7C}" dt="2023-01-21T17:46:59.863" v="9" actId="20577"/>
        <pc:sldMkLst>
          <pc:docMk/>
          <pc:sldMk cId="3661421380" sldId="262"/>
        </pc:sldMkLst>
        <pc:spChg chg="mod">
          <ac:chgData name="Khushbu Patel" userId="S::kpatel@sl.on.ca::a0f79887-f3bd-44a9-92dc-c451cc9de605" providerId="AD" clId="Web-{C189EDAB-15D9-330E-3DAE-9C3C4F72CE7C}" dt="2023-01-21T17:46:59.863" v="9" actId="20577"/>
          <ac:spMkLst>
            <pc:docMk/>
            <pc:sldMk cId="3661421380" sldId="262"/>
            <ac:spMk id="3" creationId="{67151FE0-370A-72B5-2AD0-0BFC0453CEA4}"/>
          </ac:spMkLst>
        </pc:spChg>
      </pc:sldChg>
      <pc:sldChg chg="modSp">
        <pc:chgData name="Khushbu Patel" userId="S::kpatel@sl.on.ca::a0f79887-f3bd-44a9-92dc-c451cc9de605" providerId="AD" clId="Web-{C189EDAB-15D9-330E-3DAE-9C3C4F72CE7C}" dt="2023-01-21T17:47:14.504" v="13" actId="20577"/>
        <pc:sldMkLst>
          <pc:docMk/>
          <pc:sldMk cId="1226793280" sldId="264"/>
        </pc:sldMkLst>
        <pc:spChg chg="mod">
          <ac:chgData name="Khushbu Patel" userId="S::kpatel@sl.on.ca::a0f79887-f3bd-44a9-92dc-c451cc9de605" providerId="AD" clId="Web-{C189EDAB-15D9-330E-3DAE-9C3C4F72CE7C}" dt="2023-01-21T17:47:14.504" v="13" actId="20577"/>
          <ac:spMkLst>
            <pc:docMk/>
            <pc:sldMk cId="1226793280" sldId="264"/>
            <ac:spMk id="3" creationId="{67151FE0-370A-72B5-2AD0-0BFC0453CE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033E-EA9B-FCB4-AE3C-4A9DB659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A3587-65E9-956C-58FC-0539838C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89F2-934F-7462-6654-AE74D27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9AFA-F435-58E6-D00F-AF02C133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D33F-EB3D-0D5D-059A-3DE6252B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24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E218-08AB-90FD-8D0D-C3D48AF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35B77-DB22-0ECB-9A43-838734394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F30D-AA56-5B6B-1729-CBB8E16B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4C46-AE9F-0901-A9A0-2CDFC81B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B7ED-897F-58E0-EEEF-267C52BE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7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84EBA-B310-10EC-9637-9DFF9A03B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DB81A-DDC7-325C-C684-B26F6D5DF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9DCC-B91F-6F31-9539-42A92D57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3DFD-C679-8F1D-5320-F362D3B7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66EA-BB33-AF1A-676F-B7380A9E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85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0EAF-6EDF-FC44-E4F8-AA83CC0A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2AE6-4ED6-D38C-8B44-017688D3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E203-0B75-404A-22DB-AD0CC72C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C755-8E1D-7C24-573C-1849B686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1F1C-58CF-8098-07AD-D4729907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8FC6-CD21-5C7C-FD64-F35190EC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B70C-684E-6DB5-3EBE-C9EF715C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7A9C-DF1C-8CBE-F3EA-D252A3B9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BD4D-597F-D662-2E3E-C43AF65B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7282-62A5-962A-D47E-F4D48E71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53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BB44-9351-2366-F4B2-103079C0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9A94-F4CD-A220-354E-7DCA0115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C4ABC-999B-9B75-A003-B68A18BC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2146-86BF-87DA-B08F-38B9ED7E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A9824-E12A-DAF5-2BE8-2CDB9495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EC20-C250-0C25-9464-60182AEE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23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ABCF-80D2-F173-CA13-0C3559C0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DE272-618E-4D6B-4BD3-B1D93B9B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13AE1-209F-9A18-B354-808DAA45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14BF7-8B71-29BD-D89D-EB3F9E926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C72BF-0483-69ED-D60F-C2ADF070D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8BE9F-F733-2AEC-DBD1-A577F388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2693E-798E-F0F1-3F50-D34F4CDE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5D53E-AEC8-C02F-F520-537D20A2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0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2BE2-2A2A-DB61-B7E5-02E5EDE5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879E9-98DE-C869-367E-CCD0D031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AFC6E-9990-0C18-C4C2-9CEE3A84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7225B-FE79-B58D-5AC6-424725C8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02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DEF9E-9050-C36D-624B-AF429F27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3C3C0-B3EC-3181-3C84-E652920B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712BE-BC7D-9DB1-1606-B7893A7D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64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4384-C4B2-4DCA-4DCA-8A4EE700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CD25-D027-39EA-E3F1-849AE222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B4C37-BE8E-2E72-4803-F166D626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6B45B-F5A6-D8A3-810F-71337FC0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B11C-2F15-76F8-BBE4-A0BD7280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544DA-7479-4778-6B7B-4F733072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25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ABCD-DD76-8FAF-91AA-AEBF14A0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CB7C1-FF26-7920-8D3E-B186B0701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4DBA0-C51A-0149-794A-427E4814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C40E5-915C-E064-5B41-A833D67E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81470-2B6B-0001-A99C-DF3A168C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5A961-A719-E3AE-8D52-B2A49D4B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8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BDC2A-C83E-985D-0BF0-499EF29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2B10A-ABCA-EEA3-D69A-5CE95F6F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C405-4540-186C-4902-C5119689B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DB9B-27C6-41EF-8DF5-63BF378092CC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4DE5-4ED9-C404-F5AD-AA7CE7AFA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4D2D-56AF-826B-C046-21A2C8BF7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4F31-92CD-4527-B647-A84D7744B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20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016" y="1508125"/>
            <a:ext cx="4440234" cy="1852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COMP 305</a:t>
            </a:r>
            <a:br>
              <a:rPr lang="en-US" sz="4100" dirty="0"/>
            </a:br>
            <a:r>
              <a:rPr lang="en-US" sz="4100" dirty="0"/>
              <a:t>Java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5333" y="3513077"/>
            <a:ext cx="3513600" cy="2014088"/>
          </a:xfrm>
        </p:spPr>
        <p:txBody>
          <a:bodyPr>
            <a:normAutofit/>
          </a:bodyPr>
          <a:lstStyle/>
          <a:p>
            <a:r>
              <a:rPr lang="en-US" dirty="0"/>
              <a:t>Khushbu Patel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BD240E4-AACF-4D8F-504D-CBB39AA04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1" r="8490"/>
          <a:stretch/>
        </p:blipFill>
        <p:spPr>
          <a:xfrm>
            <a:off x="540988" y="540000"/>
            <a:ext cx="6113811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145-E234-5DF4-C904-32146876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928" y="309025"/>
            <a:ext cx="10115672" cy="1112836"/>
          </a:xfrm>
        </p:spPr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1FE0-370A-72B5-2AD0-0BFC0453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GitHub is an online software development platform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It's used for storing, tracking, and collaborating on software projects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It makes it easy for developers to share code files and collaborate with other developers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You can visit anyone’s profile and see what projects they own and contribute to</a:t>
            </a:r>
          </a:p>
        </p:txBody>
      </p:sp>
    </p:spTree>
    <p:extLst>
      <p:ext uri="{BB962C8B-B14F-4D97-AF65-F5344CB8AC3E}">
        <p14:creationId xmlns:p14="http://schemas.microsoft.com/office/powerpoint/2010/main" val="262932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3DD5-F366-1D76-70AF-C6593420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2164-7617-3DCA-0134-4CDB5C60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 algn="ctr">
              <a:buNone/>
            </a:pP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0" indent="0" algn="ctr">
              <a:buNone/>
            </a:pPr>
            <a:r>
              <a:rPr lang="en-US" i="0" dirty="0">
                <a:solidFill>
                  <a:srgbClr val="222222"/>
                </a:solidFill>
                <a:effectLst/>
              </a:rPr>
              <a:t>To improve is to change; to be perfect is to change often.</a:t>
            </a:r>
          </a:p>
          <a:p>
            <a:pPr marL="0" indent="0" algn="ctr">
              <a:buNone/>
            </a:pPr>
            <a:r>
              <a:rPr lang="en-US" i="0" dirty="0">
                <a:solidFill>
                  <a:srgbClr val="222222"/>
                </a:solidFill>
                <a:effectLst/>
              </a:rPr>
              <a:t>- Winston Churchill</a:t>
            </a:r>
          </a:p>
          <a:p>
            <a:pPr marL="0" indent="0">
              <a:buNone/>
            </a:pPr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5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145-E234-5DF4-C904-3214687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1FE0-370A-72B5-2AD0-0BFC0453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Git- better to do it from the Visual studio code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Install the Extension Pack for Java </a:t>
            </a:r>
          </a:p>
          <a:p>
            <a:pPr marL="1079410" lvl="2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Demo</a:t>
            </a:r>
          </a:p>
          <a:p>
            <a:pPr marL="1079410" lvl="2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It might require a higher version of </a:t>
            </a:r>
            <a:r>
              <a:rPr lang="en-US" dirty="0" err="1">
                <a:solidFill>
                  <a:srgbClr val="000000">
                    <a:alpha val="60000"/>
                  </a:srgbClr>
                </a:solidFill>
              </a:rPr>
              <a:t>jdk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All the code should be within the try block, not outside it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Make sure you are not overwriting the existing file</a:t>
            </a:r>
          </a:p>
        </p:txBody>
      </p:sp>
    </p:spTree>
    <p:extLst>
      <p:ext uri="{BB962C8B-B14F-4D97-AF65-F5344CB8AC3E}">
        <p14:creationId xmlns:p14="http://schemas.microsoft.com/office/powerpoint/2010/main" val="421642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145-E234-5DF4-C904-3214687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Source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1FE0-370A-72B5-2AD0-0BFC0453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b="0" i="0" dirty="0">
                <a:solidFill>
                  <a:srgbClr val="666666"/>
                </a:solidFill>
                <a:effectLst/>
              </a:rPr>
              <a:t>Source control is the tracking and management of changes to code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rgbClr val="666666"/>
                </a:solidFill>
                <a:effectLst/>
              </a:rPr>
              <a:t> It ensures that developers are always working on the right version of source code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help software teams manage changes to source code over time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4D4D4D"/>
                </a:solidFill>
              </a:rPr>
              <a:t>Also referred to as Version control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If a mistake is made, compare earlier versions of the code to help fix the mistake or even revert back</a:t>
            </a:r>
            <a:endParaRPr lang="en-US" b="0" i="0" dirty="0">
              <a:solidFill>
                <a:srgbClr val="6666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756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145-E234-5DF4-C904-3214687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Source Control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1FE0-370A-72B5-2AD0-0BFC0453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Source control management 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</a:rPr>
              <a:t>(SCM) refers to tools that help you keep track of your code with a complete history of changes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More specifically track modifications to a source code </a:t>
            </a:r>
            <a:r>
              <a:rPr lang="en-US" b="1" i="0" dirty="0">
                <a:solidFill>
                  <a:schemeClr val="tx1"/>
                </a:solidFill>
                <a:effectLst/>
              </a:rPr>
              <a:t>repository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 SCM tracks a running history of changes to a code base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="0" i="0" dirty="0">
                <a:solidFill>
                  <a:schemeClr val="tx1"/>
                </a:solidFill>
                <a:effectLst/>
              </a:rPr>
              <a:t>elps resolve conflicts when merging updates from multiple team members</a:t>
            </a:r>
          </a:p>
        </p:txBody>
      </p:sp>
    </p:spTree>
    <p:extLst>
      <p:ext uri="{BB962C8B-B14F-4D97-AF65-F5344CB8AC3E}">
        <p14:creationId xmlns:p14="http://schemas.microsoft.com/office/powerpoint/2010/main" val="401856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145-E234-5DF4-C904-32146876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09025"/>
            <a:ext cx="10213200" cy="1112836"/>
          </a:xfrm>
        </p:spPr>
        <p:txBody>
          <a:bodyPr/>
          <a:lstStyle/>
          <a:p>
            <a:r>
              <a:rPr lang="en-US" dirty="0"/>
              <a:t>What is Source Control Management?          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1FE0-370A-72B5-2AD0-0BFC0453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Once SCM has started tracking all the changes to a project over time, a detailed historical record of the project</a:t>
            </a:r>
            <a:r>
              <a:rPr lang="en-US" dirty="0">
                <a:solidFill>
                  <a:schemeClr val="tx1"/>
                </a:solidFill>
              </a:rPr>
              <a:t>’s history</a:t>
            </a:r>
            <a:r>
              <a:rPr lang="en-US" b="0" i="0" dirty="0">
                <a:solidFill>
                  <a:schemeClr val="tx1"/>
                </a:solidFill>
                <a:effectLst/>
              </a:rPr>
              <a:t> is created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The historical record can then be used to </a:t>
            </a:r>
            <a:r>
              <a:rPr lang="en-US" dirty="0">
                <a:solidFill>
                  <a:schemeClr val="tx1"/>
                </a:solidFill>
              </a:rPr>
              <a:t>undo changes </a:t>
            </a:r>
            <a:r>
              <a:rPr lang="en-US" b="0" i="0" dirty="0">
                <a:solidFill>
                  <a:schemeClr val="tx1"/>
                </a:solidFill>
                <a:effectLst/>
              </a:rPr>
              <a:t>to the codebase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The SCM can instantly revert the codebase back to a previous point in time. </a:t>
            </a:r>
          </a:p>
        </p:txBody>
      </p:sp>
    </p:spTree>
    <p:extLst>
      <p:ext uri="{BB962C8B-B14F-4D97-AF65-F5344CB8AC3E}">
        <p14:creationId xmlns:p14="http://schemas.microsoft.com/office/powerpoint/2010/main" val="366142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145-E234-5DF4-C904-32146876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928" y="309025"/>
            <a:ext cx="10115672" cy="1112836"/>
          </a:xfrm>
        </p:spPr>
        <p:txBody>
          <a:bodyPr/>
          <a:lstStyle/>
          <a:p>
            <a:r>
              <a:rPr lang="en-US" dirty="0"/>
              <a:t>SCM -takeaways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1FE0-370A-72B5-2AD0-0BFC0453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Commit often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Make detailed notes (commit messages)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Always review changes before committing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Ensure you are working on latest version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Use appropriate B</a:t>
            </a:r>
            <a:r>
              <a:rPr lang="en-US" dirty="0">
                <a:solidFill>
                  <a:srgbClr val="4D4D4D"/>
                </a:solidFill>
              </a:rPr>
              <a:t>ranches</a:t>
            </a:r>
            <a:endParaRPr lang="en-US" b="0" i="0" dirty="0">
              <a:solidFill>
                <a:srgbClr val="4D4D4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987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145-E234-5DF4-C904-32146876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928" y="309025"/>
            <a:ext cx="10115672" cy="1112836"/>
          </a:xfrm>
        </p:spPr>
        <p:txBody>
          <a:bodyPr/>
          <a:lstStyle/>
          <a:p>
            <a:r>
              <a:rPr lang="en-US" dirty="0"/>
              <a:t>Visual Studio Code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1FE0-370A-72B5-2AD0-0BFC0453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Visual Studio Code has integrated source control management (SCM) </a:t>
            </a:r>
          </a:p>
          <a:p>
            <a:pPr marL="1078865" lvl="2" indent="-359410">
              <a:buChar char="v"/>
            </a:pPr>
            <a:r>
              <a:rPr lang="en-US" dirty="0">
                <a:solidFill>
                  <a:schemeClr val="tx1"/>
                </a:solidFill>
              </a:rPr>
              <a:t>It</a:t>
            </a:r>
            <a:r>
              <a:rPr lang="en-US" b="0" i="0" dirty="0">
                <a:solidFill>
                  <a:schemeClr val="tx1"/>
                </a:solidFill>
                <a:effectLst/>
              </a:rPr>
              <a:t> includes Git support out-of-the-box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Many other source control providers are available</a:t>
            </a:r>
          </a:p>
          <a:p>
            <a:pPr marL="1078865" lvl="2" indent="-359410">
              <a:buChar char="v"/>
            </a:pP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b="0" i="0" dirty="0">
                <a:solidFill>
                  <a:schemeClr val="tx1"/>
                </a:solidFill>
                <a:effectLst/>
              </a:rPr>
              <a:t> through extensions on the VS Code Marketplace</a:t>
            </a:r>
          </a:p>
        </p:txBody>
      </p:sp>
    </p:spTree>
    <p:extLst>
      <p:ext uri="{BB962C8B-B14F-4D97-AF65-F5344CB8AC3E}">
        <p14:creationId xmlns:p14="http://schemas.microsoft.com/office/powerpoint/2010/main" val="122679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145-E234-5DF4-C904-32146876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928" y="309025"/>
            <a:ext cx="10115672" cy="1112836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1FE0-370A-72B5-2AD0-0BFC0453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Git is the most widely used modern version control system in the world today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A number of software projects rely on Git for version control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4D4D4D"/>
                </a:solidFill>
              </a:rPr>
              <a:t>It</a:t>
            </a:r>
            <a:r>
              <a:rPr lang="en-US" b="0" i="0" dirty="0">
                <a:solidFill>
                  <a:srgbClr val="4D4D4D"/>
                </a:solidFill>
                <a:effectLst/>
              </a:rPr>
              <a:t> works well on a wide range of IDEs (Integrated Development Environments)</a:t>
            </a:r>
          </a:p>
          <a:p>
            <a:pPr marL="359410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Git has been designed with strong</a:t>
            </a:r>
          </a:p>
          <a:p>
            <a:pPr marL="1079410" lvl="2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 performance</a:t>
            </a:r>
          </a:p>
          <a:p>
            <a:pPr marL="1079410" lvl="2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Security</a:t>
            </a:r>
          </a:p>
          <a:p>
            <a:pPr marL="1079410" lvl="2" indent="-359410">
              <a:buChar char="v"/>
            </a:pPr>
            <a:r>
              <a:rPr lang="en-US" b="0" i="0" dirty="0">
                <a:solidFill>
                  <a:srgbClr val="4D4D4D"/>
                </a:solidFill>
                <a:effectLst/>
              </a:rPr>
              <a:t>flexibility </a:t>
            </a:r>
          </a:p>
        </p:txBody>
      </p:sp>
    </p:spTree>
    <p:extLst>
      <p:ext uri="{BB962C8B-B14F-4D97-AF65-F5344CB8AC3E}">
        <p14:creationId xmlns:p14="http://schemas.microsoft.com/office/powerpoint/2010/main" val="199532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145-E234-5DF4-C904-32146876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928" y="309025"/>
            <a:ext cx="10115672" cy="1112836"/>
          </a:xfrm>
        </p:spPr>
        <p:txBody>
          <a:bodyPr/>
          <a:lstStyle/>
          <a:p>
            <a:r>
              <a:rPr lang="en-US" dirty="0"/>
              <a:t>Gutter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1FE0-370A-72B5-2AD0-0BFC0453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44444"/>
                </a:solidFill>
                <a:effectLst/>
              </a:rPr>
              <a:t>If you open a folder that is a Git repository and begin making changes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44444"/>
                </a:solidFill>
                <a:effectLst/>
              </a:rPr>
              <a:t>VS Code will add useful annotations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44444"/>
                </a:solidFill>
                <a:effectLst/>
              </a:rPr>
              <a:t>A red triangle indicates where lines have been deleted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44444"/>
                </a:solidFill>
                <a:effectLst/>
              </a:rPr>
              <a:t>A green bar indicates new added lines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44444"/>
                </a:solidFill>
                <a:effectLst/>
              </a:rPr>
              <a:t>A blue bar indicates modified lines</a:t>
            </a:r>
          </a:p>
        </p:txBody>
      </p:sp>
    </p:spTree>
    <p:extLst>
      <p:ext uri="{BB962C8B-B14F-4D97-AF65-F5344CB8AC3E}">
        <p14:creationId xmlns:p14="http://schemas.microsoft.com/office/powerpoint/2010/main" val="216329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474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FrostyVTI</vt:lpstr>
      <vt:lpstr>COMP 305 Java Application Development</vt:lpstr>
      <vt:lpstr>Lab Learnings</vt:lpstr>
      <vt:lpstr>What is Source Control?</vt:lpstr>
      <vt:lpstr>What is Source Control Management?</vt:lpstr>
      <vt:lpstr>What is Source Control Management?           Contd…</vt:lpstr>
      <vt:lpstr>SCM -takeaways</vt:lpstr>
      <vt:lpstr>Visual Studio Code and Git</vt:lpstr>
      <vt:lpstr>What is Git?</vt:lpstr>
      <vt:lpstr>Gutter Indicators</vt:lpstr>
      <vt:lpstr>What is GitHub?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305 Java Application Development</dc:title>
  <dc:creator>Khushbu Patel</dc:creator>
  <cp:lastModifiedBy>Khushbu Patel</cp:lastModifiedBy>
  <cp:revision>8</cp:revision>
  <dcterms:created xsi:type="dcterms:W3CDTF">2023-01-20T18:15:46Z</dcterms:created>
  <dcterms:modified xsi:type="dcterms:W3CDTF">2023-01-21T17:47:37Z</dcterms:modified>
</cp:coreProperties>
</file>