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7" r:id="rId3"/>
    <p:sldId id="272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B7AD0-8EF2-4152-8ECC-BFC20547A393}" v="3" dt="2022-01-29T15:50:1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6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363E8B4-E8E0-4E17-A81F-9FD0FE9E4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69" r="-2" b="676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COMP20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Database Administration &amp; Design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8C99-8B4C-A64E-A03A-DC4ED20A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view is a virtual table whose contents are defined by a query</a:t>
            </a:r>
          </a:p>
          <a:p>
            <a:r>
              <a:rPr lang="en-US" dirty="0"/>
              <a:t>Like a table, it contains columns and rows of data</a:t>
            </a:r>
          </a:p>
          <a:p>
            <a:r>
              <a:rPr lang="en-US" dirty="0"/>
              <a:t>Acts as a filter on the underlying table(s)</a:t>
            </a:r>
          </a:p>
          <a:p>
            <a:r>
              <a:rPr lang="en-US" dirty="0"/>
              <a:t>It’s not a real table, it’s just a scoped view of certain data</a:t>
            </a:r>
          </a:p>
          <a:p>
            <a:r>
              <a:rPr lang="en-US" dirty="0"/>
              <a:t>Creates reusable queries, reduces redundant queries</a:t>
            </a:r>
          </a:p>
          <a:p>
            <a:r>
              <a:rPr lang="en-US" dirty="0"/>
              <a:t>Can be used as a security mechanism: Allow certain users to access views, without having access to their underlying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9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Stored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8C99-8B4C-A64E-A03A-DC4ED20A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procedure in SQL that can receive parameters</a:t>
            </a:r>
          </a:p>
          <a:p>
            <a:r>
              <a:rPr lang="en-US" dirty="0"/>
              <a:t>Can accept parameters</a:t>
            </a:r>
          </a:p>
          <a:p>
            <a:r>
              <a:rPr lang="en-US" dirty="0"/>
              <a:t>Can return multiple values</a:t>
            </a:r>
          </a:p>
          <a:p>
            <a:r>
              <a:rPr lang="en-US" dirty="0"/>
              <a:t>Contains programming statements that perform operations in the database</a:t>
            </a:r>
          </a:p>
          <a:p>
            <a:r>
              <a:rPr lang="en-US" dirty="0"/>
              <a:t>Returns a status to the calling program to indicate success or failure</a:t>
            </a:r>
          </a:p>
          <a:p>
            <a:r>
              <a:rPr lang="en-US" dirty="0"/>
              <a:t>Helps reduce server/client network traffic</a:t>
            </a:r>
          </a:p>
          <a:p>
            <a:r>
              <a:rPr lang="en-US" dirty="0"/>
              <a:t>Creates reusable code, thus making maintenance easier and improves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Views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3A509-338A-4878-93CF-531DCADE7193}"/>
              </a:ext>
            </a:extLst>
          </p:cNvPr>
          <p:cNvSpPr txBox="1"/>
          <p:nvPr/>
        </p:nvSpPr>
        <p:spPr>
          <a:xfrm>
            <a:off x="914400" y="2756935"/>
            <a:ext cx="248026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</a:t>
            </a:r>
          </a:p>
          <a:p>
            <a:r>
              <a:rPr lang="en-US" dirty="0"/>
              <a:t>WHERE inventory &lt; 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35DE-ACA4-410E-998D-C76023E1F591}"/>
              </a:ext>
            </a:extLst>
          </p:cNvPr>
          <p:cNvSpPr txBox="1"/>
          <p:nvPr/>
        </p:nvSpPr>
        <p:spPr>
          <a:xfrm>
            <a:off x="914400" y="4512478"/>
            <a:ext cx="441207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low_inventory_view</a:t>
            </a:r>
            <a:r>
              <a:rPr lang="en-US" dirty="0"/>
              <a:t> AS	SELECT *</a:t>
            </a:r>
            <a:br>
              <a:rPr lang="en-US" dirty="0"/>
            </a:br>
            <a:r>
              <a:rPr lang="en-US" dirty="0"/>
              <a:t>	FROM product</a:t>
            </a:r>
          </a:p>
          <a:p>
            <a:r>
              <a:rPr lang="en-US" dirty="0"/>
              <a:t>	WHERE inventory &lt; 5;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10AA-D898-4AD7-881F-7B168F4A1A2B}"/>
              </a:ext>
            </a:extLst>
          </p:cNvPr>
          <p:cNvSpPr txBox="1"/>
          <p:nvPr/>
        </p:nvSpPr>
        <p:spPr>
          <a:xfrm>
            <a:off x="6828567" y="2686043"/>
            <a:ext cx="44120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low_inventory_view</a:t>
            </a:r>
            <a:r>
              <a:rPr lang="en-US" dirty="0"/>
              <a:t>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1069D8-FA65-4C05-831E-37BC090E3508}"/>
              </a:ext>
            </a:extLst>
          </p:cNvPr>
          <p:cNvCxnSpPr/>
          <p:nvPr/>
        </p:nvCxnSpPr>
        <p:spPr>
          <a:xfrm>
            <a:off x="3174891" y="3751787"/>
            <a:ext cx="0" cy="65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96A39D-E9D5-4357-9681-B81D70C17041}"/>
              </a:ext>
            </a:extLst>
          </p:cNvPr>
          <p:cNvCxnSpPr>
            <a:cxnSpLocks/>
          </p:cNvCxnSpPr>
          <p:nvPr/>
        </p:nvCxnSpPr>
        <p:spPr>
          <a:xfrm flipV="1">
            <a:off x="5400062" y="3088526"/>
            <a:ext cx="1373562" cy="142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07CEAD9-3082-4315-82E3-4E1C1DA1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64" y="4121991"/>
            <a:ext cx="4597636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8C99-8B4C-A64E-A03A-DC4ED20A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created, modified, or deleted</a:t>
            </a:r>
          </a:p>
          <a:p>
            <a:r>
              <a:rPr lang="en-US" b="1" dirty="0"/>
              <a:t>CREATE VIEW {view name} AS</a:t>
            </a:r>
            <a:r>
              <a:rPr lang="en-US" dirty="0"/>
              <a:t> – creates a new view</a:t>
            </a:r>
          </a:p>
          <a:p>
            <a:r>
              <a:rPr lang="en-US" b="1" dirty="0"/>
              <a:t>ALTER VIEW {view name} AS</a:t>
            </a:r>
            <a:r>
              <a:rPr lang="en-US" dirty="0"/>
              <a:t> – Modifies the query of an existing view</a:t>
            </a:r>
          </a:p>
          <a:p>
            <a:r>
              <a:rPr lang="en-US" b="1" dirty="0"/>
              <a:t>DROP VIEW {view name} </a:t>
            </a:r>
            <a:r>
              <a:rPr lang="en-US" dirty="0"/>
              <a:t>– Deletes an existing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8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8C99-8B4C-A64E-A03A-DC4ED20A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are very powerful when working with large sets of data</a:t>
            </a:r>
          </a:p>
          <a:p>
            <a:r>
              <a:rPr lang="en-US" dirty="0"/>
              <a:t>Reduce the time it takes writing queries by turning common queries into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B37-7A53-BD46-AC32-F0571B4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Views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C1A33-0230-400C-AEE2-3CA5B583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b="1" dirty="0"/>
              <a:t>products – </a:t>
            </a:r>
            <a:r>
              <a:rPr lang="en-US" b="1" dirty="0" err="1"/>
              <a:t>ERD.mwb</a:t>
            </a:r>
            <a:r>
              <a:rPr lang="en-US" dirty="0"/>
              <a:t> in Workbench</a:t>
            </a:r>
          </a:p>
          <a:p>
            <a:r>
              <a:rPr lang="en-US" dirty="0"/>
              <a:t>Forward engineer the ERD to create the underlying database (Database – Forward Engineer)</a:t>
            </a:r>
          </a:p>
          <a:p>
            <a:r>
              <a:rPr lang="en-US" dirty="0"/>
              <a:t>Copy the code from </a:t>
            </a:r>
            <a:r>
              <a:rPr lang="en-US" b="1" dirty="0"/>
              <a:t>products – 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Paste in a query editor in Workbench then </a:t>
            </a:r>
            <a:r>
              <a:rPr lang="en-US" b="1" dirty="0" err="1"/>
              <a:t>ctrl+shift+enter</a:t>
            </a:r>
            <a:endParaRPr lang="en-US" b="1" dirty="0"/>
          </a:p>
          <a:p>
            <a:r>
              <a:rPr lang="en-US" dirty="0"/>
              <a:t>Peek into the </a:t>
            </a:r>
            <a:r>
              <a:rPr lang="en-US" b="1" dirty="0"/>
              <a:t>shop</a:t>
            </a:r>
            <a:r>
              <a:rPr lang="en-US" dirty="0"/>
              <a:t> database, ensure you have tables loaded with data </a:t>
            </a:r>
          </a:p>
        </p:txBody>
      </p:sp>
    </p:spTree>
    <p:extLst>
      <p:ext uri="{BB962C8B-B14F-4D97-AF65-F5344CB8AC3E}">
        <p14:creationId xmlns:p14="http://schemas.microsoft.com/office/powerpoint/2010/main" val="131003182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311C1F"/>
      </a:dk2>
      <a:lt2>
        <a:srgbClr val="F3F0F0"/>
      </a:lt2>
      <a:accent1>
        <a:srgbClr val="45AFAE"/>
      </a:accent1>
      <a:accent2>
        <a:srgbClr val="3B82B1"/>
      </a:accent2>
      <a:accent3>
        <a:srgbClr val="4D62C3"/>
      </a:accent3>
      <a:accent4>
        <a:srgbClr val="593EB3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10135</TotalTime>
  <Words>312</Words>
  <Application>Microsoft Office PowerPoint</Application>
  <PresentationFormat>Widescreen</PresentationFormat>
  <Paragraphs>38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COMP20</vt:lpstr>
      <vt:lpstr>Views</vt:lpstr>
      <vt:lpstr>Stored Procedures</vt:lpstr>
      <vt:lpstr>Views</vt:lpstr>
      <vt:lpstr>Views</vt:lpstr>
      <vt:lpstr>Views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Neil Wornes</cp:lastModifiedBy>
  <cp:revision>220</cp:revision>
  <dcterms:created xsi:type="dcterms:W3CDTF">2022-01-18T04:37:25Z</dcterms:created>
  <dcterms:modified xsi:type="dcterms:W3CDTF">2023-01-11T23:56:22Z</dcterms:modified>
</cp:coreProperties>
</file>