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10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A353E-189C-32BF-7447-578DE5F64069}" v="615" dt="2023-01-03T18:51:57.849"/>
    <p1510:client id="{1EB66823-C00D-91B3-D994-8C779D995595}" v="14" dt="2023-01-07T18:43:01.983"/>
    <p1510:client id="{20080CEE-1CC5-475A-7EFF-A5D1169A9CD4}" v="9" dt="2022-09-01T20:40:49.327"/>
    <p1510:client id="{31E7E9F0-AF4C-8EFE-7805-2B1479DBA774}" v="109" dt="2022-09-01T19:39:23.733"/>
    <p1510:client id="{33E63550-A8FE-8ED2-3087-20E81712C111}" v="180" dt="2022-12-30T19:41:06.126"/>
    <p1510:client id="{4FB3A2C6-D743-CEE3-438E-96B5FAC44494}" v="92" dt="2022-12-30T02:47:36.117"/>
    <p1510:client id="{641DD606-A43D-9F06-1FB9-5BACD3271BA5}" v="730" dt="2023-01-03T21:38:51.096"/>
    <p1510:client id="{694FBCB0-6892-0079-5823-D47BE5423FA4}" v="861" dt="2022-12-29T19:29:03.276"/>
    <p1510:client id="{7B47DDCD-B614-D23F-F94D-E37B2A0A953B}" v="129" dt="2023-01-03T19:15:34.397"/>
    <p1510:client id="{BA0DC353-11B6-4E2C-876F-B0839B6CE69F}" v="467" dt="2022-09-01T13:41:58.246"/>
    <p1510:client id="{BDAA3687-F918-F40E-60E2-5EC3A2FB4E7A}" v="483" dt="2022-09-01T19:27:40.323"/>
    <p1510:client id="{C5166727-96D0-ADE5-C59B-AF9562F47E12}" v="24" dt="2022-12-31T20:37:53.180"/>
    <p1510:client id="{D50CDE83-9F63-5B90-51C4-B2FCDF24153E}" v="3" dt="2022-09-01T20:55:41.917"/>
    <p1510:client id="{D9D00745-79CE-75F4-CF8F-BE39DAEEBF9F}" v="946" dt="2022-12-31T20:34:23.255"/>
    <p1510:client id="{EDA6E424-AB28-AC3F-461E-B9219F6B3A6A}" v="41" dt="2022-09-01T19:34:05.397"/>
    <p1510:client id="{F53F8A21-1329-3DF9-5D70-075ABA3EC9D9}" v="2" dt="2023-01-03T19:35:34.690"/>
    <p1510:client id="{FC4AE4D3-5AD9-A285-C8D9-090D6AFE7CA8}" v="4" dt="2022-09-13T13:18:48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627D8-3384-4B44-855F-E40AA24A97C9}" type="datetimeFigureOut"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C5E4A-3729-4DAF-A653-5B5491075D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9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1BE26557-9015-412F-95AB-9065283DE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016" y="1508125"/>
            <a:ext cx="4440234" cy="1852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COMP 305</a:t>
            </a:r>
            <a:br>
              <a:rPr lang="en-US" sz="4100"/>
            </a:br>
            <a:r>
              <a:rPr lang="en-US" sz="4100"/>
              <a:t>Java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5333" y="3513077"/>
            <a:ext cx="3513600" cy="2014088"/>
          </a:xfrm>
        </p:spPr>
        <p:txBody>
          <a:bodyPr>
            <a:normAutofit/>
          </a:bodyPr>
          <a:lstStyle/>
          <a:p>
            <a:r>
              <a:rPr lang="en-US"/>
              <a:t>Khushbu Patel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BD240E4-AACF-4D8F-504D-CBB39AA04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1" r="8490"/>
          <a:stretch/>
        </p:blipFill>
        <p:spPr>
          <a:xfrm>
            <a:off x="540988" y="540000"/>
            <a:ext cx="6113811" cy="5778000"/>
          </a:xfrm>
          <a:prstGeom prst="rect">
            <a:avLst/>
          </a:prstGeom>
        </p:spPr>
      </p:pic>
      <p:grpSp>
        <p:nvGrpSpPr>
          <p:cNvPr id="35" name="Group 22">
            <a:extLst>
              <a:ext uri="{FF2B5EF4-FFF2-40B4-BE49-F238E27FC236}">
                <a16:creationId xmlns:a16="http://schemas.microsoft.com/office/drawing/2014/main" id="{BAB7652B-A530-4E46-9AEA-3704C6DF8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FFE048-268C-42DF-A28B-1996B471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Group 24">
              <a:extLst>
                <a:ext uri="{FF2B5EF4-FFF2-40B4-BE49-F238E27FC236}">
                  <a16:creationId xmlns:a16="http://schemas.microsoft.com/office/drawing/2014/main" id="{7DD8F627-0C8A-447F-94C7-B249965A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062F1E5-AE44-4DF2-8CFA-7BB593D6D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23F6C043-179B-4822-A479-4E1C04FDB4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D6BECD83-A92C-4D39-B4F9-96B1FA2E75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83B536C4-F25D-48D4-A8A0-CB796021EB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32D031B-96AD-4480-9E07-23CE063CAA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8967334F-B5DA-46AE-A8FD-1C35ECB660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6F1A4D78-0C20-49EF-B838-5A1F4E125F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7B6AE276-E38B-4564-A278-A4BF6BA6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EA4-D852-578E-51D1-5052BF9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E495-2857-F0D4-9767-E412844C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Declare a variable and assign wrong value type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Forget a semicolon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Forget to close  a block of code 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Application won't compile with syntax errors</a:t>
            </a: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EA4-D852-578E-51D1-5052BF9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E495-2857-F0D4-9767-E412844C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Can be caused by lot of different factors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Logic issues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Out of bound exception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i="0">
                <a:solidFill>
                  <a:srgbClr val="000000">
                    <a:alpha val="60000"/>
                  </a:srgbClr>
                </a:solidFill>
              </a:rPr>
              <a:t>Trying to access something that does not exist</a:t>
            </a:r>
          </a:p>
          <a:p>
            <a:pPr marL="702310" lvl="1" indent="-342900">
              <a:buFont typeface="Wingdings"/>
              <a:buChar char="v"/>
            </a:pPr>
            <a:r>
              <a:rPr lang="en-US" i="0">
                <a:solidFill>
                  <a:srgbClr val="000000">
                    <a:alpha val="60000"/>
                  </a:srgbClr>
                </a:solidFill>
              </a:rPr>
              <a:t>Mathematical operations that can give unexpected results (e.g. dividing by 0)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Demo</a:t>
            </a:r>
          </a:p>
          <a:p>
            <a:pPr marL="359410" indent="-359410">
              <a:buChar char="v"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7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EA4-D852-578E-51D1-5052BF9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E495-2857-F0D4-9767-E412844C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Fixing these require diving deeper into the programming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Debugging can be of great help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Demo for debugging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3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EA4-D852-578E-51D1-5052BF9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E495-2857-F0D4-9767-E412844C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Handle potential run time exceptions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Try/catch blocks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Catches the exception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Displays useful information about type of exception</a:t>
            </a:r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Demo</a:t>
            </a:r>
          </a:p>
          <a:p>
            <a:pPr marL="359410" indent="-359410">
              <a:buChar char="v"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8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EA4-D852-578E-51D1-5052BF9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E495-2857-F0D4-9767-E412844C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Multiple catch blocks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Catch multiple different possible exceptions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Can provide custom messages that are displayed when catch block is reached</a:t>
            </a:r>
          </a:p>
          <a:p>
            <a:pPr marL="0" indent="0">
              <a:buNone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7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EA4-D852-578E-51D1-5052BF9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E495-2857-F0D4-9767-E412844C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Conditional check</a:t>
            </a:r>
            <a:endParaRPr lang="en-US"/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Throw  a custom exception</a:t>
            </a:r>
          </a:p>
          <a:p>
            <a:pPr marL="359410" indent="-359410">
              <a:buChar char="v"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Catch this exception in a separate block</a:t>
            </a:r>
          </a:p>
          <a:p>
            <a:pPr marL="359410" indent="-359410"/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3DD5-F366-1D76-70AF-C659342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2164-7617-3DCA-0134-4CDB5C60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 algn="ctr">
              <a:buNone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 algn="ctr">
              <a:buNone/>
            </a:pPr>
            <a:r>
              <a:rPr lang="en-US"/>
              <a:t>Worrying does not take away tomorrow's trouble, it takes away today's peace.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 algn="ctr">
              <a:buNone/>
            </a:pPr>
            <a:r>
              <a:rPr lang="en-US"/>
              <a:t>- Randy Armstrong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 algn="ctr">
              <a:buNone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 algn="ctr"/>
            <a:endParaRPr lang="en-US" i="0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5181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176</Words>
  <Application>Microsoft Office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COMP 305 Java Application Development</vt:lpstr>
      <vt:lpstr>Syntax Errors</vt:lpstr>
      <vt:lpstr>Runtime Exceptions</vt:lpstr>
      <vt:lpstr>Runtime Exception</vt:lpstr>
      <vt:lpstr>Handling Exceptions</vt:lpstr>
      <vt:lpstr>Handling Exceptions</vt:lpstr>
      <vt:lpstr>Custom 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Khushbu Patel</cp:lastModifiedBy>
  <cp:revision>11</cp:revision>
  <dcterms:created xsi:type="dcterms:W3CDTF">2022-09-01T12:48:28Z</dcterms:created>
  <dcterms:modified xsi:type="dcterms:W3CDTF">2023-02-07T17:05:10Z</dcterms:modified>
</cp:coreProperties>
</file>