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1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180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87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9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049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cloud.google.com/sdk/docs/downloads-interactive?hl=zh-tw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mbokh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487CB-C85C-420E-BE60-3ADA03AD7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	</a:t>
            </a:r>
            <a:r>
              <a:rPr lang="en-US" altLang="zh-TW" sz="5400" dirty="0"/>
              <a:t>Google Cloud AI</a:t>
            </a:r>
            <a:br>
              <a:rPr lang="en-US" altLang="zh-TW" sz="5400" dirty="0"/>
            </a:br>
            <a:r>
              <a:rPr lang="zh-TW" altLang="en-US" sz="5400" dirty="0"/>
              <a:t>人工智慧與機器學習應用班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B3EDD4-65F4-4659-BC1D-CCE1C8626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4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E55AD-B8CE-4215-A546-264EC68F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609D3-00C5-4C1D-9916-E5C7535C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6" y="833023"/>
            <a:ext cx="10496714" cy="56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80B3-72A7-4AAB-885F-BC72128B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FAD2-3B58-4CEF-A6B4-4E101BA0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2" y="996699"/>
            <a:ext cx="10558409" cy="56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7BD72-7426-4F03-8F9F-A032ABB7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EE36EF-6C70-4CDC-8F72-274A06A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00" y="1043008"/>
            <a:ext cx="10299878" cy="54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CB4BC-4A69-4CDC-B1B4-721D578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C782B0-DCA3-45A4-9F9E-483AE2E6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1" y="722099"/>
            <a:ext cx="10407115" cy="56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6F216-771D-4FFA-8CCC-422EFE41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41C09C-5753-4ADC-93B2-BEB064E5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376024"/>
            <a:ext cx="10178323" cy="50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DD3E-44AB-4D83-89A0-4008B5AD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11D04-FD9E-4703-89B5-E8F5E785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918659"/>
            <a:ext cx="9986980" cy="53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8243C-A858-4A36-B74B-9F6C336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GCP SDK install in WIN10</a:t>
            </a:r>
            <a:br>
              <a:rPr lang="en-US" altLang="zh-TW" dirty="0"/>
            </a:br>
            <a:r>
              <a:rPr lang="zh-TW" altLang="en-US" dirty="0">
                <a:hlinkClick r:id="rId2"/>
              </a:rPr>
              <a:t>使用</a:t>
            </a:r>
            <a:r>
              <a:rPr lang="en-US" altLang="zh-TW" dirty="0">
                <a:hlinkClick r:id="rId2"/>
              </a:rPr>
              <a:t>Google Cloud SDK </a:t>
            </a:r>
            <a:r>
              <a:rPr lang="zh-TW" altLang="en-US" dirty="0">
                <a:hlinkClick r:id="rId2"/>
              </a:rPr>
              <a:t>安裝程式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99264D-78F6-4128-BD64-7F7275A15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89" y="2791431"/>
            <a:ext cx="4787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1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4242-D7F0-4061-BA8A-04CF9BDA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B880BC-134D-4755-9D38-13DFA9C8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965200"/>
            <a:ext cx="10076959" cy="5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0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4C6BB-D4EF-4C32-97CE-CB1321D5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選擇使用</a:t>
            </a:r>
            <a:r>
              <a:rPr lang="en-US" altLang="zh-TW" sz="4400" dirty="0"/>
              <a:t>Google Cloud SDK </a:t>
            </a:r>
            <a:r>
              <a:rPr lang="zh-TW" altLang="en-US" sz="4400" dirty="0"/>
              <a:t>的</a:t>
            </a:r>
            <a:br>
              <a:rPr lang="en-US" altLang="zh-TW" sz="4400" dirty="0"/>
            </a:br>
            <a:r>
              <a:rPr lang="zh-TW" altLang="en-US" sz="4400" dirty="0"/>
              <a:t> </a:t>
            </a:r>
            <a:r>
              <a:rPr lang="en-US" altLang="zh-TW" sz="4400" dirty="0"/>
              <a:t>Google </a:t>
            </a:r>
            <a:r>
              <a:rPr lang="zh-TW" altLang="en-US" sz="4400" dirty="0"/>
              <a:t>帳號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67513A-B185-48CD-A3B6-CF5D4B70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40" y="1273170"/>
            <a:ext cx="3811713" cy="52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46254-CFD3-40A5-A141-106687B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 </a:t>
            </a:r>
            <a:r>
              <a:rPr lang="en-US" altLang="zh-TW" dirty="0"/>
              <a:t>10 </a:t>
            </a:r>
            <a:r>
              <a:rPr lang="zh-TW" altLang="en-US" dirty="0"/>
              <a:t>建立新專案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1A949-C09B-4A3A-96C2-12D6D1BE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74517"/>
            <a:ext cx="9372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B63BF-FFF1-4037-BECF-68B73F72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240"/>
          </a:xfrm>
        </p:spPr>
        <p:txBody>
          <a:bodyPr>
            <a:normAutofit/>
          </a:bodyPr>
          <a:lstStyle/>
          <a:p>
            <a:r>
              <a:rPr lang="zh-TW" altLang="en-US" dirty="0"/>
              <a:t>講師    </a:t>
            </a:r>
            <a:r>
              <a:rPr lang="en-US" altLang="zh-TW" sz="2800" dirty="0"/>
              <a:t>https://github.com/jumbokh/gcp_class</a:t>
            </a:r>
            <a:endParaRPr lang="zh-TW" altLang="en-US" sz="2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53E67F6-7623-4426-A943-DFACBF667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68" y="1353281"/>
            <a:ext cx="4376599" cy="43283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76B864-18DE-4DC2-84C4-D72EE01A2D06}"/>
              </a:ext>
            </a:extLst>
          </p:cNvPr>
          <p:cNvSpPr txBox="1"/>
          <p:nvPr/>
        </p:nvSpPr>
        <p:spPr>
          <a:xfrm>
            <a:off x="5527767" y="1353280"/>
            <a:ext cx="62566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Jumbo Hsieh </a:t>
            </a:r>
            <a:r>
              <a:rPr lang="zh-TW" altLang="en-US" sz="2800" dirty="0"/>
              <a:t>謝坤達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學歷</a:t>
            </a:r>
            <a:r>
              <a:rPr lang="en-US" altLang="zh-TW" sz="2800" dirty="0"/>
              <a:t>:</a:t>
            </a:r>
            <a:r>
              <a:rPr lang="zh-TW" altLang="en-US" sz="2800" dirty="0"/>
              <a:t> 國立高雄科技大學 電機系博士班</a:t>
            </a:r>
            <a:endParaRPr lang="en-US" altLang="zh-TW" sz="2800" dirty="0"/>
          </a:p>
          <a:p>
            <a:r>
              <a:rPr lang="zh-TW" altLang="en-US" sz="2800" dirty="0"/>
              <a:t>         紐約大學 電腦科學研究所 碩士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專長</a:t>
            </a:r>
            <a:r>
              <a:rPr lang="en-US" altLang="zh-TW" sz="2800" dirty="0"/>
              <a:t>:</a:t>
            </a:r>
            <a:r>
              <a:rPr lang="zh-TW" altLang="en-US" sz="2800" dirty="0"/>
              <a:t>  </a:t>
            </a:r>
            <a:r>
              <a:rPr lang="en-US" altLang="zh-TW" sz="2800" dirty="0"/>
              <a:t>RFID</a:t>
            </a:r>
            <a:r>
              <a:rPr lang="zh-TW" altLang="en-US" sz="2800" dirty="0"/>
              <a:t>、</a:t>
            </a:r>
            <a:r>
              <a:rPr lang="en-US" altLang="zh-TW" sz="2800" dirty="0"/>
              <a:t>Zigbee</a:t>
            </a:r>
            <a:r>
              <a:rPr lang="zh-TW" altLang="en-US" sz="2800" dirty="0"/>
              <a:t>、資安、</a:t>
            </a:r>
            <a:r>
              <a:rPr lang="en-US" altLang="zh-TW" sz="2800" dirty="0"/>
              <a:t>IOT</a:t>
            </a:r>
            <a:r>
              <a:rPr lang="zh-TW" altLang="en-US" sz="2800" dirty="0"/>
              <a:t>、</a:t>
            </a:r>
            <a:r>
              <a:rPr lang="en-US" altLang="zh-TW" sz="2800" dirty="0"/>
              <a:t>A</a:t>
            </a:r>
            <a:r>
              <a:rPr lang="en-US" altLang="zh-TW" sz="2800" i="1" dirty="0"/>
              <a:t>I</a:t>
            </a:r>
            <a:r>
              <a:rPr lang="zh-TW" altLang="en-US" sz="2800" i="1" dirty="0"/>
              <a:t>、</a:t>
            </a:r>
            <a:endParaRPr lang="en-US" altLang="zh-TW" sz="2800" i="1" dirty="0"/>
          </a:p>
          <a:p>
            <a:r>
              <a:rPr lang="zh-TW" altLang="en-US" sz="2800" i="1" dirty="0"/>
              <a:t>          </a:t>
            </a:r>
            <a:r>
              <a:rPr lang="en-US" altLang="zh-TW" sz="2800" i="1" dirty="0"/>
              <a:t>Big Data</a:t>
            </a:r>
            <a:r>
              <a:rPr lang="zh-TW" altLang="en-US" sz="2800" i="1" dirty="0"/>
              <a:t>、電力系統</a:t>
            </a:r>
            <a:endParaRPr lang="en-US" altLang="zh-TW" sz="2800" i="1" dirty="0"/>
          </a:p>
          <a:p>
            <a:endParaRPr lang="en-US" altLang="zh-TW" sz="2800" i="1" dirty="0"/>
          </a:p>
          <a:p>
            <a:r>
              <a:rPr lang="en-US" altLang="zh-TW" sz="2800" i="1" dirty="0">
                <a:hlinkClick r:id="rId3"/>
              </a:rPr>
              <a:t>jumbokh@gmail.com</a:t>
            </a:r>
            <a:endParaRPr lang="en-US" altLang="zh-TW" sz="2800" i="1" dirty="0"/>
          </a:p>
          <a:p>
            <a:r>
              <a:rPr lang="en-US" altLang="zh-TW" sz="2800" i="1" dirty="0"/>
              <a:t>Line ID: </a:t>
            </a:r>
            <a:r>
              <a:rPr lang="en-US" altLang="zh-TW" sz="2800" i="1" dirty="0" err="1"/>
              <a:t>jumbokh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09C8C4-1AD4-4BFD-89C9-1C856D986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08" y="4444902"/>
            <a:ext cx="1863582" cy="18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392E-365C-4A3A-A247-CDCF0137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已有重複專案名稱</a:t>
            </a:r>
            <a:r>
              <a:rPr lang="en-US" altLang="zh-TW" dirty="0"/>
              <a:t>, </a:t>
            </a:r>
            <a:r>
              <a:rPr lang="zh-TW" altLang="en-US" dirty="0"/>
              <a:t>系統報錯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7A0AC1-6E00-4812-BE4B-3EB277DC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19300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0FE4B-E050-4EE4-B5A2-167B742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秒內不可再次要求建立新專案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54E5FF-8755-483B-AB51-92C3EC00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" y="2405793"/>
            <a:ext cx="10590665" cy="32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2B533-0D1B-42A9-B5EC-EB24FAE7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</a:t>
            </a:r>
            <a:r>
              <a:rPr lang="en-US" altLang="zh-TW" dirty="0"/>
              <a:t>VM</a:t>
            </a:r>
            <a:r>
              <a:rPr lang="zh-TW" altLang="en-US" dirty="0"/>
              <a:t>機器及高規格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C093CA-CAB9-4F45-9BD3-C5713BD4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54" y="2113944"/>
            <a:ext cx="4489450" cy="4006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637473-86CA-457F-BE7B-EEAFF000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94" y="2228244"/>
            <a:ext cx="48323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E52AA-6E5C-4C77-9A01-3EEC79D3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高記憶體機器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2E4B57-33EE-46D4-817F-5CDD8D75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2" y="2327061"/>
            <a:ext cx="4121150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C816B-5AE8-4906-814F-9E0D32BD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課程綱要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6F5829-9C19-4A6B-A61E-CF612EE8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1" y="1459883"/>
            <a:ext cx="8375015" cy="5203007"/>
          </a:xfrm>
        </p:spPr>
      </p:pic>
    </p:spTree>
    <p:extLst>
      <p:ext uri="{BB962C8B-B14F-4D97-AF65-F5344CB8AC3E}">
        <p14:creationId xmlns:p14="http://schemas.microsoft.com/office/powerpoint/2010/main" val="42631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85AB1-BE40-4FB3-B266-3FE93C9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16" y="2560506"/>
            <a:ext cx="10178322" cy="1492132"/>
          </a:xfrm>
        </p:spPr>
        <p:txBody>
          <a:bodyPr/>
          <a:lstStyle/>
          <a:p>
            <a:r>
              <a:rPr lang="en-US" altLang="zh-TW" dirty="0"/>
              <a:t>Day1-1 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gcp</a:t>
            </a:r>
            <a:r>
              <a:rPr lang="en-US" altLang="zh-TW" dirty="0"/>
              <a:t> </a:t>
            </a:r>
            <a:r>
              <a:rPr lang="zh-TW" altLang="en-US" dirty="0"/>
              <a:t>設定與</a:t>
            </a:r>
            <a:r>
              <a:rPr lang="en-US" altLang="zh-TW" dirty="0" err="1"/>
              <a:t>vm</a:t>
            </a:r>
            <a:r>
              <a:rPr lang="zh-TW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171813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9408E-755C-48AA-BEE7-DCAE7B93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8" y="372110"/>
            <a:ext cx="10803276" cy="6398559"/>
          </a:xfrm>
        </p:spPr>
        <p:txBody>
          <a:bodyPr>
            <a:normAutofit/>
          </a:bodyPr>
          <a:lstStyle/>
          <a:p>
            <a:r>
              <a:rPr lang="zh-TW" altLang="en-US" dirty="0"/>
              <a:t>預先準備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zh-TW" altLang="en-US" dirty="0"/>
              <a:t>帳號，並且在</a:t>
            </a:r>
            <a:r>
              <a:rPr lang="en-US" altLang="zh-TW" dirty="0"/>
              <a:t>chrome</a:t>
            </a:r>
            <a:r>
              <a:rPr lang="zh-TW" altLang="en-US" dirty="0"/>
              <a:t>中登入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信用卡資料，用於帳號註冊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BC9BD-C92A-44AC-AF48-7E2AD10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註冊帳號與啟用</a:t>
            </a:r>
            <a:br>
              <a:rPr lang="en-US" altLang="zh-TW" dirty="0"/>
            </a:br>
            <a:r>
              <a:rPr lang="en-US" altLang="zh-TW" sz="3600" dirty="0"/>
              <a:t>https://cloud.google.com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384EC9-0DDA-49D5-84A7-C328CE2F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7" y="2027710"/>
            <a:ext cx="10442967" cy="46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6AC73-6CB7-4629-BC08-06F6B69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3A3469-D34E-4F7F-9F99-2BEE51B0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5" y="382385"/>
            <a:ext cx="10713548" cy="56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0C66A-2315-4F2E-AD2F-B13C4D4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A2338C-A16B-4433-B2E7-72F40CC7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681823"/>
            <a:ext cx="10720370" cy="56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B894-2DAA-4CCB-92DC-D9F321FE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7C0D96-7E64-4DDC-9C2D-BF10036C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8" y="663014"/>
            <a:ext cx="1032417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472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44</TotalTime>
  <Words>170</Words>
  <Application>Microsoft Office PowerPoint</Application>
  <PresentationFormat>寬螢幕</PresentationFormat>
  <Paragraphs>23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Impact</vt:lpstr>
      <vt:lpstr>徽章</vt:lpstr>
      <vt:lpstr> Google Cloud AI 人工智慧與機器學習應用班</vt:lpstr>
      <vt:lpstr>講師    https://github.com/jumbokh/gcp_class</vt:lpstr>
      <vt:lpstr>課程綱要</vt:lpstr>
      <vt:lpstr>Day1-1  Google gcp 設定與vm設定</vt:lpstr>
      <vt:lpstr>預先準備:  Google 帳號，並且在chrome中登入  信用卡資料，用於帳號註冊 </vt:lpstr>
      <vt:lpstr>註冊帳號與啟用 https://cloud.google.com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GCP SDK install in WIN10 使用Google Cloud SDK 安裝程式</vt:lpstr>
      <vt:lpstr>PowerPoint 簡報</vt:lpstr>
      <vt:lpstr>選擇使用Google Cloud SDK 的  Google 帳號</vt:lpstr>
      <vt:lpstr>選擇 10 建立新專案</vt:lpstr>
      <vt:lpstr>已有重複專案名稱, 系統報錯</vt:lpstr>
      <vt:lpstr>100秒內不可再次要求建立新專案</vt:lpstr>
      <vt:lpstr>標準VM機器及高規格CPU VM</vt:lpstr>
      <vt:lpstr>高記憶體機器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1.</dc:title>
  <dc:creator>坤達 謝</dc:creator>
  <cp:lastModifiedBy>坤達 謝</cp:lastModifiedBy>
  <cp:revision>5</cp:revision>
  <dcterms:created xsi:type="dcterms:W3CDTF">2019-12-17T14:47:14Z</dcterms:created>
  <dcterms:modified xsi:type="dcterms:W3CDTF">2019-12-17T15:31:52Z</dcterms:modified>
</cp:coreProperties>
</file>