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80" r:id="rId5"/>
    <p:sldId id="279" r:id="rId6"/>
    <p:sldId id="281" r:id="rId7"/>
    <p:sldId id="282" r:id="rId8"/>
    <p:sldId id="283" r:id="rId9"/>
    <p:sldId id="284" r:id="rId10"/>
    <p:sldId id="285" r:id="rId11"/>
    <p:sldId id="286" r:id="rId12"/>
    <p:sldId id="259" r:id="rId13"/>
    <p:sldId id="278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7854436-4979-48D2-9263-78A28002A9CF}" type="datetimeFigureOut">
              <a:rPr lang="zh-TW" altLang="en-US" smtClean="0"/>
              <a:t>2019/12/18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1E00404-8B40-4434-BFE2-BDCFBAB63BE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5815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4436-4979-48D2-9263-78A28002A9CF}" type="datetimeFigureOut">
              <a:rPr lang="zh-TW" altLang="en-US" smtClean="0"/>
              <a:t>2019/12/18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0404-8B40-4434-BFE2-BDCFBAB63B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075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4436-4979-48D2-9263-78A28002A9CF}" type="datetimeFigureOut">
              <a:rPr lang="zh-TW" altLang="en-US" smtClean="0"/>
              <a:t>2019/12/18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0404-8B40-4434-BFE2-BDCFBAB63B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4710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4436-4979-48D2-9263-78A28002A9CF}" type="datetimeFigureOut">
              <a:rPr lang="zh-TW" altLang="en-US" smtClean="0"/>
              <a:t>2019/12/18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0404-8B40-4434-BFE2-BDCFBAB63B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99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7854436-4979-48D2-9263-78A28002A9CF}" type="datetimeFigureOut">
              <a:rPr lang="zh-TW" altLang="en-US" smtClean="0"/>
              <a:t>2019/12/18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1E00404-8B40-4434-BFE2-BDCFBAB63BE1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41806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4436-4979-48D2-9263-78A28002A9CF}" type="datetimeFigureOut">
              <a:rPr lang="zh-TW" altLang="en-US" smtClean="0"/>
              <a:t>2019/12/18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0404-8B40-4434-BFE2-BDCFBAB63B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7877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4436-4979-48D2-9263-78A28002A9CF}" type="datetimeFigureOut">
              <a:rPr lang="zh-TW" altLang="en-US" smtClean="0"/>
              <a:t>2019/12/18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0404-8B40-4434-BFE2-BDCFBAB63B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3981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4436-4979-48D2-9263-78A28002A9CF}" type="datetimeFigureOut">
              <a:rPr lang="zh-TW" altLang="en-US" smtClean="0"/>
              <a:t>2019/12/18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0404-8B40-4434-BFE2-BDCFBAB63B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247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4436-4979-48D2-9263-78A28002A9CF}" type="datetimeFigureOut">
              <a:rPr lang="zh-TW" altLang="en-US" smtClean="0"/>
              <a:t>2019/12/18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0404-8B40-4434-BFE2-BDCFBAB63B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865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7854436-4979-48D2-9263-78A28002A9CF}" type="datetimeFigureOut">
              <a:rPr lang="zh-TW" altLang="en-US" smtClean="0"/>
              <a:t>2019/12/18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1E00404-8B40-4434-BFE2-BDCFBAB63BE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70495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A7854436-4979-48D2-9263-78A28002A9CF}" type="datetimeFigureOut">
              <a:rPr lang="zh-TW" altLang="en-US" smtClean="0"/>
              <a:t>2019/12/18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1E00404-8B40-4434-BFE2-BDCFBAB63B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034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7854436-4979-48D2-9263-78A28002A9CF}" type="datetimeFigureOut">
              <a:rPr lang="zh-TW" altLang="en-US" smtClean="0"/>
              <a:t>2019/12/18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1E00404-8B40-4434-BFE2-BDCFBAB63BE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2151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umbokh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hyperlink" Target="https://cloud.google.com/sdk/docs/downloads-interactive?hl=zh-tw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console.cloud.google.com/compute/instances?_ga=2.24663290.1559419423.1513065951-117809262.1510381104" TargetMode="Externa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1487CB-C85C-420E-BE60-3ADA03AD7E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	</a:t>
            </a:r>
            <a:r>
              <a:rPr lang="en-US" altLang="zh-TW" sz="5400" dirty="0"/>
              <a:t>Google Cloud AI</a:t>
            </a:r>
            <a:br>
              <a:rPr lang="en-US" altLang="zh-TW" sz="5400" dirty="0"/>
            </a:br>
            <a:r>
              <a:rPr lang="zh-TW" altLang="en-US" sz="5400" dirty="0"/>
              <a:t>人工智慧與機器學習應用班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4B3EDD4-65F4-4659-BC1D-CCE1C8626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6549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FC6E96-AFCE-4C4A-B94C-01595FEE3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65648"/>
          </a:xfrm>
        </p:spPr>
        <p:txBody>
          <a:bodyPr/>
          <a:lstStyle/>
          <a:p>
            <a:r>
              <a:rPr lang="zh-TW" altLang="en-US" dirty="0"/>
              <a:t>為什麼選擇谷歌雲端平台</a:t>
            </a:r>
            <a:r>
              <a:rPr lang="en-US" altLang="zh-TW" dirty="0"/>
              <a:t>(</a:t>
            </a:r>
            <a:r>
              <a:rPr lang="zh-TW" altLang="en-US" dirty="0"/>
              <a:t>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E288C0-0146-4096-8BEE-12523E893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14021"/>
            <a:ext cx="10178322" cy="4465571"/>
          </a:xfrm>
        </p:spPr>
        <p:txBody>
          <a:bodyPr/>
          <a:lstStyle/>
          <a:p>
            <a:r>
              <a:rPr lang="zh-TW" altLang="en-US" dirty="0"/>
              <a:t>＃</a:t>
            </a:r>
            <a:r>
              <a:rPr lang="en-US" altLang="zh-TW" dirty="0"/>
              <a:t>5</a:t>
            </a:r>
            <a:r>
              <a:rPr lang="zh-TW" altLang="en-US" dirty="0"/>
              <a:t>值得信賴的表現</a:t>
            </a:r>
            <a:endParaRPr lang="en-US" altLang="zh-TW" dirty="0"/>
          </a:p>
          <a:p>
            <a:r>
              <a:rPr lang="en-US" altLang="zh-TW" dirty="0"/>
              <a:t>Google</a:t>
            </a:r>
            <a:r>
              <a:rPr lang="zh-TW" altLang="en-US" dirty="0"/>
              <a:t>的計算基礎架構可為您提供一致的</a:t>
            </a:r>
            <a:r>
              <a:rPr lang="en-US" altLang="zh-TW" dirty="0"/>
              <a:t>CPU</a:t>
            </a:r>
            <a:r>
              <a:rPr lang="zh-TW" altLang="en-US" dirty="0"/>
              <a:t>，記憶體和硬碟性能。 網路和邊緣緩存可快速為全球用戶提供響應。</a:t>
            </a:r>
            <a:endParaRPr lang="en-US" altLang="zh-TW" dirty="0"/>
          </a:p>
          <a:p>
            <a:r>
              <a:rPr lang="en-US" altLang="zh-TW" dirty="0"/>
              <a:t>CPU</a:t>
            </a:r>
            <a:r>
              <a:rPr lang="zh-TW" altLang="en-US" dirty="0"/>
              <a:t>，記憶體和磁盤</a:t>
            </a:r>
            <a:endParaRPr lang="en-US" altLang="zh-TW" dirty="0"/>
          </a:p>
          <a:p>
            <a:r>
              <a:rPr lang="zh-TW" altLang="en-US" dirty="0"/>
              <a:t>全球網路</a:t>
            </a:r>
            <a:endParaRPr lang="en-US" altLang="zh-TW" dirty="0"/>
          </a:p>
          <a:p>
            <a:r>
              <a:rPr lang="zh-TW" altLang="en-US" dirty="0"/>
              <a:t>透通維護</a:t>
            </a:r>
          </a:p>
        </p:txBody>
      </p:sp>
    </p:spTree>
    <p:extLst>
      <p:ext uri="{BB962C8B-B14F-4D97-AF65-F5344CB8AC3E}">
        <p14:creationId xmlns:p14="http://schemas.microsoft.com/office/powerpoint/2010/main" val="1687988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E110C0-892A-4047-8396-821BBA602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95966"/>
          </a:xfrm>
        </p:spPr>
        <p:txBody>
          <a:bodyPr/>
          <a:lstStyle/>
          <a:p>
            <a:r>
              <a:rPr lang="zh-TW" altLang="en-US" dirty="0"/>
              <a:t>為什麼選擇谷歌雲端平台</a:t>
            </a:r>
            <a:r>
              <a:rPr lang="en-US" altLang="zh-TW" dirty="0"/>
              <a:t>(</a:t>
            </a:r>
            <a:r>
              <a:rPr lang="zh-TW" altLang="en-US" dirty="0"/>
              <a:t>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2B32CE-23DD-4567-BFE4-E201ECA81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309567"/>
            <a:ext cx="10178322" cy="357002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zh-TW" altLang="en-US" sz="3200" dirty="0"/>
              <a:t>獲得所需的支持</a:t>
            </a:r>
          </a:p>
          <a:p>
            <a:pPr marL="0" indent="0">
              <a:buNone/>
            </a:pPr>
            <a:r>
              <a:rPr lang="zh-TW" altLang="en-US" sz="3200" dirty="0"/>
              <a:t>借助遍布全球的用戶社區，合作夥伴生態系統和高級支持包，</a:t>
            </a:r>
            <a:r>
              <a:rPr lang="en-US" altLang="zh-TW" sz="3200" dirty="0"/>
              <a:t>Google</a:t>
            </a:r>
            <a:r>
              <a:rPr lang="zh-TW" altLang="en-US" sz="3200" dirty="0"/>
              <a:t>提供了全面的資源來幫助您入門和發展。</a:t>
            </a:r>
          </a:p>
        </p:txBody>
      </p:sp>
    </p:spTree>
    <p:extLst>
      <p:ext uri="{BB962C8B-B14F-4D97-AF65-F5344CB8AC3E}">
        <p14:creationId xmlns:p14="http://schemas.microsoft.com/office/powerpoint/2010/main" val="4210831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C85AB1-BE40-4FB3-B266-3FE93C9ED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516" y="2560506"/>
            <a:ext cx="10178322" cy="1492132"/>
          </a:xfrm>
        </p:spPr>
        <p:txBody>
          <a:bodyPr/>
          <a:lstStyle/>
          <a:p>
            <a:r>
              <a:rPr lang="en-US" altLang="zh-TW" dirty="0"/>
              <a:t>Day1-1 </a:t>
            </a:r>
            <a:br>
              <a:rPr lang="en-US" altLang="zh-TW" dirty="0"/>
            </a:br>
            <a:r>
              <a:rPr lang="en-US" altLang="zh-TW" dirty="0"/>
              <a:t>Google </a:t>
            </a:r>
            <a:r>
              <a:rPr lang="en-US" altLang="zh-TW" dirty="0" err="1"/>
              <a:t>gcp</a:t>
            </a:r>
            <a:r>
              <a:rPr lang="en-US" altLang="zh-TW" dirty="0"/>
              <a:t> </a:t>
            </a:r>
            <a:r>
              <a:rPr lang="zh-TW" altLang="en-US" dirty="0"/>
              <a:t>設定與</a:t>
            </a:r>
            <a:r>
              <a:rPr lang="en-US" altLang="zh-TW" dirty="0" err="1"/>
              <a:t>vm</a:t>
            </a:r>
            <a:r>
              <a:rPr lang="zh-TW" altLang="en-US" dirty="0"/>
              <a:t>設定</a:t>
            </a:r>
          </a:p>
        </p:txBody>
      </p:sp>
    </p:spTree>
    <p:extLst>
      <p:ext uri="{BB962C8B-B14F-4D97-AF65-F5344CB8AC3E}">
        <p14:creationId xmlns:p14="http://schemas.microsoft.com/office/powerpoint/2010/main" val="1718139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D9408E-755C-48AA-BEE7-DCAE7B93E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948" y="372110"/>
            <a:ext cx="10803276" cy="6398559"/>
          </a:xfrm>
        </p:spPr>
        <p:txBody>
          <a:bodyPr>
            <a:normAutofit/>
          </a:bodyPr>
          <a:lstStyle/>
          <a:p>
            <a:r>
              <a:rPr lang="zh-TW" altLang="en-US" dirty="0"/>
              <a:t>預先準備</a:t>
            </a:r>
            <a:r>
              <a:rPr lang="en-US" altLang="zh-TW" dirty="0"/>
              <a:t>: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Google </a:t>
            </a:r>
            <a:r>
              <a:rPr lang="zh-TW" altLang="en-US" dirty="0"/>
              <a:t>帳號，並且在</a:t>
            </a:r>
            <a:r>
              <a:rPr lang="en-US" altLang="zh-TW" dirty="0"/>
              <a:t>chrome</a:t>
            </a:r>
            <a:r>
              <a:rPr lang="zh-TW" altLang="en-US" dirty="0"/>
              <a:t>中登入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信用卡資料，用於帳號註冊</a:t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37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1BC9BD-C92A-44AC-AF48-7E2AD108E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註冊帳號與啟用</a:t>
            </a:r>
            <a:br>
              <a:rPr lang="en-US" altLang="zh-TW" dirty="0"/>
            </a:br>
            <a:r>
              <a:rPr lang="en-US" altLang="zh-TW" sz="3600" dirty="0"/>
              <a:t>https://cloud.google.com</a:t>
            </a:r>
            <a:endParaRPr lang="zh-TW" altLang="en-US" sz="36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D384EC9-0DDA-49D5-84A7-C328CE2F6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397" y="2027710"/>
            <a:ext cx="10442967" cy="463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85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A6AC73-6CB7-4629-BC08-06F6B693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F3A3469-D34E-4F7F-9F99-2BEE51B08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65" y="382385"/>
            <a:ext cx="10713548" cy="569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7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40C66A-2315-4F2E-AD2F-B13C4D4B8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3A2338C-A16B-4433-B2E7-72F40CC79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8" y="681823"/>
            <a:ext cx="10720370" cy="56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058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DDB894-2DAA-4CCB-92DC-D9F321FEB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E7C0D96-7E64-4DDC-9C2D-BF10036C8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828" y="663014"/>
            <a:ext cx="10324172" cy="553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864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9E55AD-B8CE-4215-A546-264EC68F9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C1609D3-00C5-4C1D-9916-E5C7535CF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396" y="833023"/>
            <a:ext cx="10496714" cy="564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62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AB80B3-72A7-4AAB-885F-BC72128BB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E14FAD2-3B58-4CEF-A6B4-4E101BA05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22" y="996699"/>
            <a:ext cx="10558409" cy="560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295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6B63BF-FFF1-4037-BECF-68B73F722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40240"/>
          </a:xfrm>
        </p:spPr>
        <p:txBody>
          <a:bodyPr>
            <a:normAutofit/>
          </a:bodyPr>
          <a:lstStyle/>
          <a:p>
            <a:r>
              <a:rPr lang="zh-TW" altLang="en-US" dirty="0"/>
              <a:t>講師    </a:t>
            </a:r>
            <a:r>
              <a:rPr lang="en-US" altLang="zh-TW" sz="2800" dirty="0"/>
              <a:t>https://github.com/jumbokh/gcp_class</a:t>
            </a:r>
            <a:endParaRPr lang="zh-TW" altLang="en-US" sz="2800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A53E67F6-7623-4426-A943-DFACBF6679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1168" y="1353281"/>
            <a:ext cx="4376599" cy="432832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276B864-18DE-4DC2-84C4-D72EE01A2D06}"/>
              </a:ext>
            </a:extLst>
          </p:cNvPr>
          <p:cNvSpPr txBox="1"/>
          <p:nvPr/>
        </p:nvSpPr>
        <p:spPr>
          <a:xfrm>
            <a:off x="5527767" y="1353280"/>
            <a:ext cx="625669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Jumbo Hsieh </a:t>
            </a:r>
            <a:r>
              <a:rPr lang="zh-TW" altLang="en-US" sz="2800" dirty="0"/>
              <a:t>謝坤達</a:t>
            </a:r>
            <a:endParaRPr lang="en-US" altLang="zh-TW" sz="2800" dirty="0"/>
          </a:p>
          <a:p>
            <a:endParaRPr lang="en-US" altLang="zh-TW" sz="2800" dirty="0"/>
          </a:p>
          <a:p>
            <a:r>
              <a:rPr lang="zh-TW" altLang="en-US" sz="2800" dirty="0"/>
              <a:t>學歷</a:t>
            </a:r>
            <a:r>
              <a:rPr lang="en-US" altLang="zh-TW" sz="2800" dirty="0"/>
              <a:t>:</a:t>
            </a:r>
            <a:r>
              <a:rPr lang="zh-TW" altLang="en-US" sz="2800" dirty="0"/>
              <a:t> 國立高雄科技大學 電機系博士班</a:t>
            </a:r>
            <a:endParaRPr lang="en-US" altLang="zh-TW" sz="2800" dirty="0"/>
          </a:p>
          <a:p>
            <a:r>
              <a:rPr lang="zh-TW" altLang="en-US" sz="2800" dirty="0"/>
              <a:t>         紐約大學 電腦科學研究所 碩士</a:t>
            </a:r>
            <a:endParaRPr lang="en-US" altLang="zh-TW" sz="2800" dirty="0"/>
          </a:p>
          <a:p>
            <a:endParaRPr lang="en-US" altLang="zh-TW" sz="2800" dirty="0"/>
          </a:p>
          <a:p>
            <a:r>
              <a:rPr lang="zh-TW" altLang="en-US" sz="2800" dirty="0"/>
              <a:t>專長</a:t>
            </a:r>
            <a:r>
              <a:rPr lang="en-US" altLang="zh-TW" sz="2800" dirty="0"/>
              <a:t>:</a:t>
            </a:r>
            <a:r>
              <a:rPr lang="zh-TW" altLang="en-US" sz="2800" dirty="0"/>
              <a:t>  </a:t>
            </a:r>
            <a:r>
              <a:rPr lang="en-US" altLang="zh-TW" sz="2800" dirty="0"/>
              <a:t>RFID</a:t>
            </a:r>
            <a:r>
              <a:rPr lang="zh-TW" altLang="en-US" sz="2800" dirty="0"/>
              <a:t>、</a:t>
            </a:r>
            <a:r>
              <a:rPr lang="en-US" altLang="zh-TW" sz="2800" dirty="0"/>
              <a:t>Zigbee</a:t>
            </a:r>
            <a:r>
              <a:rPr lang="zh-TW" altLang="en-US" sz="2800" dirty="0"/>
              <a:t>、資安、</a:t>
            </a:r>
            <a:r>
              <a:rPr lang="en-US" altLang="zh-TW" sz="2800" dirty="0"/>
              <a:t>IOT</a:t>
            </a:r>
            <a:r>
              <a:rPr lang="zh-TW" altLang="en-US" sz="2800" dirty="0"/>
              <a:t>、</a:t>
            </a:r>
            <a:r>
              <a:rPr lang="en-US" altLang="zh-TW" sz="2800" dirty="0"/>
              <a:t>A</a:t>
            </a:r>
            <a:r>
              <a:rPr lang="en-US" altLang="zh-TW" sz="2800" i="1" dirty="0"/>
              <a:t>I</a:t>
            </a:r>
            <a:r>
              <a:rPr lang="zh-TW" altLang="en-US" sz="2800" i="1" dirty="0"/>
              <a:t>、</a:t>
            </a:r>
            <a:endParaRPr lang="en-US" altLang="zh-TW" sz="2800" i="1" dirty="0"/>
          </a:p>
          <a:p>
            <a:r>
              <a:rPr lang="zh-TW" altLang="en-US" sz="2800" i="1" dirty="0"/>
              <a:t>          </a:t>
            </a:r>
            <a:r>
              <a:rPr lang="en-US" altLang="zh-TW" sz="2800" i="1" dirty="0"/>
              <a:t>Big Data</a:t>
            </a:r>
            <a:r>
              <a:rPr lang="zh-TW" altLang="en-US" sz="2800" i="1" dirty="0"/>
              <a:t>、電力系統</a:t>
            </a:r>
            <a:endParaRPr lang="en-US" altLang="zh-TW" sz="2800" i="1" dirty="0"/>
          </a:p>
          <a:p>
            <a:endParaRPr lang="en-US" altLang="zh-TW" sz="2800" i="1" dirty="0"/>
          </a:p>
          <a:p>
            <a:r>
              <a:rPr lang="en-US" altLang="zh-TW" sz="2800" i="1" dirty="0">
                <a:hlinkClick r:id="rId3"/>
              </a:rPr>
              <a:t>jumbokh@gmail.com</a:t>
            </a:r>
            <a:endParaRPr lang="en-US" altLang="zh-TW" sz="2800" i="1" dirty="0"/>
          </a:p>
          <a:p>
            <a:r>
              <a:rPr lang="en-US" altLang="zh-TW" sz="2800" i="1" dirty="0"/>
              <a:t>Line ID: </a:t>
            </a:r>
            <a:r>
              <a:rPr lang="en-US" altLang="zh-TW" sz="2800" i="1" dirty="0" err="1"/>
              <a:t>jumbokh</a:t>
            </a:r>
            <a:endParaRPr lang="en-US" altLang="zh-TW" sz="2800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109C8C4-1AD4-4BFD-89C9-1C856D9862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708" y="4444902"/>
            <a:ext cx="1863582" cy="186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81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07BD72-7426-4F03-8F9F-A032ABB74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BEE36EF-6C70-4CDC-8F72-274A06A8B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00" y="1043008"/>
            <a:ext cx="10299878" cy="543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03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FCB4BC-4A69-4CDC-B1B4-721D5784B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1C782B0-DCA3-45A4-9F9E-483AE2E66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81" y="722099"/>
            <a:ext cx="10407115" cy="561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E6F216-771D-4FFA-8CCC-422EFE412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041C09C-5753-4ADC-93B2-BEB064E57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7" y="1376024"/>
            <a:ext cx="10178323" cy="501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67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68DD3E-44AB-4D83-89A0-4008B5ADB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9E11D04-FD9E-4703-89B5-E8F5E785A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918659"/>
            <a:ext cx="9986980" cy="530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618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68243C-A858-4A36-B74B-9F6C33675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GCP SDK install in WIN10</a:t>
            </a:r>
            <a:br>
              <a:rPr lang="en-US" altLang="zh-TW" dirty="0"/>
            </a:br>
            <a:r>
              <a:rPr lang="zh-TW" altLang="en-US" dirty="0">
                <a:hlinkClick r:id="rId2"/>
              </a:rPr>
              <a:t>使用</a:t>
            </a:r>
            <a:r>
              <a:rPr lang="en-US" altLang="zh-TW" dirty="0">
                <a:hlinkClick r:id="rId2"/>
              </a:rPr>
              <a:t>Google Cloud SDK </a:t>
            </a:r>
            <a:r>
              <a:rPr lang="zh-TW" altLang="en-US" dirty="0">
                <a:hlinkClick r:id="rId2"/>
              </a:rPr>
              <a:t>安裝程式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E99264D-78F6-4128-BD64-7F7275A155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389" y="2791431"/>
            <a:ext cx="47879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219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3D4242-D7F0-4061-BA8A-04CF9BDAC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1B880BC-134D-4755-9D38-13DFA9C83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399" y="965200"/>
            <a:ext cx="10076959" cy="531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047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94C6BB-D4EF-4C32-97CE-CB1321D53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選擇使用</a:t>
            </a:r>
            <a:r>
              <a:rPr lang="en-US" altLang="zh-TW" sz="4400" dirty="0"/>
              <a:t>Google Cloud SDK </a:t>
            </a:r>
            <a:r>
              <a:rPr lang="zh-TW" altLang="en-US" sz="4400" dirty="0"/>
              <a:t>的</a:t>
            </a:r>
            <a:br>
              <a:rPr lang="en-US" altLang="zh-TW" sz="4400" dirty="0"/>
            </a:br>
            <a:r>
              <a:rPr lang="zh-TW" altLang="en-US" sz="4400" dirty="0"/>
              <a:t> </a:t>
            </a:r>
            <a:r>
              <a:rPr lang="en-US" altLang="zh-TW" sz="4400" dirty="0"/>
              <a:t>Google </a:t>
            </a:r>
            <a:r>
              <a:rPr lang="zh-TW" altLang="en-US" sz="4400" dirty="0"/>
              <a:t>帳號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E67513A-B185-48CD-A3B6-CF5D4B70D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240" y="1273170"/>
            <a:ext cx="3811713" cy="520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155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646254-CFD3-40A5-A141-106687B0B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選擇 </a:t>
            </a:r>
            <a:r>
              <a:rPr lang="en-US" altLang="zh-TW" dirty="0"/>
              <a:t>10 </a:t>
            </a:r>
            <a:r>
              <a:rPr lang="zh-TW" altLang="en-US" dirty="0"/>
              <a:t>建立新專案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321A949-C09B-4A3A-96C2-12D6D1BEA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1874517"/>
            <a:ext cx="93726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550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D2392E-365C-4A3A-A247-CDCF01371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已有重複專案名稱</a:t>
            </a:r>
            <a:r>
              <a:rPr lang="en-US" altLang="zh-TW" dirty="0"/>
              <a:t>, </a:t>
            </a:r>
            <a:r>
              <a:rPr lang="zh-TW" altLang="en-US" dirty="0"/>
              <a:t>系統報錯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57A0AC1-6E00-4812-BE4B-3EB277DC8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019300"/>
            <a:ext cx="92964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0323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40FE4B-E050-4EE4-B5A2-167B7426E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100</a:t>
            </a:r>
            <a:r>
              <a:rPr lang="zh-TW" altLang="en-US" dirty="0"/>
              <a:t>秒內不可再次要求建立新專案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454E5FF-8755-483B-AB51-92C3EC005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06" y="2405793"/>
            <a:ext cx="10590665" cy="325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230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3C816B-5AE8-4906-814F-9E0D32BD7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課程綱要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86F5829-9C19-4A6B-A61E-CF612EE88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331" y="1459883"/>
            <a:ext cx="8375015" cy="5203007"/>
          </a:xfrm>
        </p:spPr>
      </p:pic>
    </p:spTree>
    <p:extLst>
      <p:ext uri="{BB962C8B-B14F-4D97-AF65-F5344CB8AC3E}">
        <p14:creationId xmlns:p14="http://schemas.microsoft.com/office/powerpoint/2010/main" val="42631227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42B533-0D1B-42A9-B5EC-EB24FAE7D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標準</a:t>
            </a:r>
            <a:r>
              <a:rPr lang="en-US" altLang="zh-TW" dirty="0"/>
              <a:t>VM</a:t>
            </a:r>
            <a:r>
              <a:rPr lang="zh-TW" altLang="en-US" dirty="0"/>
              <a:t>機器及高規格</a:t>
            </a:r>
            <a:r>
              <a:rPr lang="en-US" altLang="zh-TW" dirty="0"/>
              <a:t>CPU</a:t>
            </a:r>
            <a:r>
              <a:rPr lang="zh-TW" altLang="en-US" dirty="0"/>
              <a:t> </a:t>
            </a:r>
            <a:r>
              <a:rPr lang="en-US" altLang="zh-TW" dirty="0"/>
              <a:t>VM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3C093CA-CAB9-4F45-9BD3-C5713BD44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54" y="2113944"/>
            <a:ext cx="4489450" cy="400685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F637473-86CA-457F-BE7B-EEAFF00060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994" y="2228244"/>
            <a:ext cx="4832350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7234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DE52AA-6E5C-4C77-9A01-3EEC79D3B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高記憶體機器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42E4B57-33EE-46D4-817F-5CDD8D75A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652" y="2327061"/>
            <a:ext cx="4121150" cy="376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9589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E231DB-F424-4CCA-A002-64EFAE2F2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</a:t>
            </a:r>
            <a:r>
              <a:rPr lang="zh-TW" altLang="en-US" dirty="0"/>
              <a:t>建置一個</a:t>
            </a:r>
            <a:r>
              <a:rPr lang="en-US" altLang="zh-TW" dirty="0"/>
              <a:t>VM </a:t>
            </a:r>
            <a:r>
              <a:rPr lang="zh-TW" altLang="en-US" dirty="0"/>
              <a:t>執行 </a:t>
            </a:r>
            <a:r>
              <a:rPr lang="en-US" altLang="zh-TW" dirty="0"/>
              <a:t>WP Blog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DFA672F-9FE2-43CC-B851-44F8F1776893}"/>
              </a:ext>
            </a:extLst>
          </p:cNvPr>
          <p:cNvSpPr txBox="1"/>
          <p:nvPr/>
        </p:nvSpPr>
        <p:spPr>
          <a:xfrm>
            <a:off x="2243579" y="2620652"/>
            <a:ext cx="58259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/>
              <a:t>登入 </a:t>
            </a:r>
            <a:r>
              <a:rPr lang="en-US" altLang="zh-TW" sz="3600" dirty="0"/>
              <a:t>Google Cloud </a:t>
            </a:r>
            <a:r>
              <a:rPr lang="en-US" altLang="zh-TW" sz="3600" dirty="0" err="1"/>
              <a:t>Plateform</a:t>
            </a:r>
            <a:endParaRPr lang="en-US" altLang="zh-TW" sz="3600" dirty="0"/>
          </a:p>
          <a:p>
            <a:endParaRPr lang="en-US" altLang="zh-TW" sz="3600" dirty="0"/>
          </a:p>
          <a:p>
            <a:r>
              <a:rPr lang="zh-TW" altLang="en-US" sz="3600" dirty="0"/>
              <a:t>點選</a:t>
            </a:r>
            <a:r>
              <a:rPr lang="en-US" altLang="zh-TW" sz="3600" dirty="0"/>
              <a:t>:</a:t>
            </a:r>
            <a:r>
              <a:rPr lang="zh-TW" altLang="en-US" sz="3600" dirty="0"/>
              <a:t> </a:t>
            </a:r>
            <a:r>
              <a:rPr lang="en-US" altLang="zh-TW" sz="3600" dirty="0"/>
              <a:t>[</a:t>
            </a:r>
            <a:r>
              <a:rPr lang="zh-TW" altLang="en-US" sz="3600" dirty="0">
                <a:hlinkClick r:id="rId2"/>
              </a:rPr>
              <a:t>連結</a:t>
            </a:r>
            <a:r>
              <a:rPr lang="en-US" altLang="zh-TW" sz="3600" dirty="0"/>
              <a:t>]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812846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177147-84EE-4C4A-AA5C-6940DFC50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6C9AAFD-D787-4A8B-BE1D-AD9F9E067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827" y="0"/>
            <a:ext cx="48463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663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734AA2-6100-4A97-9E09-88192607A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95966"/>
          </a:xfrm>
        </p:spPr>
        <p:txBody>
          <a:bodyPr/>
          <a:lstStyle/>
          <a:p>
            <a:r>
              <a:rPr lang="en-US" altLang="zh-TW" dirty="0"/>
              <a:t>Google Cloud </a:t>
            </a:r>
            <a:r>
              <a:rPr lang="en-US" altLang="zh-TW" dirty="0" err="1"/>
              <a:t>Plateform</a:t>
            </a:r>
            <a:r>
              <a:rPr lang="en-US" altLang="zh-TW" dirty="0"/>
              <a:t> </a:t>
            </a:r>
            <a:r>
              <a:rPr lang="zh-TW" altLang="en-US" dirty="0"/>
              <a:t>簡介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77E65D-9B48-402D-B7F8-2D7F467C3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40264"/>
            <a:ext cx="10178322" cy="4986779"/>
          </a:xfrm>
        </p:spPr>
        <p:txBody>
          <a:bodyPr>
            <a:normAutofit/>
          </a:bodyPr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TW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Google Cloud Platform</a:t>
            </a:r>
            <a:r>
              <a:rPr lang="zh-TW" altLang="zh-TW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使開發人員能夠構建，測試</a:t>
            </a:r>
          </a:p>
          <a:p>
            <a:pPr marL="499110" lvl="1" indent="0">
              <a:buNone/>
            </a:pPr>
            <a:r>
              <a:rPr lang="zh-TW" altLang="zh-TW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並在</a:t>
            </a:r>
            <a:r>
              <a:rPr lang="en-US" altLang="zh-TW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Google</a:t>
            </a:r>
            <a:r>
              <a:rPr lang="zh-TW" altLang="zh-TW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高度可擴展的可靠的基礎架構。</a:t>
            </a:r>
          </a:p>
          <a:p>
            <a:pPr marL="499110" lvl="1" indent="0">
              <a:buNone/>
            </a:pPr>
            <a:r>
              <a:rPr lang="zh-TW" altLang="zh-TW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從計算，存儲中選擇和適用於您的網絡，</a:t>
            </a:r>
          </a:p>
          <a:p>
            <a:pPr marL="499110" lvl="1" indent="0">
              <a:buNone/>
            </a:pPr>
            <a:r>
              <a:rPr lang="zh-TW" altLang="zh-TW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移動和後端的應用程序服務解決方案。</a:t>
            </a: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TW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Google Cloud Platform</a:t>
            </a:r>
            <a:r>
              <a:rPr lang="zh-TW" altLang="zh-TW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是一組模塊化的雲</a:t>
            </a:r>
          </a:p>
          <a:p>
            <a:pPr marL="499110" lvl="1" indent="0">
              <a:buNone/>
            </a:pPr>
            <a:r>
              <a:rPr lang="zh-TW" altLang="zh-TW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可以讓您從簡單創建任何東西的服務</a:t>
            </a:r>
          </a:p>
          <a:p>
            <a:pPr marL="499110" lvl="1" indent="0">
              <a:buNone/>
            </a:pPr>
            <a:r>
              <a:rPr lang="zh-TW" altLang="zh-TW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網站來處理複雜的應用程序。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7306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FA8B12-4526-4E78-AAFA-7C7E55905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Google cloud </a:t>
            </a:r>
            <a:r>
              <a:rPr lang="en-US" altLang="zh-TW" sz="4800" dirty="0" err="1"/>
              <a:t>plateform</a:t>
            </a:r>
            <a:r>
              <a:rPr lang="en-US" altLang="zh-TW" sz="4800" dirty="0"/>
              <a:t> services</a:t>
            </a:r>
            <a:endParaRPr lang="zh-TW" altLang="en-US" sz="4800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C312187-7868-403B-805D-822C880E2B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6577" y="1398486"/>
            <a:ext cx="10508523" cy="526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623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751CB3-43F7-48A7-82B3-18F645E7E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為什麼選擇谷歌雲端平台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49FEC1-B132-4518-A503-5F0E9672E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058238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TW" altLang="en-US" sz="3600" dirty="0"/>
              <a:t>在</a:t>
            </a:r>
            <a:r>
              <a:rPr lang="en-US" altLang="zh-TW" sz="3600" dirty="0"/>
              <a:t>Google</a:t>
            </a:r>
            <a:r>
              <a:rPr lang="zh-TW" altLang="en-US" sz="3600" dirty="0"/>
              <a:t>的基礎架構上運行</a:t>
            </a:r>
          </a:p>
          <a:p>
            <a:pPr marL="457200" lvl="1" indent="0">
              <a:buNone/>
            </a:pPr>
            <a:r>
              <a:rPr lang="zh-TW" altLang="en-US" sz="3600" dirty="0"/>
              <a:t>建立在相同的基礎架構上，該基礎架構使</a:t>
            </a:r>
            <a:r>
              <a:rPr lang="en-US" altLang="zh-TW" sz="3600" dirty="0"/>
              <a:t>Google</a:t>
            </a:r>
            <a:r>
              <a:rPr lang="zh-TW" altLang="en-US" sz="3600" dirty="0"/>
              <a:t>可以在毫秒內返回數十億個搜索結果，每月提供</a:t>
            </a:r>
            <a:r>
              <a:rPr lang="en-US" altLang="zh-TW" sz="3600" dirty="0"/>
              <a:t>60</a:t>
            </a:r>
            <a:r>
              <a:rPr lang="zh-TW" altLang="en-US" sz="3600" dirty="0"/>
              <a:t>億小時的</a:t>
            </a:r>
            <a:r>
              <a:rPr lang="en-US" altLang="zh-TW" sz="3600" dirty="0"/>
              <a:t>YouTube</a:t>
            </a:r>
            <a:r>
              <a:rPr lang="zh-TW" altLang="en-US" sz="3600" dirty="0"/>
              <a:t>視頻，並為</a:t>
            </a:r>
            <a:r>
              <a:rPr lang="en-US" altLang="zh-TW" sz="3600" dirty="0"/>
              <a:t>4.25</a:t>
            </a:r>
            <a:r>
              <a:rPr lang="zh-TW" altLang="en-US" sz="3600" dirty="0"/>
              <a:t>億個</a:t>
            </a:r>
            <a:r>
              <a:rPr lang="en-US" altLang="zh-TW" sz="3600" dirty="0"/>
              <a:t>Gmail</a:t>
            </a:r>
            <a:r>
              <a:rPr lang="zh-TW" altLang="en-US" sz="3600" dirty="0"/>
              <a:t>用戶提供存儲空間。 全球網絡冗餘創新基礎架構</a:t>
            </a:r>
          </a:p>
        </p:txBody>
      </p:sp>
    </p:spTree>
    <p:extLst>
      <p:ext uri="{BB962C8B-B14F-4D97-AF65-F5344CB8AC3E}">
        <p14:creationId xmlns:p14="http://schemas.microsoft.com/office/powerpoint/2010/main" val="94654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E0E1EE-9858-40DC-A517-1DE141D54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為什麼選擇谷歌雲端平台</a:t>
            </a:r>
            <a:r>
              <a:rPr lang="en-US" altLang="zh-TW" dirty="0"/>
              <a:t>(</a:t>
            </a:r>
            <a:r>
              <a:rPr lang="zh-TW" altLang="en-US" dirty="0"/>
              <a:t>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8A0F90-672A-455D-A3F3-A351C5443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63192"/>
            <a:ext cx="10178322" cy="4616401"/>
          </a:xfrm>
        </p:spPr>
        <p:txBody>
          <a:bodyPr>
            <a:normAutofit/>
          </a:bodyPr>
          <a:lstStyle/>
          <a:p>
            <a:endParaRPr lang="zh-TW" altLang="en-US" dirty="0"/>
          </a:p>
          <a:p>
            <a:pPr marL="742950" indent="-742950">
              <a:buFont typeface="+mj-lt"/>
              <a:buAutoNum type="arabicPeriod" startAt="2"/>
            </a:pPr>
            <a:r>
              <a:rPr lang="zh-TW" altLang="en-US" sz="3600" dirty="0"/>
              <a:t>專注於您的產品</a:t>
            </a:r>
          </a:p>
          <a:p>
            <a:pPr marL="0" indent="0">
              <a:buNone/>
            </a:pPr>
            <a:r>
              <a:rPr lang="zh-TW" altLang="en-US" sz="2800" dirty="0"/>
              <a:t>快速開發，部署和迭代應用程序，而無需擔心系統管理。 </a:t>
            </a:r>
            <a:r>
              <a:rPr lang="en-US" altLang="zh-TW" sz="2800" dirty="0"/>
              <a:t>Google</a:t>
            </a:r>
            <a:r>
              <a:rPr lang="zh-TW" altLang="en-US" sz="2800" dirty="0"/>
              <a:t>可以管理您的應用程序，資料庫和儲存伺服器，因此您不必花心力去做。</a:t>
            </a:r>
          </a:p>
          <a:p>
            <a:pPr lvl="1"/>
            <a:r>
              <a:rPr lang="zh-TW" altLang="en-US" sz="2600" dirty="0"/>
              <a:t>管理服務器</a:t>
            </a:r>
          </a:p>
          <a:p>
            <a:pPr lvl="1"/>
            <a:r>
              <a:rPr lang="zh-TW" altLang="en-US" sz="2600" dirty="0"/>
              <a:t>開發人員工具和</a:t>
            </a:r>
            <a:r>
              <a:rPr lang="en-US" altLang="zh-TW" sz="2600" dirty="0"/>
              <a:t>SDK</a:t>
            </a:r>
          </a:p>
          <a:p>
            <a:pPr lvl="1"/>
            <a:r>
              <a:rPr lang="zh-TW" altLang="en-US" sz="2600" dirty="0"/>
              <a:t>控制台和管理</a:t>
            </a:r>
          </a:p>
        </p:txBody>
      </p:sp>
    </p:spTree>
    <p:extLst>
      <p:ext uri="{BB962C8B-B14F-4D97-AF65-F5344CB8AC3E}">
        <p14:creationId xmlns:p14="http://schemas.microsoft.com/office/powerpoint/2010/main" val="1245621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2B33F9-6D61-4D40-89B0-1EB849321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為什麼選擇谷歌雲端平台</a:t>
            </a:r>
            <a:r>
              <a:rPr lang="en-US" altLang="zh-TW" dirty="0"/>
              <a:t>(</a:t>
            </a:r>
            <a:r>
              <a:rPr lang="zh-TW" altLang="en-US" dirty="0"/>
              <a:t>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9186DC-93B3-438B-B2CA-A94148704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78351"/>
            <a:ext cx="10178322" cy="470124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zh-TW" altLang="zh-TW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混合服務</a:t>
            </a:r>
          </a:p>
          <a:p>
            <a:r>
              <a:rPr lang="zh-TW" altLang="zh-TW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虛擬機。 託管平台。</a:t>
            </a:r>
            <a:r>
              <a:rPr lang="en-US" altLang="zh-TW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Blob</a:t>
            </a:r>
            <a:r>
              <a:rPr lang="zh-TW" altLang="zh-TW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存儲。 塊存儲。</a:t>
            </a:r>
            <a:r>
              <a:rPr lang="en-US" altLang="zh-TW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NoSQL</a:t>
            </a:r>
            <a:r>
              <a:rPr lang="zh-TW" altLang="zh-TW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數據存儲。</a:t>
            </a:r>
            <a:endParaRPr lang="en-US" altLang="zh-TW" sz="2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MySQL</a:t>
            </a:r>
            <a:r>
              <a:rPr lang="zh-TW" altLang="zh-TW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數據庫。 大數據分析。</a:t>
            </a:r>
          </a:p>
          <a:p>
            <a:r>
              <a:rPr lang="en-US" altLang="zh-TW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Google</a:t>
            </a:r>
            <a:r>
              <a:rPr lang="zh-TW" altLang="zh-TW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雲端平台可提供您的應用架構所需的所有服務。</a:t>
            </a:r>
          </a:p>
          <a:p>
            <a:pPr lvl="1"/>
            <a:r>
              <a:rPr lang="zh-TW" altLang="zh-TW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計算</a:t>
            </a:r>
          </a:p>
          <a:p>
            <a:pPr lvl="1"/>
            <a:r>
              <a:rPr lang="zh-TW" altLang="zh-TW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存儲</a:t>
            </a:r>
          </a:p>
          <a:p>
            <a:pPr lvl="1"/>
            <a:r>
              <a:rPr lang="zh-TW" altLang="zh-TW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服務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88397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E196AD-6DE3-4BAB-A578-CA1418D48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為什麼選擇谷歌雲端平台</a:t>
            </a:r>
            <a:r>
              <a:rPr lang="en-US" altLang="zh-TW" dirty="0"/>
              <a:t>(</a:t>
            </a:r>
            <a:r>
              <a:rPr lang="zh-TW" altLang="en-US" dirty="0"/>
              <a:t>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ECB51B-AB65-49A2-AF94-4B4E818A4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04594"/>
            <a:ext cx="10178322" cy="526958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zh-TW" altLang="en-US" sz="2400" dirty="0"/>
              <a:t>擴展到數百萬用戶</a:t>
            </a:r>
          </a:p>
          <a:p>
            <a:pPr marL="0" indent="0">
              <a:buNone/>
            </a:pPr>
            <a:r>
              <a:rPr lang="zh-TW" altLang="en-US" sz="2400" dirty="0"/>
              <a:t>託管在</a:t>
            </a:r>
            <a:r>
              <a:rPr lang="en-US" altLang="zh-TW" sz="2400" dirty="0"/>
              <a:t>Cloud Platform</a:t>
            </a:r>
            <a:r>
              <a:rPr lang="zh-TW" altLang="en-US" sz="2400" dirty="0"/>
              <a:t>上的應用程序可以自動擴展以處理最苛刻的工作負載，並在流量減少時自動縮減。 您只需為自己使用的東西付費。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400" dirty="0"/>
              <a:t>向上擴展：</a:t>
            </a:r>
            <a:r>
              <a:rPr lang="en-US" altLang="zh-TW" sz="2400" dirty="0"/>
              <a:t>Cloud Platform</a:t>
            </a:r>
            <a:r>
              <a:rPr lang="zh-TW" altLang="en-US" sz="2400" dirty="0"/>
              <a:t>的設計可像</a:t>
            </a:r>
            <a:r>
              <a:rPr lang="en-US" altLang="zh-TW" sz="2400" dirty="0"/>
              <a:t>Google</a:t>
            </a:r>
            <a:r>
              <a:rPr lang="zh-TW" altLang="en-US" sz="2400" dirty="0"/>
              <a:t>自己的產品一樣進行擴展，即使您遇到巨大的流量高峰。 諸如</a:t>
            </a:r>
            <a:r>
              <a:rPr lang="en-US" altLang="zh-TW" sz="2400" dirty="0"/>
              <a:t>App Engine</a:t>
            </a:r>
            <a:r>
              <a:rPr lang="zh-TW" altLang="en-US" sz="2400" dirty="0"/>
              <a:t>或</a:t>
            </a:r>
            <a:r>
              <a:rPr lang="en-US" altLang="zh-TW" sz="2400" dirty="0"/>
              <a:t>Cloud Datastore</a:t>
            </a:r>
            <a:r>
              <a:rPr lang="zh-TW" altLang="en-US" sz="2400" dirty="0"/>
              <a:t>之類的託管服務為您提供了自動擴展功能，使您的應用程序可以隨著用戶的增長而增長。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400" dirty="0"/>
              <a:t>縮小：就像</a:t>
            </a:r>
            <a:r>
              <a:rPr lang="en-US" altLang="zh-TW" sz="2400" dirty="0"/>
              <a:t>Cloud Platform</a:t>
            </a:r>
            <a:r>
              <a:rPr lang="zh-TW" altLang="en-US" sz="2400" dirty="0"/>
              <a:t>允許您放大一樣，託管服務也可以縮小。 您無需為不需要的計算資源付費。</a:t>
            </a:r>
          </a:p>
        </p:txBody>
      </p:sp>
    </p:spTree>
    <p:extLst>
      <p:ext uri="{BB962C8B-B14F-4D97-AF65-F5344CB8AC3E}">
        <p14:creationId xmlns:p14="http://schemas.microsoft.com/office/powerpoint/2010/main" val="390793868"/>
      </p:ext>
    </p:extLst>
  </p:cSld>
  <p:clrMapOvr>
    <a:masterClrMapping/>
  </p:clrMapOvr>
</p:sld>
</file>

<file path=ppt/theme/theme1.xml><?xml version="1.0" encoding="utf-8"?>
<a:theme xmlns:a="http://schemas.openxmlformats.org/drawingml/2006/main" name="徽章">
  <a:themeElements>
    <a:clrScheme name="徽章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徽章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徽章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徽章</Template>
  <TotalTime>349</TotalTime>
  <Words>635</Words>
  <Application>Microsoft Office PowerPoint</Application>
  <PresentationFormat>寬螢幕</PresentationFormat>
  <Paragraphs>68</Paragraphs>
  <Slides>33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9" baseType="lpstr">
      <vt:lpstr>Arial</vt:lpstr>
      <vt:lpstr>Calibri</vt:lpstr>
      <vt:lpstr>Gill Sans MT</vt:lpstr>
      <vt:lpstr>Impact</vt:lpstr>
      <vt:lpstr>Wingdings</vt:lpstr>
      <vt:lpstr>徽章</vt:lpstr>
      <vt:lpstr> Google Cloud AI 人工智慧與機器學習應用班</vt:lpstr>
      <vt:lpstr>講師    https://github.com/jumbokh/gcp_class</vt:lpstr>
      <vt:lpstr>課程綱要</vt:lpstr>
      <vt:lpstr>Google Cloud Plateform 簡介</vt:lpstr>
      <vt:lpstr>Google cloud plateform services</vt:lpstr>
      <vt:lpstr>為什麼選擇谷歌雲端平台</vt:lpstr>
      <vt:lpstr>為什麼選擇谷歌雲端平台(續)</vt:lpstr>
      <vt:lpstr>為什麼選擇谷歌雲端平台(續)</vt:lpstr>
      <vt:lpstr>為什麼選擇谷歌雲端平台(續)</vt:lpstr>
      <vt:lpstr>為什麼選擇谷歌雲端平台(續)</vt:lpstr>
      <vt:lpstr>為什麼選擇谷歌雲端平台(續)</vt:lpstr>
      <vt:lpstr>Day1-1  Google gcp 設定與vm設定</vt:lpstr>
      <vt:lpstr>預先準備:  Google 帳號，並且在chrome中登入  信用卡資料，用於帳號註冊 </vt:lpstr>
      <vt:lpstr>註冊帳號與啟用 https://cloud.google.com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GCP SDK install in WIN10 使用Google Cloud SDK 安裝程式</vt:lpstr>
      <vt:lpstr>PowerPoint 簡報</vt:lpstr>
      <vt:lpstr>選擇使用Google Cloud SDK 的  Google 帳號</vt:lpstr>
      <vt:lpstr>選擇 10 建立新專案</vt:lpstr>
      <vt:lpstr>已有重複專案名稱, 系統報錯</vt:lpstr>
      <vt:lpstr>100秒內不可再次要求建立新專案</vt:lpstr>
      <vt:lpstr>標準VM機器及高規格CPU VM</vt:lpstr>
      <vt:lpstr>高記憶體機器</vt:lpstr>
      <vt:lpstr>Lab 建置一個VM 執行 WP Blog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1.</dc:title>
  <dc:creator>坤達 謝</dc:creator>
  <cp:lastModifiedBy>張新球</cp:lastModifiedBy>
  <cp:revision>14</cp:revision>
  <dcterms:created xsi:type="dcterms:W3CDTF">2019-12-17T14:47:14Z</dcterms:created>
  <dcterms:modified xsi:type="dcterms:W3CDTF">2019-12-18T08:47:16Z</dcterms:modified>
</cp:coreProperties>
</file>