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74CA00-1188-4D80-99BC-63FB0617BDA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688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A00-1188-4D80-99BC-63FB0617BDA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38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A00-1188-4D80-99BC-63FB0617BDA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47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A00-1188-4D80-99BC-63FB0617BDA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25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74CA00-1188-4D80-99BC-63FB0617BDA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76587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A00-1188-4D80-99BC-63FB0617BDA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3102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A00-1188-4D80-99BC-63FB0617BDA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6375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A00-1188-4D80-99BC-63FB0617BDA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39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A00-1188-4D80-99BC-63FB0617BDA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69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774CA00-1188-4D80-99BC-63FB0617BDA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95246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774CA00-1188-4D80-99BC-63FB0617BDA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47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774CA00-1188-4D80-99BC-63FB0617BDA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978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cloud.google.com/natural-language/docs/quickstart-client-libraries?hl=zh-t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console.cloud.google.com/iam-admin/serviceaccounts/create?hl=zh-TW&amp;project=cloud-nature-language-ap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dk/docs/quickstart-windows" TargetMode="External"/><Relationship Id="rId2" Type="http://schemas.openxmlformats.org/officeDocument/2006/relationships/hyperlink" Target="https://cloud.google.com/python/setup?hl=zh-t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5E5CA2-E70C-4CAF-B165-EE1BE1368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dirty="0"/>
              <a:t>Natural Language API</a:t>
            </a:r>
            <a:br>
              <a:rPr lang="en-US" altLang="zh-TW" sz="6000" dirty="0"/>
            </a:br>
            <a:endParaRPr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C578EF3-4920-4598-8DE2-F18C0CC4F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43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7165C-3E8F-4F07-BCC3-3BA799B9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Send message to cloud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1DBD6A2-81BE-4830-AA60-CDF37C2BA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2" y="1971094"/>
            <a:ext cx="10743357" cy="4504521"/>
          </a:xfrm>
        </p:spPr>
      </p:pic>
    </p:spTree>
    <p:extLst>
      <p:ext uri="{BB962C8B-B14F-4D97-AF65-F5344CB8AC3E}">
        <p14:creationId xmlns:p14="http://schemas.microsoft.com/office/powerpoint/2010/main" val="262683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89E36-1E9C-4E63-AE7A-38B31033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38985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Quick start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GCP Quick-Start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F46D90C-1E49-4AE6-AF3D-DED47A436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90" y="1904214"/>
            <a:ext cx="9649697" cy="4749504"/>
          </a:xfrm>
        </p:spPr>
      </p:pic>
    </p:spTree>
    <p:extLst>
      <p:ext uri="{BB962C8B-B14F-4D97-AF65-F5344CB8AC3E}">
        <p14:creationId xmlns:p14="http://schemas.microsoft.com/office/powerpoint/2010/main" val="144113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EFD810-89CA-45C1-81C9-B8A78FF3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46794"/>
          </a:xfrm>
        </p:spPr>
        <p:txBody>
          <a:bodyPr/>
          <a:lstStyle/>
          <a:p>
            <a:pPr algn="ctr"/>
            <a:r>
              <a:rPr lang="zh-TW" altLang="en-US" dirty="0">
                <a:hlinkClick r:id="rId2"/>
              </a:rPr>
              <a:t>服務帳戶建立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9912F8F-F4AD-418E-8DF3-C337ACB89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1329179"/>
            <a:ext cx="10452233" cy="5297864"/>
          </a:xfrm>
        </p:spPr>
      </p:pic>
    </p:spTree>
    <p:extLst>
      <p:ext uri="{BB962C8B-B14F-4D97-AF65-F5344CB8AC3E}">
        <p14:creationId xmlns:p14="http://schemas.microsoft.com/office/powerpoint/2010/main" val="198663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180465-D4A5-4C7C-B451-B7C6C731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1953"/>
          </a:xfrm>
        </p:spPr>
        <p:txBody>
          <a:bodyPr/>
          <a:lstStyle/>
          <a:p>
            <a:pPr algn="ctr"/>
            <a:r>
              <a:rPr lang="zh-TW" altLang="en-US" dirty="0"/>
              <a:t>建立金鑰，下載</a:t>
            </a:r>
            <a:r>
              <a:rPr lang="en-US" altLang="zh-TW" dirty="0"/>
              <a:t>JSON</a:t>
            </a:r>
            <a:r>
              <a:rPr lang="zh-TW" altLang="en-US" dirty="0"/>
              <a:t>檔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A65D3E9-84F0-4414-B4D8-1FDA6688A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58" y="1315039"/>
            <a:ext cx="10344285" cy="5359138"/>
          </a:xfrm>
        </p:spPr>
      </p:pic>
    </p:spTree>
    <p:extLst>
      <p:ext uri="{BB962C8B-B14F-4D97-AF65-F5344CB8AC3E}">
        <p14:creationId xmlns:p14="http://schemas.microsoft.com/office/powerpoint/2010/main" val="342792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9D88D9-5A9B-49DB-ADFE-849D651B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D3360AA-B5BE-4399-BB9D-D9B3EDFA8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389383"/>
            <a:ext cx="10396105" cy="5167060"/>
          </a:xfrm>
        </p:spPr>
      </p:pic>
    </p:spTree>
    <p:extLst>
      <p:ext uri="{BB962C8B-B14F-4D97-AF65-F5344CB8AC3E}">
        <p14:creationId xmlns:p14="http://schemas.microsoft.com/office/powerpoint/2010/main" val="325870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B0ABE-D147-442E-88F2-78105E93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653805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Windows </a:t>
            </a:r>
            <a:r>
              <a:rPr lang="zh-TW" altLang="en-US" dirty="0"/>
              <a:t>環境變數加入金鑰路徑</a:t>
            </a:r>
            <a:br>
              <a:rPr lang="en-US" altLang="zh-TW" dirty="0"/>
            </a:br>
            <a:r>
              <a:rPr lang="en-US" altLang="zh-TW" sz="3200" dirty="0"/>
              <a:t>set GOOGLE_APPLICATION_CREDENTIALS=[PATH]</a:t>
            </a:r>
            <a:endParaRPr lang="zh-TW" altLang="en-US" sz="32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961476E-7868-4774-86CA-C8EDD5B78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881" y="1717636"/>
            <a:ext cx="5893323" cy="4968111"/>
          </a:xfrm>
        </p:spPr>
      </p:pic>
    </p:spTree>
    <p:extLst>
      <p:ext uri="{BB962C8B-B14F-4D97-AF65-F5344CB8AC3E}">
        <p14:creationId xmlns:p14="http://schemas.microsoft.com/office/powerpoint/2010/main" val="124892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CCB60-8EF1-4E9C-AEED-C49779A5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C7968-745C-4C75-84C8-47056B514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45997"/>
            <a:ext cx="10178322" cy="5156462"/>
          </a:xfrm>
        </p:spPr>
        <p:txBody>
          <a:bodyPr>
            <a:normAutofit lnSpcReduction="10000"/>
          </a:bodyPr>
          <a:lstStyle/>
          <a:p>
            <a:r>
              <a:rPr lang="zh-TW" altLang="en-US" sz="4000" dirty="0">
                <a:hlinkClick r:id="rId2"/>
              </a:rPr>
              <a:t>設定</a:t>
            </a:r>
            <a:r>
              <a:rPr lang="en-US" altLang="zh-TW" sz="4000" dirty="0">
                <a:hlinkClick r:id="rId2"/>
              </a:rPr>
              <a:t>python</a:t>
            </a:r>
            <a:r>
              <a:rPr lang="zh-TW" altLang="en-US" sz="4000" dirty="0">
                <a:hlinkClick r:id="rId2"/>
              </a:rPr>
              <a:t>開發環境</a:t>
            </a:r>
            <a:endParaRPr lang="en-US" altLang="zh-TW" sz="4000" dirty="0"/>
          </a:p>
          <a:p>
            <a:r>
              <a:rPr lang="zh-TW" altLang="en-US" sz="4000" dirty="0"/>
              <a:t>安裝用戶端程式庫</a:t>
            </a:r>
            <a:r>
              <a:rPr lang="en-US" altLang="zh-TW" sz="4000" dirty="0"/>
              <a:t>:</a:t>
            </a:r>
            <a:r>
              <a:rPr lang="zh-TW" altLang="en-US" sz="4000" dirty="0"/>
              <a:t> </a:t>
            </a:r>
            <a:r>
              <a:rPr lang="en-US" altLang="zh-TW" sz="2400" dirty="0"/>
              <a:t>pip install --upgrade google-cloud-language</a:t>
            </a:r>
          </a:p>
          <a:p>
            <a:r>
              <a:rPr lang="zh-TW" altLang="en-US" sz="4000" dirty="0"/>
              <a:t>分析特定文字</a:t>
            </a:r>
            <a:endParaRPr lang="en-US" altLang="zh-TW" sz="4000" dirty="0"/>
          </a:p>
          <a:p>
            <a:r>
              <a:rPr lang="zh-TW" altLang="en-US" sz="4000" dirty="0"/>
              <a:t>下載及設定金鑰</a:t>
            </a:r>
            <a:r>
              <a:rPr lang="en-US" altLang="zh-TW" sz="4000" dirty="0"/>
              <a:t>:</a:t>
            </a:r>
            <a:r>
              <a:rPr lang="zh-TW" altLang="en-US" sz="4000" dirty="0"/>
              <a:t> </a:t>
            </a:r>
            <a:r>
              <a:rPr lang="en-US" altLang="zh-TW" sz="4000" dirty="0"/>
              <a:t>IAM</a:t>
            </a:r>
            <a:r>
              <a:rPr lang="zh-TW" altLang="en-US" sz="4000" dirty="0"/>
              <a:t>與管理</a:t>
            </a:r>
            <a:r>
              <a:rPr lang="en-US" altLang="zh-TW" sz="4000" dirty="0">
                <a:sym typeface="Wingdings" panose="05000000000000000000" pitchFamily="2" charset="2"/>
              </a:rPr>
              <a:t></a:t>
            </a:r>
            <a:r>
              <a:rPr lang="zh-TW" altLang="en-US" sz="4000" dirty="0">
                <a:sym typeface="Wingdings" panose="05000000000000000000" pitchFamily="2" charset="2"/>
              </a:rPr>
              <a:t>服務帳戶</a:t>
            </a:r>
            <a:r>
              <a:rPr lang="en-US" altLang="zh-TW" sz="4000" dirty="0">
                <a:sym typeface="Wingdings" panose="05000000000000000000" pitchFamily="2" charset="2"/>
              </a:rPr>
              <a:t></a:t>
            </a:r>
            <a:r>
              <a:rPr lang="zh-TW" altLang="en-US" sz="4000" dirty="0">
                <a:sym typeface="Wingdings" panose="05000000000000000000" pitchFamily="2" charset="2"/>
              </a:rPr>
              <a:t>下載金鑰</a:t>
            </a:r>
            <a:endParaRPr lang="en-US" altLang="zh-TW" sz="4000" dirty="0">
              <a:sym typeface="Wingdings" panose="05000000000000000000" pitchFamily="2" charset="2"/>
            </a:endParaRPr>
          </a:p>
          <a:p>
            <a:r>
              <a:rPr lang="en-US" altLang="zh-TW" sz="4000" dirty="0">
                <a:sym typeface="Wingdings" panose="05000000000000000000" pitchFamily="2" charset="2"/>
                <a:hlinkClick r:id="rId3"/>
              </a:rPr>
              <a:t>Windows GCP SDK </a:t>
            </a:r>
            <a:r>
              <a:rPr lang="zh-TW" altLang="en-US" sz="4000" dirty="0">
                <a:sym typeface="Wingdings" panose="05000000000000000000" pitchFamily="2" charset="2"/>
                <a:hlinkClick r:id="rId3"/>
              </a:rPr>
              <a:t>安裝設定</a:t>
            </a:r>
            <a:endParaRPr lang="en-US" altLang="zh-TW" sz="4000" dirty="0">
              <a:sym typeface="Wingdings" panose="05000000000000000000" pitchFamily="2" charset="2"/>
            </a:endParaRPr>
          </a:p>
          <a:p>
            <a:r>
              <a:rPr lang="en-US" altLang="zh-TW" sz="4000" dirty="0">
                <a:sym typeface="Wingdings" panose="05000000000000000000" pitchFamily="2" charset="2"/>
              </a:rPr>
              <a:t>=&gt; pip install google-cloud-language</a:t>
            </a:r>
          </a:p>
          <a:p>
            <a:endParaRPr lang="en-US" altLang="zh-TW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B9808D-7DB9-4C2A-BD8C-618A4F43D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python3 -m pip install iso-</a:t>
            </a:r>
            <a:r>
              <a:rPr kumimoji="0" lang="zh-TW" altLang="zh-TW" sz="900" b="0" i="0" u="none" strike="noStrike" cap="none" normalizeH="0" baseline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639</a:t>
            </a:r>
            <a: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15420C-77B9-4BCE-8394-0F175B561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pip install google-cloud-language</a:t>
            </a:r>
            <a: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82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2108C-D438-4E2E-9407-55B7A167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09087"/>
          </a:xfrm>
        </p:spPr>
        <p:txBody>
          <a:bodyPr/>
          <a:lstStyle/>
          <a:p>
            <a:pPr algn="ctr"/>
            <a:r>
              <a:rPr lang="en-US" altLang="zh-TW" dirty="0"/>
              <a:t>Install GCP </a:t>
            </a:r>
            <a:r>
              <a:rPr lang="en-US" altLang="zh-TW" dirty="0" err="1"/>
              <a:t>sdk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802A250-47C6-4E82-89AA-E9FFFF1AB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291472"/>
            <a:ext cx="10345433" cy="5421851"/>
          </a:xfrm>
        </p:spPr>
      </p:pic>
    </p:spTree>
    <p:extLst>
      <p:ext uri="{BB962C8B-B14F-4D97-AF65-F5344CB8AC3E}">
        <p14:creationId xmlns:p14="http://schemas.microsoft.com/office/powerpoint/2010/main" val="55913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4968AE-D5A5-4045-9707-1419BD6C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277" y="216036"/>
            <a:ext cx="10178322" cy="65241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# Imports the Google Cloud client library</a:t>
            </a:r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google.cloud</a:t>
            </a:r>
            <a:r>
              <a:rPr lang="en-US" altLang="zh-TW" dirty="0"/>
              <a:t> import language</a:t>
            </a:r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google.cloud.language</a:t>
            </a:r>
            <a:r>
              <a:rPr lang="en-US" altLang="zh-TW" dirty="0"/>
              <a:t> import </a:t>
            </a:r>
            <a:r>
              <a:rPr lang="en-US" altLang="zh-TW" dirty="0" err="1"/>
              <a:t>enums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google.cloud.language</a:t>
            </a:r>
            <a:r>
              <a:rPr lang="en-US" altLang="zh-TW" dirty="0"/>
              <a:t> import types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Instantiates a client</a:t>
            </a:r>
          </a:p>
          <a:p>
            <a:pPr marL="0" indent="0">
              <a:buNone/>
            </a:pPr>
            <a:r>
              <a:rPr lang="en-US" altLang="zh-TW" dirty="0"/>
              <a:t>client = </a:t>
            </a:r>
            <a:r>
              <a:rPr lang="en-US" altLang="zh-TW" dirty="0" err="1"/>
              <a:t>language.LanguageServiceClient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The text to analyze</a:t>
            </a:r>
          </a:p>
          <a:p>
            <a:pPr marL="0" indent="0">
              <a:buNone/>
            </a:pPr>
            <a:r>
              <a:rPr lang="en-US" altLang="zh-TW" dirty="0"/>
              <a:t>text = </a:t>
            </a:r>
            <a:r>
              <a:rPr lang="en-US" altLang="zh-TW" dirty="0" err="1"/>
              <a:t>u'Hello</a:t>
            </a:r>
            <a:r>
              <a:rPr lang="en-US" altLang="zh-TW" dirty="0"/>
              <a:t>, world!'</a:t>
            </a:r>
          </a:p>
          <a:p>
            <a:pPr marL="0" indent="0">
              <a:buNone/>
            </a:pPr>
            <a:r>
              <a:rPr lang="en-US" altLang="zh-TW" dirty="0"/>
              <a:t>document = </a:t>
            </a:r>
            <a:r>
              <a:rPr lang="en-US" altLang="zh-TW" dirty="0" err="1"/>
              <a:t>types.Document</a:t>
            </a:r>
            <a:r>
              <a:rPr lang="en-US" altLang="zh-TW" dirty="0"/>
              <a:t>(</a:t>
            </a:r>
          </a:p>
          <a:p>
            <a:pPr marL="0" indent="0">
              <a:buNone/>
            </a:pPr>
            <a:r>
              <a:rPr lang="en-US" altLang="zh-TW" dirty="0"/>
              <a:t>    content=text,</a:t>
            </a:r>
          </a:p>
          <a:p>
            <a:pPr marL="0" indent="0">
              <a:buNone/>
            </a:pPr>
            <a:r>
              <a:rPr lang="en-US" altLang="zh-TW" dirty="0"/>
              <a:t>    type=</a:t>
            </a:r>
            <a:r>
              <a:rPr lang="en-US" altLang="zh-TW" dirty="0" err="1"/>
              <a:t>enums.Document.Type.PLAIN_TEXT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Detects the sentiment of the text</a:t>
            </a:r>
          </a:p>
          <a:p>
            <a:pPr marL="0" indent="0">
              <a:buNone/>
            </a:pPr>
            <a:r>
              <a:rPr lang="en-US" altLang="zh-TW" dirty="0"/>
              <a:t>sentiment = </a:t>
            </a:r>
            <a:r>
              <a:rPr lang="en-US" altLang="zh-TW" dirty="0" err="1"/>
              <a:t>client.analyze_sentiment</a:t>
            </a:r>
            <a:r>
              <a:rPr lang="en-US" altLang="zh-TW" dirty="0"/>
              <a:t>(document=document).</a:t>
            </a:r>
            <a:r>
              <a:rPr lang="en-US" altLang="zh-TW" dirty="0" err="1"/>
              <a:t>document_sentiment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print('Text: {}'.format(text))</a:t>
            </a:r>
          </a:p>
          <a:p>
            <a:pPr marL="0" indent="0">
              <a:buNone/>
            </a:pPr>
            <a:r>
              <a:rPr lang="en-US" altLang="zh-TW" dirty="0"/>
              <a:t>print('Sentiment: {}, {}'.format(</a:t>
            </a:r>
            <a:r>
              <a:rPr lang="en-US" altLang="zh-TW" dirty="0" err="1"/>
              <a:t>sentiment.score</a:t>
            </a:r>
            <a:r>
              <a:rPr lang="en-US" altLang="zh-TW" dirty="0"/>
              <a:t>, </a:t>
            </a:r>
            <a:r>
              <a:rPr lang="en-US" altLang="zh-TW" dirty="0" err="1"/>
              <a:t>sentiment.magnitude</a:t>
            </a:r>
            <a:r>
              <a:rPr lang="en-US" altLang="zh-TW" dirty="0"/>
              <a:t>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1806894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68</TotalTime>
  <Words>225</Words>
  <Application>Microsoft Office PowerPoint</Application>
  <PresentationFormat>寬螢幕</PresentationFormat>
  <Paragraphs>34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Consolas</vt:lpstr>
      <vt:lpstr>Gill Sans MT</vt:lpstr>
      <vt:lpstr>Impact</vt:lpstr>
      <vt:lpstr>徽章</vt:lpstr>
      <vt:lpstr>Natural Language API </vt:lpstr>
      <vt:lpstr>Quick start GCP Quick-Start</vt:lpstr>
      <vt:lpstr>服務帳戶建立</vt:lpstr>
      <vt:lpstr>建立金鑰，下載JSON檔</vt:lpstr>
      <vt:lpstr>PowerPoint 簡報</vt:lpstr>
      <vt:lpstr>Windows 環境變數加入金鑰路徑 set GOOGLE_APPLICATION_CREDENTIALS=[PATH]</vt:lpstr>
      <vt:lpstr>PowerPoint 簡報</vt:lpstr>
      <vt:lpstr>Install GCP sdk</vt:lpstr>
      <vt:lpstr>PowerPoint 簡報</vt:lpstr>
      <vt:lpstr>Send message to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API</dc:title>
  <dc:creator>張新球</dc:creator>
  <cp:lastModifiedBy>張新球</cp:lastModifiedBy>
  <cp:revision>7</cp:revision>
  <dcterms:created xsi:type="dcterms:W3CDTF">2020-01-02T07:24:03Z</dcterms:created>
  <dcterms:modified xsi:type="dcterms:W3CDTF">2020-01-02T08:32:48Z</dcterms:modified>
</cp:coreProperties>
</file>