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86622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02a5b3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02a5b3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02e8645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02e8645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02a5b386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02a5b386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281d51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281d51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02b8aa1d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02b8aa1d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2b8aa1d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02b8aa1d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02e8645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02e8645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2b8aa1d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2b8aa1d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02e8645b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02e8645b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02e8645b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02e8645b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0281d510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0281d510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jiawei-yolo2-dataset/yolo-dataset.zi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ju/imgau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download/#linu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jiawei-keras-model-dataset/keras-model-weight.zi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YOLO</a:t>
            </a:r>
            <a:r>
              <a:rPr lang="en" dirty="0"/>
              <a:t>事前準備事項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http://gg.gg/bcc2e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下載模型權重與資料集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v2 相關模型與資料集， 一共 1.4GB  請大家事前下載完成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https://storage.googleapis.com/jiawei-yolo2-dataset/yolo-dataset.zip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 執行  (前四行上午執行過了不用管它)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conda create -n py27 python=2.7</a:t>
            </a:r>
            <a:endParaRPr sz="2400">
              <a:solidFill>
                <a:srgbClr val="999999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source activate py27</a:t>
            </a:r>
            <a:endParaRPr sz="2400">
              <a:solidFill>
                <a:srgbClr val="999999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conda install jupyter</a:t>
            </a:r>
            <a:endParaRPr sz="2400">
              <a:solidFill>
                <a:srgbClr val="999999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pip install tensorflow keras opencv-python  scikit-image six tqdm pydot</a:t>
            </a:r>
            <a:endParaRPr sz="2400">
              <a:solidFill>
                <a:srgbClr val="999999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pip install git+https://github.com/aleju/imgaug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下載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https://github.com/aleju/imgaug</a:t>
            </a:r>
            <a:endParaRPr sz="2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解壓縮，進入 imgaug 資料夾</a:t>
            </a:r>
            <a:endParaRPr sz="2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注意 要在 py36 環境</a:t>
            </a:r>
            <a:endParaRPr sz="2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python setup.py install</a:t>
            </a:r>
            <a:endParaRPr sz="2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 執行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unzip yolo-dataset.zip </a:t>
            </a: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cd yolo-dataset/keras-yolo2  </a:t>
            </a:r>
            <a:endParaRPr sz="24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jupyter notebook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下載 Anaconda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300" y="1092500"/>
            <a:ext cx="4980912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298850" y="644675"/>
            <a:ext cx="51636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https://www.anaconda.com/download/#linux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174200" y="4009975"/>
            <a:ext cx="1503900" cy="90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138400" y="4176175"/>
            <a:ext cx="47862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選擇 3.6 version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717200" y="4266150"/>
            <a:ext cx="174600" cy="199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150325" y="3303700"/>
            <a:ext cx="26589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如果已經安裝過 2.7 版本也沒沒關係，不影響這次教學體驗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apt-get update &amp;&amp; </a:t>
            </a:r>
            <a:r>
              <a:rPr lang="en-US" altLang="zh-TW" dirty="0" err="1"/>
              <a:t>sudo</a:t>
            </a:r>
            <a:r>
              <a:rPr lang="en-US" altLang="zh-TW" dirty="0"/>
              <a:t> apt-get upgrade</a:t>
            </a:r>
            <a:br>
              <a:rPr lang="en-US" altLang="zh-TW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err="1"/>
              <a:t>virtualenv</a:t>
            </a:r>
            <a:br>
              <a:rPr lang="en-US" altLang="zh-TW" dirty="0"/>
            </a:br>
            <a:r>
              <a:rPr lang="en-US" altLang="zh-TW" dirty="0"/>
              <a:t>$ </a:t>
            </a:r>
            <a:r>
              <a:rPr lang="en-US" altLang="zh-TW" dirty="0" err="1"/>
              <a:t>virtualenv</a:t>
            </a:r>
            <a:r>
              <a:rPr lang="en-US" altLang="zh-TW" dirty="0"/>
              <a:t> venv2 –python=2.7</a:t>
            </a:r>
            <a:br>
              <a:rPr lang="en-US" altLang="zh-TW" dirty="0"/>
            </a:br>
            <a:r>
              <a:rPr lang="en-US" altLang="zh-TW" dirty="0"/>
              <a:t>$ source venv2/bin/activate</a:t>
            </a:r>
            <a:br>
              <a:rPr lang="en-US" altLang="zh-TW" dirty="0"/>
            </a:br>
            <a:r>
              <a:rPr lang="en-US" altLang="zh-TW" dirty="0"/>
              <a:t>(venv2) </a:t>
            </a:r>
            <a:r>
              <a:rPr lang="en-US" altLang="zh-TW" dirty="0" err="1"/>
              <a:t>pi@raspberrypi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(venv2) $ pip install </a:t>
            </a:r>
            <a:r>
              <a:rPr lang="en-US" altLang="zh-TW" dirty="0" err="1"/>
              <a:t>numpy</a:t>
            </a:r>
            <a:r>
              <a:rPr lang="en-US" altLang="zh-TW" dirty="0"/>
              <a:t> </a:t>
            </a:r>
            <a:r>
              <a:rPr lang="en-US" altLang="zh-TW" dirty="0" err="1"/>
              <a:t>matplotlib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(venv2) $ pip install -U </a:t>
            </a:r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en-US" altLang="zh-TW" dirty="0" err="1"/>
              <a:t>scikit</a:t>
            </a:r>
            <a:r>
              <a:rPr lang="en-US" altLang="zh-TW" dirty="0"/>
              <a:t>-image six </a:t>
            </a:r>
            <a:r>
              <a:rPr lang="en-US" altLang="zh-TW" dirty="0" err="1"/>
              <a:t>tqdm</a:t>
            </a:r>
            <a:r>
              <a:rPr lang="en-US" altLang="zh-TW" dirty="0"/>
              <a:t> </a:t>
            </a:r>
            <a:r>
              <a:rPr lang="en-US" altLang="zh-TW" dirty="0" err="1"/>
              <a:t>pydot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20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下載模型權重與資料集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常見深度網路相關模型與資料集， 一共 1.1GB  請大家事前下載完成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https://storage.googleapis.com/jiawei-keras-model-dataset/keras-model-weight.zip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 執行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conda create -n py27 python=2.7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source activate py27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conda install jupyter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pip install -U tensorflow keras opencv-python  </a:t>
            </a:r>
            <a:r>
              <a:rPr lang="en" sz="2400" dirty="0">
                <a:solidFill>
                  <a:schemeClr val="dk1"/>
                </a:solidFill>
              </a:rPr>
              <a:t>scikit-image six tqdm pydot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 執行 (windows)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conda create -n py36 python=3.6</a:t>
            </a: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source activate py36</a:t>
            </a: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conda install jupyter</a:t>
            </a: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pip install -U tensorflow keras opencv-python  </a:t>
            </a:r>
            <a:r>
              <a:rPr lang="en" sz="2400">
                <a:solidFill>
                  <a:schemeClr val="dk1"/>
                </a:solidFill>
              </a:rPr>
              <a:t>scikit-image six tqdm pydot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 執行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unzip keras-model-weight.zip </a:t>
            </a: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cd </a:t>
            </a:r>
            <a:r>
              <a:rPr lang="en" sz="2400">
                <a:solidFill>
                  <a:schemeClr val="dk1"/>
                </a:solidFill>
              </a:rPr>
              <a:t>keras-model-weight</a:t>
            </a: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cp -R datasets models keras.json ~/.keras</a:t>
            </a: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jupyter notebook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unzip keras-model-weight.zip </a:t>
            </a: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進入目錄 </a:t>
            </a:r>
            <a:r>
              <a:rPr lang="en" sz="2400">
                <a:solidFill>
                  <a:schemeClr val="dk1"/>
                </a:solidFill>
              </a:rPr>
              <a:t>keras-model-weight</a:t>
            </a: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複製資料 </a:t>
            </a:r>
            <a:r>
              <a:rPr lang="en" sz="2400">
                <a:solidFill>
                  <a:schemeClr val="dk1"/>
                </a:solidFill>
              </a:rPr>
              <a:t>keras-model-weight</a:t>
            </a:r>
            <a:r>
              <a:rPr lang="en" sz="2400">
                <a:solidFill>
                  <a:srgbClr val="000000"/>
                </a:solidFill>
              </a:rPr>
              <a:t>  到 </a:t>
            </a:r>
            <a:r>
              <a:rPr lang="en" sz="2400">
                <a:solidFill>
                  <a:schemeClr val="dk1"/>
                </a:solidFill>
              </a:rPr>
              <a:t>C:\Users\&lt;你的用户名&gt;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把原本的 .keras 整個資料夾刪除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把 keras-model-weight 改名叫 .keras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jupyter notebook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 執行 (windows)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更改 keras.json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把 channels_last 改成 channels_first</a:t>
            </a:r>
            <a:endParaRPr sz="2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2176463"/>
            <a:ext cx="62960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6236750" y="3701225"/>
            <a:ext cx="441300" cy="401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276</Words>
  <Application>Microsoft Office PowerPoint</Application>
  <PresentationFormat>如螢幕大小 (16:9)</PresentationFormat>
  <Paragraphs>52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YOLO事前準備事項</vt:lpstr>
      <vt:lpstr>下載 Anaconda</vt:lpstr>
      <vt:lpstr>$ sudo apt-get update &amp;&amp; sudo apt-get upgrade $ sudo apt-get install virtualenv $ virtualenv venv2 –python=2.7 $ source venv2/bin/activate (venv2) pi@raspberrypi: (venv2) $ pip install numpy matplotlib  (venv2) $ pip install -U tensorflow keras scikit-image six tqdm pydot   </vt:lpstr>
      <vt:lpstr>下載模型權重與資料集</vt:lpstr>
      <vt:lpstr>Terminal  執行</vt:lpstr>
      <vt:lpstr>Terminal  執行 (windows)</vt:lpstr>
      <vt:lpstr>Terminal  執行</vt:lpstr>
      <vt:lpstr>Terminal  執行 (windows)</vt:lpstr>
      <vt:lpstr>更改 keras.json</vt:lpstr>
      <vt:lpstr>下載模型權重與資料集</vt:lpstr>
      <vt:lpstr>Terminal  執行  (前四行上午執行過了不用管它)</vt:lpstr>
      <vt:lpstr>windows</vt:lpstr>
      <vt:lpstr>Terminal  執行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事前準備事項</dc:title>
  <dc:creator>謝坤達</dc:creator>
  <cp:lastModifiedBy>張新球</cp:lastModifiedBy>
  <cp:revision>6</cp:revision>
  <cp:lastPrinted>2020-01-09T03:54:50Z</cp:lastPrinted>
  <dcterms:modified xsi:type="dcterms:W3CDTF">2020-01-09T09:13:58Z</dcterms:modified>
</cp:coreProperties>
</file>