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1" r:id="rId4"/>
    <p:sldId id="274" r:id="rId5"/>
    <p:sldId id="2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ong" initials="YW" lastIdx="1" clrIdx="0">
    <p:extLst>
      <p:ext uri="{19B8F6BF-5375-455C-9EA6-DF929625EA0E}">
        <p15:presenceInfo xmlns:p15="http://schemas.microsoft.com/office/powerpoint/2012/main" userId="77ca2aed07aa34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13"/>
    <a:srgbClr val="F3960D"/>
    <a:srgbClr val="33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630"/>
  </p:normalViewPr>
  <p:slideViewPr>
    <p:cSldViewPr snapToGrid="0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ngyifan/Desktop/Bert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Cased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No process</c:v>
                </c:pt>
                <c:pt idx="1">
                  <c:v>EDA</c:v>
                </c:pt>
                <c:pt idx="2">
                  <c:v>Drop</c:v>
                </c:pt>
                <c:pt idx="3">
                  <c:v>EDA+Drop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0.98199999999999998</c:v>
                </c:pt>
                <c:pt idx="1">
                  <c:v>0.97799999999999998</c:v>
                </c:pt>
                <c:pt idx="2">
                  <c:v>0.98599999999999999</c:v>
                </c:pt>
                <c:pt idx="3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E-EF4B-ABA3-F95904D0BCE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Uncased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No process</c:v>
                </c:pt>
                <c:pt idx="1">
                  <c:v>EDA</c:v>
                </c:pt>
                <c:pt idx="2">
                  <c:v>Drop</c:v>
                </c:pt>
                <c:pt idx="3">
                  <c:v>EDA+Drop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0.97799999999999998</c:v>
                </c:pt>
                <c:pt idx="1">
                  <c:v>0.97599999999999998</c:v>
                </c:pt>
                <c:pt idx="2">
                  <c:v>0.97899999999999998</c:v>
                </c:pt>
                <c:pt idx="3">
                  <c:v>0.97799999999999998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E-EF4B-ABA3-F95904D0B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452176"/>
        <c:axId val="710059568"/>
      </c:lineChart>
      <c:catAx>
        <c:axId val="70745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059568"/>
        <c:crosses val="autoZero"/>
        <c:auto val="1"/>
        <c:lblAlgn val="ctr"/>
        <c:lblOffset val="100"/>
        <c:noMultiLvlLbl val="0"/>
      </c:catAx>
      <c:valAx>
        <c:axId val="71005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F1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45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2T19:55:28.11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A5343-3C1D-426E-ACC8-DCFE3E21168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16BF8-EC64-4260-8896-60F8A018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16BF8-EC64-4260-8896-60F8A018EB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5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C9557-139A-4F97-912D-13204A17C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907A7-47FA-4B21-A9E8-2C6C509BD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3D051-09B7-44CC-8511-F6C16052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980CA-08B7-4D90-8124-97A9A79B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7DC45-079B-4888-B006-533E6419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9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E6B9F-B865-41EF-BE7F-1C05DAFD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7E941-4437-40E7-A2CD-4BF34B94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6D02-2E25-4F5E-9052-62918634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4E481-450E-4382-8F9D-C1E9E185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9E50D-E7FB-428F-935E-21E37636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DCACC-5CB8-4E67-948E-9A6D6F870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12731-DF59-4BF2-A8C2-3F7FC14A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5348A-B14B-4C08-8529-48A6E7DD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0CCD0-1CD6-413A-A8BE-003548BA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CDFB8-C8AF-499D-B630-26DCDC24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0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E5EE-543C-43DA-86E0-6A52D8D1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ACE61-FED0-4603-957F-C421D8C0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C60DE-E862-40FD-B139-AD364A0F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A6FD8-4EB9-4EAD-AE2E-016FCBAC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CDC3B-2B62-4987-B887-23D3B762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01F2-36A0-40AB-9173-7E2A63A3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D29AA-0552-47BD-AD6F-20C5281D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01916-0DD2-4FF7-A26B-75ADC382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2A08B-F85A-49FC-833A-9AD2A5C0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28358-2F15-4D7B-8606-3C52288B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6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7F105-6831-42E7-BC4E-4724A4B6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69675-B027-4E2E-811A-241358ED4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8F8C4-78E9-4020-B074-3AE69D35A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50D153-5A4F-41D4-AC85-2B305D2F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D5976-7B4F-49F3-BB52-3936C811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C8BDA-6ECE-4239-9210-C409A99B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0896F-B672-4758-93B2-90AF91A6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EF15C-17CE-47E1-9EDA-E5ADBEE9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B1A941-4A17-4CED-9C4E-96B44DC2D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039E4-19D6-4AF6-9511-BF77D6117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27614F-59AF-4989-A2F2-B7F26C2E2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8A66FB-805A-4E30-A4D5-FCB324C9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26EFBF-FF74-439E-AC16-04334B43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F17089-CF77-4C03-B9FD-B2B67871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11ECF-2666-4D60-923A-A2F03E6E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DDBD01-3263-48A2-82D4-D23E2E2C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DD9AA-F991-492A-AE3F-4CEED89E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8B985-240F-46FE-94D2-F90B8E14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1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1D8F6F-D070-4820-9224-B2ACCC3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A93A85-93B8-425D-9729-2E59CF32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BEE23-CED7-478F-94F5-EF3120C4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9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138F-7219-419A-8576-13776689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6FE2F-2B60-49B5-8B95-333D8CFD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76E91-4E84-4B75-8D01-AA6D64085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3725C-7946-4D8B-B29A-7D85A1F2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99574-2589-4DF9-B009-EBBF8259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0269F-6930-4903-8446-E76A14F0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40F74-A9A5-4A43-A452-7F7BDD45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AF430D-4532-4AEE-B046-A55C58582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AF1C5-02B0-4479-A4F5-B98F88755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D7C3E-9483-4F43-BE7F-4CB15F9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96E6A-B524-44C1-8BE6-27961C39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DA6C9-40F2-40E4-81AB-CE352C0B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81CCFC-01FA-43AB-828A-8FF732F3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BF75C-4DEE-4934-9E4B-39C1EFA1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3FBDE-9658-40F2-B504-5BFDBCB8E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78FD-2B24-467B-BB2D-A5BC5D58CCA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2C5F5-45B2-4620-B7E6-C9645F11D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5EDB6-1434-4440-BA10-F8EBA0B19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ritypress.com/LendmanII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cedward/nlpaug" TargetMode="External"/><Relationship Id="rId7" Type="http://schemas.openxmlformats.org/officeDocument/2006/relationships/hyperlink" Target="https://pytorch.org/hub/huggingface_pytorch-pretrained-bert_bert/" TargetMode="External"/><Relationship Id="rId2" Type="http://schemas.openxmlformats.org/officeDocument/2006/relationships/hyperlink" Target="https://towardsdatascience.com/these-are-the-easiest-data-augmentation-techniques-in-natural-language-processing-you-can-think-of-88e393fd6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pocket.com/redirect?url=https%3A%2F%2Farxiv.org%2Fpdf%2F1904.07531" TargetMode="External"/><Relationship Id="rId5" Type="http://schemas.openxmlformats.org/officeDocument/2006/relationships/hyperlink" Target="https://arxiv.org/pdf/1904.07531" TargetMode="External"/><Relationship Id="rId4" Type="http://schemas.openxmlformats.org/officeDocument/2006/relationships/hyperlink" Target="https://arxiv.org/pdf/1905.092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52603-6D4E-6F4C-B82D-169408E6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BERT</a:t>
            </a:r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5400" dirty="0">
                <a:solidFill>
                  <a:srgbClr val="FFFFFF"/>
                </a:solidFill>
              </a:rPr>
              <a:t>   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32C153-4735-3A45-9C3E-92D68493FEBB}"/>
              </a:ext>
            </a:extLst>
          </p:cNvPr>
          <p:cNvSpPr txBox="1"/>
          <p:nvPr/>
        </p:nvSpPr>
        <p:spPr>
          <a:xfrm>
            <a:off x="8439664" y="1022718"/>
            <a:ext cx="181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</a:t>
            </a:r>
            <a:r>
              <a: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Wang</a:t>
            </a:r>
            <a:r>
              <a: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Yifan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Content Placeholder 13" descr="A close up of a device&#10;&#10;Description automatically generated">
            <a:extLst>
              <a:ext uri="{FF2B5EF4-FFF2-40B4-BE49-F238E27FC236}">
                <a16:creationId xmlns:a16="http://schemas.microsoft.com/office/drawing/2014/main" id="{4B9082E9-F4B0-B646-A8D4-AD12A113B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3177"/>
            <a:ext cx="10515600" cy="3908245"/>
          </a:xfrm>
        </p:spPr>
      </p:pic>
    </p:spTree>
    <p:extLst>
      <p:ext uri="{BB962C8B-B14F-4D97-AF65-F5344CB8AC3E}">
        <p14:creationId xmlns:p14="http://schemas.microsoft.com/office/powerpoint/2010/main" val="19318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8D44-8C25-9149-9F93-9624D330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EFAD-71A9-264F-B2D2-0DDC67C5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non-sentence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/>
              <a:t>Type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u="sng" dirty="0">
                <a:hlinkClick r:id="rId2"/>
              </a:rPr>
              <a:t>http</a:t>
            </a:r>
            <a:r>
              <a:rPr lang="en-US" altLang="zh-CN" u="sng" dirty="0">
                <a:hlinkClick r:id="rId2"/>
              </a:rPr>
              <a:t>[s]</a:t>
            </a:r>
            <a:r>
              <a:rPr lang="en-US" u="sng" dirty="0">
                <a:hlinkClick r:id="rId2"/>
              </a:rPr>
              <a:t>://www.claritypress.com/LendmanIII.html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sz="2100" dirty="0"/>
              <a:t>Type</a:t>
            </a:r>
            <a:r>
              <a:rPr lang="en-US" altLang="zh-CN" sz="2100" dirty="0"/>
              <a:t>2:</a:t>
            </a:r>
            <a:r>
              <a:rPr lang="zh-CN" altLang="en-US" sz="2100" dirty="0"/>
              <a:t> </a:t>
            </a:r>
            <a:r>
              <a:rPr lang="en-US" sz="2100" dirty="0"/>
              <a:t>[email protected]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100" dirty="0"/>
              <a:t>Type3:</a:t>
            </a:r>
            <a:r>
              <a:rPr lang="zh-CN" altLang="en-US" sz="2100" dirty="0"/>
              <a:t> </a:t>
            </a:r>
            <a:r>
              <a:rPr lang="en-US" sz="2100" dirty="0"/>
              <a:t>@</a:t>
            </a:r>
            <a:r>
              <a:rPr lang="en-US" sz="2100" dirty="0" err="1"/>
              <a:t>EP_President</a:t>
            </a:r>
            <a:r>
              <a:rPr lang="zh-CN" altLang="en-US" sz="2100" dirty="0"/>
              <a:t> </a:t>
            </a:r>
            <a:r>
              <a:rPr lang="en-US" altLang="zh-CN" sz="2100" dirty="0"/>
              <a:t>#</a:t>
            </a:r>
            <a:r>
              <a:rPr lang="en-US" sz="2100" dirty="0" err="1"/>
              <a:t>EP_President</a:t>
            </a:r>
            <a:r>
              <a:rPr lang="zh-CN" altLang="en-US" sz="2100" dirty="0"/>
              <a:t> </a:t>
            </a:r>
            <a:endParaRPr lang="en-US" sz="2100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Type4:</a:t>
            </a:r>
            <a:r>
              <a:rPr lang="zh-CN" altLang="en-US" dirty="0"/>
              <a:t> </a:t>
            </a:r>
            <a:r>
              <a:rPr lang="en-US" dirty="0"/>
              <a:t>**Want FOX News First * in your inbox every day? Sign up here.**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Type5:</a:t>
            </a:r>
            <a:r>
              <a:rPr lang="zh-CN" altLang="en-US" dirty="0"/>
              <a:t> </a:t>
            </a:r>
            <a:r>
              <a:rPr lang="en-US" dirty="0"/>
              <a:t>☮️</a:t>
            </a:r>
            <a:r>
              <a:rPr lang="zh-CN" altLang="en-US" dirty="0"/>
              <a:t> </a:t>
            </a:r>
            <a:r>
              <a:rPr lang="en-US" dirty="0"/>
              <a:t>💚 🌍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EDA</a:t>
            </a:r>
            <a:r>
              <a:rPr lang="zh-CN" altLang="en-US" sz="2800" dirty="0"/>
              <a:t> </a:t>
            </a:r>
            <a:r>
              <a:rPr lang="en-US" altLang="zh-CN" sz="2800" dirty="0"/>
              <a:t>methods</a:t>
            </a:r>
          </a:p>
          <a:p>
            <a:pPr marL="685800" lvl="2">
              <a:spcBef>
                <a:spcPts val="1000"/>
              </a:spcBef>
            </a:pPr>
            <a:r>
              <a:rPr lang="en-US" b="1" dirty="0"/>
              <a:t>Insert word by BERT similarity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en-US" b="1" dirty="0"/>
              <a:t>Random Insertion</a:t>
            </a:r>
            <a:r>
              <a:rPr lang="en-US" altLang="zh-CN" b="1" dirty="0"/>
              <a:t>)</a:t>
            </a:r>
            <a:endParaRPr lang="en-US" b="1" dirty="0"/>
          </a:p>
          <a:p>
            <a:pPr marL="685800" lvl="2">
              <a:spcBef>
                <a:spcPts val="1000"/>
              </a:spcBef>
            </a:pPr>
            <a:r>
              <a:rPr lang="en-US" b="1" dirty="0"/>
              <a:t>Substitute word by BERT similarity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en-US" b="1" dirty="0"/>
              <a:t>Synonym Replacement</a:t>
            </a:r>
            <a:r>
              <a:rPr lang="en-US" altLang="zh-CN" b="1" dirty="0"/>
              <a:t>)</a:t>
            </a:r>
            <a:endParaRPr lang="en-US" b="1" dirty="0"/>
          </a:p>
          <a:p>
            <a:pPr marL="685800" lvl="2">
              <a:spcBef>
                <a:spcPts val="10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935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52BCF-45BC-8442-B271-76AD381CA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7" y="236900"/>
            <a:ext cx="12018553" cy="66211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D7C90-7EA0-7B45-84D4-49D1DEC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730" y="345530"/>
            <a:ext cx="3071949" cy="1325563"/>
          </a:xfrm>
        </p:spPr>
        <p:txBody>
          <a:bodyPr/>
          <a:lstStyle/>
          <a:p>
            <a:r>
              <a:rPr lang="en-US" altLang="zh-CN"/>
              <a:t>Part</a:t>
            </a:r>
            <a:r>
              <a:rPr lang="zh-CN" altLang="en-US"/>
              <a:t> </a:t>
            </a:r>
            <a:r>
              <a:rPr lang="en-US" altLang="zh-CN"/>
              <a:t>2:</a:t>
            </a:r>
            <a:r>
              <a:rPr lang="zh-CN" altLang="en-US"/>
              <a:t> </a:t>
            </a:r>
            <a:r>
              <a:rPr lang="en-US" altLang="zh-CN"/>
              <a:t>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7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4A1F-6215-6442-AB99-4F4BD92A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61D3B7F-4021-5E47-8957-E1290FD1A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48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57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7388-E920-3946-9580-AB151F1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5A38-77C4-D948-8AE9-035F8706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12"/>
            <a:ext cx="10515600" cy="49082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EDA: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sz="21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https://towardsdatascience.com/these-are-the-easiest-data-augmentation-techniques-in-natural-language-processing-you-can-think-of-88e393fd610</a:t>
            </a:r>
            <a:endParaRPr lang="en-US" altLang="zh-CN" sz="2100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 err="1"/>
              <a:t>Implemenation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https://github.com/makcedward/nlpaug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 err="1"/>
              <a:t>stopwords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Deeper Text Understanding for IR with Contextual </a:t>
            </a:r>
            <a:r>
              <a:rPr lang="en-US" sz="2000" dirty="0" err="1">
                <a:solidFill>
                  <a:schemeClr val="accent1"/>
                </a:solidFill>
              </a:rPr>
              <a:t>NeuralLanguage</a:t>
            </a:r>
            <a:r>
              <a:rPr lang="en-US" sz="2000" dirty="0">
                <a:solidFill>
                  <a:schemeClr val="accent1"/>
                </a:solidFill>
              </a:rPr>
              <a:t> Modeling</a:t>
            </a:r>
          </a:p>
          <a:p>
            <a:pPr lvl="2"/>
            <a:r>
              <a:rPr lang="en-US" sz="1600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https://arxiv.org/pdf/1905.09217</a:t>
            </a:r>
            <a:endParaRPr lang="en-US" sz="1600" b="1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Understanding the Behaviors of BERT in Ranking </a:t>
            </a:r>
          </a:p>
          <a:p>
            <a:pPr lvl="2"/>
            <a:r>
              <a:rPr lang="en-US" sz="1600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https://arxiv.org/pdf/1904.07531</a:t>
            </a:r>
            <a:br>
              <a:rPr lang="en-US" sz="1600" dirty="0">
                <a:solidFill>
                  <a:schemeClr val="accent1"/>
                </a:solidFill>
              </a:rPr>
            </a:br>
            <a:endParaRPr lang="en-US" sz="1600" b="1" dirty="0">
              <a:solidFill>
                <a:schemeClr val="accent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Pytorch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	</a:t>
            </a:r>
            <a:r>
              <a:rPr lang="en-US" sz="2100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https://pytorch.org/hub/huggingface_pytorch-pretrained-bert_bert/</a:t>
            </a:r>
            <a:endParaRPr lang="en-US" sz="2100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A06FE-CDBD-0B46-B72C-63A0128D44E2}"/>
              </a:ext>
            </a:extLst>
          </p:cNvPr>
          <p:cNvSpPr txBox="1"/>
          <p:nvPr/>
        </p:nvSpPr>
        <p:spPr>
          <a:xfrm>
            <a:off x="11165305" y="10876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7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154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Google BERT    </vt:lpstr>
      <vt:lpstr>Part 1: Data Processing</vt:lpstr>
      <vt:lpstr>Part 2: Bert</vt:lpstr>
      <vt:lpstr>Result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BERT    </dc:title>
  <dc:creator>Yifan Wong</dc:creator>
  <cp:lastModifiedBy>Yifan Wong</cp:lastModifiedBy>
  <cp:revision>9</cp:revision>
  <dcterms:created xsi:type="dcterms:W3CDTF">2019-08-23T00:54:20Z</dcterms:created>
  <dcterms:modified xsi:type="dcterms:W3CDTF">2019-08-23T03:23:41Z</dcterms:modified>
</cp:coreProperties>
</file>