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notesMasterIdLst>
    <p:notesMasterId r:id="rId16"/>
  </p:notesMasterIdLst>
  <p:sldIdLst>
    <p:sldId id="256" r:id="rId4"/>
    <p:sldId id="258" r:id="rId5"/>
    <p:sldId id="272" r:id="rId6"/>
    <p:sldId id="260" r:id="rId7"/>
    <p:sldId id="268" r:id="rId8"/>
    <p:sldId id="269" r:id="rId9"/>
    <p:sldId id="273" r:id="rId10"/>
    <p:sldId id="274" r:id="rId11"/>
    <p:sldId id="263" r:id="rId12"/>
    <p:sldId id="270" r:id="rId13"/>
    <p:sldId id="261"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30284F-08EF-417B-ACB9-6F3D85F58B58}" v="7" dt="2021-11-12T20:49:21.998"/>
    <p1510:client id="{E8D5478E-048D-4D5E-BB76-1A1E9710BD82}" v="1" dt="2021-11-12T21:42:47.50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5546" autoAdjust="0"/>
  </p:normalViewPr>
  <p:slideViewPr>
    <p:cSldViewPr snapToGrid="0">
      <p:cViewPr varScale="1">
        <p:scale>
          <a:sx n="94" d="100"/>
          <a:sy n="94" d="100"/>
        </p:scale>
        <p:origin x="109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1.xml"/><Relationship Id="rId21" Type="http://schemas.microsoft.com/office/2015/10/relationships/revisionInfo" Target="revisionInfo.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26/04/2023</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3</a:t>
            </a:fld>
            <a:endParaRPr lang="en-NZ"/>
          </a:p>
        </p:txBody>
      </p:sp>
    </p:spTree>
    <p:extLst>
      <p:ext uri="{BB962C8B-B14F-4D97-AF65-F5344CB8AC3E}">
        <p14:creationId xmlns:p14="http://schemas.microsoft.com/office/powerpoint/2010/main" val="861671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992946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7</a:t>
            </a:fld>
            <a:endParaRPr lang="en-NZ"/>
          </a:p>
        </p:txBody>
      </p:sp>
    </p:spTree>
    <p:extLst>
      <p:ext uri="{BB962C8B-B14F-4D97-AF65-F5344CB8AC3E}">
        <p14:creationId xmlns:p14="http://schemas.microsoft.com/office/powerpoint/2010/main" val="120689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8</a:t>
            </a:fld>
            <a:endParaRPr lang="en-NZ"/>
          </a:p>
        </p:txBody>
      </p:sp>
    </p:spTree>
    <p:extLst>
      <p:ext uri="{BB962C8B-B14F-4D97-AF65-F5344CB8AC3E}">
        <p14:creationId xmlns:p14="http://schemas.microsoft.com/office/powerpoint/2010/main" val="36831336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9</a:t>
            </a:fld>
            <a:endParaRPr lang="en-NZ"/>
          </a:p>
        </p:txBody>
      </p:sp>
    </p:spTree>
    <p:extLst>
      <p:ext uri="{BB962C8B-B14F-4D97-AF65-F5344CB8AC3E}">
        <p14:creationId xmlns:p14="http://schemas.microsoft.com/office/powerpoint/2010/main" val="2347556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11</a:t>
            </a:fld>
            <a:endParaRPr lang="en-NZ"/>
          </a:p>
        </p:txBody>
      </p:sp>
    </p:spTree>
    <p:extLst>
      <p:ext uri="{BB962C8B-B14F-4D97-AF65-F5344CB8AC3E}">
        <p14:creationId xmlns:p14="http://schemas.microsoft.com/office/powerpoint/2010/main" val="1431557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rPr>
              <a:t>Discuss how the information from planning, testing and trialling of components assisted in the development of a high-quality outcome.</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12</a:t>
            </a:fld>
            <a:endParaRPr lang="en-NZ"/>
          </a:p>
        </p:txBody>
      </p:sp>
    </p:spTree>
    <p:extLst>
      <p:ext uri="{BB962C8B-B14F-4D97-AF65-F5344CB8AC3E}">
        <p14:creationId xmlns:p14="http://schemas.microsoft.com/office/powerpoint/2010/main" val="1738331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26/04/2023</a:t>
            </a:fld>
            <a:endParaRPr lang="en-NZ" dirty="0"/>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26/04/2023</a:t>
            </a:fld>
            <a:endParaRPr lang="en-NZ" dirty="0"/>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26/04/2023</a:t>
            </a:fld>
            <a:endParaRPr lang="en-NZ" dirty="0"/>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2140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02651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26/04/2023</a:t>
            </a:fld>
            <a:endParaRPr lang="en-NZ" dirty="0"/>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26/04/2023</a:t>
            </a:fld>
            <a:endParaRPr lang="en-NZ" dirty="0"/>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26/04/2023</a:t>
            </a:fld>
            <a:endParaRPr lang="en-NZ" dirty="0"/>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26/04/2023</a:t>
            </a:fld>
            <a:endParaRPr lang="en-NZ" dirty="0"/>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dirty="0"/>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26/04/2023</a:t>
            </a:fld>
            <a:endParaRPr lang="en-NZ" dirty="0"/>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dirty="0"/>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26/04/2023</a:t>
            </a:fld>
            <a:endParaRPr lang="en-NZ" dirty="0"/>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dirty="0"/>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26/04/2023</a:t>
            </a:fld>
            <a:endParaRPr lang="en-NZ" dirty="0"/>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dirty="0"/>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26/04/2023</a:t>
            </a:fld>
            <a:endParaRPr lang="en-NZ" dirty="0"/>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26/04/2023</a:t>
            </a:fld>
            <a:endParaRPr lang="en-NZ" dirty="0"/>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dirty="0"/>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dirty="0"/>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p:txBody>
          <a:bodyPr>
            <a:normAutofit fontScale="90000"/>
          </a:bodyPr>
          <a:lstStyle/>
          <a:p>
            <a:r>
              <a:rPr lang="en-NZ"/>
              <a:t>AS91896(2.7</a:t>
            </a:r>
            <a:r>
              <a:rPr lang="en-NZ" dirty="0"/>
              <a:t>) </a:t>
            </a:r>
            <a:r>
              <a:rPr lang="en-NZ"/>
              <a:t>&amp; AS91887(2.8</a:t>
            </a:r>
            <a:r>
              <a:rPr lang="en-NZ" dirty="0"/>
              <a:t>) Documentation</a:t>
            </a: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p:txBody>
          <a:bodyPr/>
          <a:lstStyle/>
          <a:p>
            <a:endParaRPr lang="en-NZ" b="1" dirty="0"/>
          </a:p>
          <a:p>
            <a:r>
              <a:rPr lang="en-NZ" b="1" dirty="0"/>
              <a:t>[overtype this with your name]</a:t>
            </a:r>
          </a:p>
        </p:txBody>
      </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640715"/>
          </a:xfrm>
        </p:spPr>
        <p:txBody>
          <a:bodyPr>
            <a:normAutofit fontScale="90000"/>
          </a:bodyPr>
          <a:lstStyle/>
          <a:p>
            <a:pPr>
              <a:lnSpc>
                <a:spcPct val="115000"/>
              </a:lnSpc>
              <a:spcAft>
                <a:spcPts val="0"/>
              </a:spcAft>
            </a:pPr>
            <a:r>
              <a:rPr lang="en-NZ" sz="4000" dirty="0"/>
              <a:t>Address relevant Implications:</a:t>
            </a:r>
          </a:p>
        </p:txBody>
      </p:sp>
      <p:graphicFrame>
        <p:nvGraphicFramePr>
          <p:cNvPr id="4" name="Table 4">
            <a:extLst>
              <a:ext uri="{FF2B5EF4-FFF2-40B4-BE49-F238E27FC236}">
                <a16:creationId xmlns:a16="http://schemas.microsoft.com/office/drawing/2014/main" id="{54A393A9-6C94-409B-BDCB-65C4ABAA2DD1}"/>
              </a:ext>
            </a:extLst>
          </p:cNvPr>
          <p:cNvGraphicFramePr>
            <a:graphicFrameLocks noGrp="1"/>
          </p:cNvGraphicFramePr>
          <p:nvPr>
            <p:extLst>
              <p:ext uri="{D42A27DB-BD31-4B8C-83A1-F6EECF244321}">
                <p14:modId xmlns:p14="http://schemas.microsoft.com/office/powerpoint/2010/main" val="314179954"/>
              </p:ext>
            </p:extLst>
          </p:nvPr>
        </p:nvGraphicFramePr>
        <p:xfrm>
          <a:off x="782320" y="1213485"/>
          <a:ext cx="10627360" cy="185420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849256304"/>
                    </a:ext>
                  </a:extLst>
                </a:gridCol>
                <a:gridCol w="7122160">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how your final outcome </a:t>
                      </a:r>
                      <a:r>
                        <a:rPr lang="en-NZ" b="1" i="1" dirty="0"/>
                        <a:t>addresses</a:t>
                      </a:r>
                      <a:r>
                        <a:rPr lang="en-NZ" dirty="0"/>
                        <a:t> each implication</a:t>
                      </a:r>
                    </a:p>
                  </a:txBody>
                  <a:tcPr/>
                </a:tc>
                <a:extLst>
                  <a:ext uri="{0D108BD9-81ED-4DB2-BD59-A6C34878D82A}">
                    <a16:rowId xmlns:a16="http://schemas.microsoft.com/office/drawing/2014/main" val="228654289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263652997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845002142"/>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686164491"/>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1053444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838200" y="365125"/>
            <a:ext cx="10515600" cy="559435"/>
          </a:xfrm>
        </p:spPr>
        <p:txBody>
          <a:bodyPr>
            <a:normAutofit fontScale="90000"/>
          </a:bodyPr>
          <a:lstStyle/>
          <a:p>
            <a:r>
              <a:rPr lang="en-NZ" sz="4000" dirty="0"/>
              <a:t>Version Control Evidence:</a:t>
            </a:r>
          </a:p>
        </p:txBody>
      </p:sp>
      <p:sp>
        <p:nvSpPr>
          <p:cNvPr id="3" name="Rectangle 2">
            <a:extLst>
              <a:ext uri="{FF2B5EF4-FFF2-40B4-BE49-F238E27FC236}">
                <a16:creationId xmlns:a16="http://schemas.microsoft.com/office/drawing/2014/main" id="{A89172B1-B985-48A3-8018-FC6FF45BCE4F}"/>
              </a:ext>
            </a:extLst>
          </p:cNvPr>
          <p:cNvSpPr/>
          <p:nvPr/>
        </p:nvSpPr>
        <p:spPr>
          <a:xfrm>
            <a:off x="675639" y="1081088"/>
            <a:ext cx="9513815"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357549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838200" y="365125"/>
            <a:ext cx="10515600" cy="721995"/>
          </a:xfrm>
        </p:spPr>
        <p:txBody>
          <a:bodyPr>
            <a:normAutofit/>
          </a:bodyPr>
          <a:lstStyle/>
          <a:p>
            <a:r>
              <a:rPr lang="en-NZ" sz="4000" dirty="0"/>
              <a:t>Final Discussion:</a:t>
            </a:r>
          </a:p>
        </p:txBody>
      </p:sp>
      <p:sp>
        <p:nvSpPr>
          <p:cNvPr id="3" name="Rectangle 2">
            <a:extLst>
              <a:ext uri="{FF2B5EF4-FFF2-40B4-BE49-F238E27FC236}">
                <a16:creationId xmlns:a16="http://schemas.microsoft.com/office/drawing/2014/main" id="{6385A117-1109-4CFD-B531-10565CC9D864}"/>
              </a:ext>
            </a:extLst>
          </p:cNvPr>
          <p:cNvSpPr/>
          <p:nvPr/>
        </p:nvSpPr>
        <p:spPr>
          <a:xfrm>
            <a:off x="838200" y="1087120"/>
            <a:ext cx="8353926" cy="646331"/>
          </a:xfrm>
          <a:prstGeom prst="rect">
            <a:avLst/>
          </a:prstGeom>
        </p:spPr>
        <p:txBody>
          <a:bodyPr wrap="square">
            <a:spAutoFit/>
          </a:bodyPr>
          <a:lstStyle/>
          <a:p>
            <a:r>
              <a:rPr lang="en-NZ" i="1" dirty="0">
                <a:latin typeface="Arial" panose="020B0604020202020204" pitchFamily="34" charset="0"/>
              </a:rPr>
              <a:t>Discuss how the information from planning, testing and trialling of components assisted in the development of a high-quality outcome.</a:t>
            </a:r>
          </a:p>
        </p:txBody>
      </p:sp>
    </p:spTree>
    <p:extLst>
      <p:ext uri="{BB962C8B-B14F-4D97-AF65-F5344CB8AC3E}">
        <p14:creationId xmlns:p14="http://schemas.microsoft.com/office/powerpoint/2010/main" val="2276153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r>
              <a:rPr lang="en-NZ" b="1" dirty="0"/>
              <a:t>[Overtype this with your program name]</a:t>
            </a:r>
            <a:endParaRPr lang="en-NZ" dirty="0"/>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693460" y="1914475"/>
            <a:ext cx="8520600" cy="1750800"/>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Font typeface="Arial"/>
              <a:buNone/>
            </a:pPr>
            <a:r>
              <a:rPr lang="en-NZ" sz="2000" b="1" dirty="0">
                <a:solidFill>
                  <a:srgbClr val="274E13"/>
                </a:solidFill>
              </a:rPr>
              <a:t>Link to GitHub Repository: [here]</a:t>
            </a:r>
          </a:p>
          <a:p>
            <a:pPr marL="0" indent="0">
              <a:lnSpc>
                <a:spcPct val="100000"/>
              </a:lnSpc>
              <a:spcBef>
                <a:spcPts val="0"/>
              </a:spcBef>
              <a:buClr>
                <a:schemeClr val="dk1"/>
              </a:buClr>
              <a:buSzPts val="1100"/>
              <a:buFont typeface="Arial"/>
              <a:buNone/>
            </a:pPr>
            <a:endParaRPr lang="en-NZ" sz="2000"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Links to Trello board / project management tools: [here]</a:t>
            </a:r>
          </a:p>
          <a:p>
            <a:pPr marL="0" indent="0">
              <a:lnSpc>
                <a:spcPct val="100000"/>
              </a:lnSpc>
              <a:spcBef>
                <a:spcPts val="0"/>
              </a:spcBef>
              <a:buClr>
                <a:schemeClr val="dk1"/>
              </a:buClr>
              <a:buSzPts val="1100"/>
              <a:buNone/>
            </a:pPr>
            <a:endParaRPr lang="en-NZ" sz="2000" b="1"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 to final version of your program: [here]</a:t>
            </a:r>
          </a:p>
          <a:p>
            <a:pPr marL="0" indent="0">
              <a:lnSpc>
                <a:spcPct val="100000"/>
              </a:lnSpc>
              <a:spcBef>
                <a:spcPts val="0"/>
              </a:spcBef>
              <a:buClr>
                <a:schemeClr val="dk1"/>
              </a:buClr>
              <a:buSzPts val="1100"/>
              <a:buFont typeface="Arial"/>
              <a:buNone/>
            </a:pPr>
            <a:r>
              <a:rPr lang="en-NZ" sz="2000" b="1" dirty="0">
                <a:solidFill>
                  <a:srgbClr val="274E13"/>
                </a:solidFill>
              </a:rPr>
              <a:t> </a:t>
            </a:r>
            <a:endParaRPr lang="en-NZ" sz="2000" dirty="0"/>
          </a:p>
        </p:txBody>
      </p:sp>
      <p:graphicFrame>
        <p:nvGraphicFramePr>
          <p:cNvPr id="6" name="Google Shape;56;p13">
            <a:extLst>
              <a:ext uri="{FF2B5EF4-FFF2-40B4-BE49-F238E27FC236}">
                <a16:creationId xmlns:a16="http://schemas.microsoft.com/office/drawing/2014/main" id="{A0658CEC-C8BE-4EBE-8618-7B97BA7329B8}"/>
              </a:ext>
            </a:extLst>
          </p:cNvPr>
          <p:cNvGraphicFramePr/>
          <p:nvPr>
            <p:extLst>
              <p:ext uri="{D42A27DB-BD31-4B8C-83A1-F6EECF244321}">
                <p14:modId xmlns:p14="http://schemas.microsoft.com/office/powerpoint/2010/main" val="3913417117"/>
              </p:ext>
            </p:extLst>
          </p:nvPr>
        </p:nvGraphicFramePr>
        <p:xfrm>
          <a:off x="1693460" y="4327480"/>
          <a:ext cx="8520600" cy="1859026"/>
        </p:xfrm>
        <a:graphic>
          <a:graphicData uri="http://schemas.openxmlformats.org/drawingml/2006/table">
            <a:tbl>
              <a:tblPr>
                <a:noFill/>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dirty="0">
                          <a:solidFill>
                            <a:srgbClr val="990000"/>
                          </a:solidFill>
                        </a:rPr>
                        <a:t>Ensure you have made these links ‘public’ so that they are open to anyone, including the marker.</a:t>
                      </a:r>
                    </a:p>
                    <a:p>
                      <a:pPr marL="0" lvl="0" indent="0" algn="l" rtl="0">
                        <a:lnSpc>
                          <a:spcPct val="115000"/>
                        </a:lnSpc>
                        <a:spcBef>
                          <a:spcPts val="0"/>
                        </a:spcBef>
                        <a:spcAft>
                          <a:spcPts val="0"/>
                        </a:spcAft>
                        <a:buNone/>
                      </a:pPr>
                      <a:endParaRPr lang="en" sz="2000" b="1" i="1" dirty="0">
                        <a:solidFill>
                          <a:srgbClr val="990000"/>
                        </a:solidFill>
                      </a:endParaRPr>
                    </a:p>
                    <a:p>
                      <a:pPr marL="0" lvl="0" indent="0" algn="l" rtl="0">
                        <a:lnSpc>
                          <a:spcPct val="115000"/>
                        </a:lnSpc>
                        <a:spcBef>
                          <a:spcPts val="0"/>
                        </a:spcBef>
                        <a:spcAft>
                          <a:spcPts val="0"/>
                        </a:spcAft>
                        <a:buNone/>
                      </a:pPr>
                      <a:r>
                        <a:rPr lang="en" sz="2000" b="1" i="1" dirty="0">
                          <a:solidFill>
                            <a:srgbClr val="990000"/>
                          </a:solidFill>
                        </a:rPr>
                        <a:t>The link to your program is the final outcome of this whole project – your finished program.</a:t>
                      </a:r>
                      <a:endParaRPr sz="2000" b="1" i="1" dirty="0">
                        <a:solidFill>
                          <a:srgbClr val="990000"/>
                        </a:solidFill>
                      </a:endParaRPr>
                    </a:p>
                  </a:txBody>
                  <a:tcPr marL="63500" marR="63500" marT="63500" marB="63500">
                    <a:solidFill>
                      <a:srgbClr val="EA9999"/>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38895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Explain relevant Implications:</a:t>
            </a:r>
          </a:p>
        </p:txBody>
      </p:sp>
      <p:sp>
        <p:nvSpPr>
          <p:cNvPr id="5" name="Rectangle 4">
            <a:extLst>
              <a:ext uri="{FF2B5EF4-FFF2-40B4-BE49-F238E27FC236}">
                <a16:creationId xmlns:a16="http://schemas.microsoft.com/office/drawing/2014/main" id="{ACAE53BB-FF7D-43E7-AF26-E5A3D9A837CF}"/>
              </a:ext>
            </a:extLst>
          </p:cNvPr>
          <p:cNvSpPr/>
          <p:nvPr/>
        </p:nvSpPr>
        <p:spPr>
          <a:xfrm>
            <a:off x="726440" y="1028343"/>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2310723820"/>
              </p:ext>
            </p:extLst>
          </p:nvPr>
        </p:nvGraphicFramePr>
        <p:xfrm>
          <a:off x="589280" y="1574800"/>
          <a:ext cx="10515600" cy="1854200"/>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the implication and say how it is relevant to </a:t>
                      </a:r>
                      <a:r>
                        <a:rPr lang="en-NZ"/>
                        <a:t>this project</a:t>
                      </a:r>
                      <a:endParaRPr lang="en-NZ" dirty="0"/>
                    </a:p>
                  </a:txBody>
                  <a:tcPr/>
                </a:tc>
                <a:extLst>
                  <a:ext uri="{0D108BD9-81ED-4DB2-BD59-A6C34878D82A}">
                    <a16:rowId xmlns:a16="http://schemas.microsoft.com/office/drawing/2014/main" val="228654289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263652997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845002142"/>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686164491"/>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975627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838200" y="365125"/>
            <a:ext cx="10515600" cy="600075"/>
          </a:xfrm>
        </p:spPr>
        <p:txBody>
          <a:bodyPr>
            <a:normAutofit fontScale="90000"/>
          </a:bodyPr>
          <a:lstStyle/>
          <a:p>
            <a:r>
              <a:rPr lang="en-NZ" sz="4000" dirty="0"/>
              <a:t>Decomposition:</a:t>
            </a:r>
          </a:p>
        </p:txBody>
      </p:sp>
      <p:sp>
        <p:nvSpPr>
          <p:cNvPr id="4" name="Rectangle 3">
            <a:extLst>
              <a:ext uri="{FF2B5EF4-FFF2-40B4-BE49-F238E27FC236}">
                <a16:creationId xmlns:a16="http://schemas.microsoft.com/office/drawing/2014/main" id="{937BF58F-E358-4625-919F-7C3D6EEBA8FB}"/>
              </a:ext>
            </a:extLst>
          </p:cNvPr>
          <p:cNvSpPr/>
          <p:nvPr/>
        </p:nvSpPr>
        <p:spPr>
          <a:xfrm>
            <a:off x="838200" y="965200"/>
            <a:ext cx="9999846" cy="708912"/>
          </a:xfrm>
          <a:prstGeom prst="rect">
            <a:avLst/>
          </a:prstGeom>
        </p:spPr>
        <p:txBody>
          <a:bodyPr wrap="square">
            <a:spAutoFit/>
          </a:bodyPr>
          <a:lstStyle/>
          <a:p>
            <a:pPr>
              <a:lnSpc>
                <a:spcPct val="115000"/>
              </a:lnSpc>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p:txBody>
      </p:sp>
    </p:spTree>
    <p:extLst>
      <p:ext uri="{BB962C8B-B14F-4D97-AF65-F5344CB8AC3E}">
        <p14:creationId xmlns:p14="http://schemas.microsoft.com/office/powerpoint/2010/main" val="3760331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name] (Trello screenshot)</a:t>
            </a:r>
            <a:endParaRPr sz="4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[Component name] - Test Plan</a:t>
            </a:r>
            <a:endParaRPr sz="4000" dirty="0"/>
          </a:p>
        </p:txBody>
      </p:sp>
      <p:graphicFrame>
        <p:nvGraphicFramePr>
          <p:cNvPr id="92" name="Google Shape;92;p19"/>
          <p:cNvGraphicFramePr/>
          <p:nvPr>
            <p:extLst>
              <p:ext uri="{D42A27DB-BD31-4B8C-83A1-F6EECF244321}">
                <p14:modId xmlns:p14="http://schemas.microsoft.com/office/powerpoint/2010/main" val="2698883836"/>
              </p:ext>
            </p:extLst>
          </p:nvPr>
        </p:nvGraphicFramePr>
        <p:xfrm>
          <a:off x="509967" y="1690300"/>
          <a:ext cx="11360800" cy="121912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endParaRPr sz="2400" dirty="0"/>
                    </a:p>
                  </a:txBody>
                  <a:tcPr marL="121900" marR="121900" marT="121900" marB="121900"/>
                </a:tc>
                <a:tc>
                  <a:txBody>
                    <a:bodyPr/>
                    <a:lstStyle/>
                    <a:p>
                      <a:pPr marL="0" lvl="0" indent="0" algn="l" rtl="0">
                        <a:spcBef>
                          <a:spcPts val="0"/>
                        </a:spcBef>
                        <a:spcAft>
                          <a:spcPts val="0"/>
                        </a:spcAft>
                        <a:buNone/>
                      </a:pPr>
                      <a:endParaRPr sz="2400" dirty="0"/>
                    </a:p>
                  </a:txBody>
                  <a:tcPr marL="121900" marR="121900" marT="121900" marB="121900"/>
                </a:tc>
                <a:extLst>
                  <a:ext uri="{0D108BD9-81ED-4DB2-BD59-A6C34878D82A}">
                    <a16:rowId xmlns:a16="http://schemas.microsoft.com/office/drawing/2014/main" val="10001"/>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dirty="0"/>
              <a:t>[Component name]: Trialling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660400" y="1030288"/>
            <a:ext cx="10693400" cy="923330"/>
          </a:xfrm>
          <a:prstGeom prst="rect">
            <a:avLst/>
          </a:prstGeom>
          <a:noFill/>
        </p:spPr>
        <p:txBody>
          <a:bodyPr wrap="square">
            <a:spAutoFit/>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Tree>
    <p:extLst>
      <p:ext uri="{BB962C8B-B14F-4D97-AF65-F5344CB8AC3E}">
        <p14:creationId xmlns:p14="http://schemas.microsoft.com/office/powerpoint/2010/main" val="270828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[Component name]: Testing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749300" y="1081088"/>
            <a:ext cx="10693400" cy="646331"/>
          </a:xfrm>
          <a:prstGeom prst="rect">
            <a:avLst/>
          </a:prstGeom>
          <a:noFill/>
        </p:spPr>
        <p:txBody>
          <a:bodyPr wrap="square">
            <a:spAutoFit/>
          </a:bodyPr>
          <a:lstStyle/>
          <a:p>
            <a:r>
              <a:rPr lang="en-NZ" i="1" dirty="0"/>
              <a:t>You must show the results of testing. For each component, include a screenshot proving it works.  You can also include notes about each test. </a:t>
            </a:r>
          </a:p>
        </p:txBody>
      </p:sp>
    </p:spTree>
    <p:extLst>
      <p:ext uri="{BB962C8B-B14F-4D97-AF65-F5344CB8AC3E}">
        <p14:creationId xmlns:p14="http://schemas.microsoft.com/office/powerpoint/2010/main" val="89592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a:t>
            </a:r>
          </a:p>
        </p:txBody>
      </p:sp>
      <p:sp>
        <p:nvSpPr>
          <p:cNvPr id="3" name="Rectangle 2">
            <a:extLst>
              <a:ext uri="{FF2B5EF4-FFF2-40B4-BE49-F238E27FC236}">
                <a16:creationId xmlns:a16="http://schemas.microsoft.com/office/drawing/2014/main" id="{DB8F61FF-932E-477F-82DD-3F6BB93999C0}"/>
              </a:ext>
            </a:extLst>
          </p:cNvPr>
          <p:cNvSpPr/>
          <p:nvPr/>
        </p:nvSpPr>
        <p:spPr>
          <a:xfrm>
            <a:off x="838199" y="1089283"/>
            <a:ext cx="8767813" cy="702372"/>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0842331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37AA4149E3FCE42B2F0D36F55263BE7" ma:contentTypeVersion="3" ma:contentTypeDescription="Create a new document." ma:contentTypeScope="" ma:versionID="f7f1c092f231b6630c24ec1f654af881">
  <xsd:schema xmlns:xsd="http://www.w3.org/2001/XMLSchema" xmlns:xs="http://www.w3.org/2001/XMLSchema" xmlns:p="http://schemas.microsoft.com/office/2006/metadata/properties" xmlns:ns2="205ad105-7c38-4030-89bf-bb8828f957ce" targetNamespace="http://schemas.microsoft.com/office/2006/metadata/properties" ma:root="true" ma:fieldsID="4b98ef4347ca2c9d6ddeb86b863b8840" ns2:_="">
    <xsd:import namespace="205ad105-7c38-4030-89bf-bb8828f957ce"/>
    <xsd:element name="properties">
      <xsd:complexType>
        <xsd:sequence>
          <xsd:element name="documentManagement">
            <xsd:complexType>
              <xsd:all>
                <xsd:element ref="ns2:ReferenceId" minOccurs="0"/>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05ad105-7c38-4030-89bf-bb8828f957ce"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118AE1B-89AB-4E8D-A474-F3B1187AE7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05ad105-7c38-4030-89bf-bb8828f957c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025CDDF-CD31-423A-BEB8-DE00B73966B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606</TotalTime>
  <Words>643</Words>
  <Application>Microsoft Office PowerPoint</Application>
  <PresentationFormat>Widescreen</PresentationFormat>
  <Paragraphs>54</Paragraphs>
  <Slides>12</Slides>
  <Notes>9</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AS91896(2.7) &amp; AS91887(2.8) Documentation</vt:lpstr>
      <vt:lpstr>[Overtype this with your program name]</vt:lpstr>
      <vt:lpstr>Explain relevant Implications:</vt:lpstr>
      <vt:lpstr>Decomposition:</vt:lpstr>
      <vt:lpstr>[Component name] (Trello screenshot)</vt:lpstr>
      <vt:lpstr>[Component name] - Test Plan</vt:lpstr>
      <vt:lpstr>[Component name]: Trialling </vt:lpstr>
      <vt:lpstr>[Component name]: Testing </vt:lpstr>
      <vt:lpstr>Assembled Outcome Testing:</vt:lpstr>
      <vt:lpstr>Address relevant Implications:</vt:lpstr>
      <vt:lpstr>Version Control Evidence:</vt:lpstr>
      <vt:lpstr>Final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lastModifiedBy>Patrick Baker</cp:lastModifiedBy>
  <cp:revision>11</cp:revision>
  <dcterms:created xsi:type="dcterms:W3CDTF">2020-03-13T23:52:53Z</dcterms:created>
  <dcterms:modified xsi:type="dcterms:W3CDTF">2023-04-27T02:36:03Z</dcterms:modified>
</cp:coreProperties>
</file>