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Fira Sans Bold" charset="1" panose="020B0803050000020004"/>
      <p:regular r:id="rId17"/>
    </p:embeddedFont>
    <p:embeddedFont>
      <p:font typeface="Fira Sans Medium" charset="1" panose="020B0603050000020004"/>
      <p:regular r:id="rId18"/>
    </p:embeddedFont>
    <p:embeddedFont>
      <p:font typeface="Fira Sans" charset="1" panose="020B0503050000020004"/>
      <p:regular r:id="rId19"/>
    </p:embeddedFont>
    <p:embeddedFont>
      <p:font typeface="Fira Sans Light" charset="1" panose="020B040305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36453"/>
            <a:ext cx="10202605" cy="4501490"/>
            <a:chOff x="0" y="0"/>
            <a:chExt cx="13603473" cy="60019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3603473" cy="4876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>
                  <a:solidFill>
                    <a:srgbClr val="000000"/>
                  </a:solidFill>
                  <a:latin typeface="Fira Sans Bold"/>
                </a:rPr>
                <a:t>Reproduce for KeanWISE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196806"/>
              <a:ext cx="13603473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Bold"/>
                </a:rPr>
                <a:t>Mi Yixuan 1307943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723630"/>
            <a:ext cx="4212844" cy="1196340"/>
            <a:chOff x="0" y="0"/>
            <a:chExt cx="5617125" cy="159512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293956" y="-47625"/>
              <a:ext cx="4323169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College of Science, Mathematics and Technology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406760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0819" y="3652121"/>
            <a:ext cx="14766361" cy="2713251"/>
            <a:chOff x="0" y="0"/>
            <a:chExt cx="19688481" cy="361766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84242"/>
              <a:ext cx="19688481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9688481" cy="2425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99"/>
                </a:lnSpc>
              </a:pPr>
              <a:r>
                <a:rPr lang="en-US" sz="11999">
                  <a:solidFill>
                    <a:srgbClr val="A4E473"/>
                  </a:solidFill>
                  <a:latin typeface="Fira Sans Medium"/>
                </a:rPr>
                <a:t>Code Running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0819" y="3652121"/>
            <a:ext cx="14766361" cy="2713251"/>
            <a:chOff x="0" y="0"/>
            <a:chExt cx="19688481" cy="361766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84242"/>
              <a:ext cx="19688481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9688481" cy="2425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99"/>
                </a:lnSpc>
              </a:pPr>
              <a:r>
                <a:rPr lang="en-US" sz="11999">
                  <a:solidFill>
                    <a:srgbClr val="A4E473"/>
                  </a:solidFill>
                  <a:latin typeface="Fira Sans Medium"/>
                </a:rPr>
                <a:t>Thanks!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081194"/>
            <a:ext cx="446046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39041" y="2387597"/>
            <a:ext cx="6109328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8" indent="-539744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4F4F4"/>
                </a:solidFill>
                <a:latin typeface="Fira Sans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39041" y="3908424"/>
            <a:ext cx="6109328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8" indent="-539744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4F4F4"/>
                </a:solidFill>
                <a:latin typeface="Fira Sans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9041" y="5429250"/>
            <a:ext cx="689775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8" indent="-539744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4F4F4"/>
                </a:solidFill>
                <a:latin typeface="Fira Sans"/>
              </a:rPr>
              <a:t>UML Demonstration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39041" y="6950076"/>
            <a:ext cx="6109328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8" indent="-539744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4F4F4"/>
                </a:solidFill>
                <a:latin typeface="Fira Sans"/>
              </a:rPr>
              <a:t>Code Running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934770" y="375439"/>
            <a:ext cx="5250770" cy="454719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2907691"/>
            <a:ext cx="778468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Introduction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07966"/>
            <a:ext cx="12922300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ira Sans"/>
              </a:rPr>
              <a:t>This course selection system reproduced several functions of Kean WISE. It contains two type of users. Student can register and drop different classes; the instructor can check the student’s list of their registered classes. All the user need an account to login.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723630"/>
            <a:ext cx="4212844" cy="1196340"/>
            <a:chOff x="0" y="0"/>
            <a:chExt cx="5617125" cy="15951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293956" y="-47625"/>
              <a:ext cx="4323169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College of Science, Mathematics and Technology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06760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38598" y="8362981"/>
            <a:ext cx="17449402" cy="9525"/>
          </a:xfrm>
          <a:prstGeom prst="line">
            <a:avLst/>
          </a:prstGeom>
          <a:ln cap="rnd" w="19050">
            <a:solidFill>
              <a:srgbClr val="00465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8598" y="5648027"/>
            <a:ext cx="3364925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4499">
                <a:solidFill>
                  <a:srgbClr val="00A181"/>
                </a:solidFill>
                <a:latin typeface="Fira Sans Medium"/>
              </a:rPr>
              <a:t>Menu Driven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17258" y="5648027"/>
            <a:ext cx="378244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4499">
                <a:solidFill>
                  <a:srgbClr val="00A181"/>
                </a:solidFill>
                <a:latin typeface="Fira Sans Medium"/>
              </a:rPr>
              <a:t>Encapsulation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94375" y="5648027"/>
            <a:ext cx="3364925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4499">
                <a:solidFill>
                  <a:srgbClr val="00A181"/>
                </a:solidFill>
                <a:latin typeface="Fira Sans Medium"/>
              </a:rPr>
              <a:t>Sustainable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95919" y="5648027"/>
            <a:ext cx="3364925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4499">
                <a:solidFill>
                  <a:srgbClr val="00A181"/>
                </a:solidFill>
                <a:latin typeface="Fira Sans Medium"/>
              </a:rPr>
              <a:t>Verification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28700"/>
            <a:ext cx="695680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Methodology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48497" y="8198352"/>
            <a:ext cx="380203" cy="32925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27157" y="8217402"/>
            <a:ext cx="380203" cy="329258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605817" y="8217402"/>
            <a:ext cx="380203" cy="329258"/>
            <a:chOff x="0" y="0"/>
            <a:chExt cx="3619627" cy="31346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894375" y="8198352"/>
            <a:ext cx="380203" cy="329258"/>
            <a:chOff x="0" y="0"/>
            <a:chExt cx="3619627" cy="31346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099699" y="4908550"/>
            <a:ext cx="8860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ira Sans Light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2939" y="3786875"/>
            <a:ext cx="14766361" cy="2713251"/>
            <a:chOff x="0" y="0"/>
            <a:chExt cx="19688481" cy="361766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84242"/>
              <a:ext cx="19688481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9688481" cy="2425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>
                  <a:solidFill>
                    <a:srgbClr val="A4E473"/>
                  </a:solidFill>
                  <a:latin typeface="Fira Sans Medium"/>
                </a:rPr>
                <a:t>UML Demonstration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9805612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UML Demonstration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144000" y="3534457"/>
            <a:ext cx="827240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Fira Sans Medium"/>
              </a:rPr>
              <a:t>Student Class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5939248"/>
            <a:ext cx="827240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Fira Sans Medium"/>
              </a:rPr>
              <a:t>Instructor Class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8344040"/>
            <a:ext cx="827240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Fira Sans Medium"/>
              </a:rPr>
              <a:t>Course Manager Class </a:t>
            </a:r>
          </a:p>
        </p:txBody>
      </p:sp>
      <p:sp>
        <p:nvSpPr>
          <p:cNvPr name="AutoShape 14" id="14"/>
          <p:cNvSpPr/>
          <p:nvPr/>
        </p:nvSpPr>
        <p:spPr>
          <a:xfrm>
            <a:off x="9144000" y="5072745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9144000" y="7482027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5649" y="297397"/>
            <a:ext cx="16013651" cy="9562654"/>
          </a:xfrm>
          <a:custGeom>
            <a:avLst/>
            <a:gdLst/>
            <a:ahLst/>
            <a:cxnLst/>
            <a:rect r="r" b="b" t="t" l="l"/>
            <a:pathLst>
              <a:path h="9562654" w="16013651">
                <a:moveTo>
                  <a:pt x="0" y="0"/>
                </a:moveTo>
                <a:lnTo>
                  <a:pt x="16013651" y="0"/>
                </a:lnTo>
                <a:lnTo>
                  <a:pt x="16013651" y="9562654"/>
                </a:lnTo>
                <a:lnTo>
                  <a:pt x="0" y="956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5769" y="1136949"/>
            <a:ext cx="16756462" cy="8013102"/>
          </a:xfrm>
          <a:custGeom>
            <a:avLst/>
            <a:gdLst/>
            <a:ahLst/>
            <a:cxnLst/>
            <a:rect r="r" b="b" t="t" l="l"/>
            <a:pathLst>
              <a:path h="8013102" w="16756462">
                <a:moveTo>
                  <a:pt x="0" y="0"/>
                </a:moveTo>
                <a:lnTo>
                  <a:pt x="16756462" y="0"/>
                </a:lnTo>
                <a:lnTo>
                  <a:pt x="16756462" y="8013102"/>
                </a:lnTo>
                <a:lnTo>
                  <a:pt x="0" y="801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20337" y="153776"/>
            <a:ext cx="8983656" cy="10133224"/>
          </a:xfrm>
          <a:custGeom>
            <a:avLst/>
            <a:gdLst/>
            <a:ahLst/>
            <a:cxnLst/>
            <a:rect r="r" b="b" t="t" l="l"/>
            <a:pathLst>
              <a:path h="10133224" w="8983656">
                <a:moveTo>
                  <a:pt x="0" y="0"/>
                </a:moveTo>
                <a:lnTo>
                  <a:pt x="8983657" y="0"/>
                </a:lnTo>
                <a:lnTo>
                  <a:pt x="8983657" y="10133224"/>
                </a:lnTo>
                <a:lnTo>
                  <a:pt x="0" y="1013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DAGF3UkZuJg</dc:identifier>
  <dcterms:modified xsi:type="dcterms:W3CDTF">2011-08-01T06:04:30Z</dcterms:modified>
  <cp:revision>1</cp:revision>
  <dc:title>Company Internal Deck Presentation</dc:title>
</cp:coreProperties>
</file>