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150" y="1400850"/>
            <a:ext cx="9144000" cy="2341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150" y="1554225"/>
            <a:ext cx="9144000" cy="12372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chemeClr val="dk1"/>
                </a:solidFill>
              </a:rPr>
              <a:t>Bankroll Breakdown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1440150" y="2547850"/>
            <a:ext cx="6263700" cy="81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Poker Journal App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Ethan Yu, Steven Hoang, Timothy Yue, Cameron Schaefer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963125" y="-125"/>
            <a:ext cx="81810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ctrTitle"/>
          </p:nvPr>
        </p:nvSpPr>
        <p:spPr>
          <a:xfrm>
            <a:off x="963125" y="0"/>
            <a:ext cx="8181000" cy="1024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	WHAT IS IT?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1297825" y="868575"/>
            <a:ext cx="7097100" cy="38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Mobile App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Users can enter poker player data (e.g.: win/loss ratio, variants of games played, player bankroll, and other useful information)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Data will be stored and changes will be displayed in useful, easy to understand graphs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Where applicable, averages and other helpful statistics will also be provided</a:t>
            </a:r>
            <a:br>
              <a:rPr b="0" lang="en"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963125" y="-125"/>
            <a:ext cx="81810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ctrTitle"/>
          </p:nvPr>
        </p:nvSpPr>
        <p:spPr>
          <a:xfrm>
            <a:off x="963125" y="0"/>
            <a:ext cx="8181000" cy="1024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SPRINT ONE USER STORIES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1297825" y="868575"/>
            <a:ext cx="7097100" cy="38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to be able to create a personal bankroll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to be able to put in my amount of money into the bankroll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to be able to decide what variation of poker I am playing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to be able to choose from a list of poker variations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963125" y="-125"/>
            <a:ext cx="81810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ctrTitle"/>
          </p:nvPr>
        </p:nvSpPr>
        <p:spPr>
          <a:xfrm>
            <a:off x="963125" y="0"/>
            <a:ext cx="8181000" cy="1024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SPRINT TWO USER STORIES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1297825" y="868575"/>
            <a:ext cx="7097100" cy="38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to be able to choose the stakes I’m playing in for the session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want to be able to save the location 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to choose which bankroll I’m using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to record the start, end, and duration of the game session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963125" y="-125"/>
            <a:ext cx="81810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ctrTitle"/>
          </p:nvPr>
        </p:nvSpPr>
        <p:spPr>
          <a:xfrm>
            <a:off x="963125" y="0"/>
            <a:ext cx="8181000" cy="1024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SPRINT THREE USER STORIES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1297825" y="868575"/>
            <a:ext cx="7097100" cy="38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to review and edit game session records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want to make notes on my sessions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to view relevant data about my games, such as profit averages, session times, average tip rage, bonus winnings, and other useful information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As a user, I would like the above information shown in a simple, easy to understand format such as a graph, with history from previous data available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963125" y="-125"/>
            <a:ext cx="81810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ctrTitle"/>
          </p:nvPr>
        </p:nvSpPr>
        <p:spPr>
          <a:xfrm>
            <a:off x="963125" y="0"/>
            <a:ext cx="8181000" cy="1024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TECHNOLOGIES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1297825" y="868575"/>
            <a:ext cx="7097100" cy="38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Slack, Trello, GitHub for communication, coordination, and record-keeping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[INSERT ANDROID/iOS DEV SOFTWARE HERE]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[INSERT ANDROID/iOS EMULATION SOFTWARE HERE]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[INSERT TESTING FRAMEWORK HERE, IF APPLICABLE]</a:t>
            </a:r>
            <a:br>
              <a:rPr b="0" lang="en"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963125" y="-125"/>
            <a:ext cx="81810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963125" y="0"/>
            <a:ext cx="8181000" cy="1024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rIns="91425" tIns="91425">
            <a:noAutofit/>
          </a:bodyPr>
          <a:lstStyle/>
          <a:p>
            <a:pPr indent="457200" lvl="0" rtl="0" algn="l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CHALLENGES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297825" y="868575"/>
            <a:ext cx="7097100" cy="384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Unfamiliarity with mobile app development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New APIs</a:t>
            </a: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buFont typeface="Calibri"/>
              <a:buChar char="+"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Cameron has never played poker before and is generally kind of garbage at card games</a:t>
            </a:r>
            <a:br>
              <a:rPr b="0" lang="en"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