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4" r:id="rId4"/>
    <p:sldId id="267" r:id="rId5"/>
    <p:sldId id="265" r:id="rId6"/>
    <p:sldId id="268" r:id="rId7"/>
    <p:sldId id="271" r:id="rId8"/>
    <p:sldId id="269" r:id="rId9"/>
    <p:sldId id="272" r:id="rId10"/>
    <p:sldId id="270" r:id="rId11"/>
    <p:sldId id="26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E660B-B2AB-438C-8EDA-6F4E9CE9A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C8A7CE-DAF8-431B-B4DF-1BBBF6C55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C27CB8-EA69-4141-9A42-462D3C8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3BF6-93E7-4EC2-B107-D7243033EB33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852E35-A24F-4711-8377-99F6CF7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860C3E-FF3C-4AE1-9290-16B754D8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6D96-ACC3-4F71-A189-656A2CE64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57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A0F324-12B6-4AEA-B30D-D9B5440E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D52881-F2DD-4C60-A391-221D7CB28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BA79DF-6D2F-4E9B-88A6-0A22253E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3BF6-93E7-4EC2-B107-D7243033EB33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2C3D5-4907-46E0-90C5-6C6B6CCE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498C82-59F5-465C-B6F1-AC8F6D2F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6D96-ACC3-4F71-A189-656A2CE64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03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11428F-16A2-44AA-B197-6FA4191CE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DA7B9D-8EE4-4598-964F-AD495F152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B2E777-8475-4A71-BD1B-E1412221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3BF6-93E7-4EC2-B107-D7243033EB33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4CBB82-60E5-450A-8A2C-077A49BE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4933B-E26C-4004-A807-83F7B236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6D96-ACC3-4F71-A189-656A2CE64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94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8FB88-01C4-4DFC-8134-697B04EB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B57A14-FD65-4E4D-A780-A476EC42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C0174-A54D-4DC6-A32B-9B0CFE2A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3BF6-93E7-4EC2-B107-D7243033EB33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102947-E1B3-4C61-8BB9-348D5E95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31FCD3-0753-4C56-AB0B-881EAA2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6D96-ACC3-4F71-A189-656A2CE64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9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2DBA8-EBBE-41CD-9518-26776732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20EFD6-A40B-4380-96DA-8D42B9FB1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B4C41D-2EE0-481D-A8D0-B51F866F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3BF6-93E7-4EC2-B107-D7243033EB33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A77A48-E240-4842-8CB8-B2A3EDD3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0327E4-CC85-488F-A863-69B5C3C2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6D96-ACC3-4F71-A189-656A2CE64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5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442E3-F9AC-41B7-B859-859DF75B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21057-E428-4558-8252-4DA128760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EAE0FB-EE72-45E9-9731-BB36F649E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40D89E-30C1-421C-8253-3E844062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3BF6-93E7-4EC2-B107-D7243033EB33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313652-5C3B-4D37-8820-24F47606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3EAAEA-9096-474E-8421-752D3EB4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6D96-ACC3-4F71-A189-656A2CE64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0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3DCAD-433D-4B8A-8D0E-2AAF0DFC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C3FFF8-37C7-468C-8FD2-D27D4EC4E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66D6BC-1B6D-4E92-BAE4-458AEEF0C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AFABFE-8314-4F13-BE42-BCE6317FB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D51DB0-43F4-4630-95E3-C8F9CE9AD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D1925E-243E-4DB6-96CA-036C6E7C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3BF6-93E7-4EC2-B107-D7243033EB33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72D57D-E42A-4BD4-92F9-F6685E44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203CED-E9C0-4407-8A07-BAB203F1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6D96-ACC3-4F71-A189-656A2CE64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1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826BC-8EA5-44A3-AC81-DAAD4B90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6FAD36-03A9-4503-876F-16C3245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3BF6-93E7-4EC2-B107-D7243033EB33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450ABE-49B6-4FED-BFD9-CE58A350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7A1413-2B6B-4D4B-90CD-390FC885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6D96-ACC3-4F71-A189-656A2CE64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18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192DAC5-1A3A-43F9-AC27-CDB34764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3BF6-93E7-4EC2-B107-D7243033EB33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9FA3D2-E649-4D85-927B-D46D6AF4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4D6C98-0E03-4F9B-B747-F6DD85EC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6D96-ACC3-4F71-A189-656A2CE64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6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1243B-CF84-4FE8-8AAE-51751993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A7F101-9177-42DD-8F85-3CE214C4C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BF9540-0937-422F-BBBE-31363C68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183A4-7129-4FF3-9D9C-01DD37E5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3BF6-93E7-4EC2-B107-D7243033EB33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5F4EB0-37CC-4BAE-940A-6EE2C64E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0F5A89-6D59-4FC1-8BAC-200B15C8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6D96-ACC3-4F71-A189-656A2CE64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B4E24-0B02-48B5-BE8B-6358749B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F27FD22-7A26-4CEC-B9C5-24E3E57DC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8FC050-C947-4F85-A601-3EEFE832C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2ED91D-6906-40C7-A4F6-37BB8C88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3BF6-93E7-4EC2-B107-D7243033EB33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9A1CB5-7326-455E-A694-32B49BE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E3F74F-1C83-479C-B169-3D155BA7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6D96-ACC3-4F71-A189-656A2CE64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4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122696-AA66-495A-84BC-3CD358FA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20DAE7-4AC4-4021-AA6E-3058E8DA4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5B2502-AD3B-4340-949B-48AA83994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3BF6-93E7-4EC2-B107-D7243033EB33}" type="datetimeFigureOut">
              <a:rPr lang="zh-TW" altLang="en-US" smtClean="0"/>
              <a:t>2020/11/24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BE2DD-EFD4-4A3B-BE0D-5422885A1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FDE89B-005F-4134-9F67-E32886B13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B6D96-ACC3-4F71-A189-656A2CE647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78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designboom.com/architecture/studio-bipolar-60s-era-warehouse-industrial-dream-office-01-10-2019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3EBF11-C0D3-4FC3-9871-110702A74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391" r="6" b="6"/>
          <a:stretch/>
        </p:blipFill>
        <p:spPr>
          <a:xfrm>
            <a:off x="-2" y="10"/>
            <a:ext cx="1218893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543244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FB</a:t>
            </a:r>
            <a:r>
              <a:rPr lang="zh-TW" altLang="en-US" sz="5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行銷廣告資料工程</a:t>
            </a:r>
            <a:r>
              <a:rPr lang="en-US" altLang="zh-TW" sz="5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ja-JP" altLang="en-US" sz="5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63" y="3897939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苦命工程師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莊嘉穎，專案經理</a:t>
            </a: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永森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技術指導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孟昌，老闆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建文 </a:t>
            </a:r>
            <a:r>
              <a:rPr 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B3AC58-3078-4B7E-8608-75904AA4E05C}"/>
              </a:ext>
            </a:extLst>
          </p:cNvPr>
          <p:cNvSpPr/>
          <p:nvPr/>
        </p:nvSpPr>
        <p:spPr>
          <a:xfrm>
            <a:off x="1357301" y="790575"/>
            <a:ext cx="9474327" cy="49339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3F8B3A2-D529-496B-984B-5CFF69B5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遭遇問題</a:t>
            </a:r>
          </a:p>
        </p:txBody>
      </p:sp>
    </p:spTree>
    <p:extLst>
      <p:ext uri="{BB962C8B-B14F-4D97-AF65-F5344CB8AC3E}">
        <p14:creationId xmlns:p14="http://schemas.microsoft.com/office/powerpoint/2010/main" val="212062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FFABA-68F3-4AD6-A4CB-B725C9BA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907059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參考資料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9FED22-91F3-45EC-9BE3-600186B20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17599"/>
            <a:ext cx="3932237" cy="3294641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圖片</a:t>
            </a:r>
            <a:r>
              <a:rPr lang="en-US" altLang="zh-TW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Himalaya" panose="01010100010101010101" pitchFamily="2" charset="0"/>
              </a:rPr>
              <a:t>:</a:t>
            </a:r>
          </a:p>
          <a:p>
            <a:pPr algn="l"/>
            <a:r>
              <a:rPr lang="en-US" altLang="zh-TW" sz="3200" b="0" i="0" u="sng" strike="noStrike" dirty="0">
                <a:solidFill>
                  <a:srgbClr val="333333"/>
                </a:solidFill>
                <a:effectLst/>
                <a:latin typeface="-apple-system"/>
                <a:hlinkClick r:id="rId2"/>
              </a:rPr>
              <a:t>Pinterest.com</a:t>
            </a:r>
          </a:p>
          <a:p>
            <a:pPr algn="l"/>
            <a:r>
              <a:rPr lang="en-US" altLang="zh-TW" sz="3200" b="0" i="0" u="sng" strike="noStrike" dirty="0">
                <a:solidFill>
                  <a:srgbClr val="333333"/>
                </a:solidFill>
                <a:effectLst/>
                <a:latin typeface="-apple-system"/>
                <a:hlinkClick r:id="rId2"/>
              </a:rPr>
              <a:t>designboom.com</a:t>
            </a:r>
          </a:p>
          <a:p>
            <a:br>
              <a:rPr lang="en-US" altLang="zh-TW" sz="3200" dirty="0"/>
            </a:br>
            <a:endParaRPr lang="en-US" altLang="zh-TW" sz="2800" dirty="0">
              <a:solidFill>
                <a:schemeClr val="bg1"/>
              </a:solidFill>
            </a:endParaRPr>
          </a:p>
          <a:p>
            <a:endParaRPr lang="zh-TW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6F03395-4E7B-4C09-A35D-2EEE9FD24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18" y="500690"/>
            <a:ext cx="4355194" cy="5856619"/>
          </a:xfrm>
          <a:ln w="1016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1292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FFABA-68F3-4AD6-A4CB-B725C9BA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227" y="224155"/>
            <a:ext cx="3932237" cy="1907059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大綱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9FED22-91F3-45EC-9BE3-600186B20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8532" y="2293774"/>
            <a:ext cx="3932237" cy="3294641"/>
          </a:xfrm>
        </p:spPr>
        <p:txBody>
          <a:bodyPr>
            <a:normAutofit lnSpcReduction="10000"/>
          </a:bodyPr>
          <a:lstStyle/>
          <a:p>
            <a:endParaRPr lang="en-US" altLang="zh-TW" sz="2800" dirty="0"/>
          </a:p>
          <a:p>
            <a:pPr marL="514350" indent="-514350" algn="ctr">
              <a:buAutoNum type="arabicPeriod"/>
            </a:pP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發想動機</a:t>
            </a:r>
            <a:endParaRPr lang="en-US" altLang="zh-TW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 algn="ctr">
              <a:buAutoNum type="arabicPeriod"/>
            </a:pPr>
            <a:r>
              <a:rPr lang="zh-TW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時程規劃</a:t>
            </a:r>
            <a:endParaRPr lang="en-US" altLang="zh-TW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 algn="ctr">
              <a:buAutoNum type="arabicPeriod"/>
            </a:pP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連接方式</a:t>
            </a:r>
            <a:endParaRPr lang="en-US" altLang="zh-TW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 algn="ctr">
              <a:buAutoNum type="arabicPeriod"/>
            </a:pPr>
            <a:r>
              <a:rPr lang="zh-TW" altLang="en-US" sz="2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程式功能</a:t>
            </a:r>
            <a:endParaRPr lang="en-US" altLang="zh-TW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 algn="ctr">
              <a:buAutoNum type="arabicPeriod"/>
            </a:pP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遭遇問題</a:t>
            </a:r>
            <a:endParaRPr lang="en-US" altLang="zh-TW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 algn="ctr">
              <a:buAutoNum type="arabicPeriod"/>
            </a:pP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參考資料</a:t>
            </a: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C2E20D5F-32BD-465C-80A2-74A39763A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26" y="467978"/>
            <a:ext cx="3932237" cy="5922044"/>
          </a:xfr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A882969-300C-4CF3-8EDE-6350003872BF}"/>
              </a:ext>
            </a:extLst>
          </p:cNvPr>
          <p:cNvSpPr/>
          <p:nvPr/>
        </p:nvSpPr>
        <p:spPr>
          <a:xfrm>
            <a:off x="958532" y="792480"/>
            <a:ext cx="4131628" cy="51740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44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FFABA-68F3-4AD6-A4CB-B725C9BA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907059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發想動機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9FED22-91F3-45EC-9BE3-600186B20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504239"/>
            <a:ext cx="3932237" cy="3294641"/>
          </a:xfrm>
        </p:spPr>
        <p:txBody>
          <a:bodyPr>
            <a:normAutofit/>
          </a:bodyPr>
          <a:lstStyle/>
          <a:p>
            <a:endParaRPr lang="en-US" altLang="zh-TW" sz="2800" dirty="0"/>
          </a:p>
          <a:p>
            <a:pPr algn="ctr"/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建立一個完整的資料庫</a:t>
            </a:r>
            <a:endParaRPr lang="en-US" altLang="zh-TW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TW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讓營銷、行銷方面的處理能夠更有效率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6F03395-4E7B-4C09-A35D-2EEE9FD24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18" y="500690"/>
            <a:ext cx="4355194" cy="5856619"/>
          </a:xfrm>
          <a:ln w="1016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841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FFABA-68F3-4AD6-A4CB-B725C9BA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-375920"/>
            <a:ext cx="3932237" cy="1907059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時程規劃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9FED22-91F3-45EC-9BE3-600186B20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13188" y="2260399"/>
            <a:ext cx="8765621" cy="3294641"/>
          </a:xfrm>
        </p:spPr>
        <p:txBody>
          <a:bodyPr>
            <a:normAutofit/>
          </a:bodyPr>
          <a:lstStyle/>
          <a:p>
            <a:endParaRPr lang="en-US" altLang="zh-TW" sz="2800" dirty="0"/>
          </a:p>
          <a:p>
            <a:pPr marL="514350" indent="-514350">
              <a:buAutoNum type="arabicPeriod"/>
            </a:pPr>
            <a:r>
              <a:rPr lang="zh-TW" altLang="en-US" sz="2800" b="1" strike="sngStrik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理解</a:t>
            </a:r>
            <a:r>
              <a:rPr lang="en-US" altLang="zh-TW" sz="2800" b="1" strike="sngStrik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TW" altLang="en-US" sz="2800" b="1" strike="sngStrik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檔案、資料清洗、抓取 </a:t>
            </a:r>
            <a:r>
              <a:rPr lang="en-US" altLang="zh-TW" sz="2800" b="1" strike="sngStrik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- 6 weeks(12/4)</a:t>
            </a:r>
          </a:p>
          <a:p>
            <a:pPr marL="514350" indent="-514350">
              <a:buAutoNum type="arabicPeriod"/>
            </a:pPr>
            <a:endParaRPr lang="en-US" altLang="zh-TW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 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建立行銷資料庫</a:t>
            </a:r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- 4 weeks</a:t>
            </a:r>
            <a:r>
              <a:rPr lang="en-US" altLang="zh-TW" sz="2800" b="1" strike="sngStrike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(1/4) </a:t>
            </a:r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&gt;&gt;(12/25)</a:t>
            </a:r>
            <a:endParaRPr lang="zh-TW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02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3F8B3A2-D529-496B-984B-5CFF69B5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連接系統架構圖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68592B-EDC7-4F89-9E16-2BB8003CBAE4}"/>
              </a:ext>
            </a:extLst>
          </p:cNvPr>
          <p:cNvSpPr/>
          <p:nvPr/>
        </p:nvSpPr>
        <p:spPr>
          <a:xfrm>
            <a:off x="8049531" y="3459406"/>
            <a:ext cx="2039300" cy="963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 SQL Server</a:t>
            </a:r>
            <a:endParaRPr lang="zh-TW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E008DEE-41C9-42F3-9F11-FEB19E3F7F89}"/>
              </a:ext>
            </a:extLst>
          </p:cNvPr>
          <p:cNvCxnSpPr>
            <a:cxnSpLocks/>
          </p:cNvCxnSpPr>
          <p:nvPr/>
        </p:nvCxnSpPr>
        <p:spPr>
          <a:xfrm flipH="1">
            <a:off x="3850640" y="4127337"/>
            <a:ext cx="1286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993FD850-A8DB-452E-9007-EDC4C653EAFD}"/>
              </a:ext>
            </a:extLst>
          </p:cNvPr>
          <p:cNvCxnSpPr>
            <a:cxnSpLocks/>
          </p:cNvCxnSpPr>
          <p:nvPr/>
        </p:nvCxnSpPr>
        <p:spPr>
          <a:xfrm>
            <a:off x="3947873" y="3919950"/>
            <a:ext cx="1189087" cy="8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D824FF8-F5CE-441D-A14B-7BA86C44CB60}"/>
              </a:ext>
            </a:extLst>
          </p:cNvPr>
          <p:cNvSpPr txBox="1"/>
          <p:nvPr/>
        </p:nvSpPr>
        <p:spPr>
          <a:xfrm>
            <a:off x="3947873" y="3540550"/>
            <a:ext cx="113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response</a:t>
            </a:r>
            <a:endParaRPr lang="zh-TW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36CDB0-0C3E-4F3B-BF3E-D02B08AB525D}"/>
              </a:ext>
            </a:extLst>
          </p:cNvPr>
          <p:cNvSpPr txBox="1"/>
          <p:nvPr/>
        </p:nvSpPr>
        <p:spPr>
          <a:xfrm>
            <a:off x="4026077" y="4176810"/>
            <a:ext cx="97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</a:t>
            </a:r>
            <a:endParaRPr lang="zh-TW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812805-D2D5-48B3-8248-C4CD4635B795}"/>
              </a:ext>
            </a:extLst>
          </p:cNvPr>
          <p:cNvSpPr/>
          <p:nvPr/>
        </p:nvSpPr>
        <p:spPr>
          <a:xfrm>
            <a:off x="2385645" y="3449077"/>
            <a:ext cx="1464995" cy="1060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FB Business Database</a:t>
            </a:r>
            <a:endParaRPr lang="zh-TW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32A1468-9B0D-4799-B65E-06D67A73F449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>
            <a:off x="6665474" y="3941280"/>
            <a:ext cx="1384057" cy="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A80D2557-F076-45B0-9ED6-C918BE4A8519}"/>
              </a:ext>
            </a:extLst>
          </p:cNvPr>
          <p:cNvSpPr/>
          <p:nvPr/>
        </p:nvSpPr>
        <p:spPr>
          <a:xfrm>
            <a:off x="5193723" y="3459406"/>
            <a:ext cx="1471751" cy="96374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endParaRPr lang="zh-TW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3BA3BAC-6052-4AC5-98BF-52B716E5F28E}"/>
              </a:ext>
            </a:extLst>
          </p:cNvPr>
          <p:cNvSpPr txBox="1"/>
          <p:nvPr/>
        </p:nvSpPr>
        <p:spPr>
          <a:xfrm>
            <a:off x="6743679" y="3555455"/>
            <a:ext cx="113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response</a:t>
            </a:r>
            <a:endParaRPr lang="zh-TW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78EA12A-AA0F-4B6B-9A45-70AFA08D9BB8}"/>
              </a:ext>
            </a:extLst>
          </p:cNvPr>
          <p:cNvSpPr txBox="1"/>
          <p:nvPr/>
        </p:nvSpPr>
        <p:spPr>
          <a:xfrm>
            <a:off x="6815953" y="4005356"/>
            <a:ext cx="103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75382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3F8B3A2-D529-496B-984B-5CFF69B5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程式功能拆解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A6E9203-1AA7-438B-B535-CAE877E45007}"/>
              </a:ext>
            </a:extLst>
          </p:cNvPr>
          <p:cNvSpPr/>
          <p:nvPr/>
        </p:nvSpPr>
        <p:spPr>
          <a:xfrm>
            <a:off x="2576102" y="3286760"/>
            <a:ext cx="1994170" cy="1035996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FB Business SDK/API</a:t>
            </a:r>
            <a:r>
              <a:rPr lang="zh-TW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連接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8606162D-1736-404F-A81A-6047896E5217}"/>
              </a:ext>
            </a:extLst>
          </p:cNvPr>
          <p:cNvSpPr/>
          <p:nvPr/>
        </p:nvSpPr>
        <p:spPr>
          <a:xfrm>
            <a:off x="5121505" y="3286760"/>
            <a:ext cx="1994170" cy="1035996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資料篩選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4BBBB9AE-D0D7-419B-B6EA-764F2B80024A}"/>
              </a:ext>
            </a:extLst>
          </p:cNvPr>
          <p:cNvSpPr/>
          <p:nvPr/>
        </p:nvSpPr>
        <p:spPr>
          <a:xfrm>
            <a:off x="7666908" y="3303784"/>
            <a:ext cx="1994170" cy="1035996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資料儲存規劃</a:t>
            </a:r>
          </a:p>
        </p:txBody>
      </p:sp>
    </p:spTree>
    <p:extLst>
      <p:ext uri="{BB962C8B-B14F-4D97-AF65-F5344CB8AC3E}">
        <p14:creationId xmlns:p14="http://schemas.microsoft.com/office/powerpoint/2010/main" val="109452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3F8B3A2-D529-496B-984B-5CFF69B5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程式功能說明</a:t>
            </a:r>
          </a:p>
        </p:txBody>
      </p:sp>
    </p:spTree>
    <p:extLst>
      <p:ext uri="{BB962C8B-B14F-4D97-AF65-F5344CB8AC3E}">
        <p14:creationId xmlns:p14="http://schemas.microsoft.com/office/powerpoint/2010/main" val="122477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3F8B3A2-D529-496B-984B-5CFF69B5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資料處理結果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A96F8C-23F3-4B53-BA30-DBBDB704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8" y="1647427"/>
            <a:ext cx="11250423" cy="484544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062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3F8B3A2-D529-496B-984B-5CFF69B5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資料處理結果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CC31F39-1C31-49DA-81CB-D4BF8BB8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35" y="1589654"/>
            <a:ext cx="9371330" cy="71174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391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140</Words>
  <Application>Microsoft Office PowerPoint</Application>
  <PresentationFormat>寬螢幕</PresentationFormat>
  <Paragraphs>42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-apple-system</vt:lpstr>
      <vt:lpstr>Microsoft YaHei</vt:lpstr>
      <vt:lpstr>Arial</vt:lpstr>
      <vt:lpstr>Calibri</vt:lpstr>
      <vt:lpstr>Calibri Light</vt:lpstr>
      <vt:lpstr>Office 佈景主題</vt:lpstr>
      <vt:lpstr>FB行銷廣告資料工程 </vt:lpstr>
      <vt:lpstr>大綱</vt:lpstr>
      <vt:lpstr>發想動機</vt:lpstr>
      <vt:lpstr>時程規劃</vt:lpstr>
      <vt:lpstr>連接系統架構圖</vt:lpstr>
      <vt:lpstr>程式功能拆解</vt:lpstr>
      <vt:lpstr>程式功能說明</vt:lpstr>
      <vt:lpstr>資料處理結果</vt:lpstr>
      <vt:lpstr>資料處理結果</vt:lpstr>
      <vt:lpstr>遭遇問題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嘉穎 莊</dc:creator>
  <cp:lastModifiedBy>嘉穎 莊</cp:lastModifiedBy>
  <cp:revision>39</cp:revision>
  <dcterms:created xsi:type="dcterms:W3CDTF">2020-11-24T00:38:47Z</dcterms:created>
  <dcterms:modified xsi:type="dcterms:W3CDTF">2020-11-24T01:33:52Z</dcterms:modified>
</cp:coreProperties>
</file>