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-1117599"/>
            <a:ext cx="8676222" cy="3200400"/>
          </a:xfrm>
        </p:spPr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514600"/>
            <a:ext cx="8676222" cy="1905000"/>
          </a:xfrm>
        </p:spPr>
        <p:txBody>
          <a:bodyPr/>
          <a:lstStyle/>
          <a:p>
            <a:r>
              <a:rPr lang="en-US" dirty="0">
                <a:effectLst/>
              </a:rPr>
              <a:t>Three Dimensional Topographical Mapping as a Means to Understand Warfare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Project Definition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Geographical and Topographical Data, Construct 3-Dimentional models of  User Given Areas</a:t>
            </a:r>
          </a:p>
          <a:p>
            <a:r>
              <a:rPr lang="en-US" sz="2800" dirty="0" smtClean="0"/>
              <a:t>From these Models, Students Who Study War Are Given A Better Understanding of the Topography of a Real, or Imagined, Battlefield.</a:t>
            </a:r>
          </a:p>
        </p:txBody>
      </p:sp>
    </p:spTree>
    <p:extLst>
      <p:ext uri="{BB962C8B-B14F-4D97-AF65-F5344CB8AC3E}">
        <p14:creationId xmlns:p14="http://schemas.microsoft.com/office/powerpoint/2010/main" val="29146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Scope/Requirements: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57399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Application Will Allow the User to Pick Any Square Area (of a Limited Size) and See a 3D Model of that Area.</a:t>
            </a:r>
            <a:endParaRPr lang="en-US" sz="2800" dirty="0"/>
          </a:p>
          <a:p>
            <a:r>
              <a:rPr lang="en-US" sz="2800" dirty="0" smtClean="0"/>
              <a:t>Requires the User to Come Into the Program Knowing What Coordinates They Want to See.</a:t>
            </a:r>
          </a:p>
        </p:txBody>
      </p:sp>
    </p:spTree>
    <p:extLst>
      <p:ext uri="{BB962C8B-B14F-4D97-AF65-F5344CB8AC3E}">
        <p14:creationId xmlns:p14="http://schemas.microsoft.com/office/powerpoint/2010/main" val="221122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Tools/Techniques/Languages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Used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86466"/>
            <a:ext cx="9905998" cy="31242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Python</a:t>
            </a:r>
          </a:p>
          <a:p>
            <a:r>
              <a:rPr lang="en-US" sz="2800" dirty="0" smtClean="0"/>
              <a:t>Google Maps API</a:t>
            </a:r>
          </a:p>
          <a:p>
            <a:r>
              <a:rPr lang="en-US" sz="2800" dirty="0" smtClean="0"/>
              <a:t>Unity, or Another On-Demand Modeling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05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90133"/>
          </a:xfrm>
        </p:spPr>
        <p:txBody>
          <a:bodyPr/>
          <a:lstStyle/>
          <a:p>
            <a:r>
              <a:rPr lang="en-US" b="1" dirty="0" smtClean="0">
                <a:effectLst/>
              </a:rPr>
              <a:t>What has </a:t>
            </a:r>
            <a:r>
              <a:rPr lang="en-US" b="1" dirty="0">
                <a:effectLst/>
              </a:rPr>
              <a:t>been completed?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Generate The Necessary Data Between Any 2 Points.</a:t>
            </a:r>
          </a:p>
          <a:p>
            <a:pPr lvl="1"/>
            <a:r>
              <a:rPr lang="en-US" sz="2600" dirty="0" smtClean="0"/>
              <a:t>That Data Can Then Be Seen Either in Graphical Form, or In Numerical Form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559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7884054" cy="440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Normandy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9" y="2935816"/>
            <a:ext cx="11493497" cy="3448049"/>
          </a:xfrm>
        </p:spPr>
      </p:pic>
      <p:sp>
        <p:nvSpPr>
          <p:cNvPr id="5" name="TextBox 4"/>
          <p:cNvSpPr txBox="1"/>
          <p:nvPr/>
        </p:nvSpPr>
        <p:spPr>
          <a:xfrm>
            <a:off x="677333" y="1490133"/>
            <a:ext cx="743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Northern France is Toward the Left</a:t>
            </a:r>
          </a:p>
          <a:p>
            <a:endParaRPr lang="en-US" dirty="0"/>
          </a:p>
          <a:p>
            <a:r>
              <a:rPr lang="en-US" dirty="0" smtClean="0"/>
              <a:t>The English Channel is Toward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63067" cy="626533"/>
          </a:xfrm>
        </p:spPr>
        <p:txBody>
          <a:bodyPr/>
          <a:lstStyle/>
          <a:p>
            <a:r>
              <a:rPr lang="en-US" dirty="0"/>
              <a:t>Example: Normandy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r="78730" b="95246"/>
          <a:stretch/>
        </p:blipFill>
        <p:spPr>
          <a:xfrm>
            <a:off x="4927600" y="0"/>
            <a:ext cx="4639733" cy="6850077"/>
          </a:xfrm>
        </p:spPr>
      </p:pic>
      <p:sp>
        <p:nvSpPr>
          <p:cNvPr id="5" name="TextBox 4"/>
          <p:cNvSpPr txBox="1"/>
          <p:nvPr/>
        </p:nvSpPr>
        <p:spPr>
          <a:xfrm>
            <a:off x="558800" y="1100667"/>
            <a:ext cx="3877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left is a sample of code that is produced from running the program that generates the map.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There process of moving from point A to point B by very small increments and sampling the height at each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7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What needs </a:t>
            </a:r>
            <a:r>
              <a:rPr lang="en-US" b="1" dirty="0">
                <a:effectLst/>
              </a:rPr>
              <a:t>to be completed?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b="1" dirty="0" smtClean="0">
                <a:effectLst/>
              </a:rPr>
              <a:t>Any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outstanding </a:t>
            </a:r>
            <a:r>
              <a:rPr lang="en-US" b="1" dirty="0">
                <a:effectLst/>
              </a:rPr>
              <a:t>issues/concerns</a:t>
            </a:r>
            <a:r>
              <a:rPr lang="en-US" b="1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Data </a:t>
            </a:r>
            <a:r>
              <a:rPr lang="en-US" sz="2800" dirty="0"/>
              <a:t>S</a:t>
            </a:r>
            <a:r>
              <a:rPr lang="en-US" sz="2800" dirty="0" smtClean="0"/>
              <a:t>till Need to Collected for a Square Area, Not Just a Line</a:t>
            </a:r>
          </a:p>
          <a:p>
            <a:r>
              <a:rPr lang="en-US" sz="2800" dirty="0" smtClean="0"/>
              <a:t>The Data Still Need to Be Modeled Into A 3D Map</a:t>
            </a:r>
          </a:p>
          <a:p>
            <a:endParaRPr lang="en-US" sz="2800" dirty="0"/>
          </a:p>
          <a:p>
            <a:r>
              <a:rPr lang="en-US" sz="2800" dirty="0" smtClean="0"/>
              <a:t>Google has a 24hour Query Limit For Their API</a:t>
            </a:r>
          </a:p>
          <a:p>
            <a:r>
              <a:rPr lang="en-US" sz="2800" dirty="0" smtClean="0"/>
              <a:t>Exactly How to Take the Data And Build A Map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0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10170054" cy="1905000"/>
          </a:xfrm>
        </p:spPr>
        <p:txBody>
          <a:bodyPr/>
          <a:lstStyle/>
          <a:p>
            <a:r>
              <a:rPr lang="en-US" dirty="0" smtClean="0">
                <a:effectLst/>
              </a:rPr>
              <a:t>Analysis of </a:t>
            </a:r>
            <a:r>
              <a:rPr lang="en-US" dirty="0">
                <a:effectLst/>
              </a:rPr>
              <a:t>the Project:</a:t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Efficiency, scalability</a:t>
            </a:r>
            <a:r>
              <a:rPr lang="en-US" dirty="0">
                <a:effectLst/>
              </a:rPr>
              <a:t>, expandability, </a:t>
            </a:r>
            <a:r>
              <a:rPr lang="en-US" dirty="0" smtClean="0">
                <a:effectLst/>
              </a:rPr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It’s Possible!!!! (</a:t>
            </a:r>
            <a:r>
              <a:rPr lang="en-US" sz="2800" dirty="0" err="1" smtClean="0"/>
              <a:t>WooHoo</a:t>
            </a:r>
            <a:r>
              <a:rPr lang="en-US" sz="2800" dirty="0" smtClean="0"/>
              <a:t>!)</a:t>
            </a:r>
          </a:p>
          <a:p>
            <a:endParaRPr lang="en-US" sz="2800" dirty="0" smtClean="0"/>
          </a:p>
          <a:p>
            <a:r>
              <a:rPr lang="en-US" sz="2800" dirty="0" smtClean="0"/>
              <a:t>The Sky Is The Limit, Except For Google</a:t>
            </a:r>
          </a:p>
        </p:txBody>
      </p:sp>
    </p:spTree>
    <p:extLst>
      <p:ext uri="{BB962C8B-B14F-4D97-AF65-F5344CB8AC3E}">
        <p14:creationId xmlns:p14="http://schemas.microsoft.com/office/powerpoint/2010/main" val="22453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81</TotalTime>
  <Words>271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Mapping data</vt:lpstr>
      <vt:lpstr>Project Definition: </vt:lpstr>
      <vt:lpstr>Scope/Requirements:</vt:lpstr>
      <vt:lpstr>Tools/Techniques/Languages Used </vt:lpstr>
      <vt:lpstr>What has been completed? </vt:lpstr>
      <vt:lpstr>Example: Normandy</vt:lpstr>
      <vt:lpstr>Example: Normandy</vt:lpstr>
      <vt:lpstr>What needs to be completed? Any outstanding issues/concerns?</vt:lpstr>
      <vt:lpstr>Analysis of the Project: Efficiency, scalability, expandability, Usability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data</dc:title>
  <dc:creator>Microsoft account</dc:creator>
  <cp:lastModifiedBy>Microsoft account</cp:lastModifiedBy>
  <cp:revision>8</cp:revision>
  <dcterms:created xsi:type="dcterms:W3CDTF">2014-03-05T02:18:36Z</dcterms:created>
  <dcterms:modified xsi:type="dcterms:W3CDTF">2014-03-05T03:39:44Z</dcterms:modified>
</cp:coreProperties>
</file>