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0D37-D48F-4E1E-9B51-9D8FEF13C58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BC38-9E51-4332-AB8B-142A82E5AE9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82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0D37-D48F-4E1E-9B51-9D8FEF13C58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BC38-9E51-4332-AB8B-142A82E5A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1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0D37-D48F-4E1E-9B51-9D8FEF13C58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BC38-9E51-4332-AB8B-142A82E5A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2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0D37-D48F-4E1E-9B51-9D8FEF13C58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BC38-9E51-4332-AB8B-142A82E5A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0D37-D48F-4E1E-9B51-9D8FEF13C58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BC38-9E51-4332-AB8B-142A82E5AE9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20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0D37-D48F-4E1E-9B51-9D8FEF13C58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BC38-9E51-4332-AB8B-142A82E5A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7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0D37-D48F-4E1E-9B51-9D8FEF13C58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BC38-9E51-4332-AB8B-142A82E5A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1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0D37-D48F-4E1E-9B51-9D8FEF13C58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BC38-9E51-4332-AB8B-142A82E5A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5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0D37-D48F-4E1E-9B51-9D8FEF13C58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BC38-9E51-4332-AB8B-142A82E5A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5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1B0D37-D48F-4E1E-9B51-9D8FEF13C58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8EBC38-9E51-4332-AB8B-142A82E5A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0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0D37-D48F-4E1E-9B51-9D8FEF13C58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BC38-9E51-4332-AB8B-142A82E5A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5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1B0D37-D48F-4E1E-9B51-9D8FEF13C58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8EBC38-9E51-4332-AB8B-142A82E5AE9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92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399B-A65A-4F57-89EE-F6B7AA92D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D999D-CA23-4897-9FB8-56F1D1C5EB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Green: Ian Pitman and Ethan Mertz</a:t>
            </a:r>
          </a:p>
        </p:txBody>
      </p:sp>
    </p:spTree>
    <p:extLst>
      <p:ext uri="{BB962C8B-B14F-4D97-AF65-F5344CB8AC3E}">
        <p14:creationId xmlns:p14="http://schemas.microsoft.com/office/powerpoint/2010/main" val="203354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3B1B-4A30-4600-9C0C-5B0C5386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B1FFA-6DF2-43A7-A1CE-AE9E895E8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1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450EC-AE91-4906-877B-3C48E0A4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517B5-C77F-46D0-BFD3-B71DBAC52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4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DEF8-F0D0-4D04-BD83-619CA9A0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CE425-D654-480F-9FCB-3A681343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an interactive map that takes Spotify data to find a user’s favorite artists and displays upcoming tour locations.</a:t>
            </a:r>
          </a:p>
          <a:p>
            <a:r>
              <a:rPr lang="en-US" dirty="0"/>
              <a:t>Options to filter by artist/region and get venue locations on the map.</a:t>
            </a:r>
          </a:p>
        </p:txBody>
      </p:sp>
    </p:spTree>
    <p:extLst>
      <p:ext uri="{BB962C8B-B14F-4D97-AF65-F5344CB8AC3E}">
        <p14:creationId xmlns:p14="http://schemas.microsoft.com/office/powerpoint/2010/main" val="197840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BE97-6505-419D-9E1E-F937D548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AA8DE-9846-4B38-8695-A0C9856D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Spotify API.</a:t>
            </a:r>
          </a:p>
          <a:p>
            <a:r>
              <a:rPr lang="en-US" dirty="0" err="1"/>
              <a:t>Songkick</a:t>
            </a:r>
            <a:r>
              <a:rPr lang="en-US" dirty="0"/>
              <a:t> (either by scraping or through an API)</a:t>
            </a:r>
          </a:p>
          <a:p>
            <a:r>
              <a:rPr lang="en-US" dirty="0"/>
              <a:t>Google Maps API and Django user interface.</a:t>
            </a:r>
          </a:p>
        </p:txBody>
      </p:sp>
    </p:spTree>
    <p:extLst>
      <p:ext uri="{BB962C8B-B14F-4D97-AF65-F5344CB8AC3E}">
        <p14:creationId xmlns:p14="http://schemas.microsoft.com/office/powerpoint/2010/main" val="342034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B166-0C0B-4930-A614-A3038CCDF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9C9A-5D14-41B8-A898-AFCFC163D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Django user interface to gather information from Spotify.</a:t>
            </a:r>
          </a:p>
          <a:p>
            <a:r>
              <a:rPr lang="en-US" dirty="0"/>
              <a:t>Create a database of tour dates.</a:t>
            </a:r>
          </a:p>
          <a:p>
            <a:r>
              <a:rPr lang="en-US" dirty="0"/>
              <a:t>Find a solution to name disambiguation and database updating.</a:t>
            </a:r>
          </a:p>
          <a:p>
            <a:r>
              <a:rPr lang="en-US" dirty="0"/>
              <a:t>Create the interactive map display.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5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E937-FEE6-4A54-9350-4F1C3BCB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45F0-D8D7-47CE-AE9A-DE4D596F4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Fourth Week: </a:t>
            </a:r>
            <a:r>
              <a:rPr lang="en-US" dirty="0"/>
              <a:t>Django/Spotify information</a:t>
            </a:r>
          </a:p>
          <a:p>
            <a:r>
              <a:rPr lang="en-US" b="1" dirty="0"/>
              <a:t>Fifth / Sixth Week: </a:t>
            </a:r>
            <a:r>
              <a:rPr lang="en-US" dirty="0"/>
              <a:t>Gather data from </a:t>
            </a:r>
            <a:r>
              <a:rPr lang="en-US" dirty="0" err="1"/>
              <a:t>Songkick</a:t>
            </a:r>
            <a:endParaRPr lang="en-US" dirty="0"/>
          </a:p>
          <a:p>
            <a:r>
              <a:rPr lang="en-US" b="1" dirty="0"/>
              <a:t>Seventh Week:</a:t>
            </a:r>
            <a:r>
              <a:rPr lang="en-US" dirty="0"/>
              <a:t> Create database/name disambiguation</a:t>
            </a:r>
          </a:p>
          <a:p>
            <a:r>
              <a:rPr lang="en-US" b="1" dirty="0"/>
              <a:t>Eighth Week: </a:t>
            </a:r>
            <a:r>
              <a:rPr lang="en-US" dirty="0"/>
              <a:t>Map Display</a:t>
            </a:r>
          </a:p>
          <a:p>
            <a:r>
              <a:rPr lang="en-US" b="1" dirty="0"/>
              <a:t>Ninth / Tenth Week: </a:t>
            </a:r>
            <a:r>
              <a:rPr lang="en-US" dirty="0"/>
              <a:t>Final testing / optimization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17227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</TotalTime>
  <Words>146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Proposal Presentation</vt:lpstr>
      <vt:lpstr>Introductions</vt:lpstr>
      <vt:lpstr>Project Background</vt:lpstr>
      <vt:lpstr>Project Goal</vt:lpstr>
      <vt:lpstr>Data</vt:lpstr>
      <vt:lpstr>Tasks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Presentation</dc:title>
  <dc:creator>ethan.james.flame@gmail.com</dc:creator>
  <cp:lastModifiedBy>ethan.james.flame@gmail.com</cp:lastModifiedBy>
  <cp:revision>4</cp:revision>
  <dcterms:created xsi:type="dcterms:W3CDTF">2018-01-25T07:35:54Z</dcterms:created>
  <dcterms:modified xsi:type="dcterms:W3CDTF">2018-01-25T07:56:35Z</dcterms:modified>
</cp:coreProperties>
</file>