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820" r:id="rId3"/>
    <p:sldId id="258" r:id="rId4"/>
    <p:sldId id="261" r:id="rId5"/>
    <p:sldId id="264" r:id="rId6"/>
    <p:sldId id="263" r:id="rId7"/>
    <p:sldId id="266" r:id="rId8"/>
    <p:sldId id="265" r:id="rId9"/>
    <p:sldId id="262" r:id="rId10"/>
    <p:sldId id="267" r:id="rId11"/>
    <p:sldId id="268" r:id="rId12"/>
    <p:sldId id="270" r:id="rId13"/>
    <p:sldId id="276" r:id="rId14"/>
    <p:sldId id="271" r:id="rId15"/>
    <p:sldId id="269" r:id="rId16"/>
    <p:sldId id="272" r:id="rId17"/>
    <p:sldId id="273" r:id="rId18"/>
    <p:sldId id="277" r:id="rId19"/>
    <p:sldId id="274" r:id="rId20"/>
    <p:sldId id="278" r:id="rId21"/>
    <p:sldId id="287" r:id="rId22"/>
    <p:sldId id="288" r:id="rId23"/>
    <p:sldId id="289" r:id="rId24"/>
    <p:sldId id="279" r:id="rId25"/>
    <p:sldId id="290" r:id="rId26"/>
    <p:sldId id="280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84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rgbClr val="80BC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/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6B99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>
              <a:solidFill>
                <a:srgbClr val="000000"/>
              </a:solidFill>
            </a:endParaRPr>
          </a:p>
        </p:txBody>
      </p:sp>
      <p:sp>
        <p:nvSpPr>
          <p:cNvPr id="3" name="Rectangle 8"/>
          <p:cNvSpPr>
            <a:spLocks noChangeArrowheads="1"/>
          </p:cNvSpPr>
          <p:nvPr userDrawn="1"/>
        </p:nvSpPr>
        <p:spPr bwMode="auto">
          <a:xfrm>
            <a:off x="838200" y="1981200"/>
            <a:ext cx="75438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清華大學 資工系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 b="1" u="none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楊舜仁</a:t>
            </a:r>
            <a:endParaRPr lang="en-US" altLang="zh-TW" sz="4000" b="1" u="none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Rectangle 11"/>
          <p:cNvSpPr>
            <a:spLocks noChangeArrowheads="1"/>
          </p:cNvSpPr>
          <p:nvPr userDrawn="1"/>
        </p:nvSpPr>
        <p:spPr bwMode="auto">
          <a:xfrm>
            <a:off x="304800" y="457200"/>
            <a:ext cx="853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3200" u="none">
              <a:solidFill>
                <a:srgbClr val="6B994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2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3328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05837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9277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210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313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6878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08509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494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1987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4570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0BCD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zh-TW" sz="2400" u="none" baseline="-2500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u="none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1-</a:t>
            </a:r>
            <a:fld id="{218DC8F7-9606-477A-8953-4A7F3B79A6F8}" type="slidenum">
              <a:rPr lang="en-US" altLang="zh-TW" sz="1200" u="none" smtClean="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200" u="none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368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B9941"/>
          </a:solidFill>
          <a:latin typeface="Arial" charset="0"/>
          <a:ea typeface="ヒラギノ角ゴ Pro W3" pitchFamily="7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Font typeface="Times" panose="02020603060405020304" pitchFamily="18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B9941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75503" y="2751438"/>
            <a:ext cx="788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How to use code::blocks to compile multiple files?</a:t>
            </a:r>
            <a:endParaRPr lang="zh-TW" altLang="en-US" sz="5400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3736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a new header file.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t="1866" r="73835" b="46980"/>
          <a:stretch/>
        </p:blipFill>
        <p:spPr>
          <a:xfrm>
            <a:off x="1483500" y="2241751"/>
            <a:ext cx="6253200" cy="412609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3459892" y="3138616"/>
            <a:ext cx="2339546" cy="17299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69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內容版面配置區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4341" y="1600200"/>
            <a:ext cx="5531518" cy="4114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039762" y="2207741"/>
            <a:ext cx="510746" cy="66726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473136" y="2817340"/>
            <a:ext cx="3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87297" y="1948249"/>
            <a:ext cx="646671" cy="19358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073681" y="2120555"/>
            <a:ext cx="3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80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771" y="1600200"/>
            <a:ext cx="5136657" cy="41148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5593492" y="5346357"/>
            <a:ext cx="650789" cy="18947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40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402" y="1600200"/>
            <a:ext cx="5159396" cy="4114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154436" y="2499663"/>
            <a:ext cx="283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←</a:t>
            </a:r>
            <a:r>
              <a:rPr lang="en-US" altLang="zh-TW" dirty="0">
                <a:solidFill>
                  <a:srgbClr val="FF0000"/>
                </a:solidFill>
              </a:rPr>
              <a:t>select your project path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955957" y="2585475"/>
            <a:ext cx="198480" cy="18243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51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060" y="1600200"/>
            <a:ext cx="6980079" cy="411480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529787" y="4723879"/>
            <a:ext cx="445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←</a:t>
            </a:r>
            <a:r>
              <a:rPr lang="en-US" altLang="zh-TW" dirty="0">
                <a:solidFill>
                  <a:srgbClr val="FF0000"/>
                </a:solidFill>
              </a:rPr>
              <a:t>1:enter the filename of your header file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582032" y="5362832"/>
            <a:ext cx="601363" cy="18947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98069" y="5530334"/>
            <a:ext cx="3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09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內容版面配置區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454" y="1600200"/>
            <a:ext cx="5125292" cy="4114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593492" y="5338119"/>
            <a:ext cx="650789" cy="19770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51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 err="1"/>
              <a:t>function.h</a:t>
            </a:r>
            <a:r>
              <a:rPr lang="en-US" altLang="zh-TW" dirty="0"/>
              <a:t>: place function prototypes and defined constants here.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819013"/>
            <a:ext cx="79914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15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Add a new C source file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t="1866" r="73835" b="46980"/>
          <a:stretch/>
        </p:blipFill>
        <p:spPr>
          <a:xfrm>
            <a:off x="1483500" y="2241751"/>
            <a:ext cx="6253200" cy="412609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3459892" y="3138616"/>
            <a:ext cx="2339546" cy="17299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717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7876" y="1600200"/>
            <a:ext cx="5504447" cy="4114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3698789" y="2207741"/>
            <a:ext cx="510746" cy="66726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132163" y="2817340"/>
            <a:ext cx="3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487297" y="1948249"/>
            <a:ext cx="646671" cy="19358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073681" y="2120555"/>
            <a:ext cx="3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1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648" y="1600200"/>
            <a:ext cx="5154904" cy="41148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5568778" y="5338119"/>
            <a:ext cx="667265" cy="19770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45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9237296-6A8C-4384-8EFF-7922EC43A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610600" cy="1143000"/>
          </a:xfrm>
        </p:spPr>
        <p:txBody>
          <a:bodyPr/>
          <a:lstStyle/>
          <a:p>
            <a:r>
              <a:rPr lang="en-US" altLang="zh-TW"/>
              <a:t>Using Header Files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8AB427A-A44B-44E8-B4BB-E806A52D8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r>
              <a:rPr lang="en-US" altLang="zh-TW" sz="3000"/>
              <a:t>Note that in the standard C library</a:t>
            </a:r>
          </a:p>
          <a:p>
            <a:pPr lvl="1"/>
            <a:r>
              <a:rPr lang="en-US" altLang="zh-TW"/>
              <a:t>I/O function prototypes placed in stdio.h</a:t>
            </a:r>
          </a:p>
          <a:p>
            <a:pPr lvl="1"/>
            <a:r>
              <a:rPr lang="en-US" altLang="zh-TW"/>
              <a:t>math function prototypes placed in math.h</a:t>
            </a:r>
            <a:endParaRPr lang="en-US" altLang="zh-TW" i="1"/>
          </a:p>
          <a:p>
            <a:r>
              <a:rPr lang="en-US" altLang="zh-TW" sz="3000"/>
              <a:t>Create your own header file, and place </a:t>
            </a:r>
            <a:r>
              <a:rPr lang="en-US" altLang="zh-TW" sz="3000">
                <a:solidFill>
                  <a:srgbClr val="FF0000"/>
                </a:solidFill>
              </a:rPr>
              <a:t>function prototypes </a:t>
            </a:r>
            <a:r>
              <a:rPr lang="en-US" altLang="zh-TW" sz="3000"/>
              <a:t>and </a:t>
            </a:r>
            <a:r>
              <a:rPr lang="en-US" altLang="zh-TW" sz="3000">
                <a:solidFill>
                  <a:srgbClr val="FF0000"/>
                </a:solidFill>
              </a:rPr>
              <a:t>defined constants </a:t>
            </a:r>
            <a:r>
              <a:rPr lang="en-US" altLang="zh-TW" sz="3000"/>
              <a:t>in it.</a:t>
            </a:r>
          </a:p>
          <a:p>
            <a:r>
              <a:rPr lang="en-US" altLang="zh-TW" sz="3000"/>
              <a:t>Create a </a:t>
            </a:r>
            <a:r>
              <a:rPr lang="en-US" altLang="zh-TW" sz="3000">
                <a:solidFill>
                  <a:srgbClr val="FF0000"/>
                </a:solidFill>
              </a:rPr>
              <a:t>project</a:t>
            </a:r>
            <a:r>
              <a:rPr lang="en-US" altLang="zh-TW" sz="3000"/>
              <a:t> in your IDE compiler, and put the </a:t>
            </a:r>
            <a:r>
              <a:rPr lang="en-US" altLang="zh-TW" sz="3000">
                <a:solidFill>
                  <a:srgbClr val="FF0000"/>
                </a:solidFill>
              </a:rPr>
              <a:t>source .c files </a:t>
            </a:r>
            <a:r>
              <a:rPr lang="en-US" altLang="zh-TW" sz="3000"/>
              <a:t>and the</a:t>
            </a:r>
            <a:r>
              <a:rPr lang="en-US" altLang="zh-TW" sz="3000">
                <a:solidFill>
                  <a:srgbClr val="FF0000"/>
                </a:solidFill>
              </a:rPr>
              <a:t> header .h files </a:t>
            </a:r>
            <a:r>
              <a:rPr lang="en-US" altLang="zh-TW" sz="3000"/>
              <a:t>of the project into the project.</a:t>
            </a:r>
          </a:p>
          <a:p>
            <a:r>
              <a:rPr lang="en-US" altLang="zh-TW" sz="3000"/>
              <a:t>Compile the project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944" y="1600200"/>
            <a:ext cx="5150312" cy="41148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3978876" y="2520778"/>
            <a:ext cx="2117124" cy="14828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26865" y="2594918"/>
            <a:ext cx="3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564656" y="5325763"/>
            <a:ext cx="646671" cy="19358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168281" y="5443492"/>
            <a:ext cx="353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96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648" y="1600200"/>
            <a:ext cx="5154904" cy="4114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154436" y="2499663"/>
            <a:ext cx="283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←</a:t>
            </a:r>
            <a:r>
              <a:rPr lang="en-US" altLang="zh-TW" dirty="0">
                <a:solidFill>
                  <a:srgbClr val="FF0000"/>
                </a:solidFill>
              </a:rPr>
              <a:t>select your project path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955957" y="2585475"/>
            <a:ext cx="198480" cy="18243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146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630" y="1600200"/>
            <a:ext cx="7018940" cy="4114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29787" y="4723879"/>
            <a:ext cx="4455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←</a:t>
            </a:r>
            <a:r>
              <a:rPr lang="en-US" altLang="zh-TW" dirty="0">
                <a:solidFill>
                  <a:srgbClr val="FF0000"/>
                </a:solidFill>
              </a:rPr>
              <a:t>1:enter the filename of your source file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582032" y="5362832"/>
            <a:ext cx="601363" cy="18947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98069" y="5530334"/>
            <a:ext cx="3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809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086" y="1600200"/>
            <a:ext cx="5164028" cy="4114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593492" y="5338119"/>
            <a:ext cx="650789" cy="19770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337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i="1" dirty="0" err="1"/>
              <a:t>function.c</a:t>
            </a:r>
            <a:r>
              <a:rPr lang="en-US" altLang="zh-TW" dirty="0"/>
              <a:t>: implement the functions which are defined in the file </a:t>
            </a:r>
            <a:r>
              <a:rPr lang="en-US" altLang="zh-TW" i="1" dirty="0" err="1"/>
              <a:t>function.h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973" y="2608235"/>
            <a:ext cx="5200135" cy="408500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3657600" y="2990334"/>
            <a:ext cx="1128583" cy="12356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786182" y="2867451"/>
            <a:ext cx="3731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←</a:t>
            </a:r>
            <a:r>
              <a:rPr lang="en-US" altLang="zh-TW" dirty="0">
                <a:solidFill>
                  <a:srgbClr val="FF0000"/>
                </a:solidFill>
              </a:rPr>
              <a:t>Don’t forget to include </a:t>
            </a:r>
            <a:r>
              <a:rPr lang="en-US" altLang="zh-TW" dirty="0" err="1">
                <a:solidFill>
                  <a:srgbClr val="FF0000"/>
                </a:solidFill>
              </a:rPr>
              <a:t>function.h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700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Build and run the project.</a:t>
            </a:r>
            <a:endParaRPr lang="zh-TW" altLang="en-US" dirty="0"/>
          </a:p>
        </p:txBody>
      </p:sp>
      <p:pic>
        <p:nvPicPr>
          <p:cNvPr id="7" name="內容版面配置區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99402" y="2283942"/>
            <a:ext cx="542139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4127157" y="2553731"/>
            <a:ext cx="148281" cy="148281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523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232" y="1600200"/>
            <a:ext cx="635373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9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a new project.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62" y="2219325"/>
            <a:ext cx="6238875" cy="34956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2117124" y="4539049"/>
            <a:ext cx="1795849" cy="56017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403" y="1600200"/>
            <a:ext cx="5489394" cy="41148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 bwMode="auto">
          <a:xfrm>
            <a:off x="6466703" y="1935892"/>
            <a:ext cx="667265" cy="20594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975654" y="2207740"/>
            <a:ext cx="675503" cy="67550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593492" y="2805669"/>
            <a:ext cx="3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063150" y="2023074"/>
            <a:ext cx="3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464" y="1600200"/>
            <a:ext cx="5281272" cy="4114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5618205" y="5329881"/>
            <a:ext cx="667265" cy="20594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75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074" y="1600200"/>
            <a:ext cx="5268051" cy="4114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3945924" y="2520778"/>
            <a:ext cx="2141838" cy="16475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609968" y="5354594"/>
            <a:ext cx="683740" cy="18123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27510" y="2603156"/>
            <a:ext cx="3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14394" y="5481936"/>
            <a:ext cx="3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205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364" y="1600200"/>
            <a:ext cx="5265471" cy="4114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5618205" y="5329881"/>
            <a:ext cx="675503" cy="19770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560540" y="2487827"/>
            <a:ext cx="303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←</a:t>
            </a:r>
            <a:r>
              <a:rPr lang="en-US" altLang="zh-TW" dirty="0">
                <a:solidFill>
                  <a:srgbClr val="FF0000"/>
                </a:solidFill>
              </a:rPr>
              <a:t>1: enter your project title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560540" y="2885303"/>
            <a:ext cx="3039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←</a:t>
            </a:r>
            <a:r>
              <a:rPr lang="en-US" altLang="zh-TW" dirty="0">
                <a:solidFill>
                  <a:srgbClr val="FF0000"/>
                </a:solidFill>
              </a:rPr>
              <a:t>2: select your project path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24574" y="5453448"/>
            <a:ext cx="36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153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8159" y="1600200"/>
            <a:ext cx="5283881" cy="4114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5618205" y="5338119"/>
            <a:ext cx="667265" cy="19770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17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main.c</a:t>
            </a:r>
            <a:r>
              <a:rPr lang="en-US" altLang="zh-TW" dirty="0"/>
              <a:t>: place your main function here.</a:t>
            </a:r>
            <a:endParaRPr lang="zh-TW" altLang="en-US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81" y="2136517"/>
            <a:ext cx="6992637" cy="454771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 bwMode="auto">
          <a:xfrm>
            <a:off x="3624649" y="2702011"/>
            <a:ext cx="1433383" cy="14004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8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7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83111"/>
      </p:ext>
    </p:extLst>
  </p:cSld>
  <p:clrMapOvr>
    <a:masterClrMapping/>
  </p:clrMapOvr>
</p:sld>
</file>

<file path=ppt/theme/theme1.xml><?xml version="1.0" encoding="utf-8"?>
<a:theme xmlns:a="http://schemas.openxmlformats.org/drawingml/2006/main" name="ch01template">
  <a:themeElements>
    <a:clrScheme name="ch01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template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71" charset="0"/>
          </a:defRPr>
        </a:defPPr>
      </a:lstStyle>
    </a:lnDef>
  </a:objectDefaults>
  <a:extraClrSchemeLst>
    <a:extraClrScheme>
      <a:clrScheme name="ch01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236</Words>
  <Application>Microsoft Office PowerPoint</Application>
  <PresentationFormat>如螢幕大小 (4:3)</PresentationFormat>
  <Paragraphs>59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微軟正黑體</vt:lpstr>
      <vt:lpstr>Arial</vt:lpstr>
      <vt:lpstr>Times</vt:lpstr>
      <vt:lpstr>Times New Roman</vt:lpstr>
      <vt:lpstr>ch01template</vt:lpstr>
      <vt:lpstr>PowerPoint 簡報</vt:lpstr>
      <vt:lpstr>Using Header Files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compile multiple files by using code::blocks</dc:title>
  <dc:creator>chia-chen</dc:creator>
  <cp:lastModifiedBy>shunrenyang shunrenyang</cp:lastModifiedBy>
  <cp:revision>12</cp:revision>
  <dcterms:created xsi:type="dcterms:W3CDTF">2015-11-04T08:50:14Z</dcterms:created>
  <dcterms:modified xsi:type="dcterms:W3CDTF">2023-10-17T11:56:27Z</dcterms:modified>
</cp:coreProperties>
</file>