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sldIdLst>
    <p:sldId id="297" r:id="rId6"/>
    <p:sldId id="289" r:id="rId7"/>
    <p:sldId id="257" r:id="rId8"/>
    <p:sldId id="259" r:id="rId9"/>
    <p:sldId id="260" r:id="rId10"/>
    <p:sldId id="291" r:id="rId11"/>
    <p:sldId id="261" r:id="rId12"/>
    <p:sldId id="262" r:id="rId13"/>
    <p:sldId id="264" r:id="rId14"/>
    <p:sldId id="279" r:id="rId15"/>
    <p:sldId id="294" r:id="rId16"/>
    <p:sldId id="265" r:id="rId17"/>
    <p:sldId id="266" r:id="rId18"/>
    <p:sldId id="267" r:id="rId19"/>
    <p:sldId id="268" r:id="rId20"/>
    <p:sldId id="269" r:id="rId21"/>
    <p:sldId id="270" r:id="rId22"/>
    <p:sldId id="271" r:id="rId23"/>
    <p:sldId id="272" r:id="rId24"/>
    <p:sldId id="273" r:id="rId25"/>
    <p:sldId id="274" r:id="rId26"/>
    <p:sldId id="275" r:id="rId27"/>
    <p:sldId id="293" r:id="rId28"/>
    <p:sldId id="276" r:id="rId29"/>
    <p:sldId id="278" r:id="rId30"/>
    <p:sldId id="288" r:id="rId31"/>
    <p:sldId id="263" r:id="rId32"/>
    <p:sldId id="292" r:id="rId33"/>
    <p:sldId id="282" r:id="rId34"/>
    <p:sldId id="283" r:id="rId35"/>
    <p:sldId id="284" r:id="rId36"/>
    <p:sldId id="286" r:id="rId37"/>
    <p:sldId id="287" r:id="rId38"/>
  </p:sldIdLst>
  <p:sldSz cx="12192000" cy="6858000"/>
  <p:notesSz cx="6858000" cy="9144000"/>
  <p:custShowLst>
    <p:custShow name="Custom Show 1" id="0">
      <p:sldLst>
        <p:sld r:id="rId9"/>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0B75A4-3F82-BA35-3C88-64B016015588}" v="3" dt="2023-03-11T04:03:49.145"/>
    <p1510:client id="{DBA5441A-42C4-489F-9125-5730D4CC103F}" v="598" dt="2023-03-11T03:54:13.7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microsoft.com/office/2016/11/relationships/changesInfo" Target="changesInfos/changesInfo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hu Varshan" userId="a31ad967-0d01-424a-abda-996ef52a0ae4" providerId="ADAL" clId="{DBA5441A-42C4-489F-9125-5730D4CC103F}"/>
    <pc:docChg chg="undo custSel addSld delSld modSld sldOrd">
      <pc:chgData name="Madhu Varshan" userId="a31ad967-0d01-424a-abda-996ef52a0ae4" providerId="ADAL" clId="{DBA5441A-42C4-489F-9125-5730D4CC103F}" dt="2023-03-11T03:54:22.206" v="2623" actId="20577"/>
      <pc:docMkLst>
        <pc:docMk/>
      </pc:docMkLst>
      <pc:sldChg chg="del">
        <pc:chgData name="Madhu Varshan" userId="a31ad967-0d01-424a-abda-996ef52a0ae4" providerId="ADAL" clId="{DBA5441A-42C4-489F-9125-5730D4CC103F}" dt="2023-03-09T13:58:59.437" v="1833" actId="47"/>
        <pc:sldMkLst>
          <pc:docMk/>
          <pc:sldMk cId="3335402254" sldId="256"/>
        </pc:sldMkLst>
      </pc:sldChg>
      <pc:sldChg chg="addSp delSp modSp mod delDesignElem">
        <pc:chgData name="Madhu Varshan" userId="a31ad967-0d01-424a-abda-996ef52a0ae4" providerId="ADAL" clId="{DBA5441A-42C4-489F-9125-5730D4CC103F}" dt="2023-03-11T02:27:13.878" v="2166"/>
        <pc:sldMkLst>
          <pc:docMk/>
          <pc:sldMk cId="344314747" sldId="257"/>
        </pc:sldMkLst>
        <pc:spChg chg="mod">
          <ac:chgData name="Madhu Varshan" userId="a31ad967-0d01-424a-abda-996ef52a0ae4" providerId="ADAL" clId="{DBA5441A-42C4-489F-9125-5730D4CC103F}" dt="2023-03-11T02:27:13.878" v="2166"/>
          <ac:spMkLst>
            <pc:docMk/>
            <pc:sldMk cId="344314747" sldId="257"/>
            <ac:spMk id="3" creationId="{8638B927-622C-82A4-DF78-774BAD7719E3}"/>
          </ac:spMkLst>
        </pc:spChg>
        <pc:spChg chg="add del">
          <ac:chgData name="Madhu Varshan" userId="a31ad967-0d01-424a-abda-996ef52a0ae4" providerId="ADAL" clId="{DBA5441A-42C4-489F-9125-5730D4CC103F}" dt="2023-03-11T02:27:13.878" v="2166"/>
          <ac:spMkLst>
            <pc:docMk/>
            <pc:sldMk cId="344314747" sldId="257"/>
            <ac:spMk id="21" creationId="{5A0118C5-4F8D-4CF4-BADD-53FEACC6C42A}"/>
          </ac:spMkLst>
        </pc:spChg>
        <pc:grpChg chg="add del">
          <ac:chgData name="Madhu Varshan" userId="a31ad967-0d01-424a-abda-996ef52a0ae4" providerId="ADAL" clId="{DBA5441A-42C4-489F-9125-5730D4CC103F}" dt="2023-03-11T02:27:13.878" v="2166"/>
          <ac:grpSpMkLst>
            <pc:docMk/>
            <pc:sldMk cId="344314747" sldId="257"/>
            <ac:grpSpMk id="22" creationId="{B894EFA8-F425-4D19-A94B-445388B31E20}"/>
          </ac:grpSpMkLst>
        </pc:grpChg>
        <pc:grpChg chg="add del">
          <ac:chgData name="Madhu Varshan" userId="a31ad967-0d01-424a-abda-996ef52a0ae4" providerId="ADAL" clId="{DBA5441A-42C4-489F-9125-5730D4CC103F}" dt="2023-03-11T02:27:13.878" v="2166"/>
          <ac:grpSpMkLst>
            <pc:docMk/>
            <pc:sldMk cId="344314747" sldId="257"/>
            <ac:grpSpMk id="24" creationId="{582A903B-6B78-4F0A-B7C9-3D80499020B8}"/>
          </ac:grpSpMkLst>
        </pc:grpChg>
      </pc:sldChg>
      <pc:sldChg chg="addSp delSp delDesignElem">
        <pc:chgData name="Madhu Varshan" userId="a31ad967-0d01-424a-abda-996ef52a0ae4" providerId="ADAL" clId="{DBA5441A-42C4-489F-9125-5730D4CC103F}" dt="2023-03-11T02:27:13.878" v="2166"/>
        <pc:sldMkLst>
          <pc:docMk/>
          <pc:sldMk cId="3034426959" sldId="259"/>
        </pc:sldMkLst>
        <pc:spChg chg="add del">
          <ac:chgData name="Madhu Varshan" userId="a31ad967-0d01-424a-abda-996ef52a0ae4" providerId="ADAL" clId="{DBA5441A-42C4-489F-9125-5730D4CC103F}" dt="2023-03-11T02:27:13.878" v="2166"/>
          <ac:spMkLst>
            <pc:docMk/>
            <pc:sldMk cId="3034426959" sldId="259"/>
            <ac:spMk id="2055" creationId="{9AA72BD9-2C5A-4EDC-931F-5AA08EACA0F3}"/>
          </ac:spMkLst>
        </pc:spChg>
        <pc:spChg chg="add del">
          <ac:chgData name="Madhu Varshan" userId="a31ad967-0d01-424a-abda-996ef52a0ae4" providerId="ADAL" clId="{DBA5441A-42C4-489F-9125-5730D4CC103F}" dt="2023-03-11T02:27:13.878" v="2166"/>
          <ac:spMkLst>
            <pc:docMk/>
            <pc:sldMk cId="3034426959" sldId="259"/>
            <ac:spMk id="2057" creationId="{DD3981AC-7B61-4947-BCF3-F7AA7FA385B9}"/>
          </ac:spMkLst>
        </pc:spChg>
        <pc:spChg chg="add del">
          <ac:chgData name="Madhu Varshan" userId="a31ad967-0d01-424a-abda-996ef52a0ae4" providerId="ADAL" clId="{DBA5441A-42C4-489F-9125-5730D4CC103F}" dt="2023-03-11T02:27:13.878" v="2166"/>
          <ac:spMkLst>
            <pc:docMk/>
            <pc:sldMk cId="3034426959" sldId="259"/>
            <ac:spMk id="2059" creationId="{55D4142C-5077-457F-A6AD-3FECFDB39685}"/>
          </ac:spMkLst>
        </pc:spChg>
        <pc:spChg chg="add del">
          <ac:chgData name="Madhu Varshan" userId="a31ad967-0d01-424a-abda-996ef52a0ae4" providerId="ADAL" clId="{DBA5441A-42C4-489F-9125-5730D4CC103F}" dt="2023-03-11T02:27:13.878" v="2166"/>
          <ac:spMkLst>
            <pc:docMk/>
            <pc:sldMk cId="3034426959" sldId="259"/>
            <ac:spMk id="2061" creationId="{7A5F0580-5EE9-419F-96EE-B6529EF6E7D0}"/>
          </ac:spMkLst>
        </pc:spChg>
      </pc:sldChg>
      <pc:sldChg chg="addSp delSp delDesignElem">
        <pc:chgData name="Madhu Varshan" userId="a31ad967-0d01-424a-abda-996ef52a0ae4" providerId="ADAL" clId="{DBA5441A-42C4-489F-9125-5730D4CC103F}" dt="2023-03-11T02:27:13.878" v="2166"/>
        <pc:sldMkLst>
          <pc:docMk/>
          <pc:sldMk cId="2173363547" sldId="260"/>
        </pc:sldMkLst>
        <pc:spChg chg="add del">
          <ac:chgData name="Madhu Varshan" userId="a31ad967-0d01-424a-abda-996ef52a0ae4" providerId="ADAL" clId="{DBA5441A-42C4-489F-9125-5730D4CC103F}" dt="2023-03-11T02:27:13.878" v="2166"/>
          <ac:spMkLst>
            <pc:docMk/>
            <pc:sldMk cId="2173363547" sldId="260"/>
            <ac:spMk id="3093" creationId="{56C20283-73E0-40EC-8AD8-057F581F64C2}"/>
          </ac:spMkLst>
        </pc:spChg>
        <pc:spChg chg="add del">
          <ac:chgData name="Madhu Varshan" userId="a31ad967-0d01-424a-abda-996ef52a0ae4" providerId="ADAL" clId="{DBA5441A-42C4-489F-9125-5730D4CC103F}" dt="2023-03-11T02:27:13.878" v="2166"/>
          <ac:spMkLst>
            <pc:docMk/>
            <pc:sldMk cId="2173363547" sldId="260"/>
            <ac:spMk id="3095" creationId="{3FCC729B-E528-40C3-82D3-BA4375575E87}"/>
          </ac:spMkLst>
        </pc:spChg>
        <pc:spChg chg="add del">
          <ac:chgData name="Madhu Varshan" userId="a31ad967-0d01-424a-abda-996ef52a0ae4" providerId="ADAL" clId="{DBA5441A-42C4-489F-9125-5730D4CC103F}" dt="2023-03-11T02:27:13.878" v="2166"/>
          <ac:spMkLst>
            <pc:docMk/>
            <pc:sldMk cId="2173363547" sldId="260"/>
            <ac:spMk id="3097" creationId="{58F1FB8D-1842-4A04-998D-6CF047AB2790}"/>
          </ac:spMkLst>
        </pc:spChg>
      </pc:sldChg>
      <pc:sldChg chg="addSp delSp ord delDesignElem">
        <pc:chgData name="Madhu Varshan" userId="a31ad967-0d01-424a-abda-996ef52a0ae4" providerId="ADAL" clId="{DBA5441A-42C4-489F-9125-5730D4CC103F}" dt="2023-03-11T02:27:13.878" v="2166"/>
        <pc:sldMkLst>
          <pc:docMk/>
          <pc:sldMk cId="869687062" sldId="261"/>
        </pc:sldMkLst>
        <pc:spChg chg="add del">
          <ac:chgData name="Madhu Varshan" userId="a31ad967-0d01-424a-abda-996ef52a0ae4" providerId="ADAL" clId="{DBA5441A-42C4-489F-9125-5730D4CC103F}" dt="2023-03-11T02:27:13.878" v="2166"/>
          <ac:spMkLst>
            <pc:docMk/>
            <pc:sldMk cId="869687062" sldId="261"/>
            <ac:spMk id="8" creationId="{18873D23-2DCF-4B31-A009-95721C06E8E1}"/>
          </ac:spMkLst>
        </pc:spChg>
        <pc:spChg chg="add del">
          <ac:chgData name="Madhu Varshan" userId="a31ad967-0d01-424a-abda-996ef52a0ae4" providerId="ADAL" clId="{DBA5441A-42C4-489F-9125-5730D4CC103F}" dt="2023-03-11T02:27:13.878" v="2166"/>
          <ac:spMkLst>
            <pc:docMk/>
            <pc:sldMk cId="869687062" sldId="261"/>
            <ac:spMk id="10" creationId="{C13EF075-D4EF-4929-ADBC-91B27DA19955}"/>
          </ac:spMkLst>
        </pc:spChg>
        <pc:grpChg chg="add del">
          <ac:chgData name="Madhu Varshan" userId="a31ad967-0d01-424a-abda-996ef52a0ae4" providerId="ADAL" clId="{DBA5441A-42C4-489F-9125-5730D4CC103F}" dt="2023-03-11T02:27:13.878" v="2166"/>
          <ac:grpSpMkLst>
            <pc:docMk/>
            <pc:sldMk cId="869687062" sldId="261"/>
            <ac:grpSpMk id="12" creationId="{DAA26DFA-AAB2-4973-9C17-16D587C7B198}"/>
          </ac:grpSpMkLst>
        </pc:grpChg>
      </pc:sldChg>
      <pc:sldChg chg="addSp delSp delDesignElem">
        <pc:chgData name="Madhu Varshan" userId="a31ad967-0d01-424a-abda-996ef52a0ae4" providerId="ADAL" clId="{DBA5441A-42C4-489F-9125-5730D4CC103F}" dt="2023-03-11T02:27:13.878" v="2166"/>
        <pc:sldMkLst>
          <pc:docMk/>
          <pc:sldMk cId="3150710426" sldId="262"/>
        </pc:sldMkLst>
        <pc:spChg chg="add del">
          <ac:chgData name="Madhu Varshan" userId="a31ad967-0d01-424a-abda-996ef52a0ae4" providerId="ADAL" clId="{DBA5441A-42C4-489F-9125-5730D4CC103F}" dt="2023-03-11T02:27:13.878" v="2166"/>
          <ac:spMkLst>
            <pc:docMk/>
            <pc:sldMk cId="3150710426" sldId="262"/>
            <ac:spMk id="9" creationId="{E10650BA-D090-4A23-98E3-B48BBAEA9201}"/>
          </ac:spMkLst>
        </pc:spChg>
        <pc:grpChg chg="add del">
          <ac:chgData name="Madhu Varshan" userId="a31ad967-0d01-424a-abda-996ef52a0ae4" providerId="ADAL" clId="{DBA5441A-42C4-489F-9125-5730D4CC103F}" dt="2023-03-11T02:27:13.878" v="2166"/>
          <ac:grpSpMkLst>
            <pc:docMk/>
            <pc:sldMk cId="3150710426" sldId="262"/>
            <ac:grpSpMk id="11" creationId="{FFB939B9-73CE-4644-87BB-72AEBF001142}"/>
          </ac:grpSpMkLst>
        </pc:grpChg>
      </pc:sldChg>
      <pc:sldChg chg="addSp delSp ord delDesignElem">
        <pc:chgData name="Madhu Varshan" userId="a31ad967-0d01-424a-abda-996ef52a0ae4" providerId="ADAL" clId="{DBA5441A-42C4-489F-9125-5730D4CC103F}" dt="2023-03-11T02:27:13.878" v="2166"/>
        <pc:sldMkLst>
          <pc:docMk/>
          <pc:sldMk cId="3542426149" sldId="263"/>
        </pc:sldMkLst>
        <pc:spChg chg="add del">
          <ac:chgData name="Madhu Varshan" userId="a31ad967-0d01-424a-abda-996ef52a0ae4" providerId="ADAL" clId="{DBA5441A-42C4-489F-9125-5730D4CC103F}" dt="2023-03-11T02:27:13.878" v="2166"/>
          <ac:spMkLst>
            <pc:docMk/>
            <pc:sldMk cId="3542426149" sldId="263"/>
            <ac:spMk id="4103" creationId="{2EB492CD-616E-47F8-933B-5E2D952A0593}"/>
          </ac:spMkLst>
        </pc:spChg>
        <pc:spChg chg="add del">
          <ac:chgData name="Madhu Varshan" userId="a31ad967-0d01-424a-abda-996ef52a0ae4" providerId="ADAL" clId="{DBA5441A-42C4-489F-9125-5730D4CC103F}" dt="2023-03-11T02:27:13.878" v="2166"/>
          <ac:spMkLst>
            <pc:docMk/>
            <pc:sldMk cId="3542426149" sldId="263"/>
            <ac:spMk id="4105" creationId="{59383CF9-23B5-4335-9B21-1791C4CF1C75}"/>
          </ac:spMkLst>
        </pc:spChg>
        <pc:spChg chg="add del">
          <ac:chgData name="Madhu Varshan" userId="a31ad967-0d01-424a-abda-996ef52a0ae4" providerId="ADAL" clId="{DBA5441A-42C4-489F-9125-5730D4CC103F}" dt="2023-03-11T02:27:13.878" v="2166"/>
          <ac:spMkLst>
            <pc:docMk/>
            <pc:sldMk cId="3542426149" sldId="263"/>
            <ac:spMk id="4107" creationId="{0007FE00-9498-4706-B255-6437B0252C02}"/>
          </ac:spMkLst>
        </pc:spChg>
      </pc:sldChg>
      <pc:sldChg chg="addSp delSp delDesignElem">
        <pc:chgData name="Madhu Varshan" userId="a31ad967-0d01-424a-abda-996ef52a0ae4" providerId="ADAL" clId="{DBA5441A-42C4-489F-9125-5730D4CC103F}" dt="2023-03-11T02:27:13.878" v="2166"/>
        <pc:sldMkLst>
          <pc:docMk/>
          <pc:sldMk cId="2931555152" sldId="264"/>
        </pc:sldMkLst>
        <pc:spChg chg="add del">
          <ac:chgData name="Madhu Varshan" userId="a31ad967-0d01-424a-abda-996ef52a0ae4" providerId="ADAL" clId="{DBA5441A-42C4-489F-9125-5730D4CC103F}" dt="2023-03-11T02:27:13.878" v="2166"/>
          <ac:spMkLst>
            <pc:docMk/>
            <pc:sldMk cId="2931555152" sldId="264"/>
            <ac:spMk id="21" creationId="{13EFA6C3-82DC-4131-9929-2523E6FD0B81}"/>
          </ac:spMkLst>
        </pc:spChg>
        <pc:spChg chg="add del">
          <ac:chgData name="Madhu Varshan" userId="a31ad967-0d01-424a-abda-996ef52a0ae4" providerId="ADAL" clId="{DBA5441A-42C4-489F-9125-5730D4CC103F}" dt="2023-03-11T02:27:13.878" v="2166"/>
          <ac:spMkLst>
            <pc:docMk/>
            <pc:sldMk cId="2931555152" sldId="264"/>
            <ac:spMk id="22" creationId="{AEC9469E-14CA-4358-BABC-CBF836A6142D}"/>
          </ac:spMkLst>
        </pc:spChg>
        <pc:spChg chg="add del">
          <ac:chgData name="Madhu Varshan" userId="a31ad967-0d01-424a-abda-996ef52a0ae4" providerId="ADAL" clId="{DBA5441A-42C4-489F-9125-5730D4CC103F}" dt="2023-03-11T02:27:13.878" v="2166"/>
          <ac:spMkLst>
            <pc:docMk/>
            <pc:sldMk cId="2931555152" sldId="264"/>
            <ac:spMk id="23" creationId="{048EB4C9-ACAF-4CCA-BA6E-9314431923B2}"/>
          </ac:spMkLst>
        </pc:spChg>
      </pc:sldChg>
      <pc:sldChg chg="addSp delSp delDesignElem">
        <pc:chgData name="Madhu Varshan" userId="a31ad967-0d01-424a-abda-996ef52a0ae4" providerId="ADAL" clId="{DBA5441A-42C4-489F-9125-5730D4CC103F}" dt="2023-03-11T02:27:13.878" v="2166"/>
        <pc:sldMkLst>
          <pc:docMk/>
          <pc:sldMk cId="3153636040" sldId="265"/>
        </pc:sldMkLst>
        <pc:spChg chg="add del">
          <ac:chgData name="Madhu Varshan" userId="a31ad967-0d01-424a-abda-996ef52a0ae4" providerId="ADAL" clId="{DBA5441A-42C4-489F-9125-5730D4CC103F}" dt="2023-03-11T02:27:13.878" v="2166"/>
          <ac:spMkLst>
            <pc:docMk/>
            <pc:sldMk cId="3153636040" sldId="265"/>
            <ac:spMk id="5127" creationId="{B6FACB3C-9069-4791-BC5C-0DB7CD19B853}"/>
          </ac:spMkLst>
        </pc:spChg>
        <pc:spChg chg="add del">
          <ac:chgData name="Madhu Varshan" userId="a31ad967-0d01-424a-abda-996ef52a0ae4" providerId="ADAL" clId="{DBA5441A-42C4-489F-9125-5730D4CC103F}" dt="2023-03-11T02:27:13.878" v="2166"/>
          <ac:spMkLst>
            <pc:docMk/>
            <pc:sldMk cId="3153636040" sldId="265"/>
            <ac:spMk id="5129" creationId="{71F2038E-D777-4B76-81DD-DD13EE91B9DD}"/>
          </ac:spMkLst>
        </pc:spChg>
        <pc:grpChg chg="add del">
          <ac:chgData name="Madhu Varshan" userId="a31ad967-0d01-424a-abda-996ef52a0ae4" providerId="ADAL" clId="{DBA5441A-42C4-489F-9125-5730D4CC103F}" dt="2023-03-11T02:27:13.878" v="2166"/>
          <ac:grpSpMkLst>
            <pc:docMk/>
            <pc:sldMk cId="3153636040" sldId="265"/>
            <ac:grpSpMk id="5131" creationId="{DD354807-230F-4402-B1B9-F733A8F1F190}"/>
          </ac:grpSpMkLst>
        </pc:grpChg>
      </pc:sldChg>
      <pc:sldChg chg="addSp delSp delDesignElem">
        <pc:chgData name="Madhu Varshan" userId="a31ad967-0d01-424a-abda-996ef52a0ae4" providerId="ADAL" clId="{DBA5441A-42C4-489F-9125-5730D4CC103F}" dt="2023-03-11T02:27:13.878" v="2166"/>
        <pc:sldMkLst>
          <pc:docMk/>
          <pc:sldMk cId="958787913" sldId="266"/>
        </pc:sldMkLst>
        <pc:spChg chg="add del">
          <ac:chgData name="Madhu Varshan" userId="a31ad967-0d01-424a-abda-996ef52a0ae4" providerId="ADAL" clId="{DBA5441A-42C4-489F-9125-5730D4CC103F}" dt="2023-03-11T02:27:13.878" v="2166"/>
          <ac:spMkLst>
            <pc:docMk/>
            <pc:sldMk cId="958787913" sldId="266"/>
            <ac:spMk id="7175" creationId="{2EB492CD-616E-47F8-933B-5E2D952A0593}"/>
          </ac:spMkLst>
        </pc:spChg>
        <pc:spChg chg="add del">
          <ac:chgData name="Madhu Varshan" userId="a31ad967-0d01-424a-abda-996ef52a0ae4" providerId="ADAL" clId="{DBA5441A-42C4-489F-9125-5730D4CC103F}" dt="2023-03-11T02:27:13.878" v="2166"/>
          <ac:spMkLst>
            <pc:docMk/>
            <pc:sldMk cId="958787913" sldId="266"/>
            <ac:spMk id="7177" creationId="{59383CF9-23B5-4335-9B21-1791C4CF1C75}"/>
          </ac:spMkLst>
        </pc:spChg>
        <pc:spChg chg="add del">
          <ac:chgData name="Madhu Varshan" userId="a31ad967-0d01-424a-abda-996ef52a0ae4" providerId="ADAL" clId="{DBA5441A-42C4-489F-9125-5730D4CC103F}" dt="2023-03-11T02:27:13.878" v="2166"/>
          <ac:spMkLst>
            <pc:docMk/>
            <pc:sldMk cId="958787913" sldId="266"/>
            <ac:spMk id="7179" creationId="{0007FE00-9498-4706-B255-6437B0252C02}"/>
          </ac:spMkLst>
        </pc:spChg>
      </pc:sldChg>
      <pc:sldChg chg="addSp delSp modSp mod setBg delDesignElem">
        <pc:chgData name="Madhu Varshan" userId="a31ad967-0d01-424a-abda-996ef52a0ae4" providerId="ADAL" clId="{DBA5441A-42C4-489F-9125-5730D4CC103F}" dt="2023-03-11T02:27:13.878" v="2166"/>
        <pc:sldMkLst>
          <pc:docMk/>
          <pc:sldMk cId="2321034119" sldId="267"/>
        </pc:sldMkLst>
        <pc:spChg chg="mod">
          <ac:chgData name="Madhu Varshan" userId="a31ad967-0d01-424a-abda-996ef52a0ae4" providerId="ADAL" clId="{DBA5441A-42C4-489F-9125-5730D4CC103F}" dt="2023-03-04T05:15:56.835" v="36" actId="26606"/>
          <ac:spMkLst>
            <pc:docMk/>
            <pc:sldMk cId="2321034119" sldId="267"/>
            <ac:spMk id="2" creationId="{6A1189F0-E25E-E04D-E2C9-78DC347FD379}"/>
          </ac:spMkLst>
        </pc:spChg>
        <pc:spChg chg="mod">
          <ac:chgData name="Madhu Varshan" userId="a31ad967-0d01-424a-abda-996ef52a0ae4" providerId="ADAL" clId="{DBA5441A-42C4-489F-9125-5730D4CC103F}" dt="2023-03-04T05:15:56.835" v="36" actId="26606"/>
          <ac:spMkLst>
            <pc:docMk/>
            <pc:sldMk cId="2321034119" sldId="267"/>
            <ac:spMk id="3" creationId="{71F96EDD-C166-D7F6-5C0C-65CC5D3EE014}"/>
          </ac:spMkLst>
        </pc:spChg>
        <pc:spChg chg="add del">
          <ac:chgData name="Madhu Varshan" userId="a31ad967-0d01-424a-abda-996ef52a0ae4" providerId="ADAL" clId="{DBA5441A-42C4-489F-9125-5730D4CC103F}" dt="2023-03-11T02:27:13.878" v="2166"/>
          <ac:spMkLst>
            <pc:docMk/>
            <pc:sldMk cId="2321034119" sldId="267"/>
            <ac:spMk id="8" creationId="{907EF6B7-1338-4443-8C46-6A318D952DFD}"/>
          </ac:spMkLst>
        </pc:spChg>
        <pc:spChg chg="add del">
          <ac:chgData name="Madhu Varshan" userId="a31ad967-0d01-424a-abda-996ef52a0ae4" providerId="ADAL" clId="{DBA5441A-42C4-489F-9125-5730D4CC103F}" dt="2023-03-11T02:27:13.878" v="2166"/>
          <ac:spMkLst>
            <pc:docMk/>
            <pc:sldMk cId="2321034119" sldId="267"/>
            <ac:spMk id="10" creationId="{DAAE4CDD-124C-4DCF-9584-B6033B545DD5}"/>
          </ac:spMkLst>
        </pc:spChg>
        <pc:spChg chg="add del">
          <ac:chgData name="Madhu Varshan" userId="a31ad967-0d01-424a-abda-996ef52a0ae4" providerId="ADAL" clId="{DBA5441A-42C4-489F-9125-5730D4CC103F}" dt="2023-03-11T02:27:13.878" v="2166"/>
          <ac:spMkLst>
            <pc:docMk/>
            <pc:sldMk cId="2321034119" sldId="267"/>
            <ac:spMk id="12" creationId="{081E4A58-353D-44AE-B2FC-2A74E2E400F7}"/>
          </ac:spMkLst>
        </pc:spChg>
      </pc:sldChg>
      <pc:sldChg chg="addSp delSp modSp new mod setBg delDesignElem">
        <pc:chgData name="Madhu Varshan" userId="a31ad967-0d01-424a-abda-996ef52a0ae4" providerId="ADAL" clId="{DBA5441A-42C4-489F-9125-5730D4CC103F}" dt="2023-03-11T02:27:13.878" v="2166"/>
        <pc:sldMkLst>
          <pc:docMk/>
          <pc:sldMk cId="1497026368" sldId="268"/>
        </pc:sldMkLst>
        <pc:spChg chg="del mod">
          <ac:chgData name="Madhu Varshan" userId="a31ad967-0d01-424a-abda-996ef52a0ae4" providerId="ADAL" clId="{DBA5441A-42C4-489F-9125-5730D4CC103F}" dt="2023-03-04T05:16:58.934" v="42" actId="21"/>
          <ac:spMkLst>
            <pc:docMk/>
            <pc:sldMk cId="1497026368" sldId="268"/>
            <ac:spMk id="2" creationId="{1728BEFB-76A4-EC53-8E7A-7FB593AAA387}"/>
          </ac:spMkLst>
        </pc:spChg>
        <pc:spChg chg="mod">
          <ac:chgData name="Madhu Varshan" userId="a31ad967-0d01-424a-abda-996ef52a0ae4" providerId="ADAL" clId="{DBA5441A-42C4-489F-9125-5730D4CC103F}" dt="2023-03-04T05:16:45.911" v="41" actId="1076"/>
          <ac:spMkLst>
            <pc:docMk/>
            <pc:sldMk cId="1497026368" sldId="268"/>
            <ac:spMk id="3" creationId="{DDF72B89-0B36-30F0-0627-CD3E7F82A370}"/>
          </ac:spMkLst>
        </pc:spChg>
        <pc:spChg chg="add del">
          <ac:chgData name="Madhu Varshan" userId="a31ad967-0d01-424a-abda-996ef52a0ae4" providerId="ADAL" clId="{DBA5441A-42C4-489F-9125-5730D4CC103F}" dt="2023-03-11T02:27:13.878" v="2166"/>
          <ac:spMkLst>
            <pc:docMk/>
            <pc:sldMk cId="1497026368" sldId="268"/>
            <ac:spMk id="8" creationId="{1BB867FF-FC45-48F7-8104-F89BE54909F1}"/>
          </ac:spMkLst>
        </pc:spChg>
        <pc:spChg chg="add del">
          <ac:chgData name="Madhu Varshan" userId="a31ad967-0d01-424a-abda-996ef52a0ae4" providerId="ADAL" clId="{DBA5441A-42C4-489F-9125-5730D4CC103F}" dt="2023-03-11T02:27:13.878" v="2166"/>
          <ac:spMkLst>
            <pc:docMk/>
            <pc:sldMk cId="1497026368" sldId="268"/>
            <ac:spMk id="10" creationId="{8BB56887-D0D5-4F0C-9E19-7247EB83C8B7}"/>
          </ac:spMkLst>
        </pc:spChg>
        <pc:spChg chg="add del">
          <ac:chgData name="Madhu Varshan" userId="a31ad967-0d01-424a-abda-996ef52a0ae4" providerId="ADAL" clId="{DBA5441A-42C4-489F-9125-5730D4CC103F}" dt="2023-03-11T02:27:13.878" v="2166"/>
          <ac:spMkLst>
            <pc:docMk/>
            <pc:sldMk cId="1497026368" sldId="268"/>
            <ac:spMk id="12" creationId="{081E4A58-353D-44AE-B2FC-2A74E2E400F7}"/>
          </ac:spMkLst>
        </pc:spChg>
      </pc:sldChg>
      <pc:sldChg chg="addSp delSp modSp new mod setBg delDesignElem">
        <pc:chgData name="Madhu Varshan" userId="a31ad967-0d01-424a-abda-996ef52a0ae4" providerId="ADAL" clId="{DBA5441A-42C4-489F-9125-5730D4CC103F}" dt="2023-03-11T02:27:13.878" v="2166"/>
        <pc:sldMkLst>
          <pc:docMk/>
          <pc:sldMk cId="1031867908" sldId="269"/>
        </pc:sldMkLst>
        <pc:spChg chg="mod">
          <ac:chgData name="Madhu Varshan" userId="a31ad967-0d01-424a-abda-996ef52a0ae4" providerId="ADAL" clId="{DBA5441A-42C4-489F-9125-5730D4CC103F}" dt="2023-03-11T02:27:13.878" v="2166"/>
          <ac:spMkLst>
            <pc:docMk/>
            <pc:sldMk cId="1031867908" sldId="269"/>
            <ac:spMk id="2" creationId="{FB92841D-0ECC-5A46-2B2C-BB72F20F90A9}"/>
          </ac:spMkLst>
        </pc:spChg>
        <pc:spChg chg="mod">
          <ac:chgData name="Madhu Varshan" userId="a31ad967-0d01-424a-abda-996ef52a0ae4" providerId="ADAL" clId="{DBA5441A-42C4-489F-9125-5730D4CC103F}" dt="2023-03-11T02:27:13.878" v="2166"/>
          <ac:spMkLst>
            <pc:docMk/>
            <pc:sldMk cId="1031867908" sldId="269"/>
            <ac:spMk id="3" creationId="{0B251AD0-D7CA-B24D-CEE4-EEB428287627}"/>
          </ac:spMkLst>
        </pc:spChg>
        <pc:spChg chg="add del">
          <ac:chgData name="Madhu Varshan" userId="a31ad967-0d01-424a-abda-996ef52a0ae4" providerId="ADAL" clId="{DBA5441A-42C4-489F-9125-5730D4CC103F}" dt="2023-03-11T02:27:13.878" v="2166"/>
          <ac:spMkLst>
            <pc:docMk/>
            <pc:sldMk cId="1031867908" sldId="269"/>
            <ac:spMk id="8" creationId="{1BB867FF-FC45-48F7-8104-F89BE54909F1}"/>
          </ac:spMkLst>
        </pc:spChg>
        <pc:spChg chg="add del">
          <ac:chgData name="Madhu Varshan" userId="a31ad967-0d01-424a-abda-996ef52a0ae4" providerId="ADAL" clId="{DBA5441A-42C4-489F-9125-5730D4CC103F}" dt="2023-03-11T02:27:13.878" v="2166"/>
          <ac:spMkLst>
            <pc:docMk/>
            <pc:sldMk cId="1031867908" sldId="269"/>
            <ac:spMk id="10" creationId="{8BB56887-D0D5-4F0C-9E19-7247EB83C8B7}"/>
          </ac:spMkLst>
        </pc:spChg>
        <pc:spChg chg="add del">
          <ac:chgData name="Madhu Varshan" userId="a31ad967-0d01-424a-abda-996ef52a0ae4" providerId="ADAL" clId="{DBA5441A-42C4-489F-9125-5730D4CC103F}" dt="2023-03-11T02:27:13.878" v="2166"/>
          <ac:spMkLst>
            <pc:docMk/>
            <pc:sldMk cId="1031867908" sldId="269"/>
            <ac:spMk id="12" creationId="{081E4A58-353D-44AE-B2FC-2A74E2E400F7}"/>
          </ac:spMkLst>
        </pc:spChg>
      </pc:sldChg>
      <pc:sldChg chg="addSp delSp modSp new mod setBg delDesignElem">
        <pc:chgData name="Madhu Varshan" userId="a31ad967-0d01-424a-abda-996ef52a0ae4" providerId="ADAL" clId="{DBA5441A-42C4-489F-9125-5730D4CC103F}" dt="2023-03-11T02:27:13.878" v="2166"/>
        <pc:sldMkLst>
          <pc:docMk/>
          <pc:sldMk cId="2801477638" sldId="270"/>
        </pc:sldMkLst>
        <pc:spChg chg="mod">
          <ac:chgData name="Madhu Varshan" userId="a31ad967-0d01-424a-abda-996ef52a0ae4" providerId="ADAL" clId="{DBA5441A-42C4-489F-9125-5730D4CC103F}" dt="2023-03-04T05:38:35.056" v="190" actId="26606"/>
          <ac:spMkLst>
            <pc:docMk/>
            <pc:sldMk cId="2801477638" sldId="270"/>
            <ac:spMk id="2" creationId="{37132296-AAC7-3389-9021-4BC99A9105DD}"/>
          </ac:spMkLst>
        </pc:spChg>
        <pc:spChg chg="mod">
          <ac:chgData name="Madhu Varshan" userId="a31ad967-0d01-424a-abda-996ef52a0ae4" providerId="ADAL" clId="{DBA5441A-42C4-489F-9125-5730D4CC103F}" dt="2023-03-04T05:39:04.463" v="240" actId="255"/>
          <ac:spMkLst>
            <pc:docMk/>
            <pc:sldMk cId="2801477638" sldId="270"/>
            <ac:spMk id="3" creationId="{0EBED395-B0F5-D77B-7B4A-C05FBF71392A}"/>
          </ac:spMkLst>
        </pc:spChg>
        <pc:spChg chg="add mod">
          <ac:chgData name="Madhu Varshan" userId="a31ad967-0d01-424a-abda-996ef52a0ae4" providerId="ADAL" clId="{DBA5441A-42C4-489F-9125-5730D4CC103F}" dt="2023-03-04T05:34:20.804" v="71" actId="1076"/>
          <ac:spMkLst>
            <pc:docMk/>
            <pc:sldMk cId="2801477638" sldId="270"/>
            <ac:spMk id="4" creationId="{0034C440-6B1A-8604-4D27-A6F3F50CD25A}"/>
          </ac:spMkLst>
        </pc:spChg>
        <pc:spChg chg="add mod">
          <ac:chgData name="Madhu Varshan" userId="a31ad967-0d01-424a-abda-996ef52a0ae4" providerId="ADAL" clId="{DBA5441A-42C4-489F-9125-5730D4CC103F}" dt="2023-03-04T05:34:39.428" v="76" actId="1038"/>
          <ac:spMkLst>
            <pc:docMk/>
            <pc:sldMk cId="2801477638" sldId="270"/>
            <ac:spMk id="5" creationId="{CF15BC46-7D1D-F205-2CE7-202BF7E7FBEC}"/>
          </ac:spMkLst>
        </pc:spChg>
        <pc:spChg chg="add mod">
          <ac:chgData name="Madhu Varshan" userId="a31ad967-0d01-424a-abda-996ef52a0ae4" providerId="ADAL" clId="{DBA5441A-42C4-489F-9125-5730D4CC103F}" dt="2023-03-04T05:35:48.937" v="77"/>
          <ac:spMkLst>
            <pc:docMk/>
            <pc:sldMk cId="2801477638" sldId="270"/>
            <ac:spMk id="6" creationId="{EA654D77-7C5D-ED00-90A1-2FD7453F5980}"/>
          </ac:spMkLst>
        </pc:spChg>
        <pc:spChg chg="add del">
          <ac:chgData name="Madhu Varshan" userId="a31ad967-0d01-424a-abda-996ef52a0ae4" providerId="ADAL" clId="{DBA5441A-42C4-489F-9125-5730D4CC103F}" dt="2023-03-04T05:38:29.281" v="185" actId="26606"/>
          <ac:spMkLst>
            <pc:docMk/>
            <pc:sldMk cId="2801477638" sldId="270"/>
            <ac:spMk id="8207" creationId="{8F7AFB9A-7364-478C-B48B-8523CDD9AE8D}"/>
          </ac:spMkLst>
        </pc:spChg>
        <pc:spChg chg="add del">
          <ac:chgData name="Madhu Varshan" userId="a31ad967-0d01-424a-abda-996ef52a0ae4" providerId="ADAL" clId="{DBA5441A-42C4-489F-9125-5730D4CC103F}" dt="2023-03-04T05:38:29.281" v="185" actId="26606"/>
          <ac:spMkLst>
            <pc:docMk/>
            <pc:sldMk cId="2801477638" sldId="270"/>
            <ac:spMk id="8209" creationId="{36678033-86B6-40E6-BE90-78D8ED4E3A31}"/>
          </ac:spMkLst>
        </pc:spChg>
        <pc:spChg chg="add del">
          <ac:chgData name="Madhu Varshan" userId="a31ad967-0d01-424a-abda-996ef52a0ae4" providerId="ADAL" clId="{DBA5441A-42C4-489F-9125-5730D4CC103F}" dt="2023-03-04T05:38:29.281" v="185" actId="26606"/>
          <ac:spMkLst>
            <pc:docMk/>
            <pc:sldMk cId="2801477638" sldId="270"/>
            <ac:spMk id="8211" creationId="{D2542E1A-076E-4A34-BB67-2BF961754E0C}"/>
          </ac:spMkLst>
        </pc:spChg>
        <pc:spChg chg="add del">
          <ac:chgData name="Madhu Varshan" userId="a31ad967-0d01-424a-abda-996ef52a0ae4" providerId="ADAL" clId="{DBA5441A-42C4-489F-9125-5730D4CC103F}" dt="2023-03-04T05:38:29.281" v="185" actId="26606"/>
          <ac:spMkLst>
            <pc:docMk/>
            <pc:sldMk cId="2801477638" sldId="270"/>
            <ac:spMk id="8213" creationId="{75C56826-D4E5-42ED-8529-079651CB3005}"/>
          </ac:spMkLst>
        </pc:spChg>
        <pc:spChg chg="add del">
          <ac:chgData name="Madhu Varshan" userId="a31ad967-0d01-424a-abda-996ef52a0ae4" providerId="ADAL" clId="{DBA5441A-42C4-489F-9125-5730D4CC103F}" dt="2023-03-04T05:38:29.281" v="185" actId="26606"/>
          <ac:spMkLst>
            <pc:docMk/>
            <pc:sldMk cId="2801477638" sldId="270"/>
            <ac:spMk id="8215" creationId="{82095FCE-EF05-4443-B97A-85DEE3A5CA17}"/>
          </ac:spMkLst>
        </pc:spChg>
        <pc:spChg chg="add del">
          <ac:chgData name="Madhu Varshan" userId="a31ad967-0d01-424a-abda-996ef52a0ae4" providerId="ADAL" clId="{DBA5441A-42C4-489F-9125-5730D4CC103F}" dt="2023-03-04T05:38:31.119" v="187" actId="26606"/>
          <ac:spMkLst>
            <pc:docMk/>
            <pc:sldMk cId="2801477638" sldId="270"/>
            <ac:spMk id="8217" creationId="{19C9EAEA-39D0-4B0E-A0EB-51E7B26740B1}"/>
          </ac:spMkLst>
        </pc:spChg>
        <pc:spChg chg="add del">
          <ac:chgData name="Madhu Varshan" userId="a31ad967-0d01-424a-abda-996ef52a0ae4" providerId="ADAL" clId="{DBA5441A-42C4-489F-9125-5730D4CC103F}" dt="2023-03-04T05:38:31.119" v="187" actId="26606"/>
          <ac:spMkLst>
            <pc:docMk/>
            <pc:sldMk cId="2801477638" sldId="270"/>
            <ac:spMk id="8218" creationId="{6ECA6DCB-B7E1-40A9-9524-540C6DA40B1B}"/>
          </ac:spMkLst>
        </pc:spChg>
        <pc:spChg chg="add del">
          <ac:chgData name="Madhu Varshan" userId="a31ad967-0d01-424a-abda-996ef52a0ae4" providerId="ADAL" clId="{DBA5441A-42C4-489F-9125-5730D4CC103F}" dt="2023-03-04T05:38:31.119" v="187" actId="26606"/>
          <ac:spMkLst>
            <pc:docMk/>
            <pc:sldMk cId="2801477638" sldId="270"/>
            <ac:spMk id="8219" creationId="{8CB5D2D7-DF65-4E86-BFBA-FFB9B5ACEB64}"/>
          </ac:spMkLst>
        </pc:spChg>
        <pc:spChg chg="add del">
          <ac:chgData name="Madhu Varshan" userId="a31ad967-0d01-424a-abda-996ef52a0ae4" providerId="ADAL" clId="{DBA5441A-42C4-489F-9125-5730D4CC103F}" dt="2023-03-04T05:38:31.119" v="187" actId="26606"/>
          <ac:spMkLst>
            <pc:docMk/>
            <pc:sldMk cId="2801477638" sldId="270"/>
            <ac:spMk id="8222" creationId="{3873B707-463F-40B0-8227-E8CC6C67EB25}"/>
          </ac:spMkLst>
        </pc:spChg>
        <pc:spChg chg="add del">
          <ac:chgData name="Madhu Varshan" userId="a31ad967-0d01-424a-abda-996ef52a0ae4" providerId="ADAL" clId="{DBA5441A-42C4-489F-9125-5730D4CC103F}" dt="2023-03-04T05:38:31.119" v="187" actId="26606"/>
          <ac:spMkLst>
            <pc:docMk/>
            <pc:sldMk cId="2801477638" sldId="270"/>
            <ac:spMk id="8223" creationId="{C13237C8-E62C-4F0D-A318-BD6FB6C2D138}"/>
          </ac:spMkLst>
        </pc:spChg>
        <pc:spChg chg="add del">
          <ac:chgData name="Madhu Varshan" userId="a31ad967-0d01-424a-abda-996ef52a0ae4" providerId="ADAL" clId="{DBA5441A-42C4-489F-9125-5730D4CC103F}" dt="2023-03-04T05:38:35.044" v="189" actId="26606"/>
          <ac:spMkLst>
            <pc:docMk/>
            <pc:sldMk cId="2801477638" sldId="270"/>
            <ac:spMk id="8225" creationId="{AAAE94E3-A7DB-4868-B1E3-E49703488BBC}"/>
          </ac:spMkLst>
        </pc:spChg>
        <pc:spChg chg="add del">
          <ac:chgData name="Madhu Varshan" userId="a31ad967-0d01-424a-abda-996ef52a0ae4" providerId="ADAL" clId="{DBA5441A-42C4-489F-9125-5730D4CC103F}" dt="2023-03-04T05:38:35.044" v="189" actId="26606"/>
          <ac:spMkLst>
            <pc:docMk/>
            <pc:sldMk cId="2801477638" sldId="270"/>
            <ac:spMk id="8229" creationId="{3873B707-463F-40B0-8227-E8CC6C67EB25}"/>
          </ac:spMkLst>
        </pc:spChg>
        <pc:spChg chg="add del">
          <ac:chgData name="Madhu Varshan" userId="a31ad967-0d01-424a-abda-996ef52a0ae4" providerId="ADAL" clId="{DBA5441A-42C4-489F-9125-5730D4CC103F}" dt="2023-03-04T05:38:35.044" v="189" actId="26606"/>
          <ac:spMkLst>
            <pc:docMk/>
            <pc:sldMk cId="2801477638" sldId="270"/>
            <ac:spMk id="8230" creationId="{C13237C8-E62C-4F0D-A318-BD6FB6C2D138}"/>
          </ac:spMkLst>
        </pc:spChg>
        <pc:spChg chg="add del">
          <ac:chgData name="Madhu Varshan" userId="a31ad967-0d01-424a-abda-996ef52a0ae4" providerId="ADAL" clId="{DBA5441A-42C4-489F-9125-5730D4CC103F}" dt="2023-03-04T05:38:35.044" v="189" actId="26606"/>
          <ac:spMkLst>
            <pc:docMk/>
            <pc:sldMk cId="2801477638" sldId="270"/>
            <ac:spMk id="8231" creationId="{19C9EAEA-39D0-4B0E-A0EB-51E7B26740B1}"/>
          </ac:spMkLst>
        </pc:spChg>
        <pc:spChg chg="add del">
          <ac:chgData name="Madhu Varshan" userId="a31ad967-0d01-424a-abda-996ef52a0ae4" providerId="ADAL" clId="{DBA5441A-42C4-489F-9125-5730D4CC103F}" dt="2023-03-04T05:38:35.044" v="189" actId="26606"/>
          <ac:spMkLst>
            <pc:docMk/>
            <pc:sldMk cId="2801477638" sldId="270"/>
            <ac:spMk id="8232" creationId="{8CB5D2D7-DF65-4E86-BFBA-FFB9B5ACEB64}"/>
          </ac:spMkLst>
        </pc:spChg>
        <pc:spChg chg="add del">
          <ac:chgData name="Madhu Varshan" userId="a31ad967-0d01-424a-abda-996ef52a0ae4" providerId="ADAL" clId="{DBA5441A-42C4-489F-9125-5730D4CC103F}" dt="2023-03-11T02:27:13.878" v="2166"/>
          <ac:spMkLst>
            <pc:docMk/>
            <pc:sldMk cId="2801477638" sldId="270"/>
            <ac:spMk id="8234" creationId="{2B566528-1B12-4246-9431-5C2D7D081168}"/>
          </ac:spMkLst>
        </pc:spChg>
        <pc:grpChg chg="add del">
          <ac:chgData name="Madhu Varshan" userId="a31ad967-0d01-424a-abda-996ef52a0ae4" providerId="ADAL" clId="{DBA5441A-42C4-489F-9125-5730D4CC103F}" dt="2023-03-04T05:38:31.119" v="187" actId="26606"/>
          <ac:grpSpMkLst>
            <pc:docMk/>
            <pc:sldMk cId="2801477638" sldId="270"/>
            <ac:grpSpMk id="8220" creationId="{1DE889C7-FAD6-4397-98E2-05D503484459}"/>
          </ac:grpSpMkLst>
        </pc:grpChg>
        <pc:grpChg chg="add del">
          <ac:chgData name="Madhu Varshan" userId="a31ad967-0d01-424a-abda-996ef52a0ae4" providerId="ADAL" clId="{DBA5441A-42C4-489F-9125-5730D4CC103F}" dt="2023-03-04T05:38:35.044" v="189" actId="26606"/>
          <ac:grpSpMkLst>
            <pc:docMk/>
            <pc:sldMk cId="2801477638" sldId="270"/>
            <ac:grpSpMk id="8226" creationId="{1DE889C7-FAD6-4397-98E2-05D503484459}"/>
          </ac:grpSpMkLst>
        </pc:grpChg>
        <pc:grpChg chg="add del">
          <ac:chgData name="Madhu Varshan" userId="a31ad967-0d01-424a-abda-996ef52a0ae4" providerId="ADAL" clId="{DBA5441A-42C4-489F-9125-5730D4CC103F}" dt="2023-03-11T02:27:13.878" v="2166"/>
          <ac:grpSpMkLst>
            <pc:docMk/>
            <pc:sldMk cId="2801477638" sldId="270"/>
            <ac:grpSpMk id="8235" creationId="{5995D10D-E9C9-47DB-AE7E-801FEF38F5C9}"/>
          </ac:grpSpMkLst>
        </pc:grpChg>
        <pc:grpChg chg="add del">
          <ac:chgData name="Madhu Varshan" userId="a31ad967-0d01-424a-abda-996ef52a0ae4" providerId="ADAL" clId="{DBA5441A-42C4-489F-9125-5730D4CC103F}" dt="2023-03-11T02:27:13.878" v="2166"/>
          <ac:grpSpMkLst>
            <pc:docMk/>
            <pc:sldMk cId="2801477638" sldId="270"/>
            <ac:grpSpMk id="8237" creationId="{828A5161-06F1-46CF-8AD7-844680A59E13}"/>
          </ac:grpSpMkLst>
        </pc:grpChg>
        <pc:picChg chg="add mod ord">
          <ac:chgData name="Madhu Varshan" userId="a31ad967-0d01-424a-abda-996ef52a0ae4" providerId="ADAL" clId="{DBA5441A-42C4-489F-9125-5730D4CC103F}" dt="2023-03-04T05:38:48.668" v="192" actId="14100"/>
          <ac:picMkLst>
            <pc:docMk/>
            <pc:sldMk cId="2801477638" sldId="270"/>
            <ac:picMk id="8200" creationId="{A2CC211D-265A-9E3F-B54A-C4CFBC0905D8}"/>
          </ac:picMkLst>
        </pc:picChg>
        <pc:picChg chg="add mod ord">
          <ac:chgData name="Madhu Varshan" userId="a31ad967-0d01-424a-abda-996ef52a0ae4" providerId="ADAL" clId="{DBA5441A-42C4-489F-9125-5730D4CC103F}" dt="2023-03-04T05:38:35.056" v="190" actId="26606"/>
          <ac:picMkLst>
            <pc:docMk/>
            <pc:sldMk cId="2801477638" sldId="270"/>
            <ac:picMk id="8202" creationId="{E9DB82EA-C55A-0710-21F7-ECD81D433210}"/>
          </ac:picMkLst>
        </pc:picChg>
      </pc:sldChg>
      <pc:sldChg chg="addSp delSp modSp new mod setBg delDesignElem">
        <pc:chgData name="Madhu Varshan" userId="a31ad967-0d01-424a-abda-996ef52a0ae4" providerId="ADAL" clId="{DBA5441A-42C4-489F-9125-5730D4CC103F}" dt="2023-03-11T02:27:13.878" v="2166"/>
        <pc:sldMkLst>
          <pc:docMk/>
          <pc:sldMk cId="3479220186" sldId="271"/>
        </pc:sldMkLst>
        <pc:spChg chg="mod">
          <ac:chgData name="Madhu Varshan" userId="a31ad967-0d01-424a-abda-996ef52a0ae4" providerId="ADAL" clId="{DBA5441A-42C4-489F-9125-5730D4CC103F}" dt="2023-03-04T05:45:41.575" v="630" actId="26606"/>
          <ac:spMkLst>
            <pc:docMk/>
            <pc:sldMk cId="3479220186" sldId="271"/>
            <ac:spMk id="2" creationId="{A2FCA52F-D7D7-CEF1-2F82-81E2B86DDB16}"/>
          </ac:spMkLst>
        </pc:spChg>
        <pc:spChg chg="mod">
          <ac:chgData name="Madhu Varshan" userId="a31ad967-0d01-424a-abda-996ef52a0ae4" providerId="ADAL" clId="{DBA5441A-42C4-489F-9125-5730D4CC103F}" dt="2023-03-04T05:45:41.575" v="630" actId="26606"/>
          <ac:spMkLst>
            <pc:docMk/>
            <pc:sldMk cId="3479220186" sldId="271"/>
            <ac:spMk id="3" creationId="{191CC29F-880B-CD29-AB55-5B95B4E52025}"/>
          </ac:spMkLst>
        </pc:spChg>
        <pc:spChg chg="add del">
          <ac:chgData name="Madhu Varshan" userId="a31ad967-0d01-424a-abda-996ef52a0ae4" providerId="ADAL" clId="{DBA5441A-42C4-489F-9125-5730D4CC103F}" dt="2023-03-11T02:27:13.878" v="2166"/>
          <ac:spMkLst>
            <pc:docMk/>
            <pc:sldMk cId="3479220186" sldId="271"/>
            <ac:spMk id="9223" creationId="{2B566528-1B12-4246-9431-5C2D7D081168}"/>
          </ac:spMkLst>
        </pc:spChg>
        <pc:grpChg chg="add del">
          <ac:chgData name="Madhu Varshan" userId="a31ad967-0d01-424a-abda-996ef52a0ae4" providerId="ADAL" clId="{DBA5441A-42C4-489F-9125-5730D4CC103F}" dt="2023-03-11T02:27:13.878" v="2166"/>
          <ac:grpSpMkLst>
            <pc:docMk/>
            <pc:sldMk cId="3479220186" sldId="271"/>
            <ac:grpSpMk id="9225" creationId="{828A5161-06F1-46CF-8AD7-844680A59E13}"/>
          </ac:grpSpMkLst>
        </pc:grpChg>
        <pc:grpChg chg="add del">
          <ac:chgData name="Madhu Varshan" userId="a31ad967-0d01-424a-abda-996ef52a0ae4" providerId="ADAL" clId="{DBA5441A-42C4-489F-9125-5730D4CC103F}" dt="2023-03-11T02:27:13.878" v="2166"/>
          <ac:grpSpMkLst>
            <pc:docMk/>
            <pc:sldMk cId="3479220186" sldId="271"/>
            <ac:grpSpMk id="9229" creationId="{5995D10D-E9C9-47DB-AE7E-801FEF38F5C9}"/>
          </ac:grpSpMkLst>
        </pc:grpChg>
        <pc:picChg chg="add mod">
          <ac:chgData name="Madhu Varshan" userId="a31ad967-0d01-424a-abda-996ef52a0ae4" providerId="ADAL" clId="{DBA5441A-42C4-489F-9125-5730D4CC103F}" dt="2023-03-04T05:47:36.880" v="694" actId="1037"/>
          <ac:picMkLst>
            <pc:docMk/>
            <pc:sldMk cId="3479220186" sldId="271"/>
            <ac:picMk id="9218" creationId="{2179F444-454F-F4FC-23CE-A1F2692C01D2}"/>
          </ac:picMkLst>
        </pc:picChg>
        <pc:picChg chg="add mod">
          <ac:chgData name="Madhu Varshan" userId="a31ad967-0d01-424a-abda-996ef52a0ae4" providerId="ADAL" clId="{DBA5441A-42C4-489F-9125-5730D4CC103F}" dt="2023-03-04T05:47:18.739" v="634" actId="14100"/>
          <ac:picMkLst>
            <pc:docMk/>
            <pc:sldMk cId="3479220186" sldId="271"/>
            <ac:picMk id="9220" creationId="{756B3AFB-9DE6-4139-2B31-ABDCE2DD9991}"/>
          </ac:picMkLst>
        </pc:picChg>
      </pc:sldChg>
      <pc:sldChg chg="addSp delSp modSp new mod setBg setClrOvrMap delDesignElem">
        <pc:chgData name="Madhu Varshan" userId="a31ad967-0d01-424a-abda-996ef52a0ae4" providerId="ADAL" clId="{DBA5441A-42C4-489F-9125-5730D4CC103F}" dt="2023-03-11T02:27:13.878" v="2166"/>
        <pc:sldMkLst>
          <pc:docMk/>
          <pc:sldMk cId="2119416579" sldId="272"/>
        </pc:sldMkLst>
        <pc:spChg chg="del mod">
          <ac:chgData name="Madhu Varshan" userId="a31ad967-0d01-424a-abda-996ef52a0ae4" providerId="ADAL" clId="{DBA5441A-42C4-489F-9125-5730D4CC103F}" dt="2023-03-09T14:55:37.186" v="1918" actId="478"/>
          <ac:spMkLst>
            <pc:docMk/>
            <pc:sldMk cId="2119416579" sldId="272"/>
            <ac:spMk id="2" creationId="{FB66407C-3204-A2D7-3B13-EB965D576707}"/>
          </ac:spMkLst>
        </pc:spChg>
        <pc:spChg chg="mod">
          <ac:chgData name="Madhu Varshan" userId="a31ad967-0d01-424a-abda-996ef52a0ae4" providerId="ADAL" clId="{DBA5441A-42C4-489F-9125-5730D4CC103F}" dt="2023-03-04T05:50:31.651" v="757" actId="26606"/>
          <ac:spMkLst>
            <pc:docMk/>
            <pc:sldMk cId="2119416579" sldId="272"/>
            <ac:spMk id="3" creationId="{649F178B-4ECB-B5B0-EF96-F4B0DD3E2465}"/>
          </ac:spMkLst>
        </pc:spChg>
        <pc:spChg chg="add del">
          <ac:chgData name="Madhu Varshan" userId="a31ad967-0d01-424a-abda-996ef52a0ae4" providerId="ADAL" clId="{DBA5441A-42C4-489F-9125-5730D4CC103F}" dt="2023-03-04T05:49:37.558" v="752" actId="26606"/>
          <ac:spMkLst>
            <pc:docMk/>
            <pc:sldMk cId="2119416579" sldId="272"/>
            <ac:spMk id="10247" creationId="{05C7EBC3-4672-4DAB-81C2-58661FAFAED6}"/>
          </ac:spMkLst>
        </pc:spChg>
        <pc:spChg chg="add del">
          <ac:chgData name="Madhu Varshan" userId="a31ad967-0d01-424a-abda-996ef52a0ae4" providerId="ADAL" clId="{DBA5441A-42C4-489F-9125-5730D4CC103F}" dt="2023-03-04T05:49:37.558" v="752" actId="26606"/>
          <ac:spMkLst>
            <pc:docMk/>
            <pc:sldMk cId="2119416579" sldId="272"/>
            <ac:spMk id="10249" creationId="{40BF962F-4C6F-461E-86F2-C43F56CC939B}"/>
          </ac:spMkLst>
        </pc:spChg>
        <pc:spChg chg="add del">
          <ac:chgData name="Madhu Varshan" userId="a31ad967-0d01-424a-abda-996ef52a0ae4" providerId="ADAL" clId="{DBA5441A-42C4-489F-9125-5730D4CC103F}" dt="2023-03-04T05:49:37.558" v="752" actId="26606"/>
          <ac:spMkLst>
            <pc:docMk/>
            <pc:sldMk cId="2119416579" sldId="272"/>
            <ac:spMk id="10251" creationId="{2E94A4F7-38E4-45EA-8E2E-CE1B5766B4F1}"/>
          </ac:spMkLst>
        </pc:spChg>
        <pc:spChg chg="add del">
          <ac:chgData name="Madhu Varshan" userId="a31ad967-0d01-424a-abda-996ef52a0ae4" providerId="ADAL" clId="{DBA5441A-42C4-489F-9125-5730D4CC103F}" dt="2023-03-04T05:50:31.651" v="757" actId="26606"/>
          <ac:spMkLst>
            <pc:docMk/>
            <pc:sldMk cId="2119416579" sldId="272"/>
            <ac:spMk id="10256" creationId="{C232B152-3720-4D3B-97ED-45CE5483F16F}"/>
          </ac:spMkLst>
        </pc:spChg>
        <pc:spChg chg="add del">
          <ac:chgData name="Madhu Varshan" userId="a31ad967-0d01-424a-abda-996ef52a0ae4" providerId="ADAL" clId="{DBA5441A-42C4-489F-9125-5730D4CC103F}" dt="2023-03-04T05:50:31.651" v="757" actId="26606"/>
          <ac:spMkLst>
            <pc:docMk/>
            <pc:sldMk cId="2119416579" sldId="272"/>
            <ac:spMk id="10258" creationId="{11BAB570-FF10-4E96-8A3F-FA9804702B89}"/>
          </ac:spMkLst>
        </pc:spChg>
        <pc:spChg chg="add del">
          <ac:chgData name="Madhu Varshan" userId="a31ad967-0d01-424a-abda-996ef52a0ae4" providerId="ADAL" clId="{DBA5441A-42C4-489F-9125-5730D4CC103F}" dt="2023-03-04T05:50:31.651" v="757" actId="26606"/>
          <ac:spMkLst>
            <pc:docMk/>
            <pc:sldMk cId="2119416579" sldId="272"/>
            <ac:spMk id="10260" creationId="{4B9FAFB2-BEB5-4848-8018-BCAD99E2E1AA}"/>
          </ac:spMkLst>
        </pc:spChg>
        <pc:spChg chg="add del">
          <ac:chgData name="Madhu Varshan" userId="a31ad967-0d01-424a-abda-996ef52a0ae4" providerId="ADAL" clId="{DBA5441A-42C4-489F-9125-5730D4CC103F}" dt="2023-03-11T02:27:13.878" v="2166"/>
          <ac:spMkLst>
            <pc:docMk/>
            <pc:sldMk cId="2119416579" sldId="272"/>
            <ac:spMk id="10265" creationId="{6EBF06A5-4173-45DE-87B1-0791E098A374}"/>
          </ac:spMkLst>
        </pc:spChg>
        <pc:spChg chg="add del">
          <ac:chgData name="Madhu Varshan" userId="a31ad967-0d01-424a-abda-996ef52a0ae4" providerId="ADAL" clId="{DBA5441A-42C4-489F-9125-5730D4CC103F}" dt="2023-03-11T02:27:13.878" v="2166"/>
          <ac:spMkLst>
            <pc:docMk/>
            <pc:sldMk cId="2119416579" sldId="272"/>
            <ac:spMk id="10267" creationId="{581DAA37-DAFB-47C9-9EE7-11C030BEC838}"/>
          </ac:spMkLst>
        </pc:spChg>
        <pc:spChg chg="add del">
          <ac:chgData name="Madhu Varshan" userId="a31ad967-0d01-424a-abda-996ef52a0ae4" providerId="ADAL" clId="{DBA5441A-42C4-489F-9125-5730D4CC103F}" dt="2023-03-11T02:27:13.878" v="2166"/>
          <ac:spMkLst>
            <pc:docMk/>
            <pc:sldMk cId="2119416579" sldId="272"/>
            <ac:spMk id="10269" creationId="{F4CBD955-7E14-485C-919F-EC1D1B9BC25C}"/>
          </ac:spMkLst>
        </pc:spChg>
        <pc:picChg chg="add mod ord">
          <ac:chgData name="Madhu Varshan" userId="a31ad967-0d01-424a-abda-996ef52a0ae4" providerId="ADAL" clId="{DBA5441A-42C4-489F-9125-5730D4CC103F}" dt="2023-03-09T17:45:26.951" v="1929" actId="14100"/>
          <ac:picMkLst>
            <pc:docMk/>
            <pc:sldMk cId="2119416579" sldId="272"/>
            <ac:picMk id="10242" creationId="{3A6E4F0B-D7FF-685C-2007-1FE6C1D438FD}"/>
          </ac:picMkLst>
        </pc:picChg>
      </pc:sldChg>
      <pc:sldChg chg="addSp delSp modSp new mod setBg delDesignElem">
        <pc:chgData name="Madhu Varshan" userId="a31ad967-0d01-424a-abda-996ef52a0ae4" providerId="ADAL" clId="{DBA5441A-42C4-489F-9125-5730D4CC103F}" dt="2023-03-11T02:27:13.878" v="2166"/>
        <pc:sldMkLst>
          <pc:docMk/>
          <pc:sldMk cId="2650687007" sldId="273"/>
        </pc:sldMkLst>
        <pc:spChg chg="del mod">
          <ac:chgData name="Madhu Varshan" userId="a31ad967-0d01-424a-abda-996ef52a0ae4" providerId="ADAL" clId="{DBA5441A-42C4-489F-9125-5730D4CC103F}" dt="2023-03-09T14:55:40.998" v="1920" actId="478"/>
          <ac:spMkLst>
            <pc:docMk/>
            <pc:sldMk cId="2650687007" sldId="273"/>
            <ac:spMk id="2" creationId="{44855D97-8AB4-D912-FD2A-DB5FA3E9A369}"/>
          </ac:spMkLst>
        </pc:spChg>
        <pc:spChg chg="mod">
          <ac:chgData name="Madhu Varshan" userId="a31ad967-0d01-424a-abda-996ef52a0ae4" providerId="ADAL" clId="{DBA5441A-42C4-489F-9125-5730D4CC103F}" dt="2023-03-04T05:51:28.357" v="784" actId="26606"/>
          <ac:spMkLst>
            <pc:docMk/>
            <pc:sldMk cId="2650687007" sldId="273"/>
            <ac:spMk id="3" creationId="{F25C58B2-A796-EAB6-D7E8-C2BA0C2A7AC3}"/>
          </ac:spMkLst>
        </pc:spChg>
        <pc:spChg chg="add del">
          <ac:chgData name="Madhu Varshan" userId="a31ad967-0d01-424a-abda-996ef52a0ae4" providerId="ADAL" clId="{DBA5441A-42C4-489F-9125-5730D4CC103F}" dt="2023-03-11T02:27:13.878" v="2166"/>
          <ac:spMkLst>
            <pc:docMk/>
            <pc:sldMk cId="2650687007" sldId="273"/>
            <ac:spMk id="8" creationId="{7CB4857B-ED7C-444D-9F04-2F885114A1C2}"/>
          </ac:spMkLst>
        </pc:spChg>
        <pc:spChg chg="add del">
          <ac:chgData name="Madhu Varshan" userId="a31ad967-0d01-424a-abda-996ef52a0ae4" providerId="ADAL" clId="{DBA5441A-42C4-489F-9125-5730D4CC103F}" dt="2023-03-11T02:27:13.878" v="2166"/>
          <ac:spMkLst>
            <pc:docMk/>
            <pc:sldMk cId="2650687007" sldId="273"/>
            <ac:spMk id="10" creationId="{D18046FB-44EA-4FD8-A585-EA09A319B2D0}"/>
          </ac:spMkLst>
        </pc:spChg>
        <pc:spChg chg="add del">
          <ac:chgData name="Madhu Varshan" userId="a31ad967-0d01-424a-abda-996ef52a0ae4" providerId="ADAL" clId="{DBA5441A-42C4-489F-9125-5730D4CC103F}" dt="2023-03-11T02:27:13.878" v="2166"/>
          <ac:spMkLst>
            <pc:docMk/>
            <pc:sldMk cId="2650687007" sldId="273"/>
            <ac:spMk id="12" creationId="{479F5F2B-8B58-4140-AE6A-51F6C67B18D9}"/>
          </ac:spMkLst>
        </pc:spChg>
      </pc:sldChg>
      <pc:sldChg chg="addSp delSp modSp new mod setBg delDesignElem">
        <pc:chgData name="Madhu Varshan" userId="a31ad967-0d01-424a-abda-996ef52a0ae4" providerId="ADAL" clId="{DBA5441A-42C4-489F-9125-5730D4CC103F}" dt="2023-03-11T02:27:13.878" v="2166"/>
        <pc:sldMkLst>
          <pc:docMk/>
          <pc:sldMk cId="935843362" sldId="274"/>
        </pc:sldMkLst>
        <pc:spChg chg="mod">
          <ac:chgData name="Madhu Varshan" userId="a31ad967-0d01-424a-abda-996ef52a0ae4" providerId="ADAL" clId="{DBA5441A-42C4-489F-9125-5730D4CC103F}" dt="2023-03-04T05:54:37.068" v="859" actId="27636"/>
          <ac:spMkLst>
            <pc:docMk/>
            <pc:sldMk cId="935843362" sldId="274"/>
            <ac:spMk id="2" creationId="{B09F2BDE-B5FC-AA59-E923-E1D28ED4946B}"/>
          </ac:spMkLst>
        </pc:spChg>
        <pc:spChg chg="mod">
          <ac:chgData name="Madhu Varshan" userId="a31ad967-0d01-424a-abda-996ef52a0ae4" providerId="ADAL" clId="{DBA5441A-42C4-489F-9125-5730D4CC103F}" dt="2023-03-04T05:54:20.644" v="856" actId="962"/>
          <ac:spMkLst>
            <pc:docMk/>
            <pc:sldMk cId="935843362" sldId="274"/>
            <ac:spMk id="3" creationId="{D503FFA0-FCCB-6F89-6CD7-216060C76DDF}"/>
          </ac:spMkLst>
        </pc:spChg>
        <pc:spChg chg="add del">
          <ac:chgData name="Madhu Varshan" userId="a31ad967-0d01-424a-abda-996ef52a0ae4" providerId="ADAL" clId="{DBA5441A-42C4-489F-9125-5730D4CC103F}" dt="2023-03-11T02:27:13.878" v="2166"/>
          <ac:spMkLst>
            <pc:docMk/>
            <pc:sldMk cId="935843362" sldId="274"/>
            <ac:spMk id="11271" creationId="{2B566528-1B12-4246-9431-5C2D7D081168}"/>
          </ac:spMkLst>
        </pc:spChg>
        <pc:spChg chg="add del">
          <ac:chgData name="Madhu Varshan" userId="a31ad967-0d01-424a-abda-996ef52a0ae4" providerId="ADAL" clId="{DBA5441A-42C4-489F-9125-5730D4CC103F}" dt="2023-03-11T02:27:13.878" v="2166"/>
          <ac:spMkLst>
            <pc:docMk/>
            <pc:sldMk cId="935843362" sldId="274"/>
            <ac:spMk id="11273" creationId="{D3F51FEB-38FB-4F6C-9F7B-2F2AFAB65463}"/>
          </ac:spMkLst>
        </pc:spChg>
        <pc:spChg chg="add del">
          <ac:chgData name="Madhu Varshan" userId="a31ad967-0d01-424a-abda-996ef52a0ae4" providerId="ADAL" clId="{DBA5441A-42C4-489F-9125-5730D4CC103F}" dt="2023-03-11T02:27:13.878" v="2166"/>
          <ac:spMkLst>
            <pc:docMk/>
            <pc:sldMk cId="935843362" sldId="274"/>
            <ac:spMk id="11275" creationId="{1E547BA6-BAE0-43BB-A7CA-60F69CE252F0}"/>
          </ac:spMkLst>
        </pc:spChg>
        <pc:grpChg chg="add del">
          <ac:chgData name="Madhu Varshan" userId="a31ad967-0d01-424a-abda-996ef52a0ae4" providerId="ADAL" clId="{DBA5441A-42C4-489F-9125-5730D4CC103F}" dt="2023-03-11T02:27:13.878" v="2166"/>
          <ac:grpSpMkLst>
            <pc:docMk/>
            <pc:sldMk cId="935843362" sldId="274"/>
            <ac:grpSpMk id="11277" creationId="{15CBE6EC-46EF-45D9-8E16-DCDC5917CA31}"/>
          </ac:grpSpMkLst>
        </pc:grpChg>
        <pc:picChg chg="add mod">
          <ac:chgData name="Madhu Varshan" userId="a31ad967-0d01-424a-abda-996ef52a0ae4" providerId="ADAL" clId="{DBA5441A-42C4-489F-9125-5730D4CC103F}" dt="2023-03-04T05:54:20.643" v="855" actId="27614"/>
          <ac:picMkLst>
            <pc:docMk/>
            <pc:sldMk cId="935843362" sldId="274"/>
            <ac:picMk id="11266" creationId="{17B47654-6874-30A2-8ACF-EBE5C94C5100}"/>
          </ac:picMkLst>
        </pc:picChg>
      </pc:sldChg>
      <pc:sldChg chg="addSp delSp modSp new mod setBg">
        <pc:chgData name="Madhu Varshan" userId="a31ad967-0d01-424a-abda-996ef52a0ae4" providerId="ADAL" clId="{DBA5441A-42C4-489F-9125-5730D4CC103F}" dt="2023-03-11T02:27:13.878" v="2166"/>
        <pc:sldMkLst>
          <pc:docMk/>
          <pc:sldMk cId="3290286964" sldId="275"/>
        </pc:sldMkLst>
        <pc:spChg chg="add del mod">
          <ac:chgData name="Madhu Varshan" userId="a31ad967-0d01-424a-abda-996ef52a0ae4" providerId="ADAL" clId="{DBA5441A-42C4-489F-9125-5730D4CC103F}" dt="2023-03-11T02:27:13.878" v="2166"/>
          <ac:spMkLst>
            <pc:docMk/>
            <pc:sldMk cId="3290286964" sldId="275"/>
            <ac:spMk id="2" creationId="{BA397C7F-3169-EE53-2FBC-5AB4F7853178}"/>
          </ac:spMkLst>
        </pc:spChg>
        <pc:spChg chg="mod">
          <ac:chgData name="Madhu Varshan" userId="a31ad967-0d01-424a-abda-996ef52a0ae4" providerId="ADAL" clId="{DBA5441A-42C4-489F-9125-5730D4CC103F}" dt="2023-03-11T02:27:13.878" v="2166"/>
          <ac:spMkLst>
            <pc:docMk/>
            <pc:sldMk cId="3290286964" sldId="275"/>
            <ac:spMk id="3" creationId="{60504513-859F-3542-559C-0F09C155297A}"/>
          </ac:spMkLst>
        </pc:spChg>
        <pc:spChg chg="add del">
          <ac:chgData name="Madhu Varshan" userId="a31ad967-0d01-424a-abda-996ef52a0ae4" providerId="ADAL" clId="{DBA5441A-42C4-489F-9125-5730D4CC103F}" dt="2023-03-04T05:55:31.789" v="865" actId="26606"/>
          <ac:spMkLst>
            <pc:docMk/>
            <pc:sldMk cId="3290286964" sldId="275"/>
            <ac:spMk id="10" creationId="{2B566528-1B12-4246-9431-5C2D7D081168}"/>
          </ac:spMkLst>
        </pc:spChg>
        <pc:spChg chg="add del">
          <ac:chgData name="Madhu Varshan" userId="a31ad967-0d01-424a-abda-996ef52a0ae4" providerId="ADAL" clId="{DBA5441A-42C4-489F-9125-5730D4CC103F}" dt="2023-03-04T05:55:31.789" v="865" actId="26606"/>
          <ac:spMkLst>
            <pc:docMk/>
            <pc:sldMk cId="3290286964" sldId="275"/>
            <ac:spMk id="12" creationId="{D3F51FEB-38FB-4F6C-9F7B-2F2AFAB65463}"/>
          </ac:spMkLst>
        </pc:spChg>
        <pc:spChg chg="add del">
          <ac:chgData name="Madhu Varshan" userId="a31ad967-0d01-424a-abda-996ef52a0ae4" providerId="ADAL" clId="{DBA5441A-42C4-489F-9125-5730D4CC103F}" dt="2023-03-04T05:55:31.789" v="865" actId="26606"/>
          <ac:spMkLst>
            <pc:docMk/>
            <pc:sldMk cId="3290286964" sldId="275"/>
            <ac:spMk id="14" creationId="{1E547BA6-BAE0-43BB-A7CA-60F69CE252F0}"/>
          </ac:spMkLst>
        </pc:spChg>
        <pc:grpChg chg="add del">
          <ac:chgData name="Madhu Varshan" userId="a31ad967-0d01-424a-abda-996ef52a0ae4" providerId="ADAL" clId="{DBA5441A-42C4-489F-9125-5730D4CC103F}" dt="2023-03-04T05:55:31.789" v="865" actId="26606"/>
          <ac:grpSpMkLst>
            <pc:docMk/>
            <pc:sldMk cId="3290286964" sldId="275"/>
            <ac:grpSpMk id="16" creationId="{15CBE6EC-46EF-45D9-8E16-DCDC5917CA31}"/>
          </ac:grpSpMkLst>
        </pc:grpChg>
        <pc:picChg chg="add del">
          <ac:chgData name="Madhu Varshan" userId="a31ad967-0d01-424a-abda-996ef52a0ae4" providerId="ADAL" clId="{DBA5441A-42C4-489F-9125-5730D4CC103F}" dt="2023-03-04T05:55:31.789" v="865" actId="26606"/>
          <ac:picMkLst>
            <pc:docMk/>
            <pc:sldMk cId="3290286964" sldId="275"/>
            <ac:picMk id="7" creationId="{A9C37096-4BBB-DDA8-2BAE-5646637714EB}"/>
          </ac:picMkLst>
        </pc:picChg>
      </pc:sldChg>
      <pc:sldChg chg="addSp delSp modSp new mod setBg delDesignElem">
        <pc:chgData name="Madhu Varshan" userId="a31ad967-0d01-424a-abda-996ef52a0ae4" providerId="ADAL" clId="{DBA5441A-42C4-489F-9125-5730D4CC103F}" dt="2023-03-11T02:27:13.878" v="2166"/>
        <pc:sldMkLst>
          <pc:docMk/>
          <pc:sldMk cId="1999583837" sldId="276"/>
        </pc:sldMkLst>
        <pc:spChg chg="mod">
          <ac:chgData name="Madhu Varshan" userId="a31ad967-0d01-424a-abda-996ef52a0ae4" providerId="ADAL" clId="{DBA5441A-42C4-489F-9125-5730D4CC103F}" dt="2023-03-04T06:00:17.179" v="877" actId="26606"/>
          <ac:spMkLst>
            <pc:docMk/>
            <pc:sldMk cId="1999583837" sldId="276"/>
            <ac:spMk id="2" creationId="{616270F9-C2A6-41B2-1F30-D35A54C7C3B9}"/>
          </ac:spMkLst>
        </pc:spChg>
        <pc:spChg chg="mod">
          <ac:chgData name="Madhu Varshan" userId="a31ad967-0d01-424a-abda-996ef52a0ae4" providerId="ADAL" clId="{DBA5441A-42C4-489F-9125-5730D4CC103F}" dt="2023-03-04T06:00:17.179" v="877" actId="26606"/>
          <ac:spMkLst>
            <pc:docMk/>
            <pc:sldMk cId="1999583837" sldId="276"/>
            <ac:spMk id="3" creationId="{8C4407EF-61BD-2FFE-F47C-E545C39BDF05}"/>
          </ac:spMkLst>
        </pc:spChg>
        <pc:spChg chg="add del">
          <ac:chgData name="Madhu Varshan" userId="a31ad967-0d01-424a-abda-996ef52a0ae4" providerId="ADAL" clId="{DBA5441A-42C4-489F-9125-5730D4CC103F}" dt="2023-03-04T06:00:14.462" v="874" actId="26606"/>
          <ac:spMkLst>
            <pc:docMk/>
            <pc:sldMk cId="1999583837" sldId="276"/>
            <ac:spMk id="12295" creationId="{5D13CC36-B950-4F02-9BAF-9A7EB267398C}"/>
          </ac:spMkLst>
        </pc:spChg>
        <pc:spChg chg="add del">
          <ac:chgData name="Madhu Varshan" userId="a31ad967-0d01-424a-abda-996ef52a0ae4" providerId="ADAL" clId="{DBA5441A-42C4-489F-9125-5730D4CC103F}" dt="2023-03-04T06:00:14.462" v="874" actId="26606"/>
          <ac:spMkLst>
            <pc:docMk/>
            <pc:sldMk cId="1999583837" sldId="276"/>
            <ac:spMk id="12297" creationId="{4F2E2428-58BA-458D-AA54-05502E63F32F}"/>
          </ac:spMkLst>
        </pc:spChg>
        <pc:spChg chg="add del">
          <ac:chgData name="Madhu Varshan" userId="a31ad967-0d01-424a-abda-996ef52a0ae4" providerId="ADAL" clId="{DBA5441A-42C4-489F-9125-5730D4CC103F}" dt="2023-03-04T06:00:17.168" v="876" actId="26606"/>
          <ac:spMkLst>
            <pc:docMk/>
            <pc:sldMk cId="1999583837" sldId="276"/>
            <ac:spMk id="12300" creationId="{8E139F69-90DB-4363-99C1-CDD094EED905}"/>
          </ac:spMkLst>
        </pc:spChg>
        <pc:spChg chg="add del">
          <ac:chgData name="Madhu Varshan" userId="a31ad967-0d01-424a-abda-996ef52a0ae4" providerId="ADAL" clId="{DBA5441A-42C4-489F-9125-5730D4CC103F}" dt="2023-03-11T02:27:13.878" v="2166"/>
          <ac:spMkLst>
            <pc:docMk/>
            <pc:sldMk cId="1999583837" sldId="276"/>
            <ac:spMk id="12303" creationId="{5D13CC36-B950-4F02-9BAF-9A7EB267398C}"/>
          </ac:spMkLst>
        </pc:spChg>
        <pc:spChg chg="add del">
          <ac:chgData name="Madhu Varshan" userId="a31ad967-0d01-424a-abda-996ef52a0ae4" providerId="ADAL" clId="{DBA5441A-42C4-489F-9125-5730D4CC103F}" dt="2023-03-11T02:27:13.878" v="2166"/>
          <ac:spMkLst>
            <pc:docMk/>
            <pc:sldMk cId="1999583837" sldId="276"/>
            <ac:spMk id="12304" creationId="{4F2E2428-58BA-458D-AA54-05502E63F32F}"/>
          </ac:spMkLst>
        </pc:spChg>
        <pc:grpChg chg="add del">
          <ac:chgData name="Madhu Varshan" userId="a31ad967-0d01-424a-abda-996ef52a0ae4" providerId="ADAL" clId="{DBA5441A-42C4-489F-9125-5730D4CC103F}" dt="2023-03-04T06:00:17.168" v="876" actId="26606"/>
          <ac:grpSpMkLst>
            <pc:docMk/>
            <pc:sldMk cId="1999583837" sldId="276"/>
            <ac:grpSpMk id="12301" creationId="{EF5608BC-985E-44AE-8C56-1C7990286587}"/>
          </ac:grpSpMkLst>
        </pc:grpChg>
        <pc:picChg chg="add mod">
          <ac:chgData name="Madhu Varshan" userId="a31ad967-0d01-424a-abda-996ef52a0ae4" providerId="ADAL" clId="{DBA5441A-42C4-489F-9125-5730D4CC103F}" dt="2023-03-04T06:00:17.179" v="877" actId="26606"/>
          <ac:picMkLst>
            <pc:docMk/>
            <pc:sldMk cId="1999583837" sldId="276"/>
            <ac:picMk id="12290" creationId="{5648DF7D-0645-CB06-06DE-D8DDB965DAEB}"/>
          </ac:picMkLst>
        </pc:picChg>
      </pc:sldChg>
      <pc:sldChg chg="addSp delSp modSp new del">
        <pc:chgData name="Madhu Varshan" userId="a31ad967-0d01-424a-abda-996ef52a0ae4" providerId="ADAL" clId="{DBA5441A-42C4-489F-9125-5730D4CC103F}" dt="2023-03-04T06:08:56.712" v="1196" actId="47"/>
        <pc:sldMkLst>
          <pc:docMk/>
          <pc:sldMk cId="2165294396" sldId="277"/>
        </pc:sldMkLst>
        <pc:spChg chg="del">
          <ac:chgData name="Madhu Varshan" userId="a31ad967-0d01-424a-abda-996ef52a0ae4" providerId="ADAL" clId="{DBA5441A-42C4-489F-9125-5730D4CC103F}" dt="2023-03-04T06:02:15.524" v="879"/>
          <ac:spMkLst>
            <pc:docMk/>
            <pc:sldMk cId="2165294396" sldId="277"/>
            <ac:spMk id="3" creationId="{E0F4E256-DDDE-AE65-D2C4-DE42865D0245}"/>
          </ac:spMkLst>
        </pc:spChg>
        <pc:picChg chg="add mod">
          <ac:chgData name="Madhu Varshan" userId="a31ad967-0d01-424a-abda-996ef52a0ae4" providerId="ADAL" clId="{DBA5441A-42C4-489F-9125-5730D4CC103F}" dt="2023-03-04T06:02:18.573" v="880" actId="1076"/>
          <ac:picMkLst>
            <pc:docMk/>
            <pc:sldMk cId="2165294396" sldId="277"/>
            <ac:picMk id="13314" creationId="{272BF7E6-079E-8D71-FA0D-611F09550FAE}"/>
          </ac:picMkLst>
        </pc:picChg>
      </pc:sldChg>
      <pc:sldChg chg="addSp delSp modSp new mod setBg">
        <pc:chgData name="Madhu Varshan" userId="a31ad967-0d01-424a-abda-996ef52a0ae4" providerId="ADAL" clId="{DBA5441A-42C4-489F-9125-5730D4CC103F}" dt="2023-03-11T02:27:13.878" v="2166"/>
        <pc:sldMkLst>
          <pc:docMk/>
          <pc:sldMk cId="4136756784" sldId="278"/>
        </pc:sldMkLst>
        <pc:spChg chg="del mod">
          <ac:chgData name="Madhu Varshan" userId="a31ad967-0d01-424a-abda-996ef52a0ae4" providerId="ADAL" clId="{DBA5441A-42C4-489F-9125-5730D4CC103F}" dt="2023-03-09T14:49:18.727" v="1915" actId="478"/>
          <ac:spMkLst>
            <pc:docMk/>
            <pc:sldMk cId="4136756784" sldId="278"/>
            <ac:spMk id="2" creationId="{82EB1DFD-C82F-2F40-707C-CE46ED6F5289}"/>
          </ac:spMkLst>
        </pc:spChg>
        <pc:spChg chg="mod">
          <ac:chgData name="Madhu Varshan" userId="a31ad967-0d01-424a-abda-996ef52a0ae4" providerId="ADAL" clId="{DBA5441A-42C4-489F-9125-5730D4CC103F}" dt="2023-03-11T02:27:13.878" v="2166"/>
          <ac:spMkLst>
            <pc:docMk/>
            <pc:sldMk cId="4136756784" sldId="278"/>
            <ac:spMk id="3" creationId="{703956F9-FEB1-A8DC-0D4F-A41E50268140}"/>
          </ac:spMkLst>
        </pc:spChg>
        <pc:spChg chg="add del">
          <ac:chgData name="Madhu Varshan" userId="a31ad967-0d01-424a-abda-996ef52a0ae4" providerId="ADAL" clId="{DBA5441A-42C4-489F-9125-5730D4CC103F}" dt="2023-03-04T06:09:45.951" v="1211" actId="26606"/>
          <ac:spMkLst>
            <pc:docMk/>
            <pc:sldMk cId="4136756784" sldId="278"/>
            <ac:spMk id="14343" creationId="{5D13CC36-B950-4F02-9BAF-9A7EB267398C}"/>
          </ac:spMkLst>
        </pc:spChg>
        <pc:spChg chg="add del">
          <ac:chgData name="Madhu Varshan" userId="a31ad967-0d01-424a-abda-996ef52a0ae4" providerId="ADAL" clId="{DBA5441A-42C4-489F-9125-5730D4CC103F}" dt="2023-03-04T06:09:45.951" v="1211" actId="26606"/>
          <ac:spMkLst>
            <pc:docMk/>
            <pc:sldMk cId="4136756784" sldId="278"/>
            <ac:spMk id="14345" creationId="{4F2E2428-58BA-458D-AA54-05502E63F32F}"/>
          </ac:spMkLst>
        </pc:spChg>
        <pc:picChg chg="add mod">
          <ac:chgData name="Madhu Varshan" userId="a31ad967-0d01-424a-abda-996ef52a0ae4" providerId="ADAL" clId="{DBA5441A-42C4-489F-9125-5730D4CC103F}" dt="2023-03-04T06:10:54.563" v="1318" actId="1035"/>
          <ac:picMkLst>
            <pc:docMk/>
            <pc:sldMk cId="4136756784" sldId="278"/>
            <ac:picMk id="14338" creationId="{BBC9FCA1-A372-B4EC-A4F5-126749938EF7}"/>
          </ac:picMkLst>
        </pc:picChg>
      </pc:sldChg>
      <pc:sldChg chg="addSp delSp modSp new mod ord setBg delDesignElem">
        <pc:chgData name="Madhu Varshan" userId="a31ad967-0d01-424a-abda-996ef52a0ae4" providerId="ADAL" clId="{DBA5441A-42C4-489F-9125-5730D4CC103F}" dt="2023-03-11T02:27:13.878" v="2166"/>
        <pc:sldMkLst>
          <pc:docMk/>
          <pc:sldMk cId="1148620501" sldId="279"/>
        </pc:sldMkLst>
        <pc:spChg chg="mod">
          <ac:chgData name="Madhu Varshan" userId="a31ad967-0d01-424a-abda-996ef52a0ae4" providerId="ADAL" clId="{DBA5441A-42C4-489F-9125-5730D4CC103F}" dt="2023-03-04T06:13:42.348" v="1427" actId="26606"/>
          <ac:spMkLst>
            <pc:docMk/>
            <pc:sldMk cId="1148620501" sldId="279"/>
            <ac:spMk id="2" creationId="{816596B2-993B-BBDF-6DD2-14924275B58A}"/>
          </ac:spMkLst>
        </pc:spChg>
        <pc:spChg chg="mod">
          <ac:chgData name="Madhu Varshan" userId="a31ad967-0d01-424a-abda-996ef52a0ae4" providerId="ADAL" clId="{DBA5441A-42C4-489F-9125-5730D4CC103F}" dt="2023-03-04T06:13:42.348" v="1427" actId="26606"/>
          <ac:spMkLst>
            <pc:docMk/>
            <pc:sldMk cId="1148620501" sldId="279"/>
            <ac:spMk id="3" creationId="{5184E922-5F36-CD89-E8D2-9E063892FC75}"/>
          </ac:spMkLst>
        </pc:spChg>
        <pc:spChg chg="add del">
          <ac:chgData name="Madhu Varshan" userId="a31ad967-0d01-424a-abda-996ef52a0ae4" providerId="ADAL" clId="{DBA5441A-42C4-489F-9125-5730D4CC103F}" dt="2023-03-11T02:27:13.878" v="2166"/>
          <ac:spMkLst>
            <pc:docMk/>
            <pc:sldMk cId="1148620501" sldId="279"/>
            <ac:spMk id="15367" creationId="{2B566528-1B12-4246-9431-5C2D7D081168}"/>
          </ac:spMkLst>
        </pc:spChg>
        <pc:spChg chg="add del">
          <ac:chgData name="Madhu Varshan" userId="a31ad967-0d01-424a-abda-996ef52a0ae4" providerId="ADAL" clId="{DBA5441A-42C4-489F-9125-5730D4CC103F}" dt="2023-03-11T02:27:13.878" v="2166"/>
          <ac:spMkLst>
            <pc:docMk/>
            <pc:sldMk cId="1148620501" sldId="279"/>
            <ac:spMk id="15369" creationId="{D3F51FEB-38FB-4F6C-9F7B-2F2AFAB65463}"/>
          </ac:spMkLst>
        </pc:spChg>
        <pc:spChg chg="add del">
          <ac:chgData name="Madhu Varshan" userId="a31ad967-0d01-424a-abda-996ef52a0ae4" providerId="ADAL" clId="{DBA5441A-42C4-489F-9125-5730D4CC103F}" dt="2023-03-11T02:27:13.878" v="2166"/>
          <ac:spMkLst>
            <pc:docMk/>
            <pc:sldMk cId="1148620501" sldId="279"/>
            <ac:spMk id="15371" creationId="{1E547BA6-BAE0-43BB-A7CA-60F69CE252F0}"/>
          </ac:spMkLst>
        </pc:spChg>
        <pc:grpChg chg="add del">
          <ac:chgData name="Madhu Varshan" userId="a31ad967-0d01-424a-abda-996ef52a0ae4" providerId="ADAL" clId="{DBA5441A-42C4-489F-9125-5730D4CC103F}" dt="2023-03-11T02:27:13.878" v="2166"/>
          <ac:grpSpMkLst>
            <pc:docMk/>
            <pc:sldMk cId="1148620501" sldId="279"/>
            <ac:grpSpMk id="15373" creationId="{15CBE6EC-46EF-45D9-8E16-DCDC5917CA31}"/>
          </ac:grpSpMkLst>
        </pc:grpChg>
        <pc:picChg chg="add mod">
          <ac:chgData name="Madhu Varshan" userId="a31ad967-0d01-424a-abda-996ef52a0ae4" providerId="ADAL" clId="{DBA5441A-42C4-489F-9125-5730D4CC103F}" dt="2023-03-04T06:13:42.348" v="1427" actId="26606"/>
          <ac:picMkLst>
            <pc:docMk/>
            <pc:sldMk cId="1148620501" sldId="279"/>
            <ac:picMk id="15362" creationId="{E30DE2EC-15B6-A18F-1861-6D33E3931793}"/>
          </ac:picMkLst>
        </pc:picChg>
      </pc:sldChg>
      <pc:sldChg chg="addSp delSp modSp new del mod setBg setClrOvrMap">
        <pc:chgData name="Madhu Varshan" userId="a31ad967-0d01-424a-abda-996ef52a0ae4" providerId="ADAL" clId="{DBA5441A-42C4-489F-9125-5730D4CC103F}" dt="2023-03-09T18:02:07.380" v="1930" actId="2696"/>
        <pc:sldMkLst>
          <pc:docMk/>
          <pc:sldMk cId="3246237406" sldId="280"/>
        </pc:sldMkLst>
        <pc:spChg chg="del">
          <ac:chgData name="Madhu Varshan" userId="a31ad967-0d01-424a-abda-996ef52a0ae4" providerId="ADAL" clId="{DBA5441A-42C4-489F-9125-5730D4CC103F}" dt="2023-03-04T06:14:41.515" v="1437" actId="21"/>
          <ac:spMkLst>
            <pc:docMk/>
            <pc:sldMk cId="3246237406" sldId="280"/>
            <ac:spMk id="2" creationId="{B41F801A-0C73-F127-F1A2-39B4AC250778}"/>
          </ac:spMkLst>
        </pc:spChg>
        <pc:spChg chg="mod">
          <ac:chgData name="Madhu Varshan" userId="a31ad967-0d01-424a-abda-996ef52a0ae4" providerId="ADAL" clId="{DBA5441A-42C4-489F-9125-5730D4CC103F}" dt="2023-03-04T06:14:56.374" v="1440" actId="26606"/>
          <ac:spMkLst>
            <pc:docMk/>
            <pc:sldMk cId="3246237406" sldId="280"/>
            <ac:spMk id="3" creationId="{B8FCE093-6C2F-DBAF-68C9-D0C257D37C82}"/>
          </ac:spMkLst>
        </pc:spChg>
        <pc:spChg chg="add del">
          <ac:chgData name="Madhu Varshan" userId="a31ad967-0d01-424a-abda-996ef52a0ae4" providerId="ADAL" clId="{DBA5441A-42C4-489F-9125-5730D4CC103F}" dt="2023-03-04T06:14:56.356" v="1439" actId="26606"/>
          <ac:spMkLst>
            <pc:docMk/>
            <pc:sldMk cId="3246237406" sldId="280"/>
            <ac:spMk id="8" creationId="{9264D464-898B-4908-88FD-33A83D6ED64E}"/>
          </ac:spMkLst>
        </pc:spChg>
        <pc:spChg chg="add del">
          <ac:chgData name="Madhu Varshan" userId="a31ad967-0d01-424a-abda-996ef52a0ae4" providerId="ADAL" clId="{DBA5441A-42C4-489F-9125-5730D4CC103F}" dt="2023-03-04T06:14:56.356" v="1439" actId="26606"/>
          <ac:spMkLst>
            <pc:docMk/>
            <pc:sldMk cId="3246237406" sldId="280"/>
            <ac:spMk id="10" creationId="{F0BC1D9E-4401-4EC0-88FD-ED103CB570EA}"/>
          </ac:spMkLst>
        </pc:spChg>
        <pc:spChg chg="add del">
          <ac:chgData name="Madhu Varshan" userId="a31ad967-0d01-424a-abda-996ef52a0ae4" providerId="ADAL" clId="{DBA5441A-42C4-489F-9125-5730D4CC103F}" dt="2023-03-04T06:14:56.356" v="1439" actId="26606"/>
          <ac:spMkLst>
            <pc:docMk/>
            <pc:sldMk cId="3246237406" sldId="280"/>
            <ac:spMk id="12" creationId="{B0AAF7C9-094E-400C-A428-F6C2262F6527}"/>
          </ac:spMkLst>
        </pc:spChg>
        <pc:spChg chg="add del">
          <ac:chgData name="Madhu Varshan" userId="a31ad967-0d01-424a-abda-996ef52a0ae4" providerId="ADAL" clId="{DBA5441A-42C4-489F-9125-5730D4CC103F}" dt="2023-03-04T06:14:56.356" v="1439" actId="26606"/>
          <ac:spMkLst>
            <pc:docMk/>
            <pc:sldMk cId="3246237406" sldId="280"/>
            <ac:spMk id="14" creationId="{6200B311-3585-4069-AAC6-CD443FA5B8AD}"/>
          </ac:spMkLst>
        </pc:spChg>
        <pc:spChg chg="add">
          <ac:chgData name="Madhu Varshan" userId="a31ad967-0d01-424a-abda-996ef52a0ae4" providerId="ADAL" clId="{DBA5441A-42C4-489F-9125-5730D4CC103F}" dt="2023-03-04T06:14:56.374" v="1440" actId="26606"/>
          <ac:spMkLst>
            <pc:docMk/>
            <pc:sldMk cId="3246237406" sldId="280"/>
            <ac:spMk id="16" creationId="{9A97C86A-04D6-40F7-AE84-31AB43E6A846}"/>
          </ac:spMkLst>
        </pc:spChg>
        <pc:spChg chg="add">
          <ac:chgData name="Madhu Varshan" userId="a31ad967-0d01-424a-abda-996ef52a0ae4" providerId="ADAL" clId="{DBA5441A-42C4-489F-9125-5730D4CC103F}" dt="2023-03-04T06:14:56.374" v="1440" actId="26606"/>
          <ac:spMkLst>
            <pc:docMk/>
            <pc:sldMk cId="3246237406" sldId="280"/>
            <ac:spMk id="17" creationId="{F3060C83-F051-4F0E-ABAD-AA0DFC48B218}"/>
          </ac:spMkLst>
        </pc:spChg>
        <pc:spChg chg="add">
          <ac:chgData name="Madhu Varshan" userId="a31ad967-0d01-424a-abda-996ef52a0ae4" providerId="ADAL" clId="{DBA5441A-42C4-489F-9125-5730D4CC103F}" dt="2023-03-04T06:14:56.374" v="1440" actId="26606"/>
          <ac:spMkLst>
            <pc:docMk/>
            <pc:sldMk cId="3246237406" sldId="280"/>
            <ac:spMk id="18" creationId="{FF9F2414-84E8-453E-B1F3-389FDE8192D9}"/>
          </ac:spMkLst>
        </pc:spChg>
        <pc:spChg chg="add">
          <ac:chgData name="Madhu Varshan" userId="a31ad967-0d01-424a-abda-996ef52a0ae4" providerId="ADAL" clId="{DBA5441A-42C4-489F-9125-5730D4CC103F}" dt="2023-03-04T06:14:56.374" v="1440" actId="26606"/>
          <ac:spMkLst>
            <pc:docMk/>
            <pc:sldMk cId="3246237406" sldId="280"/>
            <ac:spMk id="19" creationId="{83C98ABE-055B-441F-B07E-44F97F083C39}"/>
          </ac:spMkLst>
        </pc:spChg>
        <pc:spChg chg="add">
          <ac:chgData name="Madhu Varshan" userId="a31ad967-0d01-424a-abda-996ef52a0ae4" providerId="ADAL" clId="{DBA5441A-42C4-489F-9125-5730D4CC103F}" dt="2023-03-04T06:14:56.374" v="1440" actId="26606"/>
          <ac:spMkLst>
            <pc:docMk/>
            <pc:sldMk cId="3246237406" sldId="280"/>
            <ac:spMk id="20" creationId="{3ECA69A1-7536-43AC-85EF-C7106179F5ED}"/>
          </ac:spMkLst>
        </pc:spChg>
        <pc:spChg chg="add">
          <ac:chgData name="Madhu Varshan" userId="a31ad967-0d01-424a-abda-996ef52a0ae4" providerId="ADAL" clId="{DBA5441A-42C4-489F-9125-5730D4CC103F}" dt="2023-03-04T06:14:56.374" v="1440" actId="26606"/>
          <ac:spMkLst>
            <pc:docMk/>
            <pc:sldMk cId="3246237406" sldId="280"/>
            <ac:spMk id="21" creationId="{29FDB030-9B49-4CED-8CCD-4D99382388AC}"/>
          </ac:spMkLst>
        </pc:spChg>
        <pc:spChg chg="add">
          <ac:chgData name="Madhu Varshan" userId="a31ad967-0d01-424a-abda-996ef52a0ae4" providerId="ADAL" clId="{DBA5441A-42C4-489F-9125-5730D4CC103F}" dt="2023-03-04T06:14:56.374" v="1440" actId="26606"/>
          <ac:spMkLst>
            <pc:docMk/>
            <pc:sldMk cId="3246237406" sldId="280"/>
            <ac:spMk id="22" creationId="{3783CA14-24A1-485C-8B30-D6A5D87987AD}"/>
          </ac:spMkLst>
        </pc:spChg>
      </pc:sldChg>
      <pc:sldChg chg="addSp delSp modSp new del mod">
        <pc:chgData name="Madhu Varshan" userId="a31ad967-0d01-424a-abda-996ef52a0ae4" providerId="ADAL" clId="{DBA5441A-42C4-489F-9125-5730D4CC103F}" dt="2023-03-09T18:02:16.106" v="1931" actId="47"/>
        <pc:sldMkLst>
          <pc:docMk/>
          <pc:sldMk cId="3186355915" sldId="281"/>
        </pc:sldMkLst>
        <pc:spChg chg="mod">
          <ac:chgData name="Madhu Varshan" userId="a31ad967-0d01-424a-abda-996ef52a0ae4" providerId="ADAL" clId="{DBA5441A-42C4-489F-9125-5730D4CC103F}" dt="2023-03-04T06:19:55.695" v="1644" actId="20577"/>
          <ac:spMkLst>
            <pc:docMk/>
            <pc:sldMk cId="3186355915" sldId="281"/>
            <ac:spMk id="3" creationId="{81D30091-EC6B-CAEA-38A0-5130EF09AC82}"/>
          </ac:spMkLst>
        </pc:spChg>
        <pc:spChg chg="add del mod">
          <ac:chgData name="Madhu Varshan" userId="a31ad967-0d01-424a-abda-996ef52a0ae4" providerId="ADAL" clId="{DBA5441A-42C4-489F-9125-5730D4CC103F}" dt="2023-03-04T06:15:58.109" v="1519" actId="478"/>
          <ac:spMkLst>
            <pc:docMk/>
            <pc:sldMk cId="3186355915" sldId="281"/>
            <ac:spMk id="5" creationId="{A69F4110-3F1F-1E10-BB31-5865FB0B5779}"/>
          </ac:spMkLst>
        </pc:spChg>
        <pc:spChg chg="add mod">
          <ac:chgData name="Madhu Varshan" userId="a31ad967-0d01-424a-abda-996ef52a0ae4" providerId="ADAL" clId="{DBA5441A-42C4-489F-9125-5730D4CC103F}" dt="2023-03-04T06:21:20.808" v="1665" actId="1035"/>
          <ac:spMkLst>
            <pc:docMk/>
            <pc:sldMk cId="3186355915" sldId="281"/>
            <ac:spMk id="6" creationId="{20E21913-81CD-B1B9-5B2F-7517905CF23A}"/>
          </ac:spMkLst>
        </pc:spChg>
        <pc:spChg chg="add mod">
          <ac:chgData name="Madhu Varshan" userId="a31ad967-0d01-424a-abda-996ef52a0ae4" providerId="ADAL" clId="{DBA5441A-42C4-489F-9125-5730D4CC103F}" dt="2023-03-04T06:21:18.426" v="1662" actId="1035"/>
          <ac:spMkLst>
            <pc:docMk/>
            <pc:sldMk cId="3186355915" sldId="281"/>
            <ac:spMk id="7" creationId="{A1501808-184A-3377-B75F-70C6EC47A195}"/>
          </ac:spMkLst>
        </pc:spChg>
        <pc:picChg chg="add del mod">
          <ac:chgData name="Madhu Varshan" userId="a31ad967-0d01-424a-abda-996ef52a0ae4" providerId="ADAL" clId="{DBA5441A-42C4-489F-9125-5730D4CC103F}" dt="2023-03-04T06:19:33.329" v="1632"/>
          <ac:picMkLst>
            <pc:docMk/>
            <pc:sldMk cId="3186355915" sldId="281"/>
            <ac:picMk id="16386" creationId="{1F766597-B5C5-EE21-5EEC-7B0BFA7F0D47}"/>
          </ac:picMkLst>
        </pc:picChg>
      </pc:sldChg>
      <pc:sldChg chg="addSp delSp modSp new mod ord setBg delDesignElem">
        <pc:chgData name="Madhu Varshan" userId="a31ad967-0d01-424a-abda-996ef52a0ae4" providerId="ADAL" clId="{DBA5441A-42C4-489F-9125-5730D4CC103F}" dt="2023-03-11T02:27:13.878" v="2166"/>
        <pc:sldMkLst>
          <pc:docMk/>
          <pc:sldMk cId="1571186136" sldId="282"/>
        </pc:sldMkLst>
        <pc:spChg chg="mod">
          <ac:chgData name="Madhu Varshan" userId="a31ad967-0d01-424a-abda-996ef52a0ae4" providerId="ADAL" clId="{DBA5441A-42C4-489F-9125-5730D4CC103F}" dt="2023-03-04T06:23:17.881" v="1674" actId="26606"/>
          <ac:spMkLst>
            <pc:docMk/>
            <pc:sldMk cId="1571186136" sldId="282"/>
            <ac:spMk id="2" creationId="{9CFE504D-75F5-6971-19E3-08CA92DBB153}"/>
          </ac:spMkLst>
        </pc:spChg>
        <pc:spChg chg="mod">
          <ac:chgData name="Madhu Varshan" userId="a31ad967-0d01-424a-abda-996ef52a0ae4" providerId="ADAL" clId="{DBA5441A-42C4-489F-9125-5730D4CC103F}" dt="2023-03-09T18:10:22.636" v="1932" actId="6549"/>
          <ac:spMkLst>
            <pc:docMk/>
            <pc:sldMk cId="1571186136" sldId="282"/>
            <ac:spMk id="3" creationId="{86B8F42D-891A-C191-131B-84BB8703114E}"/>
          </ac:spMkLst>
        </pc:spChg>
        <pc:spChg chg="add del">
          <ac:chgData name="Madhu Varshan" userId="a31ad967-0d01-424a-abda-996ef52a0ae4" providerId="ADAL" clId="{DBA5441A-42C4-489F-9125-5730D4CC103F}" dt="2023-03-11T02:27:13.878" v="2166"/>
          <ac:spMkLst>
            <pc:docMk/>
            <pc:sldMk cId="1571186136" sldId="282"/>
            <ac:spMk id="17415" creationId="{1E020063-2385-44AC-BD67-258E1F0B9FCE}"/>
          </ac:spMkLst>
        </pc:spChg>
        <pc:spChg chg="add del">
          <ac:chgData name="Madhu Varshan" userId="a31ad967-0d01-424a-abda-996ef52a0ae4" providerId="ADAL" clId="{DBA5441A-42C4-489F-9125-5730D4CC103F}" dt="2023-03-11T02:27:13.878" v="2166"/>
          <ac:spMkLst>
            <pc:docMk/>
            <pc:sldMk cId="1571186136" sldId="282"/>
            <ac:spMk id="17417" creationId="{7E014A0B-5338-4077-AFE9-A90D04D4492B}"/>
          </ac:spMkLst>
        </pc:spChg>
        <pc:grpChg chg="add del">
          <ac:chgData name="Madhu Varshan" userId="a31ad967-0d01-424a-abda-996ef52a0ae4" providerId="ADAL" clId="{DBA5441A-42C4-489F-9125-5730D4CC103F}" dt="2023-03-11T02:27:13.878" v="2166"/>
          <ac:grpSpMkLst>
            <pc:docMk/>
            <pc:sldMk cId="1571186136" sldId="282"/>
            <ac:grpSpMk id="17419" creationId="{78127680-150F-4A90-9950-F66392578116}"/>
          </ac:grpSpMkLst>
        </pc:grpChg>
        <pc:grpChg chg="add del">
          <ac:chgData name="Madhu Varshan" userId="a31ad967-0d01-424a-abda-996ef52a0ae4" providerId="ADAL" clId="{DBA5441A-42C4-489F-9125-5730D4CC103F}" dt="2023-03-11T02:27:13.878" v="2166"/>
          <ac:grpSpMkLst>
            <pc:docMk/>
            <pc:sldMk cId="1571186136" sldId="282"/>
            <ac:grpSpMk id="17425" creationId="{466920E5-8640-4C24-A775-8647637094A7}"/>
          </ac:grpSpMkLst>
        </pc:grpChg>
        <pc:picChg chg="add mod">
          <ac:chgData name="Madhu Varshan" userId="a31ad967-0d01-424a-abda-996ef52a0ae4" providerId="ADAL" clId="{DBA5441A-42C4-489F-9125-5730D4CC103F}" dt="2023-03-04T06:23:17.881" v="1674" actId="26606"/>
          <ac:picMkLst>
            <pc:docMk/>
            <pc:sldMk cId="1571186136" sldId="282"/>
            <ac:picMk id="17410" creationId="{8B26BC71-1AAE-B8D6-74CA-0CC2596FA0B9}"/>
          </ac:picMkLst>
        </pc:picChg>
      </pc:sldChg>
      <pc:sldChg chg="modSp new del mod">
        <pc:chgData name="Madhu Varshan" userId="a31ad967-0d01-424a-abda-996ef52a0ae4" providerId="ADAL" clId="{DBA5441A-42C4-489F-9125-5730D4CC103F}" dt="2023-03-04T06:21:33.232" v="1666" actId="47"/>
        <pc:sldMkLst>
          <pc:docMk/>
          <pc:sldMk cId="2552956182" sldId="282"/>
        </pc:sldMkLst>
        <pc:spChg chg="mod">
          <ac:chgData name="Madhu Varshan" userId="a31ad967-0d01-424a-abda-996ef52a0ae4" providerId="ADAL" clId="{DBA5441A-42C4-489F-9125-5730D4CC103F}" dt="2023-03-04T06:20:18.256" v="1647" actId="27636"/>
          <ac:spMkLst>
            <pc:docMk/>
            <pc:sldMk cId="2552956182" sldId="282"/>
            <ac:spMk id="3" creationId="{F831048C-01D1-D373-F19C-BE0FEB8BDE76}"/>
          </ac:spMkLst>
        </pc:spChg>
      </pc:sldChg>
      <pc:sldChg chg="addSp delSp modSp new mod ord setBg setClrOvrMap delDesignElem">
        <pc:chgData name="Madhu Varshan" userId="a31ad967-0d01-424a-abda-996ef52a0ae4" providerId="ADAL" clId="{DBA5441A-42C4-489F-9125-5730D4CC103F}" dt="2023-03-11T02:27:13.878" v="2166"/>
        <pc:sldMkLst>
          <pc:docMk/>
          <pc:sldMk cId="223287603" sldId="283"/>
        </pc:sldMkLst>
        <pc:spChg chg="mod">
          <ac:chgData name="Madhu Varshan" userId="a31ad967-0d01-424a-abda-996ef52a0ae4" providerId="ADAL" clId="{DBA5441A-42C4-489F-9125-5730D4CC103F}" dt="2023-03-04T06:26:23.851" v="1692" actId="26606"/>
          <ac:spMkLst>
            <pc:docMk/>
            <pc:sldMk cId="223287603" sldId="283"/>
            <ac:spMk id="2" creationId="{7E9373F8-9A94-EDB0-1F70-435E9537B793}"/>
          </ac:spMkLst>
        </pc:spChg>
        <pc:spChg chg="mod">
          <ac:chgData name="Madhu Varshan" userId="a31ad967-0d01-424a-abda-996ef52a0ae4" providerId="ADAL" clId="{DBA5441A-42C4-489F-9125-5730D4CC103F}" dt="2023-03-04T06:26:23.851" v="1692" actId="26606"/>
          <ac:spMkLst>
            <pc:docMk/>
            <pc:sldMk cId="223287603" sldId="283"/>
            <ac:spMk id="3" creationId="{05EF8703-AD09-332F-8E1A-1FA73CED880E}"/>
          </ac:spMkLst>
        </pc:spChg>
        <pc:spChg chg="add del">
          <ac:chgData name="Madhu Varshan" userId="a31ad967-0d01-424a-abda-996ef52a0ae4" providerId="ADAL" clId="{DBA5441A-42C4-489F-9125-5730D4CC103F}" dt="2023-03-11T02:27:13.878" v="2166"/>
          <ac:spMkLst>
            <pc:docMk/>
            <pc:sldMk cId="223287603" sldId="283"/>
            <ac:spMk id="18439" creationId="{179F7551-E956-43CB-8F36-268A5DA443BE}"/>
          </ac:spMkLst>
        </pc:spChg>
        <pc:spChg chg="add del">
          <ac:chgData name="Madhu Varshan" userId="a31ad967-0d01-424a-abda-996ef52a0ae4" providerId="ADAL" clId="{DBA5441A-42C4-489F-9125-5730D4CC103F}" dt="2023-03-11T02:27:13.878" v="2166"/>
          <ac:spMkLst>
            <pc:docMk/>
            <pc:sldMk cId="223287603" sldId="283"/>
            <ac:spMk id="18441" creationId="{41A48365-B48D-490D-A7DE-D85CC9AD2FD7}"/>
          </ac:spMkLst>
        </pc:spChg>
        <pc:spChg chg="add del">
          <ac:chgData name="Madhu Varshan" userId="a31ad967-0d01-424a-abda-996ef52a0ae4" providerId="ADAL" clId="{DBA5441A-42C4-489F-9125-5730D4CC103F}" dt="2023-03-11T02:27:13.878" v="2166"/>
          <ac:spMkLst>
            <pc:docMk/>
            <pc:sldMk cId="223287603" sldId="283"/>
            <ac:spMk id="18443" creationId="{521F05AC-2996-48A9-9B40-1A0FC53D769B}"/>
          </ac:spMkLst>
        </pc:spChg>
        <pc:picChg chg="add mod">
          <ac:chgData name="Madhu Varshan" userId="a31ad967-0d01-424a-abda-996ef52a0ae4" providerId="ADAL" clId="{DBA5441A-42C4-489F-9125-5730D4CC103F}" dt="2023-03-04T06:26:23.851" v="1692" actId="26606"/>
          <ac:picMkLst>
            <pc:docMk/>
            <pc:sldMk cId="223287603" sldId="283"/>
            <ac:picMk id="18434" creationId="{64A887CC-B174-3E7B-BF46-EF1CCF0C9893}"/>
          </ac:picMkLst>
        </pc:picChg>
      </pc:sldChg>
      <pc:sldChg chg="addSp delSp modSp new mod ord">
        <pc:chgData name="Madhu Varshan" userId="a31ad967-0d01-424a-abda-996ef52a0ae4" providerId="ADAL" clId="{DBA5441A-42C4-489F-9125-5730D4CC103F}" dt="2023-03-11T02:27:13.878" v="2166"/>
        <pc:sldMkLst>
          <pc:docMk/>
          <pc:sldMk cId="103975482" sldId="284"/>
        </pc:sldMkLst>
        <pc:spChg chg="mod">
          <ac:chgData name="Madhu Varshan" userId="a31ad967-0d01-424a-abda-996ef52a0ae4" providerId="ADAL" clId="{DBA5441A-42C4-489F-9125-5730D4CC103F}" dt="2023-03-11T02:27:13.878" v="2166"/>
          <ac:spMkLst>
            <pc:docMk/>
            <pc:sldMk cId="103975482" sldId="284"/>
            <ac:spMk id="2" creationId="{431D868F-B18E-6A9C-1588-E3143C210B54}"/>
          </ac:spMkLst>
        </pc:spChg>
        <pc:spChg chg="del mod">
          <ac:chgData name="Madhu Varshan" userId="a31ad967-0d01-424a-abda-996ef52a0ae4" providerId="ADAL" clId="{DBA5441A-42C4-489F-9125-5730D4CC103F}" dt="2023-03-04T06:29:11.227" v="1703"/>
          <ac:spMkLst>
            <pc:docMk/>
            <pc:sldMk cId="103975482" sldId="284"/>
            <ac:spMk id="3" creationId="{A0CB53F1-20DD-852F-5467-0F90DE7EF6FA}"/>
          </ac:spMkLst>
        </pc:spChg>
        <pc:picChg chg="add mod">
          <ac:chgData name="Madhu Varshan" userId="a31ad967-0d01-424a-abda-996ef52a0ae4" providerId="ADAL" clId="{DBA5441A-42C4-489F-9125-5730D4CC103F}" dt="2023-03-11T02:27:13.878" v="2166"/>
          <ac:picMkLst>
            <pc:docMk/>
            <pc:sldMk cId="103975482" sldId="284"/>
            <ac:picMk id="19458" creationId="{0CB4576E-7966-7C9C-FCE3-67A3F1EF707A}"/>
          </ac:picMkLst>
        </pc:picChg>
      </pc:sldChg>
      <pc:sldChg chg="addSp modSp new del mod">
        <pc:chgData name="Madhu Varshan" userId="a31ad967-0d01-424a-abda-996ef52a0ae4" providerId="ADAL" clId="{DBA5441A-42C4-489F-9125-5730D4CC103F}" dt="2023-03-04T06:32:38.730" v="1717" actId="47"/>
        <pc:sldMkLst>
          <pc:docMk/>
          <pc:sldMk cId="3582773250" sldId="285"/>
        </pc:sldMkLst>
        <pc:spChg chg="add mod">
          <ac:chgData name="Madhu Varshan" userId="a31ad967-0d01-424a-abda-996ef52a0ae4" providerId="ADAL" clId="{DBA5441A-42C4-489F-9125-5730D4CC103F}" dt="2023-03-04T06:30:53.114" v="1713" actId="6549"/>
          <ac:spMkLst>
            <pc:docMk/>
            <pc:sldMk cId="3582773250" sldId="285"/>
            <ac:spMk id="5" creationId="{BC3645AA-CE27-B7A2-9A89-C9678F22B6B5}"/>
          </ac:spMkLst>
        </pc:spChg>
      </pc:sldChg>
      <pc:sldChg chg="addSp modSp new mod ord">
        <pc:chgData name="Madhu Varshan" userId="a31ad967-0d01-424a-abda-996ef52a0ae4" providerId="ADAL" clId="{DBA5441A-42C4-489F-9125-5730D4CC103F}" dt="2023-03-09T14:29:51.149" v="1872"/>
        <pc:sldMkLst>
          <pc:docMk/>
          <pc:sldMk cId="157978151" sldId="286"/>
        </pc:sldMkLst>
        <pc:spChg chg="add mod">
          <ac:chgData name="Madhu Varshan" userId="a31ad967-0d01-424a-abda-996ef52a0ae4" providerId="ADAL" clId="{DBA5441A-42C4-489F-9125-5730D4CC103F}" dt="2023-03-04T06:32:55.452" v="1718" actId="255"/>
          <ac:spMkLst>
            <pc:docMk/>
            <pc:sldMk cId="157978151" sldId="286"/>
            <ac:spMk id="3" creationId="{A729156D-B2D5-6E06-C3C1-19E20688A414}"/>
          </ac:spMkLst>
        </pc:spChg>
      </pc:sldChg>
      <pc:sldChg chg="addSp delSp modSp new del mod">
        <pc:chgData name="Madhu Varshan" userId="a31ad967-0d01-424a-abda-996ef52a0ae4" providerId="ADAL" clId="{DBA5441A-42C4-489F-9125-5730D4CC103F}" dt="2023-03-04T06:37:12.054" v="1726" actId="47"/>
        <pc:sldMkLst>
          <pc:docMk/>
          <pc:sldMk cId="44598850" sldId="287"/>
        </pc:sldMkLst>
        <pc:spChg chg="add del mod">
          <ac:chgData name="Madhu Varshan" userId="a31ad967-0d01-424a-abda-996ef52a0ae4" providerId="ADAL" clId="{DBA5441A-42C4-489F-9125-5730D4CC103F}" dt="2023-03-04T06:37:07.542" v="1725" actId="478"/>
          <ac:spMkLst>
            <pc:docMk/>
            <pc:sldMk cId="44598850" sldId="287"/>
            <ac:spMk id="3" creationId="{2C19DAA6-EC62-7F54-6D04-951AF29096B9}"/>
          </ac:spMkLst>
        </pc:spChg>
      </pc:sldChg>
      <pc:sldChg chg="new del">
        <pc:chgData name="Madhu Varshan" userId="a31ad967-0d01-424a-abda-996ef52a0ae4" providerId="ADAL" clId="{DBA5441A-42C4-489F-9125-5730D4CC103F}" dt="2023-03-04T06:37:26.929" v="1728" actId="47"/>
        <pc:sldMkLst>
          <pc:docMk/>
          <pc:sldMk cId="1706650574" sldId="287"/>
        </pc:sldMkLst>
      </pc:sldChg>
      <pc:sldChg chg="addSp modSp new mod ord">
        <pc:chgData name="Madhu Varshan" userId="a31ad967-0d01-424a-abda-996ef52a0ae4" providerId="ADAL" clId="{DBA5441A-42C4-489F-9125-5730D4CC103F}" dt="2023-03-09T18:18:20.693" v="1934" actId="20577"/>
        <pc:sldMkLst>
          <pc:docMk/>
          <pc:sldMk cId="3008810375" sldId="287"/>
        </pc:sldMkLst>
        <pc:spChg chg="add mod">
          <ac:chgData name="Madhu Varshan" userId="a31ad967-0d01-424a-abda-996ef52a0ae4" providerId="ADAL" clId="{DBA5441A-42C4-489F-9125-5730D4CC103F}" dt="2023-03-09T18:18:20.693" v="1934" actId="20577"/>
          <ac:spMkLst>
            <pc:docMk/>
            <pc:sldMk cId="3008810375" sldId="287"/>
            <ac:spMk id="3" creationId="{B35EE5AB-8CCC-0ECB-7771-760096D6EDD3}"/>
          </ac:spMkLst>
        </pc:spChg>
      </pc:sldChg>
      <pc:sldChg chg="new del">
        <pc:chgData name="Madhu Varshan" userId="a31ad967-0d01-424a-abda-996ef52a0ae4" providerId="ADAL" clId="{DBA5441A-42C4-489F-9125-5730D4CC103F}" dt="2023-03-04T06:37:35.467" v="1730" actId="47"/>
        <pc:sldMkLst>
          <pc:docMk/>
          <pc:sldMk cId="3191267757" sldId="287"/>
        </pc:sldMkLst>
      </pc:sldChg>
      <pc:sldChg chg="new del">
        <pc:chgData name="Madhu Varshan" userId="a31ad967-0d01-424a-abda-996ef52a0ae4" providerId="ADAL" clId="{DBA5441A-42C4-489F-9125-5730D4CC103F}" dt="2023-03-04T06:38:44.951" v="1739" actId="47"/>
        <pc:sldMkLst>
          <pc:docMk/>
          <pc:sldMk cId="2841108062" sldId="288"/>
        </pc:sldMkLst>
      </pc:sldChg>
      <pc:sldChg chg="addSp delSp modSp new mod setBg delDesignElem">
        <pc:chgData name="Madhu Varshan" userId="a31ad967-0d01-424a-abda-996ef52a0ae4" providerId="ADAL" clId="{DBA5441A-42C4-489F-9125-5730D4CC103F}" dt="2023-03-11T02:27:13.878" v="2166"/>
        <pc:sldMkLst>
          <pc:docMk/>
          <pc:sldMk cId="3250728304" sldId="288"/>
        </pc:sldMkLst>
        <pc:spChg chg="mod">
          <ac:chgData name="Madhu Varshan" userId="a31ad967-0d01-424a-abda-996ef52a0ae4" providerId="ADAL" clId="{DBA5441A-42C4-489F-9125-5730D4CC103F}" dt="2023-03-11T02:27:13.878" v="2166"/>
          <ac:spMkLst>
            <pc:docMk/>
            <pc:sldMk cId="3250728304" sldId="288"/>
            <ac:spMk id="2" creationId="{E4A2C8F2-BC12-EB94-6F70-5549AA47C3F4}"/>
          </ac:spMkLst>
        </pc:spChg>
        <pc:spChg chg="mod">
          <ac:chgData name="Madhu Varshan" userId="a31ad967-0d01-424a-abda-996ef52a0ae4" providerId="ADAL" clId="{DBA5441A-42C4-489F-9125-5730D4CC103F}" dt="2023-03-04T06:40:21.131" v="1752" actId="26606"/>
          <ac:spMkLst>
            <pc:docMk/>
            <pc:sldMk cId="3250728304" sldId="288"/>
            <ac:spMk id="3" creationId="{1673B562-DB59-1D09-F5EF-2ADE4AFC5DB0}"/>
          </ac:spMkLst>
        </pc:spChg>
        <pc:spChg chg="add del">
          <ac:chgData name="Madhu Varshan" userId="a31ad967-0d01-424a-abda-996ef52a0ae4" providerId="ADAL" clId="{DBA5441A-42C4-489F-9125-5730D4CC103F}" dt="2023-03-11T02:27:13.878" v="2166"/>
          <ac:spMkLst>
            <pc:docMk/>
            <pc:sldMk cId="3250728304" sldId="288"/>
            <ac:spMk id="20487" creationId="{CB6E2F43-29E9-49D9-91FC-E5FEFAAA70DE}"/>
          </ac:spMkLst>
        </pc:spChg>
        <pc:spChg chg="add del">
          <ac:chgData name="Madhu Varshan" userId="a31ad967-0d01-424a-abda-996ef52a0ae4" providerId="ADAL" clId="{DBA5441A-42C4-489F-9125-5730D4CC103F}" dt="2023-03-11T02:27:13.878" v="2166"/>
          <ac:spMkLst>
            <pc:docMk/>
            <pc:sldMk cId="3250728304" sldId="288"/>
            <ac:spMk id="20489" creationId="{3BA62E19-CD42-4C09-B825-844B4943D49D}"/>
          </ac:spMkLst>
        </pc:spChg>
        <pc:spChg chg="add del">
          <ac:chgData name="Madhu Varshan" userId="a31ad967-0d01-424a-abda-996ef52a0ae4" providerId="ADAL" clId="{DBA5441A-42C4-489F-9125-5730D4CC103F}" dt="2023-03-11T02:27:13.878" v="2166"/>
          <ac:spMkLst>
            <pc:docMk/>
            <pc:sldMk cId="3250728304" sldId="288"/>
            <ac:spMk id="20491" creationId="{8E63CC27-1C86-4653-8866-79C24C5C51FB}"/>
          </ac:spMkLst>
        </pc:spChg>
        <pc:picChg chg="add mod ord">
          <ac:chgData name="Madhu Varshan" userId="a31ad967-0d01-424a-abda-996ef52a0ae4" providerId="ADAL" clId="{DBA5441A-42C4-489F-9125-5730D4CC103F}" dt="2023-03-04T06:40:21.131" v="1752" actId="26606"/>
          <ac:picMkLst>
            <pc:docMk/>
            <pc:sldMk cId="3250728304" sldId="288"/>
            <ac:picMk id="20482" creationId="{16589BB7-8810-7BA6-7029-DD05A18F7155}"/>
          </ac:picMkLst>
        </pc:picChg>
      </pc:sldChg>
      <pc:sldChg chg="addSp delSp modSp new mod">
        <pc:chgData name="Madhu Varshan" userId="a31ad967-0d01-424a-abda-996ef52a0ae4" providerId="ADAL" clId="{DBA5441A-42C4-489F-9125-5730D4CC103F}" dt="2023-03-11T02:27:13.878" v="2166"/>
        <pc:sldMkLst>
          <pc:docMk/>
          <pc:sldMk cId="1923412720" sldId="289"/>
        </pc:sldMkLst>
        <pc:spChg chg="del">
          <ac:chgData name="Madhu Varshan" userId="a31ad967-0d01-424a-abda-996ef52a0ae4" providerId="ADAL" clId="{DBA5441A-42C4-489F-9125-5730D4CC103F}" dt="2023-03-09T13:56:38.179" v="1816" actId="478"/>
          <ac:spMkLst>
            <pc:docMk/>
            <pc:sldMk cId="1923412720" sldId="289"/>
            <ac:spMk id="2" creationId="{5D6AE555-613C-6891-8FB6-BAA0F061CDB0}"/>
          </ac:spMkLst>
        </pc:spChg>
        <pc:spChg chg="mod">
          <ac:chgData name="Madhu Varshan" userId="a31ad967-0d01-424a-abda-996ef52a0ae4" providerId="ADAL" clId="{DBA5441A-42C4-489F-9125-5730D4CC103F}" dt="2023-03-09T13:57:42.367" v="1819" actId="207"/>
          <ac:spMkLst>
            <pc:docMk/>
            <pc:sldMk cId="1923412720" sldId="289"/>
            <ac:spMk id="3" creationId="{F5F2A1D0-6FC7-E8F7-7FF9-444959A8F525}"/>
          </ac:spMkLst>
        </pc:spChg>
        <pc:spChg chg="mod">
          <ac:chgData name="Madhu Varshan" userId="a31ad967-0d01-424a-abda-996ef52a0ae4" providerId="ADAL" clId="{DBA5441A-42C4-489F-9125-5730D4CC103F}" dt="2023-03-11T02:27:13.878" v="2166"/>
          <ac:spMkLst>
            <pc:docMk/>
            <pc:sldMk cId="1923412720" sldId="289"/>
            <ac:spMk id="4" creationId="{FA8613EB-2FE9-2FDF-80A3-922BBF514C1B}"/>
          </ac:spMkLst>
        </pc:spChg>
        <pc:spChg chg="mod">
          <ac:chgData name="Madhu Varshan" userId="a31ad967-0d01-424a-abda-996ef52a0ae4" providerId="ADAL" clId="{DBA5441A-42C4-489F-9125-5730D4CC103F}" dt="2023-03-09T13:57:47.541" v="1820" actId="207"/>
          <ac:spMkLst>
            <pc:docMk/>
            <pc:sldMk cId="1923412720" sldId="289"/>
            <ac:spMk id="5" creationId="{CA03FAA2-8998-1954-88CF-C1DD1E02964A}"/>
          </ac:spMkLst>
        </pc:spChg>
        <pc:spChg chg="mod">
          <ac:chgData name="Madhu Varshan" userId="a31ad967-0d01-424a-abda-996ef52a0ae4" providerId="ADAL" clId="{DBA5441A-42C4-489F-9125-5730D4CC103F}" dt="2023-03-11T02:27:13.878" v="2166"/>
          <ac:spMkLst>
            <pc:docMk/>
            <pc:sldMk cId="1923412720" sldId="289"/>
            <ac:spMk id="6" creationId="{84923E74-EDAD-91F2-7A66-EA9D638336DD}"/>
          </ac:spMkLst>
        </pc:spChg>
        <pc:cxnChg chg="add mod">
          <ac:chgData name="Madhu Varshan" userId="a31ad967-0d01-424a-abda-996ef52a0ae4" providerId="ADAL" clId="{DBA5441A-42C4-489F-9125-5730D4CC103F}" dt="2023-03-09T13:58:42.704" v="1832" actId="13822"/>
          <ac:cxnSpMkLst>
            <pc:docMk/>
            <pc:sldMk cId="1923412720" sldId="289"/>
            <ac:cxnSpMk id="8" creationId="{FCD525FF-847D-056D-9B12-82E2961280C5}"/>
          </ac:cxnSpMkLst>
        </pc:cxnChg>
      </pc:sldChg>
      <pc:sldChg chg="addSp delSp modSp new mod setBg delDesignElem">
        <pc:chgData name="Madhu Varshan" userId="a31ad967-0d01-424a-abda-996ef52a0ae4" providerId="ADAL" clId="{DBA5441A-42C4-489F-9125-5730D4CC103F}" dt="2023-03-11T02:27:13.878" v="2166"/>
        <pc:sldMkLst>
          <pc:docMk/>
          <pc:sldMk cId="14334307" sldId="290"/>
        </pc:sldMkLst>
        <pc:spChg chg="del mod">
          <ac:chgData name="Madhu Varshan" userId="a31ad967-0d01-424a-abda-996ef52a0ae4" providerId="ADAL" clId="{DBA5441A-42C4-489F-9125-5730D4CC103F}" dt="2023-03-09T14:09:52.662" v="1842" actId="478"/>
          <ac:spMkLst>
            <pc:docMk/>
            <pc:sldMk cId="14334307" sldId="290"/>
            <ac:spMk id="2" creationId="{94272F5A-1531-6BF5-F7E4-4C437E812F93}"/>
          </ac:spMkLst>
        </pc:spChg>
        <pc:spChg chg="del">
          <ac:chgData name="Madhu Varshan" userId="a31ad967-0d01-424a-abda-996ef52a0ae4" providerId="ADAL" clId="{DBA5441A-42C4-489F-9125-5730D4CC103F}" dt="2023-03-09T14:07:40.225" v="1835"/>
          <ac:spMkLst>
            <pc:docMk/>
            <pc:sldMk cId="14334307" sldId="290"/>
            <ac:spMk id="3" creationId="{5183C482-239A-E54B-DA07-8DF4EDE9050A}"/>
          </ac:spMkLst>
        </pc:spChg>
        <pc:spChg chg="add del">
          <ac:chgData name="Madhu Varshan" userId="a31ad967-0d01-424a-abda-996ef52a0ae4" providerId="ADAL" clId="{DBA5441A-42C4-489F-9125-5730D4CC103F}" dt="2023-03-09T14:09:47.456" v="1841" actId="26606"/>
          <ac:spMkLst>
            <pc:docMk/>
            <pc:sldMk cId="14334307" sldId="290"/>
            <ac:spMk id="1033" creationId="{022BDE4A-8A20-4A69-9C5A-581C82036A4D}"/>
          </ac:spMkLst>
        </pc:spChg>
        <pc:spChg chg="add del">
          <ac:chgData name="Madhu Varshan" userId="a31ad967-0d01-424a-abda-996ef52a0ae4" providerId="ADAL" clId="{DBA5441A-42C4-489F-9125-5730D4CC103F}" dt="2023-03-09T14:09:56.785" v="1843" actId="26606"/>
          <ac:spMkLst>
            <pc:docMk/>
            <pc:sldMk cId="14334307" sldId="290"/>
            <ac:spMk id="1038" creationId="{99ED5833-B85B-4103-8A3B-CAB0308E6C15}"/>
          </ac:spMkLst>
        </pc:spChg>
        <pc:spChg chg="add del">
          <ac:chgData name="Madhu Varshan" userId="a31ad967-0d01-424a-abda-996ef52a0ae4" providerId="ADAL" clId="{DBA5441A-42C4-489F-9125-5730D4CC103F}" dt="2023-03-11T02:27:13.878" v="2166"/>
          <ac:spMkLst>
            <pc:docMk/>
            <pc:sldMk cId="14334307" sldId="290"/>
            <ac:spMk id="1043" creationId="{2F19B711-C590-44D1-9AA8-9F143B0ED58A}"/>
          </ac:spMkLst>
        </pc:spChg>
        <pc:spChg chg="add del">
          <ac:chgData name="Madhu Varshan" userId="a31ad967-0d01-424a-abda-996ef52a0ae4" providerId="ADAL" clId="{DBA5441A-42C4-489F-9125-5730D4CC103F}" dt="2023-03-11T02:27:13.878" v="2166"/>
          <ac:spMkLst>
            <pc:docMk/>
            <pc:sldMk cId="14334307" sldId="290"/>
            <ac:spMk id="1045" creationId="{C0C79CF2-6A1C-4636-84CE-ABB2BE191D23}"/>
          </ac:spMkLst>
        </pc:spChg>
        <pc:spChg chg="add del">
          <ac:chgData name="Madhu Varshan" userId="a31ad967-0d01-424a-abda-996ef52a0ae4" providerId="ADAL" clId="{DBA5441A-42C4-489F-9125-5730D4CC103F}" dt="2023-03-11T02:27:13.878" v="2166"/>
          <ac:spMkLst>
            <pc:docMk/>
            <pc:sldMk cId="14334307" sldId="290"/>
            <ac:spMk id="1047" creationId="{7A5D17DF-AD65-402C-A95C-F13C770C9FCD}"/>
          </ac:spMkLst>
        </pc:spChg>
        <pc:picChg chg="add mod ord">
          <ac:chgData name="Madhu Varshan" userId="a31ad967-0d01-424a-abda-996ef52a0ae4" providerId="ADAL" clId="{DBA5441A-42C4-489F-9125-5730D4CC103F}" dt="2023-03-09T14:09:56.785" v="1843" actId="26606"/>
          <ac:picMkLst>
            <pc:docMk/>
            <pc:sldMk cId="14334307" sldId="290"/>
            <ac:picMk id="1026" creationId="{B4A8860F-337C-DC5F-5B08-A38E8ADBC2CD}"/>
          </ac:picMkLst>
        </pc:picChg>
        <pc:picChg chg="add mod ord">
          <ac:chgData name="Madhu Varshan" userId="a31ad967-0d01-424a-abda-996ef52a0ae4" providerId="ADAL" clId="{DBA5441A-42C4-489F-9125-5730D4CC103F}" dt="2023-03-09T14:09:56.785" v="1843" actId="26606"/>
          <ac:picMkLst>
            <pc:docMk/>
            <pc:sldMk cId="14334307" sldId="290"/>
            <ac:picMk id="1028" creationId="{5893745F-ECCA-2EBF-AB7D-3B9C2C75B803}"/>
          </ac:picMkLst>
        </pc:picChg>
      </pc:sldChg>
      <pc:sldChg chg="addSp delSp modSp new mod setBg">
        <pc:chgData name="Madhu Varshan" userId="a31ad967-0d01-424a-abda-996ef52a0ae4" providerId="ADAL" clId="{DBA5441A-42C4-489F-9125-5730D4CC103F}" dt="2023-03-09T14:24:06.674" v="1858" actId="26606"/>
        <pc:sldMkLst>
          <pc:docMk/>
          <pc:sldMk cId="1332449016" sldId="291"/>
        </pc:sldMkLst>
        <pc:spChg chg="del">
          <ac:chgData name="Madhu Varshan" userId="a31ad967-0d01-424a-abda-996ef52a0ae4" providerId="ADAL" clId="{DBA5441A-42C4-489F-9125-5730D4CC103F}" dt="2023-03-09T14:15:00.486" v="1848" actId="478"/>
          <ac:spMkLst>
            <pc:docMk/>
            <pc:sldMk cId="1332449016" sldId="291"/>
            <ac:spMk id="2" creationId="{5DF2136C-7B3E-5E24-4AFF-77A60DE8F0CD}"/>
          </ac:spMkLst>
        </pc:spChg>
        <pc:spChg chg="del">
          <ac:chgData name="Madhu Varshan" userId="a31ad967-0d01-424a-abda-996ef52a0ae4" providerId="ADAL" clId="{DBA5441A-42C4-489F-9125-5730D4CC103F}" dt="2023-03-09T14:15:03.453" v="1849" actId="478"/>
          <ac:spMkLst>
            <pc:docMk/>
            <pc:sldMk cId="1332449016" sldId="291"/>
            <ac:spMk id="3" creationId="{A225D440-E7C1-5382-EED1-AEEB1612DB57}"/>
          </ac:spMkLst>
        </pc:spChg>
        <pc:spChg chg="add del">
          <ac:chgData name="Madhu Varshan" userId="a31ad967-0d01-424a-abda-996ef52a0ae4" providerId="ADAL" clId="{DBA5441A-42C4-489F-9125-5730D4CC103F}" dt="2023-03-09T14:24:06.674" v="1858" actId="26606"/>
          <ac:spMkLst>
            <pc:docMk/>
            <pc:sldMk cId="1332449016" sldId="291"/>
            <ac:spMk id="2057" creationId="{A9F529C3-C941-49FD-8C67-82F134F64BDB}"/>
          </ac:spMkLst>
        </pc:spChg>
        <pc:spChg chg="add del">
          <ac:chgData name="Madhu Varshan" userId="a31ad967-0d01-424a-abda-996ef52a0ae4" providerId="ADAL" clId="{DBA5441A-42C4-489F-9125-5730D4CC103F}" dt="2023-03-09T14:24:06.674" v="1858" actId="26606"/>
          <ac:spMkLst>
            <pc:docMk/>
            <pc:sldMk cId="1332449016" sldId="291"/>
            <ac:spMk id="2059" creationId="{20586029-32A0-47E5-9AEC-AE3ABA6B94D0}"/>
          </ac:spMkLst>
        </pc:spChg>
        <pc:picChg chg="add mod">
          <ac:chgData name="Madhu Varshan" userId="a31ad967-0d01-424a-abda-996ef52a0ae4" providerId="ADAL" clId="{DBA5441A-42C4-489F-9125-5730D4CC103F}" dt="2023-03-09T14:24:06.674" v="1858" actId="26606"/>
          <ac:picMkLst>
            <pc:docMk/>
            <pc:sldMk cId="1332449016" sldId="291"/>
            <ac:picMk id="2050" creationId="{22A7D7A7-C2F6-C2B7-0785-478FF5E5EEDB}"/>
          </ac:picMkLst>
        </pc:picChg>
        <pc:picChg chg="add del mod">
          <ac:chgData name="Madhu Varshan" userId="a31ad967-0d01-424a-abda-996ef52a0ae4" providerId="ADAL" clId="{DBA5441A-42C4-489F-9125-5730D4CC103F}" dt="2023-03-09T14:20:12.956" v="1855" actId="478"/>
          <ac:picMkLst>
            <pc:docMk/>
            <pc:sldMk cId="1332449016" sldId="291"/>
            <ac:picMk id="2052" creationId="{C7A3C6A0-83EE-6F96-2F7F-FB6097594236}"/>
          </ac:picMkLst>
        </pc:picChg>
        <pc:picChg chg="add mod">
          <ac:chgData name="Madhu Varshan" userId="a31ad967-0d01-424a-abda-996ef52a0ae4" providerId="ADAL" clId="{DBA5441A-42C4-489F-9125-5730D4CC103F}" dt="2023-03-09T14:24:06.674" v="1858" actId="26606"/>
          <ac:picMkLst>
            <pc:docMk/>
            <pc:sldMk cId="1332449016" sldId="291"/>
            <ac:picMk id="2054" creationId="{68122B27-B952-E191-C462-DBC5DDAEDACD}"/>
          </ac:picMkLst>
        </pc:picChg>
        <pc:cxnChg chg="add del">
          <ac:chgData name="Madhu Varshan" userId="a31ad967-0d01-424a-abda-996ef52a0ae4" providerId="ADAL" clId="{DBA5441A-42C4-489F-9125-5730D4CC103F}" dt="2023-03-09T14:24:06.674" v="1858" actId="26606"/>
          <ac:cxnSpMkLst>
            <pc:docMk/>
            <pc:sldMk cId="1332449016" sldId="291"/>
            <ac:cxnSpMk id="2061" creationId="{8C730EAB-A532-4295-A302-FB4B90DB9F5E}"/>
          </ac:cxnSpMkLst>
        </pc:cxnChg>
      </pc:sldChg>
      <pc:sldChg chg="addSp delSp modSp new mod setBg delDesignElem">
        <pc:chgData name="Madhu Varshan" userId="a31ad967-0d01-424a-abda-996ef52a0ae4" providerId="ADAL" clId="{DBA5441A-42C4-489F-9125-5730D4CC103F}" dt="2023-03-11T02:27:13.878" v="2166"/>
        <pc:sldMkLst>
          <pc:docMk/>
          <pc:sldMk cId="1012979334" sldId="292"/>
        </pc:sldMkLst>
        <pc:spChg chg="del mod">
          <ac:chgData name="Madhu Varshan" userId="a31ad967-0d01-424a-abda-996ef52a0ae4" providerId="ADAL" clId="{DBA5441A-42C4-489F-9125-5730D4CC103F}" dt="2023-03-09T14:39:30.181" v="1883" actId="26606"/>
          <ac:spMkLst>
            <pc:docMk/>
            <pc:sldMk cId="1012979334" sldId="292"/>
            <ac:spMk id="2" creationId="{824F93FD-8F98-74E1-1A4C-94B7F50EFE80}"/>
          </ac:spMkLst>
        </pc:spChg>
        <pc:spChg chg="del">
          <ac:chgData name="Madhu Varshan" userId="a31ad967-0d01-424a-abda-996ef52a0ae4" providerId="ADAL" clId="{DBA5441A-42C4-489F-9125-5730D4CC103F}" dt="2023-03-09T14:39:02.314" v="1878"/>
          <ac:spMkLst>
            <pc:docMk/>
            <pc:sldMk cId="1012979334" sldId="292"/>
            <ac:spMk id="3" creationId="{57333865-7984-26F8-2A9D-25A8C0DBDE27}"/>
          </ac:spMkLst>
        </pc:spChg>
        <pc:spChg chg="add del mod">
          <ac:chgData name="Madhu Varshan" userId="a31ad967-0d01-424a-abda-996ef52a0ae4" providerId="ADAL" clId="{DBA5441A-42C4-489F-9125-5730D4CC103F}" dt="2023-03-09T14:39:12.335" v="1879"/>
          <ac:spMkLst>
            <pc:docMk/>
            <pc:sldMk cId="1012979334" sldId="292"/>
            <ac:spMk id="4" creationId="{CC5381EF-3F00-9DCB-BB17-9F85500B7077}"/>
          </ac:spMkLst>
        </pc:spChg>
        <pc:spChg chg="add mod">
          <ac:chgData name="Madhu Varshan" userId="a31ad967-0d01-424a-abda-996ef52a0ae4" providerId="ADAL" clId="{DBA5441A-42C4-489F-9125-5730D4CC103F}" dt="2023-03-09T14:52:47.616" v="1917" actId="207"/>
          <ac:spMkLst>
            <pc:docMk/>
            <pc:sldMk cId="1012979334" sldId="292"/>
            <ac:spMk id="5" creationId="{562854A9-A7B6-E326-FDEA-F7F16FB48A8B}"/>
          </ac:spMkLst>
        </pc:spChg>
        <pc:spChg chg="add mod">
          <ac:chgData name="Madhu Varshan" userId="a31ad967-0d01-424a-abda-996ef52a0ae4" providerId="ADAL" clId="{DBA5441A-42C4-489F-9125-5730D4CC103F}" dt="2023-03-09T14:44:42.308" v="1896" actId="11529"/>
          <ac:spMkLst>
            <pc:docMk/>
            <pc:sldMk cId="1012979334" sldId="292"/>
            <ac:spMk id="6" creationId="{BFE7680D-2BFA-1838-C60B-0A3C0FF7393D}"/>
          </ac:spMkLst>
        </pc:spChg>
        <pc:spChg chg="add mod">
          <ac:chgData name="Madhu Varshan" userId="a31ad967-0d01-424a-abda-996ef52a0ae4" providerId="ADAL" clId="{DBA5441A-42C4-489F-9125-5730D4CC103F}" dt="2023-03-09T14:45:18.499" v="1914" actId="1038"/>
          <ac:spMkLst>
            <pc:docMk/>
            <pc:sldMk cId="1012979334" sldId="292"/>
            <ac:spMk id="7" creationId="{C1B68506-55AA-41C2-70F0-791F29711442}"/>
          </ac:spMkLst>
        </pc:spChg>
        <pc:spChg chg="add del">
          <ac:chgData name="Madhu Varshan" userId="a31ad967-0d01-424a-abda-996ef52a0ae4" providerId="ADAL" clId="{DBA5441A-42C4-489F-9125-5730D4CC103F}" dt="2023-03-09T14:39:30.178" v="1882" actId="26606"/>
          <ac:spMkLst>
            <pc:docMk/>
            <pc:sldMk cId="1012979334" sldId="292"/>
            <ac:spMk id="3080" creationId="{3A17B5C3-93BE-6127-226E-B6542B598E0E}"/>
          </ac:spMkLst>
        </pc:spChg>
        <pc:spChg chg="add del">
          <ac:chgData name="Madhu Varshan" userId="a31ad967-0d01-424a-abda-996ef52a0ae4" providerId="ADAL" clId="{DBA5441A-42C4-489F-9125-5730D4CC103F}" dt="2023-03-09T14:43:38.354" v="1890" actId="26606"/>
          <ac:spMkLst>
            <pc:docMk/>
            <pc:sldMk cId="1012979334" sldId="292"/>
            <ac:spMk id="3081" creationId="{0B761509-3B9A-49A6-A84B-C3D86811697D}"/>
          </ac:spMkLst>
        </pc:spChg>
        <pc:spChg chg="add del">
          <ac:chgData name="Madhu Varshan" userId="a31ad967-0d01-424a-abda-996ef52a0ae4" providerId="ADAL" clId="{DBA5441A-42C4-489F-9125-5730D4CC103F}" dt="2023-03-09T14:39:30.178" v="1882" actId="26606"/>
          <ac:spMkLst>
            <pc:docMk/>
            <pc:sldMk cId="1012979334" sldId="292"/>
            <ac:spMk id="3083" creationId="{2B97F24A-32CE-4C1C-A50D-3016B394DCFB}"/>
          </ac:spMkLst>
        </pc:spChg>
        <pc:spChg chg="add del">
          <ac:chgData name="Madhu Varshan" userId="a31ad967-0d01-424a-abda-996ef52a0ae4" providerId="ADAL" clId="{DBA5441A-42C4-489F-9125-5730D4CC103F}" dt="2023-03-09T14:39:30.178" v="1882" actId="26606"/>
          <ac:spMkLst>
            <pc:docMk/>
            <pc:sldMk cId="1012979334" sldId="292"/>
            <ac:spMk id="3085" creationId="{CD8B4F24-440B-49E9-B85D-733523DC064B}"/>
          </ac:spMkLst>
        </pc:spChg>
        <pc:spChg chg="add del">
          <ac:chgData name="Madhu Varshan" userId="a31ad967-0d01-424a-abda-996ef52a0ae4" providerId="ADAL" clId="{DBA5441A-42C4-489F-9125-5730D4CC103F}" dt="2023-03-09T14:43:38.354" v="1890" actId="26606"/>
          <ac:spMkLst>
            <pc:docMk/>
            <pc:sldMk cId="1012979334" sldId="292"/>
            <ac:spMk id="3088" creationId="{91DE43FD-EB47-414A-B0AB-169B0FFFA527}"/>
          </ac:spMkLst>
        </pc:spChg>
        <pc:spChg chg="add del">
          <ac:chgData name="Madhu Varshan" userId="a31ad967-0d01-424a-abda-996ef52a0ae4" providerId="ADAL" clId="{DBA5441A-42C4-489F-9125-5730D4CC103F}" dt="2023-03-09T14:43:38.351" v="1889" actId="26606"/>
          <ac:spMkLst>
            <pc:docMk/>
            <pc:sldMk cId="1012979334" sldId="292"/>
            <ac:spMk id="3093" creationId="{59641D8A-891B-4F6F-9E63-2FA79556C07F}"/>
          </ac:spMkLst>
        </pc:spChg>
        <pc:spChg chg="add del">
          <ac:chgData name="Madhu Varshan" userId="a31ad967-0d01-424a-abda-996ef52a0ae4" providerId="ADAL" clId="{DBA5441A-42C4-489F-9125-5730D4CC103F}" dt="2023-03-11T02:27:13.878" v="2166"/>
          <ac:spMkLst>
            <pc:docMk/>
            <pc:sldMk cId="1012979334" sldId="292"/>
            <ac:spMk id="3094" creationId="{9E90EB45-EEE9-4563-8179-65EF62AE0978}"/>
          </ac:spMkLst>
        </pc:spChg>
        <pc:spChg chg="add del">
          <ac:chgData name="Madhu Varshan" userId="a31ad967-0d01-424a-abda-996ef52a0ae4" providerId="ADAL" clId="{DBA5441A-42C4-489F-9125-5730D4CC103F}" dt="2023-03-09T14:43:38.351" v="1889" actId="26606"/>
          <ac:spMkLst>
            <pc:docMk/>
            <pc:sldMk cId="1012979334" sldId="292"/>
            <ac:spMk id="3096" creationId="{0AAD52C3-F510-4AD2-8B1D-7D8A574BA0F3}"/>
          </ac:spMkLst>
        </pc:spChg>
        <pc:spChg chg="add del">
          <ac:chgData name="Madhu Varshan" userId="a31ad967-0d01-424a-abda-996ef52a0ae4" providerId="ADAL" clId="{DBA5441A-42C4-489F-9125-5730D4CC103F}" dt="2023-03-11T02:27:13.878" v="2166"/>
          <ac:spMkLst>
            <pc:docMk/>
            <pc:sldMk cId="1012979334" sldId="292"/>
            <ac:spMk id="3098" creationId="{23D0EF74-AD1E-4FD9-914D-8EC9058EBBA3}"/>
          </ac:spMkLst>
        </pc:spChg>
        <pc:grpChg chg="add del">
          <ac:chgData name="Madhu Varshan" userId="a31ad967-0d01-424a-abda-996ef52a0ae4" providerId="ADAL" clId="{DBA5441A-42C4-489F-9125-5730D4CC103F}" dt="2023-03-09T14:43:38.354" v="1890" actId="26606"/>
          <ac:grpSpMkLst>
            <pc:docMk/>
            <pc:sldMk cId="1012979334" sldId="292"/>
            <ac:grpSpMk id="3089" creationId="{58495BCC-CE77-4CC2-952E-846F41119FD5}"/>
          </ac:grpSpMkLst>
        </pc:grpChg>
        <pc:picChg chg="add mod ord">
          <ac:chgData name="Madhu Varshan" userId="a31ad967-0d01-424a-abda-996ef52a0ae4" providerId="ADAL" clId="{DBA5441A-42C4-489F-9125-5730D4CC103F}" dt="2023-03-09T14:45:04.255" v="1904" actId="1076"/>
          <ac:picMkLst>
            <pc:docMk/>
            <pc:sldMk cId="1012979334" sldId="292"/>
            <ac:picMk id="3076" creationId="{497D3FF3-AD8E-3E87-0E24-AA12BA925DBE}"/>
          </ac:picMkLst>
        </pc:picChg>
        <pc:picChg chg="add mod">
          <ac:chgData name="Madhu Varshan" userId="a31ad967-0d01-424a-abda-996ef52a0ae4" providerId="ADAL" clId="{DBA5441A-42C4-489F-9125-5730D4CC103F}" dt="2023-03-09T14:44:24.418" v="1892" actId="27614"/>
          <ac:picMkLst>
            <pc:docMk/>
            <pc:sldMk cId="1012979334" sldId="292"/>
            <ac:picMk id="3078" creationId="{4AB2C979-8901-E1B9-58E2-B91FC0FEFDBB}"/>
          </ac:picMkLst>
        </pc:picChg>
      </pc:sldChg>
      <pc:sldChg chg="addSp delSp modSp new mod setBg">
        <pc:chgData name="Madhu Varshan" userId="a31ad967-0d01-424a-abda-996ef52a0ae4" providerId="ADAL" clId="{DBA5441A-42C4-489F-9125-5730D4CC103F}" dt="2023-03-09T15:00:31.984" v="1926" actId="26606"/>
        <pc:sldMkLst>
          <pc:docMk/>
          <pc:sldMk cId="3373793163" sldId="293"/>
        </pc:sldMkLst>
        <pc:spChg chg="del">
          <ac:chgData name="Madhu Varshan" userId="a31ad967-0d01-424a-abda-996ef52a0ae4" providerId="ADAL" clId="{DBA5441A-42C4-489F-9125-5730D4CC103F}" dt="2023-03-09T15:00:10.304" v="1923" actId="478"/>
          <ac:spMkLst>
            <pc:docMk/>
            <pc:sldMk cId="3373793163" sldId="293"/>
            <ac:spMk id="2" creationId="{BA86A9D0-E635-6D01-A2CB-990A64075903}"/>
          </ac:spMkLst>
        </pc:spChg>
        <pc:spChg chg="del">
          <ac:chgData name="Madhu Varshan" userId="a31ad967-0d01-424a-abda-996ef52a0ae4" providerId="ADAL" clId="{DBA5441A-42C4-489F-9125-5730D4CC103F}" dt="2023-03-09T15:00:24.279" v="1924" actId="478"/>
          <ac:spMkLst>
            <pc:docMk/>
            <pc:sldMk cId="3373793163" sldId="293"/>
            <ac:spMk id="3" creationId="{1221FA22-5E1D-D059-B6B6-154D0A3DFAA7}"/>
          </ac:spMkLst>
        </pc:spChg>
        <pc:spChg chg="add del">
          <ac:chgData name="Madhu Varshan" userId="a31ad967-0d01-424a-abda-996ef52a0ae4" providerId="ADAL" clId="{DBA5441A-42C4-489F-9125-5730D4CC103F}" dt="2023-03-09T15:00:31.984" v="1926" actId="26606"/>
          <ac:spMkLst>
            <pc:docMk/>
            <pc:sldMk cId="3373793163" sldId="293"/>
            <ac:spMk id="4103" creationId="{32BC26D8-82FB-445E-AA49-62A77D7C1EE0}"/>
          </ac:spMkLst>
        </pc:spChg>
        <pc:spChg chg="add del">
          <ac:chgData name="Madhu Varshan" userId="a31ad967-0d01-424a-abda-996ef52a0ae4" providerId="ADAL" clId="{DBA5441A-42C4-489F-9125-5730D4CC103F}" dt="2023-03-09T15:00:31.984" v="1926" actId="26606"/>
          <ac:spMkLst>
            <pc:docMk/>
            <pc:sldMk cId="3373793163" sldId="293"/>
            <ac:spMk id="4105" creationId="{CB44330D-EA18-4254-AA95-EB49948539B8}"/>
          </ac:spMkLst>
        </pc:spChg>
        <pc:picChg chg="add mod">
          <ac:chgData name="Madhu Varshan" userId="a31ad967-0d01-424a-abda-996ef52a0ae4" providerId="ADAL" clId="{DBA5441A-42C4-489F-9125-5730D4CC103F}" dt="2023-03-09T15:00:31.984" v="1926" actId="26606"/>
          <ac:picMkLst>
            <pc:docMk/>
            <pc:sldMk cId="3373793163" sldId="293"/>
            <ac:picMk id="4098" creationId="{B60043D4-9654-FDD7-1520-EFF8C1E9342B}"/>
          </ac:picMkLst>
        </pc:picChg>
      </pc:sldChg>
      <pc:sldChg chg="addSp delSp modSp new mod setBg delDesignElem">
        <pc:chgData name="Madhu Varshan" userId="a31ad967-0d01-424a-abda-996ef52a0ae4" providerId="ADAL" clId="{DBA5441A-42C4-489F-9125-5730D4CC103F}" dt="2023-03-11T02:27:13.878" v="2166"/>
        <pc:sldMkLst>
          <pc:docMk/>
          <pc:sldMk cId="1950044599" sldId="294"/>
        </pc:sldMkLst>
        <pc:spChg chg="del">
          <ac:chgData name="Madhu Varshan" userId="a31ad967-0d01-424a-abda-996ef52a0ae4" providerId="ADAL" clId="{DBA5441A-42C4-489F-9125-5730D4CC103F}" dt="2023-03-11T01:50:02.705" v="1937" actId="26606"/>
          <ac:spMkLst>
            <pc:docMk/>
            <pc:sldMk cId="1950044599" sldId="294"/>
            <ac:spMk id="2" creationId="{EF3CFF14-17AD-E2BC-2929-8D2C664DED70}"/>
          </ac:spMkLst>
        </pc:spChg>
        <pc:spChg chg="del">
          <ac:chgData name="Madhu Varshan" userId="a31ad967-0d01-424a-abda-996ef52a0ae4" providerId="ADAL" clId="{DBA5441A-42C4-489F-9125-5730D4CC103F}" dt="2023-03-11T01:50:02.705" v="1937" actId="26606"/>
          <ac:spMkLst>
            <pc:docMk/>
            <pc:sldMk cId="1950044599" sldId="294"/>
            <ac:spMk id="3" creationId="{F149E961-3944-8F35-8190-865D354E3D07}"/>
          </ac:spMkLst>
        </pc:spChg>
        <pc:spChg chg="add del">
          <ac:chgData name="Madhu Varshan" userId="a31ad967-0d01-424a-abda-996ef52a0ae4" providerId="ADAL" clId="{DBA5441A-42C4-489F-9125-5730D4CC103F}" dt="2023-03-11T02:27:13.878" v="2166"/>
          <ac:spMkLst>
            <pc:docMk/>
            <pc:sldMk cId="1950044599" sldId="294"/>
            <ac:spMk id="5127" creationId="{32BC26D8-82FB-445E-AA49-62A77D7C1EE0}"/>
          </ac:spMkLst>
        </pc:spChg>
        <pc:spChg chg="add del">
          <ac:chgData name="Madhu Varshan" userId="a31ad967-0d01-424a-abda-996ef52a0ae4" providerId="ADAL" clId="{DBA5441A-42C4-489F-9125-5730D4CC103F}" dt="2023-03-11T02:27:13.878" v="2166"/>
          <ac:spMkLst>
            <pc:docMk/>
            <pc:sldMk cId="1950044599" sldId="294"/>
            <ac:spMk id="5129" creationId="{CB44330D-EA18-4254-AA95-EB49948539B8}"/>
          </ac:spMkLst>
        </pc:spChg>
        <pc:picChg chg="add mod">
          <ac:chgData name="Madhu Varshan" userId="a31ad967-0d01-424a-abda-996ef52a0ae4" providerId="ADAL" clId="{DBA5441A-42C4-489F-9125-5730D4CC103F}" dt="2023-03-11T01:50:02.705" v="1937" actId="26606"/>
          <ac:picMkLst>
            <pc:docMk/>
            <pc:sldMk cId="1950044599" sldId="294"/>
            <ac:picMk id="5122" creationId="{4793CD35-7835-07B6-4D19-7CE4EC0C7189}"/>
          </ac:picMkLst>
        </pc:picChg>
      </pc:sldChg>
      <pc:sldChg chg="new del ord">
        <pc:chgData name="Madhu Varshan" userId="a31ad967-0d01-424a-abda-996ef52a0ae4" providerId="ADAL" clId="{DBA5441A-42C4-489F-9125-5730D4CC103F}" dt="2023-03-11T02:11:52.581" v="1944" actId="47"/>
        <pc:sldMkLst>
          <pc:docMk/>
          <pc:sldMk cId="468694556" sldId="295"/>
        </pc:sldMkLst>
      </pc:sldChg>
      <pc:sldChg chg="new del">
        <pc:chgData name="Madhu Varshan" userId="a31ad967-0d01-424a-abda-996ef52a0ae4" providerId="ADAL" clId="{DBA5441A-42C4-489F-9125-5730D4CC103F}" dt="2023-03-11T02:11:45.908" v="1942" actId="680"/>
        <pc:sldMkLst>
          <pc:docMk/>
          <pc:sldMk cId="2412895054" sldId="296"/>
        </pc:sldMkLst>
      </pc:sldChg>
      <pc:sldChg chg="addSp delSp modSp new del mod setBg delDesignElem">
        <pc:chgData name="Madhu Varshan" userId="a31ad967-0d01-424a-abda-996ef52a0ae4" providerId="ADAL" clId="{DBA5441A-42C4-489F-9125-5730D4CC103F}" dt="2023-03-11T02:29:27.417" v="2194" actId="47"/>
        <pc:sldMkLst>
          <pc:docMk/>
          <pc:sldMk cId="2717390977" sldId="296"/>
        </pc:sldMkLst>
        <pc:spChg chg="mod">
          <ac:chgData name="Madhu Varshan" userId="a31ad967-0d01-424a-abda-996ef52a0ae4" providerId="ADAL" clId="{DBA5441A-42C4-489F-9125-5730D4CC103F}" dt="2023-03-11T02:23:34.709" v="2062" actId="26606"/>
          <ac:spMkLst>
            <pc:docMk/>
            <pc:sldMk cId="2717390977" sldId="296"/>
            <ac:spMk id="2" creationId="{038B9FC9-9A49-A098-34CA-469BB410E39D}"/>
          </ac:spMkLst>
        </pc:spChg>
        <pc:spChg chg="del">
          <ac:chgData name="Madhu Varshan" userId="a31ad967-0d01-424a-abda-996ef52a0ae4" providerId="ADAL" clId="{DBA5441A-42C4-489F-9125-5730D4CC103F}" dt="2023-03-11T02:12:35.711" v="1966" actId="478"/>
          <ac:spMkLst>
            <pc:docMk/>
            <pc:sldMk cId="2717390977" sldId="296"/>
            <ac:spMk id="3" creationId="{35467E46-D119-7BB4-1B27-01E33C0823F6}"/>
          </ac:spMkLst>
        </pc:spChg>
        <pc:spChg chg="add del">
          <ac:chgData name="Madhu Varshan" userId="a31ad967-0d01-424a-abda-996ef52a0ae4" providerId="ADAL" clId="{DBA5441A-42C4-489F-9125-5730D4CC103F}" dt="2023-03-11T02:23:34.709" v="2062" actId="26606"/>
          <ac:spMkLst>
            <pc:docMk/>
            <pc:sldMk cId="2717390977" sldId="296"/>
            <ac:spMk id="16" creationId="{FB33DC6A-1F1C-4A06-834E-CFF88F1C0BB9}"/>
          </ac:spMkLst>
        </pc:spChg>
        <pc:spChg chg="add del">
          <ac:chgData name="Madhu Varshan" userId="a31ad967-0d01-424a-abda-996ef52a0ae4" providerId="ADAL" clId="{DBA5441A-42C4-489F-9125-5730D4CC103F}" dt="2023-03-11T02:23:34.709" v="2062" actId="26606"/>
          <ac:spMkLst>
            <pc:docMk/>
            <pc:sldMk cId="2717390977" sldId="296"/>
            <ac:spMk id="18" creationId="{0FE1D5CF-87B8-4A8A-AD3C-01D06A60769B}"/>
          </ac:spMkLst>
        </pc:spChg>
        <pc:spChg chg="add del">
          <ac:chgData name="Madhu Varshan" userId="a31ad967-0d01-424a-abda-996ef52a0ae4" providerId="ADAL" clId="{DBA5441A-42C4-489F-9125-5730D4CC103F}" dt="2023-03-11T02:23:34.709" v="2062" actId="26606"/>
          <ac:spMkLst>
            <pc:docMk/>
            <pc:sldMk cId="2717390977" sldId="296"/>
            <ac:spMk id="20" creationId="{60926200-45C2-41E9-839F-31CD5FE4CD59}"/>
          </ac:spMkLst>
        </pc:spChg>
        <pc:spChg chg="add del">
          <ac:chgData name="Madhu Varshan" userId="a31ad967-0d01-424a-abda-996ef52a0ae4" providerId="ADAL" clId="{DBA5441A-42C4-489F-9125-5730D4CC103F}" dt="2023-03-11T02:23:34.709" v="2062" actId="26606"/>
          <ac:spMkLst>
            <pc:docMk/>
            <pc:sldMk cId="2717390977" sldId="296"/>
            <ac:spMk id="22" creationId="{AF2F604E-43BE-4DC3-B983-E071523364F8}"/>
          </ac:spMkLst>
        </pc:spChg>
        <pc:spChg chg="add del">
          <ac:chgData name="Madhu Varshan" userId="a31ad967-0d01-424a-abda-996ef52a0ae4" providerId="ADAL" clId="{DBA5441A-42C4-489F-9125-5730D4CC103F}" dt="2023-03-11T02:23:34.709" v="2062" actId="26606"/>
          <ac:spMkLst>
            <pc:docMk/>
            <pc:sldMk cId="2717390977" sldId="296"/>
            <ac:spMk id="24" creationId="{08C9B587-E65E-4B52-B37C-ABEBB6E87928}"/>
          </ac:spMkLst>
        </pc:spChg>
        <pc:spChg chg="add del">
          <ac:chgData name="Madhu Varshan" userId="a31ad967-0d01-424a-abda-996ef52a0ae4" providerId="ADAL" clId="{DBA5441A-42C4-489F-9125-5730D4CC103F}" dt="2023-03-11T02:27:13.878" v="2166"/>
          <ac:spMkLst>
            <pc:docMk/>
            <pc:sldMk cId="2717390977" sldId="296"/>
            <ac:spMk id="29" creationId="{A29398BB-6F62-472B-88B2-8D942FEBFB20}"/>
          </ac:spMkLst>
        </pc:spChg>
        <pc:spChg chg="add del">
          <ac:chgData name="Madhu Varshan" userId="a31ad967-0d01-424a-abda-996ef52a0ae4" providerId="ADAL" clId="{DBA5441A-42C4-489F-9125-5730D4CC103F}" dt="2023-03-11T02:27:13.878" v="2166"/>
          <ac:spMkLst>
            <pc:docMk/>
            <pc:sldMk cId="2717390977" sldId="296"/>
            <ac:spMk id="31" creationId="{4450A9B2-8DA9-4DCD-AB4A-1EEABC359D4C}"/>
          </ac:spMkLst>
        </pc:spChg>
        <pc:picChg chg="add del mod">
          <ac:chgData name="Madhu Varshan" userId="a31ad967-0d01-424a-abda-996ef52a0ae4" providerId="ADAL" clId="{DBA5441A-42C4-489F-9125-5730D4CC103F}" dt="2023-03-11T02:21:14.870" v="1994" actId="478"/>
          <ac:picMkLst>
            <pc:docMk/>
            <pc:sldMk cId="2717390977" sldId="296"/>
            <ac:picMk id="5" creationId="{EE529408-13A7-BC4E-93A2-3F175401BE12}"/>
          </ac:picMkLst>
        </pc:picChg>
        <pc:picChg chg="add del mod">
          <ac:chgData name="Madhu Varshan" userId="a31ad967-0d01-424a-abda-996ef52a0ae4" providerId="ADAL" clId="{DBA5441A-42C4-489F-9125-5730D4CC103F}" dt="2023-03-11T02:21:14.870" v="1994" actId="478"/>
          <ac:picMkLst>
            <pc:docMk/>
            <pc:sldMk cId="2717390977" sldId="296"/>
            <ac:picMk id="7" creationId="{60FE8AC7-CCF5-45AE-931E-220C72D95913}"/>
          </ac:picMkLst>
        </pc:picChg>
        <pc:picChg chg="add mod ord">
          <ac:chgData name="Madhu Varshan" userId="a31ad967-0d01-424a-abda-996ef52a0ae4" providerId="ADAL" clId="{DBA5441A-42C4-489F-9125-5730D4CC103F}" dt="2023-03-11T02:23:34.709" v="2062" actId="26606"/>
          <ac:picMkLst>
            <pc:docMk/>
            <pc:sldMk cId="2717390977" sldId="296"/>
            <ac:picMk id="9" creationId="{7B4A410F-3A7E-CB24-7B9C-8B587E53D7E6}"/>
          </ac:picMkLst>
        </pc:picChg>
        <pc:picChg chg="add mod">
          <ac:chgData name="Madhu Varshan" userId="a31ad967-0d01-424a-abda-996ef52a0ae4" providerId="ADAL" clId="{DBA5441A-42C4-489F-9125-5730D4CC103F}" dt="2023-03-11T02:23:34.709" v="2062" actId="26606"/>
          <ac:picMkLst>
            <pc:docMk/>
            <pc:sldMk cId="2717390977" sldId="296"/>
            <ac:picMk id="11" creationId="{0B9909DF-A427-57CA-10C8-AB4331A0ACB8}"/>
          </ac:picMkLst>
        </pc:picChg>
        <pc:picChg chg="add mod">
          <ac:chgData name="Madhu Varshan" userId="a31ad967-0d01-424a-abda-996ef52a0ae4" providerId="ADAL" clId="{DBA5441A-42C4-489F-9125-5730D4CC103F}" dt="2023-03-11T02:23:34.709" v="2062" actId="26606"/>
          <ac:picMkLst>
            <pc:docMk/>
            <pc:sldMk cId="2717390977" sldId="296"/>
            <ac:picMk id="13" creationId="{CB7D4431-5DC0-0E10-43FA-9B67826DBF6F}"/>
          </ac:picMkLst>
        </pc:picChg>
      </pc:sldChg>
      <pc:sldChg chg="addSp delSp modSp new mod setBg setClrOvrMap">
        <pc:chgData name="Madhu Varshan" userId="a31ad967-0d01-424a-abda-996ef52a0ae4" providerId="ADAL" clId="{DBA5441A-42C4-489F-9125-5730D4CC103F}" dt="2023-03-11T02:29:04.078" v="2193" actId="122"/>
        <pc:sldMkLst>
          <pc:docMk/>
          <pc:sldMk cId="1588074419" sldId="297"/>
        </pc:sldMkLst>
        <pc:spChg chg="mod">
          <ac:chgData name="Madhu Varshan" userId="a31ad967-0d01-424a-abda-996ef52a0ae4" providerId="ADAL" clId="{DBA5441A-42C4-489F-9125-5730D4CC103F}" dt="2023-03-11T02:29:04.078" v="2193" actId="122"/>
          <ac:spMkLst>
            <pc:docMk/>
            <pc:sldMk cId="1588074419" sldId="297"/>
            <ac:spMk id="2" creationId="{9CC895AA-8C00-6EBF-EB3C-3E8CFF5EC556}"/>
          </ac:spMkLst>
        </pc:spChg>
        <pc:spChg chg="add del mod">
          <ac:chgData name="Madhu Varshan" userId="a31ad967-0d01-424a-abda-996ef52a0ae4" providerId="ADAL" clId="{DBA5441A-42C4-489F-9125-5730D4CC103F}" dt="2023-03-11T02:27:59.271" v="2181" actId="478"/>
          <ac:spMkLst>
            <pc:docMk/>
            <pc:sldMk cId="1588074419" sldId="297"/>
            <ac:spMk id="3" creationId="{39BF6B92-89ED-334F-485D-6B290BEECD5F}"/>
          </ac:spMkLst>
        </pc:spChg>
        <pc:spChg chg="add del">
          <ac:chgData name="Madhu Varshan" userId="a31ad967-0d01-424a-abda-996ef52a0ae4" providerId="ADAL" clId="{DBA5441A-42C4-489F-9125-5730D4CC103F}" dt="2023-03-11T02:28:05" v="2183" actId="26606"/>
          <ac:spMkLst>
            <pc:docMk/>
            <pc:sldMk cId="1588074419" sldId="297"/>
            <ac:spMk id="7" creationId="{50496C6C-A85F-426B-9ED1-3444166CE4E1}"/>
          </ac:spMkLst>
        </pc:spChg>
        <pc:picChg chg="add del mod">
          <ac:chgData name="Madhu Varshan" userId="a31ad967-0d01-424a-abda-996ef52a0ae4" providerId="ADAL" clId="{DBA5441A-42C4-489F-9125-5730D4CC103F}" dt="2023-03-11T02:27:12.424" v="2161"/>
          <ac:picMkLst>
            <pc:docMk/>
            <pc:sldMk cId="1588074419" sldId="297"/>
            <ac:picMk id="4" creationId="{AFA7E902-681B-558E-F2D6-6B9A899B2D89}"/>
          </ac:picMkLst>
        </pc:picChg>
        <pc:picChg chg="add del mod">
          <ac:chgData name="Madhu Varshan" userId="a31ad967-0d01-424a-abda-996ef52a0ae4" providerId="ADAL" clId="{DBA5441A-42C4-489F-9125-5730D4CC103F}" dt="2023-03-11T02:27:10.410" v="2157"/>
          <ac:picMkLst>
            <pc:docMk/>
            <pc:sldMk cId="1588074419" sldId="297"/>
            <ac:picMk id="5" creationId="{6DBA5EEC-B0C9-6B89-3609-784EC95B93DC}"/>
          </ac:picMkLst>
        </pc:picChg>
        <pc:picChg chg="add mod">
          <ac:chgData name="Madhu Varshan" userId="a31ad967-0d01-424a-abda-996ef52a0ae4" providerId="ADAL" clId="{DBA5441A-42C4-489F-9125-5730D4CC103F}" dt="2023-03-11T02:28:20.792" v="2186" actId="1076"/>
          <ac:picMkLst>
            <pc:docMk/>
            <pc:sldMk cId="1588074419" sldId="297"/>
            <ac:picMk id="6" creationId="{74512FE0-0F63-0BC3-53E0-6581BEE1E5CC}"/>
          </ac:picMkLst>
        </pc:picChg>
        <pc:picChg chg="add mod">
          <ac:chgData name="Madhu Varshan" userId="a31ad967-0d01-424a-abda-996ef52a0ae4" providerId="ADAL" clId="{DBA5441A-42C4-489F-9125-5730D4CC103F}" dt="2023-03-11T02:28:39.464" v="2189" actId="1076"/>
          <ac:picMkLst>
            <pc:docMk/>
            <pc:sldMk cId="1588074419" sldId="297"/>
            <ac:picMk id="8" creationId="{1A79A7C6-A07B-F4F7-7A51-2A1A3057CF5A}"/>
          </ac:picMkLst>
        </pc:picChg>
        <pc:picChg chg="add mod">
          <ac:chgData name="Madhu Varshan" userId="a31ad967-0d01-424a-abda-996ef52a0ae4" providerId="ADAL" clId="{DBA5441A-42C4-489F-9125-5730D4CC103F}" dt="2023-03-11T02:28:52.345" v="2192" actId="1076"/>
          <ac:picMkLst>
            <pc:docMk/>
            <pc:sldMk cId="1588074419" sldId="297"/>
            <ac:picMk id="10" creationId="{D776F529-0AB0-B17D-1B9B-BE906591D9BB}"/>
          </ac:picMkLst>
        </pc:picChg>
        <pc:picChg chg="add del">
          <ac:chgData name="Madhu Varshan" userId="a31ad967-0d01-424a-abda-996ef52a0ae4" providerId="ADAL" clId="{DBA5441A-42C4-489F-9125-5730D4CC103F}" dt="2023-03-11T02:28:05" v="2183" actId="26606"/>
          <ac:picMkLst>
            <pc:docMk/>
            <pc:sldMk cId="1588074419" sldId="297"/>
            <ac:picMk id="11" creationId="{D912EF34-0253-41FD-9940-D8FBB7DE74B1}"/>
          </ac:picMkLst>
        </pc:picChg>
        <pc:cxnChg chg="add del">
          <ac:chgData name="Madhu Varshan" userId="a31ad967-0d01-424a-abda-996ef52a0ae4" providerId="ADAL" clId="{DBA5441A-42C4-489F-9125-5730D4CC103F}" dt="2023-03-11T02:28:05" v="2183" actId="26606"/>
          <ac:cxnSpMkLst>
            <pc:docMk/>
            <pc:sldMk cId="1588074419" sldId="297"/>
            <ac:cxnSpMk id="9" creationId="{AD0EF22F-5D3C-4240-8C32-1B20803E5A89}"/>
          </ac:cxnSpMkLst>
        </pc:cxnChg>
      </pc:sldChg>
      <pc:sldChg chg="new del">
        <pc:chgData name="Madhu Varshan" userId="a31ad967-0d01-424a-abda-996ef52a0ae4" providerId="ADAL" clId="{DBA5441A-42C4-489F-9125-5730D4CC103F}" dt="2023-03-11T02:38:27.660" v="2210" actId="47"/>
        <pc:sldMkLst>
          <pc:docMk/>
          <pc:sldMk cId="1183105103" sldId="298"/>
        </pc:sldMkLst>
      </pc:sldChg>
      <pc:sldChg chg="new del">
        <pc:chgData name="Madhu Varshan" userId="a31ad967-0d01-424a-abda-996ef52a0ae4" providerId="ADAL" clId="{DBA5441A-42C4-489F-9125-5730D4CC103F}" dt="2023-03-11T03:04:54.560" v="2212" actId="47"/>
        <pc:sldMkLst>
          <pc:docMk/>
          <pc:sldMk cId="1656168484" sldId="298"/>
        </pc:sldMkLst>
      </pc:sldChg>
      <pc:sldChg chg="new del">
        <pc:chgData name="Madhu Varshan" userId="a31ad967-0d01-424a-abda-996ef52a0ae4" providerId="ADAL" clId="{DBA5441A-42C4-489F-9125-5730D4CC103F}" dt="2023-03-11T02:35:40.157" v="2200" actId="47"/>
        <pc:sldMkLst>
          <pc:docMk/>
          <pc:sldMk cId="1792898141" sldId="298"/>
        </pc:sldMkLst>
      </pc:sldChg>
      <pc:sldChg chg="addSp modSp new del mod ord">
        <pc:chgData name="Madhu Varshan" userId="a31ad967-0d01-424a-abda-996ef52a0ae4" providerId="ADAL" clId="{DBA5441A-42C4-489F-9125-5730D4CC103F}" dt="2023-03-11T03:23:48.513" v="2364" actId="47"/>
        <pc:sldMkLst>
          <pc:docMk/>
          <pc:sldMk cId="2239086759" sldId="298"/>
        </pc:sldMkLst>
        <pc:spChg chg="add mod">
          <ac:chgData name="Madhu Varshan" userId="a31ad967-0d01-424a-abda-996ef52a0ae4" providerId="ADAL" clId="{DBA5441A-42C4-489F-9125-5730D4CC103F}" dt="2023-03-11T03:23:20.512" v="2363" actId="20577"/>
          <ac:spMkLst>
            <pc:docMk/>
            <pc:sldMk cId="2239086759" sldId="298"/>
            <ac:spMk id="2" creationId="{1DA39603-8616-F8C1-046C-1A71FA07C6BF}"/>
          </ac:spMkLst>
        </pc:spChg>
      </pc:sldChg>
      <pc:sldChg chg="new del">
        <pc:chgData name="Madhu Varshan" userId="a31ad967-0d01-424a-abda-996ef52a0ae4" providerId="ADAL" clId="{DBA5441A-42C4-489F-9125-5730D4CC103F}" dt="2023-03-11T02:38:08.535" v="2202" actId="47"/>
        <pc:sldMkLst>
          <pc:docMk/>
          <pc:sldMk cId="2433450029" sldId="298"/>
        </pc:sldMkLst>
      </pc:sldChg>
      <pc:sldChg chg="new del">
        <pc:chgData name="Madhu Varshan" userId="a31ad967-0d01-424a-abda-996ef52a0ae4" providerId="ADAL" clId="{DBA5441A-42C4-489F-9125-5730D4CC103F}" dt="2023-03-11T02:35:25.386" v="2196" actId="47"/>
        <pc:sldMkLst>
          <pc:docMk/>
          <pc:sldMk cId="3264970208" sldId="298"/>
        </pc:sldMkLst>
      </pc:sldChg>
      <pc:sldChg chg="new del">
        <pc:chgData name="Madhu Varshan" userId="a31ad967-0d01-424a-abda-996ef52a0ae4" providerId="ADAL" clId="{DBA5441A-42C4-489F-9125-5730D4CC103F}" dt="2023-03-11T02:38:13.596" v="2204" actId="47"/>
        <pc:sldMkLst>
          <pc:docMk/>
          <pc:sldMk cId="4216795032" sldId="298"/>
        </pc:sldMkLst>
      </pc:sldChg>
      <pc:sldChg chg="addSp modSp new mod ord">
        <pc:chgData name="Madhu Varshan" userId="a31ad967-0d01-424a-abda-996ef52a0ae4" providerId="ADAL" clId="{DBA5441A-42C4-489F-9125-5730D4CC103F}" dt="2023-03-11T03:24:52.541" v="2403" actId="20577"/>
        <pc:sldMkLst>
          <pc:docMk/>
          <pc:sldMk cId="319383536" sldId="299"/>
        </pc:sldMkLst>
        <pc:spChg chg="add mod">
          <ac:chgData name="Madhu Varshan" userId="a31ad967-0d01-424a-abda-996ef52a0ae4" providerId="ADAL" clId="{DBA5441A-42C4-489F-9125-5730D4CC103F}" dt="2023-03-11T03:24:52.541" v="2403" actId="20577"/>
          <ac:spMkLst>
            <pc:docMk/>
            <pc:sldMk cId="319383536" sldId="299"/>
            <ac:spMk id="2" creationId="{F56A714F-23B7-EB69-B2D8-A22D1AA771DA}"/>
          </ac:spMkLst>
        </pc:spChg>
      </pc:sldChg>
      <pc:sldChg chg="new del">
        <pc:chgData name="Madhu Varshan" userId="a31ad967-0d01-424a-abda-996ef52a0ae4" providerId="ADAL" clId="{DBA5441A-42C4-489F-9125-5730D4CC103F}" dt="2023-03-11T03:05:23.502" v="2217" actId="47"/>
        <pc:sldMkLst>
          <pc:docMk/>
          <pc:sldMk cId="794939487" sldId="299"/>
        </pc:sldMkLst>
      </pc:sldChg>
      <pc:sldChg chg="new del">
        <pc:chgData name="Madhu Varshan" userId="a31ad967-0d01-424a-abda-996ef52a0ae4" providerId="ADAL" clId="{DBA5441A-42C4-489F-9125-5730D4CC103F}" dt="2023-03-11T02:35:36.873" v="2199" actId="47"/>
        <pc:sldMkLst>
          <pc:docMk/>
          <pc:sldMk cId="1229976116" sldId="299"/>
        </pc:sldMkLst>
      </pc:sldChg>
      <pc:sldChg chg="new del">
        <pc:chgData name="Madhu Varshan" userId="a31ad967-0d01-424a-abda-996ef52a0ae4" providerId="ADAL" clId="{DBA5441A-42C4-489F-9125-5730D4CC103F}" dt="2023-03-11T02:38:25.376" v="2209" actId="47"/>
        <pc:sldMkLst>
          <pc:docMk/>
          <pc:sldMk cId="2751332999" sldId="299"/>
        </pc:sldMkLst>
      </pc:sldChg>
      <pc:sldChg chg="new del">
        <pc:chgData name="Madhu Varshan" userId="a31ad967-0d01-424a-abda-996ef52a0ae4" providerId="ADAL" clId="{DBA5441A-42C4-489F-9125-5730D4CC103F}" dt="2023-03-11T02:38:22.303" v="2208" actId="47"/>
        <pc:sldMkLst>
          <pc:docMk/>
          <pc:sldMk cId="1030499581" sldId="300"/>
        </pc:sldMkLst>
      </pc:sldChg>
      <pc:sldChg chg="addSp modSp new mod">
        <pc:chgData name="Madhu Varshan" userId="a31ad967-0d01-424a-abda-996ef52a0ae4" providerId="ADAL" clId="{DBA5441A-42C4-489F-9125-5730D4CC103F}" dt="2023-03-11T03:24:15.904" v="2379" actId="1076"/>
        <pc:sldMkLst>
          <pc:docMk/>
          <pc:sldMk cId="2110639560" sldId="300"/>
        </pc:sldMkLst>
        <pc:spChg chg="add mod">
          <ac:chgData name="Madhu Varshan" userId="a31ad967-0d01-424a-abda-996ef52a0ae4" providerId="ADAL" clId="{DBA5441A-42C4-489F-9125-5730D4CC103F}" dt="2023-03-11T03:24:15.904" v="2379" actId="1076"/>
          <ac:spMkLst>
            <pc:docMk/>
            <pc:sldMk cId="2110639560" sldId="300"/>
            <ac:spMk id="2" creationId="{E3E84E2C-A4A1-5CB7-302C-DEBB7B9B0050}"/>
          </ac:spMkLst>
        </pc:spChg>
      </pc:sldChg>
      <pc:sldChg chg="addSp delSp modSp new mod">
        <pc:chgData name="Madhu Varshan" userId="a31ad967-0d01-424a-abda-996ef52a0ae4" providerId="ADAL" clId="{DBA5441A-42C4-489F-9125-5730D4CC103F}" dt="2023-03-11T03:22:11.734" v="2336" actId="1038"/>
        <pc:sldMkLst>
          <pc:docMk/>
          <pc:sldMk cId="3532905790" sldId="301"/>
        </pc:sldMkLst>
        <pc:spChg chg="add mod">
          <ac:chgData name="Madhu Varshan" userId="a31ad967-0d01-424a-abda-996ef52a0ae4" providerId="ADAL" clId="{DBA5441A-42C4-489F-9125-5730D4CC103F}" dt="2023-03-11T03:20:58.353" v="2244" actId="20577"/>
          <ac:spMkLst>
            <pc:docMk/>
            <pc:sldMk cId="3532905790" sldId="301"/>
            <ac:spMk id="2" creationId="{74845ADF-4525-689B-C6EE-7E1104BC02E0}"/>
          </ac:spMkLst>
        </pc:spChg>
        <pc:spChg chg="add del mod">
          <ac:chgData name="Madhu Varshan" userId="a31ad967-0d01-424a-abda-996ef52a0ae4" providerId="ADAL" clId="{DBA5441A-42C4-489F-9125-5730D4CC103F}" dt="2023-03-11T03:21:15.915" v="2248" actId="11529"/>
          <ac:spMkLst>
            <pc:docMk/>
            <pc:sldMk cId="3532905790" sldId="301"/>
            <ac:spMk id="3" creationId="{B887B614-10C4-BB0C-7170-DC99F5C2D964}"/>
          </ac:spMkLst>
        </pc:spChg>
        <pc:spChg chg="add mod">
          <ac:chgData name="Madhu Varshan" userId="a31ad967-0d01-424a-abda-996ef52a0ae4" providerId="ADAL" clId="{DBA5441A-42C4-489F-9125-5730D4CC103F}" dt="2023-03-11T03:21:32.258" v="2250" actId="13822"/>
          <ac:spMkLst>
            <pc:docMk/>
            <pc:sldMk cId="3532905790" sldId="301"/>
            <ac:spMk id="4" creationId="{546F5594-FC07-FC72-1F5E-65DEB83C6378}"/>
          </ac:spMkLst>
        </pc:spChg>
        <pc:spChg chg="add mod">
          <ac:chgData name="Madhu Varshan" userId="a31ad967-0d01-424a-abda-996ef52a0ae4" providerId="ADAL" clId="{DBA5441A-42C4-489F-9125-5730D4CC103F}" dt="2023-03-11T03:21:43.301" v="2252" actId="13822"/>
          <ac:spMkLst>
            <pc:docMk/>
            <pc:sldMk cId="3532905790" sldId="301"/>
            <ac:spMk id="5" creationId="{78EDE329-2786-412D-1685-2E07AB2BA0F6}"/>
          </ac:spMkLst>
        </pc:spChg>
        <pc:spChg chg="add mod">
          <ac:chgData name="Madhu Varshan" userId="a31ad967-0d01-424a-abda-996ef52a0ae4" providerId="ADAL" clId="{DBA5441A-42C4-489F-9125-5730D4CC103F}" dt="2023-03-11T03:21:52.914" v="2254" actId="1076"/>
          <ac:spMkLst>
            <pc:docMk/>
            <pc:sldMk cId="3532905790" sldId="301"/>
            <ac:spMk id="6" creationId="{8B765B67-255D-68BE-18A3-8690BE47534E}"/>
          </ac:spMkLst>
        </pc:spChg>
        <pc:spChg chg="add mod">
          <ac:chgData name="Madhu Varshan" userId="a31ad967-0d01-424a-abda-996ef52a0ae4" providerId="ADAL" clId="{DBA5441A-42C4-489F-9125-5730D4CC103F}" dt="2023-03-11T03:22:11.734" v="2336" actId="1038"/>
          <ac:spMkLst>
            <pc:docMk/>
            <pc:sldMk cId="3532905790" sldId="301"/>
            <ac:spMk id="7" creationId="{D24E6B89-B525-09AD-A515-64317A8DB1C7}"/>
          </ac:spMkLst>
        </pc:spChg>
        <pc:spChg chg="add mod">
          <ac:chgData name="Madhu Varshan" userId="a31ad967-0d01-424a-abda-996ef52a0ae4" providerId="ADAL" clId="{DBA5441A-42C4-489F-9125-5730D4CC103F}" dt="2023-03-11T03:22:11.734" v="2336" actId="1038"/>
          <ac:spMkLst>
            <pc:docMk/>
            <pc:sldMk cId="3532905790" sldId="301"/>
            <ac:spMk id="8" creationId="{E6BDD58A-E54A-1286-AF69-2205640F58DE}"/>
          </ac:spMkLst>
        </pc:spChg>
        <pc:spChg chg="add mod">
          <ac:chgData name="Madhu Varshan" userId="a31ad967-0d01-424a-abda-996ef52a0ae4" providerId="ADAL" clId="{DBA5441A-42C4-489F-9125-5730D4CC103F}" dt="2023-03-11T03:22:11.734" v="2336" actId="1038"/>
          <ac:spMkLst>
            <pc:docMk/>
            <pc:sldMk cId="3532905790" sldId="301"/>
            <ac:spMk id="9" creationId="{B64EB667-4E60-9C81-532A-32D29254E3AF}"/>
          </ac:spMkLst>
        </pc:spChg>
      </pc:sldChg>
      <pc:sldChg chg="addSp modSp new mod">
        <pc:chgData name="Madhu Varshan" userId="a31ad967-0d01-424a-abda-996ef52a0ae4" providerId="ADAL" clId="{DBA5441A-42C4-489F-9125-5730D4CC103F}" dt="2023-03-11T03:26:18.094" v="2495" actId="20577"/>
        <pc:sldMkLst>
          <pc:docMk/>
          <pc:sldMk cId="3775533010" sldId="302"/>
        </pc:sldMkLst>
        <pc:spChg chg="add mod">
          <ac:chgData name="Madhu Varshan" userId="a31ad967-0d01-424a-abda-996ef52a0ae4" providerId="ADAL" clId="{DBA5441A-42C4-489F-9125-5730D4CC103F}" dt="2023-03-11T03:26:18.094" v="2495" actId="20577"/>
          <ac:spMkLst>
            <pc:docMk/>
            <pc:sldMk cId="3775533010" sldId="302"/>
            <ac:spMk id="2" creationId="{B9D695EA-F5A4-570F-8F76-9149E7E191D1}"/>
          </ac:spMkLst>
        </pc:spChg>
      </pc:sldChg>
      <pc:sldChg chg="new">
        <pc:chgData name="Madhu Varshan" userId="a31ad967-0d01-424a-abda-996ef52a0ae4" providerId="ADAL" clId="{DBA5441A-42C4-489F-9125-5730D4CC103F}" dt="2023-03-11T03:31:11.762" v="2496" actId="680"/>
        <pc:sldMkLst>
          <pc:docMk/>
          <pc:sldMk cId="408525280" sldId="303"/>
        </pc:sldMkLst>
      </pc:sldChg>
      <pc:sldChg chg="addSp modSp new mod ord">
        <pc:chgData name="Madhu Varshan" userId="a31ad967-0d01-424a-abda-996ef52a0ae4" providerId="ADAL" clId="{DBA5441A-42C4-489F-9125-5730D4CC103F}" dt="2023-03-11T03:41:37.865" v="2583"/>
        <pc:sldMkLst>
          <pc:docMk/>
          <pc:sldMk cId="2026865076" sldId="304"/>
        </pc:sldMkLst>
        <pc:spChg chg="add mod">
          <ac:chgData name="Madhu Varshan" userId="a31ad967-0d01-424a-abda-996ef52a0ae4" providerId="ADAL" clId="{DBA5441A-42C4-489F-9125-5730D4CC103F}" dt="2023-03-11T03:40:30.931" v="2534" actId="14100"/>
          <ac:spMkLst>
            <pc:docMk/>
            <pc:sldMk cId="2026865076" sldId="304"/>
            <ac:spMk id="2" creationId="{DA68399C-626A-6A05-13FA-2E1E0C6034E8}"/>
          </ac:spMkLst>
        </pc:spChg>
        <pc:spChg chg="add mod">
          <ac:chgData name="Madhu Varshan" userId="a31ad967-0d01-424a-abda-996ef52a0ae4" providerId="ADAL" clId="{DBA5441A-42C4-489F-9125-5730D4CC103F}" dt="2023-03-11T03:40:46.819" v="2536" actId="13822"/>
          <ac:spMkLst>
            <pc:docMk/>
            <pc:sldMk cId="2026865076" sldId="304"/>
            <ac:spMk id="3" creationId="{583EF6C1-A069-51AB-884B-8111A6E1B3F3}"/>
          </ac:spMkLst>
        </pc:spChg>
        <pc:spChg chg="add mod">
          <ac:chgData name="Madhu Varshan" userId="a31ad967-0d01-424a-abda-996ef52a0ae4" providerId="ADAL" clId="{DBA5441A-42C4-489F-9125-5730D4CC103F}" dt="2023-03-11T03:41:03.237" v="2579" actId="1076"/>
          <ac:spMkLst>
            <pc:docMk/>
            <pc:sldMk cId="2026865076" sldId="304"/>
            <ac:spMk id="4" creationId="{06805168-85AF-8711-FB54-084DD77B1C15}"/>
          </ac:spMkLst>
        </pc:spChg>
        <pc:spChg chg="add mod">
          <ac:chgData name="Madhu Varshan" userId="a31ad967-0d01-424a-abda-996ef52a0ae4" providerId="ADAL" clId="{DBA5441A-42C4-489F-9125-5730D4CC103F}" dt="2023-03-11T03:41:14.110" v="2581" actId="1076"/>
          <ac:spMkLst>
            <pc:docMk/>
            <pc:sldMk cId="2026865076" sldId="304"/>
            <ac:spMk id="5" creationId="{9BA2F8CB-10C0-917C-FE62-EF59D5705F6E}"/>
          </ac:spMkLst>
        </pc:spChg>
        <pc:spChg chg="add mod">
          <ac:chgData name="Madhu Varshan" userId="a31ad967-0d01-424a-abda-996ef52a0ae4" providerId="ADAL" clId="{DBA5441A-42C4-489F-9125-5730D4CC103F}" dt="2023-03-11T03:41:14.110" v="2581" actId="1076"/>
          <ac:spMkLst>
            <pc:docMk/>
            <pc:sldMk cId="2026865076" sldId="304"/>
            <ac:spMk id="6" creationId="{D2CD8868-767C-FDA6-E377-5C5CA6E0ED8F}"/>
          </ac:spMkLst>
        </pc:spChg>
      </pc:sldChg>
      <pc:sldChg chg="new del">
        <pc:chgData name="Madhu Varshan" userId="a31ad967-0d01-424a-abda-996ef52a0ae4" providerId="ADAL" clId="{DBA5441A-42C4-489F-9125-5730D4CC103F}" dt="2023-03-11T03:39:51.299" v="2498" actId="47"/>
        <pc:sldMkLst>
          <pc:docMk/>
          <pc:sldMk cId="3113553300" sldId="304"/>
        </pc:sldMkLst>
      </pc:sldChg>
      <pc:sldChg chg="addSp modSp new mod">
        <pc:chgData name="Madhu Varshan" userId="a31ad967-0d01-424a-abda-996ef52a0ae4" providerId="ADAL" clId="{DBA5441A-42C4-489F-9125-5730D4CC103F}" dt="2023-03-11T03:45:31.160" v="2606" actId="20577"/>
        <pc:sldMkLst>
          <pc:docMk/>
          <pc:sldMk cId="1543580977" sldId="305"/>
        </pc:sldMkLst>
        <pc:spChg chg="add mod">
          <ac:chgData name="Madhu Varshan" userId="a31ad967-0d01-424a-abda-996ef52a0ae4" providerId="ADAL" clId="{DBA5441A-42C4-489F-9125-5730D4CC103F}" dt="2023-03-11T03:45:31.160" v="2606" actId="20577"/>
          <ac:spMkLst>
            <pc:docMk/>
            <pc:sldMk cId="1543580977" sldId="305"/>
            <ac:spMk id="2" creationId="{B723762C-4E31-08B2-96C5-EA20483CFE10}"/>
          </ac:spMkLst>
        </pc:spChg>
      </pc:sldChg>
      <pc:sldChg chg="addSp modSp new mod">
        <pc:chgData name="Madhu Varshan" userId="a31ad967-0d01-424a-abda-996ef52a0ae4" providerId="ADAL" clId="{DBA5441A-42C4-489F-9125-5730D4CC103F}" dt="2023-03-11T03:54:22.206" v="2623" actId="20577"/>
        <pc:sldMkLst>
          <pc:docMk/>
          <pc:sldMk cId="2015516603" sldId="306"/>
        </pc:sldMkLst>
        <pc:spChg chg="add mod">
          <ac:chgData name="Madhu Varshan" userId="a31ad967-0d01-424a-abda-996ef52a0ae4" providerId="ADAL" clId="{DBA5441A-42C4-489F-9125-5730D4CC103F}" dt="2023-03-11T03:54:22.206" v="2623" actId="20577"/>
          <ac:spMkLst>
            <pc:docMk/>
            <pc:sldMk cId="2015516603" sldId="306"/>
            <ac:spMk id="2" creationId="{604D6AC1-CA0E-A71F-76F7-AA9B4BC10FAB}"/>
          </ac:spMkLst>
        </pc:spChg>
      </pc:sldChg>
    </pc:docChg>
  </pc:docChgLst>
  <pc:docChgLst>
    <pc:chgData name="Teja chandra kumar Dayana" userId="S::108121032@nitt.edu::615790b3-82b9-4872-9a50-b0dc0896b70d" providerId="AD" clId="Web-{6C0B75A4-3F82-BA35-3C88-64B016015588}"/>
    <pc:docChg chg="modSld">
      <pc:chgData name="Teja chandra kumar Dayana" userId="S::108121032@nitt.edu::615790b3-82b9-4872-9a50-b0dc0896b70d" providerId="AD" clId="Web-{6C0B75A4-3F82-BA35-3C88-64B016015588}" dt="2023-03-11T04:03:49.145" v="2" actId="1076"/>
      <pc:docMkLst>
        <pc:docMk/>
      </pc:docMkLst>
      <pc:sldChg chg="modSp">
        <pc:chgData name="Teja chandra kumar Dayana" userId="S::108121032@nitt.edu::615790b3-82b9-4872-9a50-b0dc0896b70d" providerId="AD" clId="Web-{6C0B75A4-3F82-BA35-3C88-64B016015588}" dt="2023-03-11T04:03:49.145" v="2" actId="1076"/>
        <pc:sldMkLst>
          <pc:docMk/>
          <pc:sldMk cId="1588074419" sldId="297"/>
        </pc:sldMkLst>
        <pc:picChg chg="mod">
          <ac:chgData name="Teja chandra kumar Dayana" userId="S::108121032@nitt.edu::615790b3-82b9-4872-9a50-b0dc0896b70d" providerId="AD" clId="Web-{6C0B75A4-3F82-BA35-3C88-64B016015588}" dt="2023-03-11T04:03:44.130" v="1" actId="1076"/>
          <ac:picMkLst>
            <pc:docMk/>
            <pc:sldMk cId="1588074419" sldId="297"/>
            <ac:picMk id="6" creationId="{74512FE0-0F63-0BC3-53E0-6581BEE1E5CC}"/>
          </ac:picMkLst>
        </pc:picChg>
        <pc:picChg chg="mod">
          <ac:chgData name="Teja chandra kumar Dayana" userId="S::108121032@nitt.edu::615790b3-82b9-4872-9a50-b0dc0896b70d" providerId="AD" clId="Web-{6C0B75A4-3F82-BA35-3C88-64B016015588}" dt="2023-03-11T04:03:49.145" v="2" actId="1076"/>
          <ac:picMkLst>
            <pc:docMk/>
            <pc:sldMk cId="1588074419" sldId="297"/>
            <ac:picMk id="10" creationId="{D776F529-0AB0-B17D-1B9B-BE906591D9B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59B18-D2ED-5D02-EEB5-F105C42435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AE56914-A5AD-A969-D67A-13DA1CEB21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5336672-0AF5-0FBE-6A3E-B78F4143BA95}"/>
              </a:ext>
            </a:extLst>
          </p:cNvPr>
          <p:cNvSpPr>
            <a:spLocks noGrp="1"/>
          </p:cNvSpPr>
          <p:nvPr>
            <p:ph type="dt" sz="half" idx="10"/>
          </p:nvPr>
        </p:nvSpPr>
        <p:spPr/>
        <p:txBody>
          <a:bodyPr/>
          <a:lstStyle/>
          <a:p>
            <a:fld id="{1ED6B649-214E-42C4-B9FF-0205E8399E66}" type="datetimeFigureOut">
              <a:rPr lang="en-IN" smtClean="0"/>
              <a:t>21-08-2024</a:t>
            </a:fld>
            <a:endParaRPr lang="en-IN"/>
          </a:p>
        </p:txBody>
      </p:sp>
      <p:sp>
        <p:nvSpPr>
          <p:cNvPr id="5" name="Footer Placeholder 4">
            <a:extLst>
              <a:ext uri="{FF2B5EF4-FFF2-40B4-BE49-F238E27FC236}">
                <a16:creationId xmlns:a16="http://schemas.microsoft.com/office/drawing/2014/main" id="{B5A95ACE-02EB-955D-453F-2AB710B76A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2B7626-8F20-774A-46A9-6C754121D172}"/>
              </a:ext>
            </a:extLst>
          </p:cNvPr>
          <p:cNvSpPr>
            <a:spLocks noGrp="1"/>
          </p:cNvSpPr>
          <p:nvPr>
            <p:ph type="sldNum" sz="quarter" idx="12"/>
          </p:nvPr>
        </p:nvSpPr>
        <p:spPr/>
        <p:txBody>
          <a:bodyPr/>
          <a:lstStyle/>
          <a:p>
            <a:fld id="{86244E53-0ED1-4789-A68E-243785506B3D}" type="slidenum">
              <a:rPr lang="en-IN" smtClean="0"/>
              <a:t>‹#›</a:t>
            </a:fld>
            <a:endParaRPr lang="en-IN"/>
          </a:p>
        </p:txBody>
      </p:sp>
    </p:spTree>
    <p:extLst>
      <p:ext uri="{BB962C8B-B14F-4D97-AF65-F5344CB8AC3E}">
        <p14:creationId xmlns:p14="http://schemas.microsoft.com/office/powerpoint/2010/main" val="2044291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35EA-F2BC-954C-3A69-E11A8436C59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B7DBF8-B9A2-8BF3-5584-CBB07DB718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C0D246-68F0-4D36-37A5-8886283FC168}"/>
              </a:ext>
            </a:extLst>
          </p:cNvPr>
          <p:cNvSpPr>
            <a:spLocks noGrp="1"/>
          </p:cNvSpPr>
          <p:nvPr>
            <p:ph type="dt" sz="half" idx="10"/>
          </p:nvPr>
        </p:nvSpPr>
        <p:spPr/>
        <p:txBody>
          <a:bodyPr/>
          <a:lstStyle/>
          <a:p>
            <a:fld id="{1ED6B649-214E-42C4-B9FF-0205E8399E66}" type="datetimeFigureOut">
              <a:rPr lang="en-IN" smtClean="0"/>
              <a:t>21-08-2024</a:t>
            </a:fld>
            <a:endParaRPr lang="en-IN"/>
          </a:p>
        </p:txBody>
      </p:sp>
      <p:sp>
        <p:nvSpPr>
          <p:cNvPr id="5" name="Footer Placeholder 4">
            <a:extLst>
              <a:ext uri="{FF2B5EF4-FFF2-40B4-BE49-F238E27FC236}">
                <a16:creationId xmlns:a16="http://schemas.microsoft.com/office/drawing/2014/main" id="{D6BEED2C-1DF5-8782-1C2F-19B9BDD4A4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27CC98-954A-D5C4-1AAF-96787AE40EF0}"/>
              </a:ext>
            </a:extLst>
          </p:cNvPr>
          <p:cNvSpPr>
            <a:spLocks noGrp="1"/>
          </p:cNvSpPr>
          <p:nvPr>
            <p:ph type="sldNum" sz="quarter" idx="12"/>
          </p:nvPr>
        </p:nvSpPr>
        <p:spPr/>
        <p:txBody>
          <a:bodyPr/>
          <a:lstStyle/>
          <a:p>
            <a:fld id="{86244E53-0ED1-4789-A68E-243785506B3D}" type="slidenum">
              <a:rPr lang="en-IN" smtClean="0"/>
              <a:t>‹#›</a:t>
            </a:fld>
            <a:endParaRPr lang="en-IN"/>
          </a:p>
        </p:txBody>
      </p:sp>
    </p:spTree>
    <p:extLst>
      <p:ext uri="{BB962C8B-B14F-4D97-AF65-F5344CB8AC3E}">
        <p14:creationId xmlns:p14="http://schemas.microsoft.com/office/powerpoint/2010/main" val="912743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C7527B-52A8-D454-62BA-0A4C4D20E8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209286-169D-EA64-0419-83004662A1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4C667-A4B5-1574-502F-B1ECD50E3D35}"/>
              </a:ext>
            </a:extLst>
          </p:cNvPr>
          <p:cNvSpPr>
            <a:spLocks noGrp="1"/>
          </p:cNvSpPr>
          <p:nvPr>
            <p:ph type="dt" sz="half" idx="10"/>
          </p:nvPr>
        </p:nvSpPr>
        <p:spPr/>
        <p:txBody>
          <a:bodyPr/>
          <a:lstStyle/>
          <a:p>
            <a:fld id="{1ED6B649-214E-42C4-B9FF-0205E8399E66}" type="datetimeFigureOut">
              <a:rPr lang="en-IN" smtClean="0"/>
              <a:t>21-08-2024</a:t>
            </a:fld>
            <a:endParaRPr lang="en-IN"/>
          </a:p>
        </p:txBody>
      </p:sp>
      <p:sp>
        <p:nvSpPr>
          <p:cNvPr id="5" name="Footer Placeholder 4">
            <a:extLst>
              <a:ext uri="{FF2B5EF4-FFF2-40B4-BE49-F238E27FC236}">
                <a16:creationId xmlns:a16="http://schemas.microsoft.com/office/drawing/2014/main" id="{606EE567-AF27-400D-78F7-C6A955AB51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CE06D2-0850-EA65-65F7-27F81D2F3D15}"/>
              </a:ext>
            </a:extLst>
          </p:cNvPr>
          <p:cNvSpPr>
            <a:spLocks noGrp="1"/>
          </p:cNvSpPr>
          <p:nvPr>
            <p:ph type="sldNum" sz="quarter" idx="12"/>
          </p:nvPr>
        </p:nvSpPr>
        <p:spPr/>
        <p:txBody>
          <a:bodyPr/>
          <a:lstStyle/>
          <a:p>
            <a:fld id="{86244E53-0ED1-4789-A68E-243785506B3D}" type="slidenum">
              <a:rPr lang="en-IN" smtClean="0"/>
              <a:t>‹#›</a:t>
            </a:fld>
            <a:endParaRPr lang="en-IN"/>
          </a:p>
        </p:txBody>
      </p:sp>
    </p:spTree>
    <p:extLst>
      <p:ext uri="{BB962C8B-B14F-4D97-AF65-F5344CB8AC3E}">
        <p14:creationId xmlns:p14="http://schemas.microsoft.com/office/powerpoint/2010/main" val="2385906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1ED6B649-214E-42C4-B9FF-0205E8399E66}" type="datetimeFigureOut">
              <a:rPr lang="en-IN" smtClean="0"/>
              <a:t>21-08-2024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86244E53-0ED1-4789-A68E-243785506B3D}" type="slidenum">
              <a:rPr lang="en-IN" smtClean="0"/>
              <a:t>‹#›</a:t>
            </a:fld>
            <a:endParaRPr lang="en-IN"/>
          </a:p>
        </p:txBody>
      </p:sp>
    </p:spTree>
    <p:extLst>
      <p:ext uri="{BB962C8B-B14F-4D97-AF65-F5344CB8AC3E}">
        <p14:creationId xmlns:p14="http://schemas.microsoft.com/office/powerpoint/2010/main" val="1638684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D6B649-214E-42C4-B9FF-0205E8399E66}"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244E53-0ED1-4789-A68E-243785506B3D}" type="slidenum">
              <a:rPr lang="en-IN" smtClean="0"/>
              <a:t>‹#›</a:t>
            </a:fld>
            <a:endParaRPr lang="en-IN"/>
          </a:p>
        </p:txBody>
      </p:sp>
    </p:spTree>
    <p:extLst>
      <p:ext uri="{BB962C8B-B14F-4D97-AF65-F5344CB8AC3E}">
        <p14:creationId xmlns:p14="http://schemas.microsoft.com/office/powerpoint/2010/main" val="15210025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ED6B649-214E-42C4-B9FF-0205E8399E66}" type="datetimeFigureOut">
              <a:rPr lang="en-IN" smtClean="0"/>
              <a:t>21-08-2024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86244E53-0ED1-4789-A68E-243785506B3D}" type="slidenum">
              <a:rPr lang="en-IN" smtClean="0"/>
              <a:t>‹#›</a:t>
            </a:fld>
            <a:endParaRPr lang="en-IN"/>
          </a:p>
        </p:txBody>
      </p:sp>
    </p:spTree>
    <p:extLst>
      <p:ext uri="{BB962C8B-B14F-4D97-AF65-F5344CB8AC3E}">
        <p14:creationId xmlns:p14="http://schemas.microsoft.com/office/powerpoint/2010/main" val="4158957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D6B649-214E-42C4-B9FF-0205E8399E66}" type="datetimeFigureOut">
              <a:rPr lang="en-IN" smtClean="0"/>
              <a:t>21-08-2024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244E53-0ED1-4789-A68E-243785506B3D}" type="slidenum">
              <a:rPr lang="en-IN" smtClean="0"/>
              <a:t>‹#›</a:t>
            </a:fld>
            <a:endParaRPr lang="en-IN"/>
          </a:p>
        </p:txBody>
      </p:sp>
    </p:spTree>
    <p:extLst>
      <p:ext uri="{BB962C8B-B14F-4D97-AF65-F5344CB8AC3E}">
        <p14:creationId xmlns:p14="http://schemas.microsoft.com/office/powerpoint/2010/main" val="9376945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D6B649-214E-42C4-B9FF-0205E8399E66}" type="datetimeFigureOut">
              <a:rPr lang="en-IN" smtClean="0"/>
              <a:t>21-08-2024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244E53-0ED1-4789-A68E-243785506B3D}" type="slidenum">
              <a:rPr lang="en-IN" smtClean="0"/>
              <a:t>‹#›</a:t>
            </a:fld>
            <a:endParaRPr lang="en-IN"/>
          </a:p>
        </p:txBody>
      </p:sp>
    </p:spTree>
    <p:extLst>
      <p:ext uri="{BB962C8B-B14F-4D97-AF65-F5344CB8AC3E}">
        <p14:creationId xmlns:p14="http://schemas.microsoft.com/office/powerpoint/2010/main" val="2342887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D6B649-214E-42C4-B9FF-0205E8399E66}" type="datetimeFigureOut">
              <a:rPr lang="en-IN" smtClean="0"/>
              <a:t>21-08-2024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244E53-0ED1-4789-A68E-243785506B3D}" type="slidenum">
              <a:rPr lang="en-IN" smtClean="0"/>
              <a:t>‹#›</a:t>
            </a:fld>
            <a:endParaRPr lang="en-IN"/>
          </a:p>
        </p:txBody>
      </p:sp>
    </p:spTree>
    <p:extLst>
      <p:ext uri="{BB962C8B-B14F-4D97-AF65-F5344CB8AC3E}">
        <p14:creationId xmlns:p14="http://schemas.microsoft.com/office/powerpoint/2010/main" val="25873792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D6B649-214E-42C4-B9FF-0205E8399E66}" type="datetimeFigureOut">
              <a:rPr lang="en-IN" smtClean="0"/>
              <a:t>21-08-2024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6244E53-0ED1-4789-A68E-243785506B3D}" type="slidenum">
              <a:rPr lang="en-IN" smtClean="0"/>
              <a:t>‹#›</a:t>
            </a:fld>
            <a:endParaRPr lang="en-IN"/>
          </a:p>
        </p:txBody>
      </p:sp>
    </p:spTree>
    <p:extLst>
      <p:ext uri="{BB962C8B-B14F-4D97-AF65-F5344CB8AC3E}">
        <p14:creationId xmlns:p14="http://schemas.microsoft.com/office/powerpoint/2010/main" val="24740783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D6B649-214E-42C4-B9FF-0205E8399E66}" type="datetimeFigureOut">
              <a:rPr lang="en-IN" smtClean="0"/>
              <a:t>21-08-2024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244E53-0ED1-4789-A68E-243785506B3D}" type="slidenum">
              <a:rPr lang="en-IN" smtClean="0"/>
              <a:t>‹#›</a:t>
            </a:fld>
            <a:endParaRPr lang="en-IN"/>
          </a:p>
        </p:txBody>
      </p:sp>
    </p:spTree>
    <p:extLst>
      <p:ext uri="{BB962C8B-B14F-4D97-AF65-F5344CB8AC3E}">
        <p14:creationId xmlns:p14="http://schemas.microsoft.com/office/powerpoint/2010/main" val="449444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482E8-115A-103A-99A3-68963F9BE7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AFFA58-0314-7923-D845-7548B7321C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A762A3-0225-6ABB-895A-345F04691A36}"/>
              </a:ext>
            </a:extLst>
          </p:cNvPr>
          <p:cNvSpPr>
            <a:spLocks noGrp="1"/>
          </p:cNvSpPr>
          <p:nvPr>
            <p:ph type="dt" sz="half" idx="10"/>
          </p:nvPr>
        </p:nvSpPr>
        <p:spPr/>
        <p:txBody>
          <a:bodyPr/>
          <a:lstStyle/>
          <a:p>
            <a:fld id="{1ED6B649-214E-42C4-B9FF-0205E8399E66}" type="datetimeFigureOut">
              <a:rPr lang="en-IN" smtClean="0"/>
              <a:t>21-08-2024</a:t>
            </a:fld>
            <a:endParaRPr lang="en-IN"/>
          </a:p>
        </p:txBody>
      </p:sp>
      <p:sp>
        <p:nvSpPr>
          <p:cNvPr id="5" name="Footer Placeholder 4">
            <a:extLst>
              <a:ext uri="{FF2B5EF4-FFF2-40B4-BE49-F238E27FC236}">
                <a16:creationId xmlns:a16="http://schemas.microsoft.com/office/drawing/2014/main" id="{0DF6AD96-54A7-9AE9-62C4-B9511B6450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068421-A87F-EFBF-656A-FD006E81E1AE}"/>
              </a:ext>
            </a:extLst>
          </p:cNvPr>
          <p:cNvSpPr>
            <a:spLocks noGrp="1"/>
          </p:cNvSpPr>
          <p:nvPr>
            <p:ph type="sldNum" sz="quarter" idx="12"/>
          </p:nvPr>
        </p:nvSpPr>
        <p:spPr/>
        <p:txBody>
          <a:bodyPr/>
          <a:lstStyle/>
          <a:p>
            <a:fld id="{86244E53-0ED1-4789-A68E-243785506B3D}" type="slidenum">
              <a:rPr lang="en-IN" smtClean="0"/>
              <a:t>‹#›</a:t>
            </a:fld>
            <a:endParaRPr lang="en-IN"/>
          </a:p>
        </p:txBody>
      </p:sp>
    </p:spTree>
    <p:extLst>
      <p:ext uri="{BB962C8B-B14F-4D97-AF65-F5344CB8AC3E}">
        <p14:creationId xmlns:p14="http://schemas.microsoft.com/office/powerpoint/2010/main" val="3436629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D6B649-214E-42C4-B9FF-0205E8399E66}" type="datetimeFigureOut">
              <a:rPr lang="en-IN" smtClean="0"/>
              <a:t>21-08-2024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244E53-0ED1-4789-A68E-243785506B3D}" type="slidenum">
              <a:rPr lang="en-IN" smtClean="0"/>
              <a:t>‹#›</a:t>
            </a:fld>
            <a:endParaRPr lang="en-IN"/>
          </a:p>
        </p:txBody>
      </p:sp>
    </p:spTree>
    <p:extLst>
      <p:ext uri="{BB962C8B-B14F-4D97-AF65-F5344CB8AC3E}">
        <p14:creationId xmlns:p14="http://schemas.microsoft.com/office/powerpoint/2010/main" val="24217564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D6B649-214E-42C4-B9FF-0205E8399E66}" type="datetimeFigureOut">
              <a:rPr lang="en-IN" smtClean="0"/>
              <a:t>21-08-2024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244E53-0ED1-4789-A68E-243785506B3D}" type="slidenum">
              <a:rPr lang="en-IN" smtClean="0"/>
              <a:t>‹#›</a:t>
            </a:fld>
            <a:endParaRPr lang="en-IN"/>
          </a:p>
        </p:txBody>
      </p:sp>
    </p:spTree>
    <p:extLst>
      <p:ext uri="{BB962C8B-B14F-4D97-AF65-F5344CB8AC3E}">
        <p14:creationId xmlns:p14="http://schemas.microsoft.com/office/powerpoint/2010/main" val="33020760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ED6B649-214E-42C4-B9FF-0205E8399E66}" type="datetimeFigureOut">
              <a:rPr lang="en-IN" smtClean="0"/>
              <a:t>21-08-2024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86244E53-0ED1-4789-A68E-243785506B3D}" type="slidenum">
              <a:rPr lang="en-IN" smtClean="0"/>
              <a:t>‹#›</a:t>
            </a:fld>
            <a:endParaRPr lang="en-IN"/>
          </a:p>
        </p:txBody>
      </p:sp>
    </p:spTree>
    <p:extLst>
      <p:ext uri="{BB962C8B-B14F-4D97-AF65-F5344CB8AC3E}">
        <p14:creationId xmlns:p14="http://schemas.microsoft.com/office/powerpoint/2010/main" val="26307341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ED6B649-214E-42C4-B9FF-0205E8399E66}" type="datetimeFigureOut">
              <a:rPr lang="en-IN" smtClean="0"/>
              <a:t>21-08-2024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86244E53-0ED1-4789-A68E-243785506B3D}"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7871726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ED6B649-214E-42C4-B9FF-0205E8399E66}" type="datetimeFigureOut">
              <a:rPr lang="en-IN" smtClean="0"/>
              <a:t>21-08-2024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86244E53-0ED1-4789-A68E-243785506B3D}" type="slidenum">
              <a:rPr lang="en-IN" smtClean="0"/>
              <a:t>‹#›</a:t>
            </a:fld>
            <a:endParaRPr lang="en-IN"/>
          </a:p>
        </p:txBody>
      </p:sp>
    </p:spTree>
    <p:extLst>
      <p:ext uri="{BB962C8B-B14F-4D97-AF65-F5344CB8AC3E}">
        <p14:creationId xmlns:p14="http://schemas.microsoft.com/office/powerpoint/2010/main" val="34929276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ED6B649-214E-42C4-B9FF-0205E8399E66}" type="datetimeFigureOut">
              <a:rPr lang="en-IN" smtClean="0"/>
              <a:t>21-08-2024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244E53-0ED1-4789-A68E-243785506B3D}" type="slidenum">
              <a:rPr lang="en-IN" smtClean="0"/>
              <a:t>‹#›</a:t>
            </a:fld>
            <a:endParaRPr lang="en-IN"/>
          </a:p>
        </p:txBody>
      </p:sp>
    </p:spTree>
    <p:extLst>
      <p:ext uri="{BB962C8B-B14F-4D97-AF65-F5344CB8AC3E}">
        <p14:creationId xmlns:p14="http://schemas.microsoft.com/office/powerpoint/2010/main" val="16619526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ED6B649-214E-42C4-B9FF-0205E8399E66}" type="datetimeFigureOut">
              <a:rPr lang="en-IN" smtClean="0"/>
              <a:t>21-08-2024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244E53-0ED1-4789-A68E-243785506B3D}" type="slidenum">
              <a:rPr lang="en-IN" smtClean="0"/>
              <a:t>‹#›</a:t>
            </a:fld>
            <a:endParaRPr lang="en-IN"/>
          </a:p>
        </p:txBody>
      </p:sp>
    </p:spTree>
    <p:extLst>
      <p:ext uri="{BB962C8B-B14F-4D97-AF65-F5344CB8AC3E}">
        <p14:creationId xmlns:p14="http://schemas.microsoft.com/office/powerpoint/2010/main" val="2315654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D6B649-214E-42C4-B9FF-0205E8399E66}"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244E53-0ED1-4789-A68E-243785506B3D}" type="slidenum">
              <a:rPr lang="en-IN" smtClean="0"/>
              <a:t>‹#›</a:t>
            </a:fld>
            <a:endParaRPr lang="en-IN"/>
          </a:p>
        </p:txBody>
      </p:sp>
    </p:spTree>
    <p:extLst>
      <p:ext uri="{BB962C8B-B14F-4D97-AF65-F5344CB8AC3E}">
        <p14:creationId xmlns:p14="http://schemas.microsoft.com/office/powerpoint/2010/main" val="36583756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ED6B649-214E-42C4-B9FF-0205E8399E66}" type="datetimeFigureOut">
              <a:rPr lang="en-IN" smtClean="0"/>
              <a:t>21-08-2024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86244E53-0ED1-4789-A68E-243785506B3D}" type="slidenum">
              <a:rPr lang="en-IN" smtClean="0"/>
              <a:t>‹#›</a:t>
            </a:fld>
            <a:endParaRPr lang="en-IN"/>
          </a:p>
        </p:txBody>
      </p:sp>
    </p:spTree>
    <p:extLst>
      <p:ext uri="{BB962C8B-B14F-4D97-AF65-F5344CB8AC3E}">
        <p14:creationId xmlns:p14="http://schemas.microsoft.com/office/powerpoint/2010/main" val="3286520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A4255-AA1B-1F4C-B58D-6D7ABE495F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AE4549-157B-CA64-8C1C-99C5168DDD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F20B2C-7F71-1244-11CE-2E4DAFF08BC0}"/>
              </a:ext>
            </a:extLst>
          </p:cNvPr>
          <p:cNvSpPr>
            <a:spLocks noGrp="1"/>
          </p:cNvSpPr>
          <p:nvPr>
            <p:ph type="dt" sz="half" idx="10"/>
          </p:nvPr>
        </p:nvSpPr>
        <p:spPr/>
        <p:txBody>
          <a:bodyPr/>
          <a:lstStyle/>
          <a:p>
            <a:fld id="{1ED6B649-214E-42C4-B9FF-0205E8399E66}" type="datetimeFigureOut">
              <a:rPr lang="en-IN" smtClean="0"/>
              <a:t>21-08-2024</a:t>
            </a:fld>
            <a:endParaRPr lang="en-IN"/>
          </a:p>
        </p:txBody>
      </p:sp>
      <p:sp>
        <p:nvSpPr>
          <p:cNvPr id="5" name="Footer Placeholder 4">
            <a:extLst>
              <a:ext uri="{FF2B5EF4-FFF2-40B4-BE49-F238E27FC236}">
                <a16:creationId xmlns:a16="http://schemas.microsoft.com/office/drawing/2014/main" id="{643CA79D-3AC9-A0FC-A002-6D331665C4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3D1AD4-6F6C-B6AA-386B-EF9D57FBD4F9}"/>
              </a:ext>
            </a:extLst>
          </p:cNvPr>
          <p:cNvSpPr>
            <a:spLocks noGrp="1"/>
          </p:cNvSpPr>
          <p:nvPr>
            <p:ph type="sldNum" sz="quarter" idx="12"/>
          </p:nvPr>
        </p:nvSpPr>
        <p:spPr/>
        <p:txBody>
          <a:bodyPr/>
          <a:lstStyle/>
          <a:p>
            <a:fld id="{86244E53-0ED1-4789-A68E-243785506B3D}" type="slidenum">
              <a:rPr lang="en-IN" smtClean="0"/>
              <a:t>‹#›</a:t>
            </a:fld>
            <a:endParaRPr lang="en-IN"/>
          </a:p>
        </p:txBody>
      </p:sp>
    </p:spTree>
    <p:extLst>
      <p:ext uri="{BB962C8B-B14F-4D97-AF65-F5344CB8AC3E}">
        <p14:creationId xmlns:p14="http://schemas.microsoft.com/office/powerpoint/2010/main" val="2938627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ED402-3B4A-0BD6-62BA-E17E2CB202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D82A49-EF48-6455-851C-F53BF88616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326AD3-766F-0578-EA77-C53C013941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C938991-67CD-768C-2EA3-DC4D33F58B8E}"/>
              </a:ext>
            </a:extLst>
          </p:cNvPr>
          <p:cNvSpPr>
            <a:spLocks noGrp="1"/>
          </p:cNvSpPr>
          <p:nvPr>
            <p:ph type="dt" sz="half" idx="10"/>
          </p:nvPr>
        </p:nvSpPr>
        <p:spPr/>
        <p:txBody>
          <a:bodyPr/>
          <a:lstStyle/>
          <a:p>
            <a:fld id="{1ED6B649-214E-42C4-B9FF-0205E8399E66}" type="datetimeFigureOut">
              <a:rPr lang="en-IN" smtClean="0"/>
              <a:t>21-08-2024</a:t>
            </a:fld>
            <a:endParaRPr lang="en-IN"/>
          </a:p>
        </p:txBody>
      </p:sp>
      <p:sp>
        <p:nvSpPr>
          <p:cNvPr id="6" name="Footer Placeholder 5">
            <a:extLst>
              <a:ext uri="{FF2B5EF4-FFF2-40B4-BE49-F238E27FC236}">
                <a16:creationId xmlns:a16="http://schemas.microsoft.com/office/drawing/2014/main" id="{BEE6B166-8D83-93DD-BA4C-AF187CC1DC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7F3187-542F-6137-FF80-D9FBC8769714}"/>
              </a:ext>
            </a:extLst>
          </p:cNvPr>
          <p:cNvSpPr>
            <a:spLocks noGrp="1"/>
          </p:cNvSpPr>
          <p:nvPr>
            <p:ph type="sldNum" sz="quarter" idx="12"/>
          </p:nvPr>
        </p:nvSpPr>
        <p:spPr/>
        <p:txBody>
          <a:bodyPr/>
          <a:lstStyle/>
          <a:p>
            <a:fld id="{86244E53-0ED1-4789-A68E-243785506B3D}" type="slidenum">
              <a:rPr lang="en-IN" smtClean="0"/>
              <a:t>‹#›</a:t>
            </a:fld>
            <a:endParaRPr lang="en-IN"/>
          </a:p>
        </p:txBody>
      </p:sp>
    </p:spTree>
    <p:extLst>
      <p:ext uri="{BB962C8B-B14F-4D97-AF65-F5344CB8AC3E}">
        <p14:creationId xmlns:p14="http://schemas.microsoft.com/office/powerpoint/2010/main" val="1170882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65467-20DC-95D4-9E94-883C5C040DB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0E4344-3A14-4225-5BA3-C7D8D57F2A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7D87A4-7171-9B76-BD6D-CA5DD5775E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BCC720E-1500-03FE-2C98-FA4317A999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E615E6-6E0C-8FA2-0A8F-EF2E89C8A2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889336-4089-B86D-C324-6D24F0B100F8}"/>
              </a:ext>
            </a:extLst>
          </p:cNvPr>
          <p:cNvSpPr>
            <a:spLocks noGrp="1"/>
          </p:cNvSpPr>
          <p:nvPr>
            <p:ph type="dt" sz="half" idx="10"/>
          </p:nvPr>
        </p:nvSpPr>
        <p:spPr/>
        <p:txBody>
          <a:bodyPr/>
          <a:lstStyle/>
          <a:p>
            <a:fld id="{1ED6B649-214E-42C4-B9FF-0205E8399E66}" type="datetimeFigureOut">
              <a:rPr lang="en-IN" smtClean="0"/>
              <a:t>21-08-2024</a:t>
            </a:fld>
            <a:endParaRPr lang="en-IN"/>
          </a:p>
        </p:txBody>
      </p:sp>
      <p:sp>
        <p:nvSpPr>
          <p:cNvPr id="8" name="Footer Placeholder 7">
            <a:extLst>
              <a:ext uri="{FF2B5EF4-FFF2-40B4-BE49-F238E27FC236}">
                <a16:creationId xmlns:a16="http://schemas.microsoft.com/office/drawing/2014/main" id="{8F1E3CF7-A19F-B6E3-2201-C5D0A2DC36D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4EF92F-A3F1-E0D1-BB27-2A9FB2C57BA1}"/>
              </a:ext>
            </a:extLst>
          </p:cNvPr>
          <p:cNvSpPr>
            <a:spLocks noGrp="1"/>
          </p:cNvSpPr>
          <p:nvPr>
            <p:ph type="sldNum" sz="quarter" idx="12"/>
          </p:nvPr>
        </p:nvSpPr>
        <p:spPr/>
        <p:txBody>
          <a:bodyPr/>
          <a:lstStyle/>
          <a:p>
            <a:fld id="{86244E53-0ED1-4789-A68E-243785506B3D}" type="slidenum">
              <a:rPr lang="en-IN" smtClean="0"/>
              <a:t>‹#›</a:t>
            </a:fld>
            <a:endParaRPr lang="en-IN"/>
          </a:p>
        </p:txBody>
      </p:sp>
    </p:spTree>
    <p:extLst>
      <p:ext uri="{BB962C8B-B14F-4D97-AF65-F5344CB8AC3E}">
        <p14:creationId xmlns:p14="http://schemas.microsoft.com/office/powerpoint/2010/main" val="315227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C0643-D416-01B7-2AA0-B91195E8D1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A5923BC-0D77-22A7-7638-89FB21ED93F6}"/>
              </a:ext>
            </a:extLst>
          </p:cNvPr>
          <p:cNvSpPr>
            <a:spLocks noGrp="1"/>
          </p:cNvSpPr>
          <p:nvPr>
            <p:ph type="dt" sz="half" idx="10"/>
          </p:nvPr>
        </p:nvSpPr>
        <p:spPr/>
        <p:txBody>
          <a:bodyPr/>
          <a:lstStyle/>
          <a:p>
            <a:fld id="{1ED6B649-214E-42C4-B9FF-0205E8399E66}" type="datetimeFigureOut">
              <a:rPr lang="en-IN" smtClean="0"/>
              <a:t>21-08-2024</a:t>
            </a:fld>
            <a:endParaRPr lang="en-IN"/>
          </a:p>
        </p:txBody>
      </p:sp>
      <p:sp>
        <p:nvSpPr>
          <p:cNvPr id="4" name="Footer Placeholder 3">
            <a:extLst>
              <a:ext uri="{FF2B5EF4-FFF2-40B4-BE49-F238E27FC236}">
                <a16:creationId xmlns:a16="http://schemas.microsoft.com/office/drawing/2014/main" id="{7930AC5B-12D7-C64D-C8D4-C26466F64C1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7ED725E-A178-557C-70C2-4B10777E5AE8}"/>
              </a:ext>
            </a:extLst>
          </p:cNvPr>
          <p:cNvSpPr>
            <a:spLocks noGrp="1"/>
          </p:cNvSpPr>
          <p:nvPr>
            <p:ph type="sldNum" sz="quarter" idx="12"/>
          </p:nvPr>
        </p:nvSpPr>
        <p:spPr/>
        <p:txBody>
          <a:bodyPr/>
          <a:lstStyle/>
          <a:p>
            <a:fld id="{86244E53-0ED1-4789-A68E-243785506B3D}" type="slidenum">
              <a:rPr lang="en-IN" smtClean="0"/>
              <a:t>‹#›</a:t>
            </a:fld>
            <a:endParaRPr lang="en-IN"/>
          </a:p>
        </p:txBody>
      </p:sp>
    </p:spTree>
    <p:extLst>
      <p:ext uri="{BB962C8B-B14F-4D97-AF65-F5344CB8AC3E}">
        <p14:creationId xmlns:p14="http://schemas.microsoft.com/office/powerpoint/2010/main" val="2032755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A938A3-DE89-3237-2A05-8CC144AA8E19}"/>
              </a:ext>
            </a:extLst>
          </p:cNvPr>
          <p:cNvSpPr>
            <a:spLocks noGrp="1"/>
          </p:cNvSpPr>
          <p:nvPr>
            <p:ph type="dt" sz="half" idx="10"/>
          </p:nvPr>
        </p:nvSpPr>
        <p:spPr/>
        <p:txBody>
          <a:bodyPr/>
          <a:lstStyle/>
          <a:p>
            <a:fld id="{1ED6B649-214E-42C4-B9FF-0205E8399E66}" type="datetimeFigureOut">
              <a:rPr lang="en-IN" smtClean="0"/>
              <a:t>21-08-2024</a:t>
            </a:fld>
            <a:endParaRPr lang="en-IN"/>
          </a:p>
        </p:txBody>
      </p:sp>
      <p:sp>
        <p:nvSpPr>
          <p:cNvPr id="3" name="Footer Placeholder 2">
            <a:extLst>
              <a:ext uri="{FF2B5EF4-FFF2-40B4-BE49-F238E27FC236}">
                <a16:creationId xmlns:a16="http://schemas.microsoft.com/office/drawing/2014/main" id="{FE3B5BE4-08EE-BBEE-E699-B3EB87E46C9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F067A46-28FF-9FC0-635F-3579F1714CF7}"/>
              </a:ext>
            </a:extLst>
          </p:cNvPr>
          <p:cNvSpPr>
            <a:spLocks noGrp="1"/>
          </p:cNvSpPr>
          <p:nvPr>
            <p:ph type="sldNum" sz="quarter" idx="12"/>
          </p:nvPr>
        </p:nvSpPr>
        <p:spPr/>
        <p:txBody>
          <a:bodyPr/>
          <a:lstStyle/>
          <a:p>
            <a:fld id="{86244E53-0ED1-4789-A68E-243785506B3D}" type="slidenum">
              <a:rPr lang="en-IN" smtClean="0"/>
              <a:t>‹#›</a:t>
            </a:fld>
            <a:endParaRPr lang="en-IN"/>
          </a:p>
        </p:txBody>
      </p:sp>
    </p:spTree>
    <p:extLst>
      <p:ext uri="{BB962C8B-B14F-4D97-AF65-F5344CB8AC3E}">
        <p14:creationId xmlns:p14="http://schemas.microsoft.com/office/powerpoint/2010/main" val="869418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7F4B0-FCB9-7F64-8AA8-0E4DF008F0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03119DB-A19B-95D2-8A12-978FB83371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A6665F2-2FDD-9B0F-B10D-49FEA07DD8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67C6F4-F3B6-1D24-D4DE-573D37D4ECC0}"/>
              </a:ext>
            </a:extLst>
          </p:cNvPr>
          <p:cNvSpPr>
            <a:spLocks noGrp="1"/>
          </p:cNvSpPr>
          <p:nvPr>
            <p:ph type="dt" sz="half" idx="10"/>
          </p:nvPr>
        </p:nvSpPr>
        <p:spPr/>
        <p:txBody>
          <a:bodyPr/>
          <a:lstStyle/>
          <a:p>
            <a:fld id="{1ED6B649-214E-42C4-B9FF-0205E8399E66}" type="datetimeFigureOut">
              <a:rPr lang="en-IN" smtClean="0"/>
              <a:t>21-08-2024</a:t>
            </a:fld>
            <a:endParaRPr lang="en-IN"/>
          </a:p>
        </p:txBody>
      </p:sp>
      <p:sp>
        <p:nvSpPr>
          <p:cNvPr id="6" name="Footer Placeholder 5">
            <a:extLst>
              <a:ext uri="{FF2B5EF4-FFF2-40B4-BE49-F238E27FC236}">
                <a16:creationId xmlns:a16="http://schemas.microsoft.com/office/drawing/2014/main" id="{3D308ABF-38B0-12EB-E90F-4645628674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9C3956-7741-4C8E-3234-25F8CBD2417E}"/>
              </a:ext>
            </a:extLst>
          </p:cNvPr>
          <p:cNvSpPr>
            <a:spLocks noGrp="1"/>
          </p:cNvSpPr>
          <p:nvPr>
            <p:ph type="sldNum" sz="quarter" idx="12"/>
          </p:nvPr>
        </p:nvSpPr>
        <p:spPr/>
        <p:txBody>
          <a:bodyPr/>
          <a:lstStyle/>
          <a:p>
            <a:fld id="{86244E53-0ED1-4789-A68E-243785506B3D}" type="slidenum">
              <a:rPr lang="en-IN" smtClean="0"/>
              <a:t>‹#›</a:t>
            </a:fld>
            <a:endParaRPr lang="en-IN"/>
          </a:p>
        </p:txBody>
      </p:sp>
    </p:spTree>
    <p:extLst>
      <p:ext uri="{BB962C8B-B14F-4D97-AF65-F5344CB8AC3E}">
        <p14:creationId xmlns:p14="http://schemas.microsoft.com/office/powerpoint/2010/main" val="140693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EC3EC-A06E-7301-45A2-D97BAF308A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2B72D69-2D93-AF3A-74DA-8881899923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5C36D03-084F-5EBF-7901-07997E8399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188CB4-9E9B-EFF7-AE6A-90E515930427}"/>
              </a:ext>
            </a:extLst>
          </p:cNvPr>
          <p:cNvSpPr>
            <a:spLocks noGrp="1"/>
          </p:cNvSpPr>
          <p:nvPr>
            <p:ph type="dt" sz="half" idx="10"/>
          </p:nvPr>
        </p:nvSpPr>
        <p:spPr/>
        <p:txBody>
          <a:bodyPr/>
          <a:lstStyle/>
          <a:p>
            <a:fld id="{1ED6B649-214E-42C4-B9FF-0205E8399E66}" type="datetimeFigureOut">
              <a:rPr lang="en-IN" smtClean="0"/>
              <a:t>21-08-2024</a:t>
            </a:fld>
            <a:endParaRPr lang="en-IN"/>
          </a:p>
        </p:txBody>
      </p:sp>
      <p:sp>
        <p:nvSpPr>
          <p:cNvPr id="6" name="Footer Placeholder 5">
            <a:extLst>
              <a:ext uri="{FF2B5EF4-FFF2-40B4-BE49-F238E27FC236}">
                <a16:creationId xmlns:a16="http://schemas.microsoft.com/office/drawing/2014/main" id="{2B6CA733-79FB-869F-C60D-353E0F4BA5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5EB5AF-7474-B313-53E9-5A8A31CDBBAF}"/>
              </a:ext>
            </a:extLst>
          </p:cNvPr>
          <p:cNvSpPr>
            <a:spLocks noGrp="1"/>
          </p:cNvSpPr>
          <p:nvPr>
            <p:ph type="sldNum" sz="quarter" idx="12"/>
          </p:nvPr>
        </p:nvSpPr>
        <p:spPr/>
        <p:txBody>
          <a:bodyPr/>
          <a:lstStyle/>
          <a:p>
            <a:fld id="{86244E53-0ED1-4789-A68E-243785506B3D}" type="slidenum">
              <a:rPr lang="en-IN" smtClean="0"/>
              <a:t>‹#›</a:t>
            </a:fld>
            <a:endParaRPr lang="en-IN"/>
          </a:p>
        </p:txBody>
      </p:sp>
    </p:spTree>
    <p:extLst>
      <p:ext uri="{BB962C8B-B14F-4D97-AF65-F5344CB8AC3E}">
        <p14:creationId xmlns:p14="http://schemas.microsoft.com/office/powerpoint/2010/main" val="3614516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CBA46C-20C0-AFBF-4193-59D9B96A26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87118A-33F4-B63A-2A21-59A1BA2831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C2FDB5-3192-C232-1FF4-1B7608C61F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D6B649-214E-42C4-B9FF-0205E8399E66}" type="datetimeFigureOut">
              <a:rPr lang="en-IN" smtClean="0"/>
              <a:t>21-08-2024</a:t>
            </a:fld>
            <a:endParaRPr lang="en-IN"/>
          </a:p>
        </p:txBody>
      </p:sp>
      <p:sp>
        <p:nvSpPr>
          <p:cNvPr id="5" name="Footer Placeholder 4">
            <a:extLst>
              <a:ext uri="{FF2B5EF4-FFF2-40B4-BE49-F238E27FC236}">
                <a16:creationId xmlns:a16="http://schemas.microsoft.com/office/drawing/2014/main" id="{B87C1F50-F35B-8326-650A-93FD997734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B1EBEF0-3F7B-9F42-AE29-3BC31D565F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244E53-0ED1-4789-A68E-243785506B3D}" type="slidenum">
              <a:rPr lang="en-IN" smtClean="0"/>
              <a:t>‹#›</a:t>
            </a:fld>
            <a:endParaRPr lang="en-IN"/>
          </a:p>
        </p:txBody>
      </p:sp>
    </p:spTree>
    <p:extLst>
      <p:ext uri="{BB962C8B-B14F-4D97-AF65-F5344CB8AC3E}">
        <p14:creationId xmlns:p14="http://schemas.microsoft.com/office/powerpoint/2010/main" val="2881650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ED6B649-214E-42C4-B9FF-0205E8399E66}" type="datetimeFigureOut">
              <a:rPr lang="en-IN" smtClean="0"/>
              <a:t>21-08-2024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6244E53-0ED1-4789-A68E-243785506B3D}" type="slidenum">
              <a:rPr lang="en-IN" smtClean="0"/>
              <a:t>‹#›</a:t>
            </a:fld>
            <a:endParaRPr lang="en-IN"/>
          </a:p>
        </p:txBody>
      </p:sp>
    </p:spTree>
    <p:extLst>
      <p:ext uri="{BB962C8B-B14F-4D97-AF65-F5344CB8AC3E}">
        <p14:creationId xmlns:p14="http://schemas.microsoft.com/office/powerpoint/2010/main" val="41824442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ibm.com/cloud/learn/neural-networks" TargetMode="External"/><Relationship Id="rId2" Type="http://schemas.openxmlformats.org/officeDocument/2006/relationships/hyperlink" Target="https://www.ibm.com/cloud/learn/machine-learning" TargetMode="Externa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895AA-8C00-6EBF-EB3C-3E8CFF5EC556}"/>
              </a:ext>
            </a:extLst>
          </p:cNvPr>
          <p:cNvSpPr>
            <a:spLocks noGrp="1"/>
          </p:cNvSpPr>
          <p:nvPr>
            <p:ph type="ctrTitle"/>
          </p:nvPr>
        </p:nvSpPr>
        <p:spPr>
          <a:xfrm>
            <a:off x="1371600" y="1857834"/>
            <a:ext cx="9448800" cy="1825096"/>
          </a:xfrm>
        </p:spPr>
        <p:txBody>
          <a:bodyPr/>
          <a:lstStyle/>
          <a:p>
            <a:pPr algn="ctr"/>
            <a:r>
              <a:rPr lang="en-IN"/>
              <a:t>DEEP LEARNING</a:t>
            </a:r>
          </a:p>
        </p:txBody>
      </p:sp>
    </p:spTree>
    <p:extLst>
      <p:ext uri="{BB962C8B-B14F-4D97-AF65-F5344CB8AC3E}">
        <p14:creationId xmlns:p14="http://schemas.microsoft.com/office/powerpoint/2010/main" val="1588074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7" name="Rectangle 1536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6596B2-993B-BBDF-6DD2-14924275B58A}"/>
              </a:ext>
            </a:extLst>
          </p:cNvPr>
          <p:cNvSpPr>
            <a:spLocks noGrp="1"/>
          </p:cNvSpPr>
          <p:nvPr>
            <p:ph type="title"/>
          </p:nvPr>
        </p:nvSpPr>
        <p:spPr>
          <a:xfrm>
            <a:off x="643467" y="321734"/>
            <a:ext cx="4970877" cy="1135737"/>
          </a:xfrm>
        </p:spPr>
        <p:txBody>
          <a:bodyPr>
            <a:normAutofit/>
          </a:bodyPr>
          <a:lstStyle/>
          <a:p>
            <a:r>
              <a:rPr lang="en-IN" sz="3600" b="0" i="0" u="none" strike="noStrike">
                <a:effectLst/>
                <a:latin typeface="Rockwell" panose="02060603020205020403" pitchFamily="18" charset="0"/>
              </a:rPr>
              <a:t>FORWARD PROPAGATION</a:t>
            </a:r>
            <a:endParaRPr lang="en-IN" sz="3600"/>
          </a:p>
        </p:txBody>
      </p:sp>
      <p:sp>
        <p:nvSpPr>
          <p:cNvPr id="3" name="Content Placeholder 2">
            <a:extLst>
              <a:ext uri="{FF2B5EF4-FFF2-40B4-BE49-F238E27FC236}">
                <a16:creationId xmlns:a16="http://schemas.microsoft.com/office/drawing/2014/main" id="{5184E922-5F36-CD89-E8D2-9E063892FC75}"/>
              </a:ext>
            </a:extLst>
          </p:cNvPr>
          <p:cNvSpPr>
            <a:spLocks noGrp="1"/>
          </p:cNvSpPr>
          <p:nvPr>
            <p:ph idx="1"/>
          </p:nvPr>
        </p:nvSpPr>
        <p:spPr>
          <a:xfrm>
            <a:off x="643468" y="1782981"/>
            <a:ext cx="4970877" cy="4393982"/>
          </a:xfrm>
        </p:spPr>
        <p:txBody>
          <a:bodyPr>
            <a:normAutofit/>
          </a:bodyPr>
          <a:lstStyle/>
          <a:p>
            <a:pPr rtl="0" fontAlgn="base">
              <a:spcBef>
                <a:spcPts val="0"/>
              </a:spcBef>
              <a:spcAft>
                <a:spcPts val="0"/>
              </a:spcAft>
              <a:buFont typeface="Arial" panose="020B0604020202020204" pitchFamily="34" charset="0"/>
              <a:buChar char="•"/>
            </a:pPr>
            <a:r>
              <a:rPr lang="en-US" sz="1700" b="0" i="0" u="none" strike="noStrike">
                <a:effectLst/>
                <a:latin typeface="Rockwell" panose="02060603020205020403" pitchFamily="18" charset="0"/>
              </a:rPr>
              <a:t>It is the way to move from the Input layer (left) to the Output layer (right) in the neural network. </a:t>
            </a:r>
            <a:endParaRPr lang="en-US" sz="1700" b="0" i="0" u="none" strike="noStrike">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1700" b="0" i="0" u="none" strike="noStrike">
                <a:effectLst/>
                <a:latin typeface="Rockwell" panose="02060603020205020403" pitchFamily="18" charset="0"/>
              </a:rPr>
              <a:t>As we seen before</a:t>
            </a:r>
            <a:endParaRPr lang="en-US" sz="1700" b="0" i="0" u="none" strike="noStrike">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1700" b="0" i="0" u="none" strike="noStrike">
                <a:effectLst/>
                <a:latin typeface="Rockwell" panose="02060603020205020403" pitchFamily="18" charset="0"/>
              </a:rPr>
              <a:t>a1</a:t>
            </a:r>
            <a:r>
              <a:rPr lang="en-US" sz="1700" b="0" i="0" u="none" strike="noStrike" baseline="30000">
                <a:effectLst/>
                <a:latin typeface="Rockwell" panose="02060603020205020403" pitchFamily="18" charset="0"/>
              </a:rPr>
              <a:t>[1] </a:t>
            </a:r>
            <a:r>
              <a:rPr lang="en-US" sz="1700" b="0" i="0" u="none" strike="noStrike">
                <a:effectLst/>
                <a:latin typeface="Rockwell" panose="02060603020205020403" pitchFamily="18" charset="0"/>
              </a:rPr>
              <a:t> = activation _ function (W</a:t>
            </a:r>
            <a:r>
              <a:rPr lang="en-US" sz="1700" b="0" i="0" u="none" strike="noStrike" baseline="-25000">
                <a:effectLst/>
                <a:latin typeface="Rockwell" panose="02060603020205020403" pitchFamily="18" charset="0"/>
              </a:rPr>
              <a:t>11</a:t>
            </a:r>
            <a:r>
              <a:rPr lang="en-US" sz="1700" b="0" i="0" u="none" strike="noStrike">
                <a:effectLst/>
                <a:latin typeface="Rockwell" panose="02060603020205020403" pitchFamily="18" charset="0"/>
              </a:rPr>
              <a:t>* a1</a:t>
            </a:r>
            <a:r>
              <a:rPr lang="en-US" sz="1700" b="0" i="0" u="none" strike="noStrike" baseline="30000">
                <a:effectLst/>
                <a:latin typeface="Rockwell" panose="02060603020205020403" pitchFamily="18" charset="0"/>
              </a:rPr>
              <a:t>[0] </a:t>
            </a:r>
            <a:r>
              <a:rPr lang="en-US" sz="1700" b="0" i="0" u="none" strike="noStrike">
                <a:effectLst/>
                <a:latin typeface="Rockwell" panose="02060603020205020403" pitchFamily="18" charset="0"/>
              </a:rPr>
              <a:t>+ W</a:t>
            </a:r>
            <a:r>
              <a:rPr lang="en-US" sz="1700" b="0" i="0" u="none" strike="noStrike" baseline="-25000">
                <a:effectLst/>
                <a:latin typeface="Rockwell" panose="02060603020205020403" pitchFamily="18" charset="0"/>
              </a:rPr>
              <a:t>12</a:t>
            </a:r>
            <a:r>
              <a:rPr lang="en-US" sz="1700" b="0" i="0" u="none" strike="noStrike">
                <a:effectLst/>
                <a:latin typeface="Rockwell" panose="02060603020205020403" pitchFamily="18" charset="0"/>
              </a:rPr>
              <a:t>* a2</a:t>
            </a:r>
            <a:r>
              <a:rPr lang="en-US" sz="1700" b="0" i="0" u="none" strike="noStrike" baseline="30000">
                <a:effectLst/>
                <a:latin typeface="Rockwell" panose="02060603020205020403" pitchFamily="18" charset="0"/>
              </a:rPr>
              <a:t>[0] </a:t>
            </a:r>
            <a:r>
              <a:rPr lang="en-US" sz="1700" b="0" i="0" u="none" strike="noStrike">
                <a:effectLst/>
                <a:latin typeface="Rockwell" panose="02060603020205020403" pitchFamily="18" charset="0"/>
              </a:rPr>
              <a:t>+                          </a:t>
            </a:r>
            <a:endParaRPr lang="en-US" sz="1700" b="0" i="0" u="none" strike="noStrike">
              <a:effectLst/>
              <a:latin typeface="Arial" panose="020B0604020202020204" pitchFamily="34" charset="0"/>
            </a:endParaRPr>
          </a:p>
          <a:p>
            <a:pPr rtl="0">
              <a:spcBef>
                <a:spcPts val="1000"/>
              </a:spcBef>
              <a:spcAft>
                <a:spcPts val="0"/>
              </a:spcAft>
            </a:pPr>
            <a:r>
              <a:rPr lang="en-US" sz="1700" b="0" i="0" u="none" strike="noStrike">
                <a:effectLst/>
                <a:latin typeface="Rockwell" panose="02060603020205020403" pitchFamily="18" charset="0"/>
              </a:rPr>
              <a:t>W</a:t>
            </a:r>
            <a:r>
              <a:rPr lang="en-US" sz="1700" b="0" i="0" u="none" strike="noStrike" baseline="-25000">
                <a:effectLst/>
                <a:latin typeface="Rockwell" panose="02060603020205020403" pitchFamily="18" charset="0"/>
              </a:rPr>
              <a:t>13</a:t>
            </a:r>
            <a:r>
              <a:rPr lang="en-US" sz="1700" b="0" i="0" u="none" strike="noStrike">
                <a:effectLst/>
                <a:latin typeface="Rockwell" panose="02060603020205020403" pitchFamily="18" charset="0"/>
              </a:rPr>
              <a:t>* a3</a:t>
            </a:r>
            <a:r>
              <a:rPr lang="en-US" sz="1700" b="0" i="0" u="none" strike="noStrike" baseline="30000">
                <a:effectLst/>
                <a:latin typeface="Rockwell" panose="02060603020205020403" pitchFamily="18" charset="0"/>
              </a:rPr>
              <a:t>[0] </a:t>
            </a:r>
            <a:r>
              <a:rPr lang="en-US" sz="1700" b="0" i="0" u="none" strike="noStrike">
                <a:effectLst/>
                <a:latin typeface="Rockwell" panose="02060603020205020403" pitchFamily="18" charset="0"/>
              </a:rPr>
              <a:t>+ b</a:t>
            </a:r>
            <a:r>
              <a:rPr lang="en-US" sz="1700" b="0" i="0" u="none" strike="noStrike" baseline="-25000">
                <a:effectLst/>
                <a:latin typeface="Rockwell" panose="02060603020205020403" pitchFamily="18" charset="0"/>
              </a:rPr>
              <a:t>1</a:t>
            </a:r>
            <a:r>
              <a:rPr lang="en-US" sz="1700" b="0" i="0" u="none" strike="noStrike">
                <a:effectLst/>
                <a:latin typeface="Rockwell" panose="02060603020205020403" pitchFamily="18" charset="0"/>
              </a:rPr>
              <a:t>)</a:t>
            </a:r>
            <a:endParaRPr lang="en-US" sz="1700" b="0">
              <a:effectLst/>
            </a:endParaRPr>
          </a:p>
          <a:p>
            <a:pPr rtl="0" fontAlgn="base">
              <a:spcBef>
                <a:spcPts val="1000"/>
              </a:spcBef>
              <a:spcAft>
                <a:spcPts val="0"/>
              </a:spcAft>
              <a:buFont typeface="Arial" panose="020B0604020202020204" pitchFamily="34" charset="0"/>
              <a:buChar char="•"/>
            </a:pPr>
            <a:r>
              <a:rPr lang="en-US" sz="1700" b="0" i="0" u="none" strike="noStrike">
                <a:effectLst/>
                <a:latin typeface="Rockwell" panose="02060603020205020403" pitchFamily="18" charset="0"/>
              </a:rPr>
              <a:t>Here superscript represents the current layer and we are taking input layer as a zero layer.</a:t>
            </a:r>
            <a:endParaRPr lang="en-US" sz="1700" b="0" i="0" u="none" strike="noStrike">
              <a:effectLst/>
              <a:latin typeface="Noto Sans Symbols"/>
            </a:endParaRPr>
          </a:p>
          <a:p>
            <a:pPr rtl="0" fontAlgn="base">
              <a:spcBef>
                <a:spcPts val="1000"/>
              </a:spcBef>
              <a:spcAft>
                <a:spcPts val="0"/>
              </a:spcAft>
              <a:buFont typeface="Arial" panose="020B0604020202020204" pitchFamily="34" charset="0"/>
              <a:buChar char="•"/>
            </a:pPr>
            <a:r>
              <a:rPr lang="en-US" sz="1700" b="0" i="0" u="none" strike="noStrike">
                <a:effectLst/>
                <a:latin typeface="Rockwell" panose="02060603020205020403" pitchFamily="18" charset="0"/>
              </a:rPr>
              <a:t>Here subscript represents the position of a weight between two neurons. </a:t>
            </a:r>
            <a:endParaRPr lang="en-US" sz="1700" b="0" i="0" u="none" strike="noStrike">
              <a:effectLst/>
              <a:latin typeface="Noto Sans Symbols"/>
            </a:endParaRPr>
          </a:p>
          <a:p>
            <a:pPr rtl="0" fontAlgn="base">
              <a:spcBef>
                <a:spcPts val="1000"/>
              </a:spcBef>
              <a:spcAft>
                <a:spcPts val="0"/>
              </a:spcAft>
              <a:buFont typeface="Arial" panose="020B0604020202020204" pitchFamily="34" charset="0"/>
              <a:buChar char="•"/>
            </a:pPr>
            <a:r>
              <a:rPr lang="en-US" sz="1700" b="0" i="0" u="none" strike="noStrike">
                <a:effectLst/>
                <a:latin typeface="Rockwell" panose="02060603020205020403" pitchFamily="18" charset="0"/>
              </a:rPr>
              <a:t>Similarly    a1</a:t>
            </a:r>
            <a:r>
              <a:rPr lang="en-US" sz="1700" b="0" i="0" u="none" strike="noStrike" baseline="30000">
                <a:effectLst/>
                <a:latin typeface="Rockwell" panose="02060603020205020403" pitchFamily="18" charset="0"/>
              </a:rPr>
              <a:t>[2] </a:t>
            </a:r>
            <a:r>
              <a:rPr lang="en-US" sz="1700" b="0" i="0" u="none" strike="noStrike">
                <a:effectLst/>
                <a:latin typeface="Rockwell" panose="02060603020205020403" pitchFamily="18" charset="0"/>
              </a:rPr>
              <a:t> = activation _ function (W</a:t>
            </a:r>
            <a:r>
              <a:rPr lang="en-US" sz="1700" b="0" i="0" u="none" strike="noStrike" baseline="-25000">
                <a:effectLst/>
                <a:latin typeface="Rockwell" panose="02060603020205020403" pitchFamily="18" charset="0"/>
              </a:rPr>
              <a:t>21</a:t>
            </a:r>
            <a:r>
              <a:rPr lang="en-US" sz="1700" b="0" i="0" u="none" strike="noStrike">
                <a:effectLst/>
                <a:latin typeface="Rockwell" panose="02060603020205020403" pitchFamily="18" charset="0"/>
              </a:rPr>
              <a:t>* a1</a:t>
            </a:r>
            <a:r>
              <a:rPr lang="en-US" sz="1700" b="0" i="0" u="none" strike="noStrike" baseline="30000">
                <a:effectLst/>
                <a:latin typeface="Rockwell" panose="02060603020205020403" pitchFamily="18" charset="0"/>
              </a:rPr>
              <a:t>[1] </a:t>
            </a:r>
            <a:r>
              <a:rPr lang="en-US" sz="1700" b="0" i="0" u="none" strike="noStrike">
                <a:effectLst/>
                <a:latin typeface="Rockwell" panose="02060603020205020403" pitchFamily="18" charset="0"/>
              </a:rPr>
              <a:t>+ W</a:t>
            </a:r>
            <a:r>
              <a:rPr lang="en-US" sz="1700" b="0" i="0" u="none" strike="noStrike" baseline="-25000">
                <a:effectLst/>
                <a:latin typeface="Rockwell" panose="02060603020205020403" pitchFamily="18" charset="0"/>
              </a:rPr>
              <a:t>22</a:t>
            </a:r>
            <a:r>
              <a:rPr lang="en-US" sz="1700" b="0" i="0" u="none" strike="noStrike">
                <a:effectLst/>
                <a:latin typeface="Rockwell" panose="02060603020205020403" pitchFamily="18" charset="0"/>
              </a:rPr>
              <a:t>* a2</a:t>
            </a:r>
            <a:r>
              <a:rPr lang="en-US" sz="1700" b="0" i="0" u="none" strike="noStrike" baseline="30000">
                <a:effectLst/>
                <a:latin typeface="Rockwell" panose="02060603020205020403" pitchFamily="18" charset="0"/>
              </a:rPr>
              <a:t>[1] </a:t>
            </a:r>
            <a:r>
              <a:rPr lang="en-US" sz="1700" b="0" i="0" u="none" strike="noStrike">
                <a:effectLst/>
                <a:latin typeface="Rockwell" panose="02060603020205020403" pitchFamily="18" charset="0"/>
              </a:rPr>
              <a:t>+ W</a:t>
            </a:r>
            <a:r>
              <a:rPr lang="en-US" sz="1700" b="0" i="0" u="none" strike="noStrike" baseline="-25000">
                <a:effectLst/>
                <a:latin typeface="Rockwell" panose="02060603020205020403" pitchFamily="18" charset="0"/>
              </a:rPr>
              <a:t>23</a:t>
            </a:r>
            <a:r>
              <a:rPr lang="en-US" sz="1700" b="0" i="0" u="none" strike="noStrike">
                <a:effectLst/>
                <a:latin typeface="Rockwell" panose="02060603020205020403" pitchFamily="18" charset="0"/>
              </a:rPr>
              <a:t>* a3</a:t>
            </a:r>
            <a:r>
              <a:rPr lang="en-US" sz="1700" b="0" i="0" u="none" strike="noStrike" baseline="30000">
                <a:effectLst/>
                <a:latin typeface="Rockwell" panose="02060603020205020403" pitchFamily="18" charset="0"/>
              </a:rPr>
              <a:t>[1] </a:t>
            </a:r>
            <a:r>
              <a:rPr lang="en-US" sz="1700" b="0" i="0" u="none" strike="noStrike">
                <a:effectLst/>
                <a:latin typeface="Rockwell" panose="02060603020205020403" pitchFamily="18" charset="0"/>
              </a:rPr>
              <a:t>+ b</a:t>
            </a:r>
            <a:r>
              <a:rPr lang="en-US" sz="1700" b="0" i="0" u="none" strike="noStrike" baseline="-25000">
                <a:effectLst/>
                <a:latin typeface="Rockwell" panose="02060603020205020403" pitchFamily="18" charset="0"/>
              </a:rPr>
              <a:t>2</a:t>
            </a:r>
            <a:r>
              <a:rPr lang="en-US" sz="1700" b="0" i="0" u="none" strike="noStrike">
                <a:effectLst/>
                <a:latin typeface="Rockwell" panose="02060603020205020403" pitchFamily="18" charset="0"/>
              </a:rPr>
              <a:t>)</a:t>
            </a:r>
            <a:endParaRPr lang="en-US" sz="1700" b="0" i="0" u="none" strike="noStrike">
              <a:effectLst/>
              <a:latin typeface="Arial" panose="020B0604020202020204" pitchFamily="34" charset="0"/>
            </a:endParaRPr>
          </a:p>
          <a:p>
            <a:endParaRPr lang="en-IN" sz="1700"/>
          </a:p>
        </p:txBody>
      </p:sp>
      <p:sp>
        <p:nvSpPr>
          <p:cNvPr id="15369" name="Isosceles Triangle 1536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1" name="Rectangle 1537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62" name="Picture 2">
            <a:extLst>
              <a:ext uri="{FF2B5EF4-FFF2-40B4-BE49-F238E27FC236}">
                <a16:creationId xmlns:a16="http://schemas.microsoft.com/office/drawing/2014/main" id="{E30DE2EC-15B6-A18F-1861-6D33E393179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90329" y="713127"/>
            <a:ext cx="3625688" cy="5431745"/>
          </a:xfrm>
          <a:prstGeom prst="rect">
            <a:avLst/>
          </a:prstGeom>
          <a:noFill/>
          <a:extLst>
            <a:ext uri="{909E8E84-426E-40DD-AFC4-6F175D3DCCD1}">
              <a14:hiddenFill xmlns:a14="http://schemas.microsoft.com/office/drawing/2010/main">
                <a:solidFill>
                  <a:srgbClr val="FFFFFF"/>
                </a:solidFill>
              </a14:hiddenFill>
            </a:ext>
          </a:extLst>
        </p:spPr>
      </p:pic>
      <p:grpSp>
        <p:nvGrpSpPr>
          <p:cNvPr id="15373" name="Group 15372">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15374" name="Isosceles Triangle 15373">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5" name="Rectangle 15374">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48620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97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Rectangle 512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4793CD35-7835-07B6-4D19-7CE4EC0C71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43941" y="643467"/>
            <a:ext cx="9904117"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044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Rectangle 5128">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7D90CBB-D405-9C14-1733-BF6BC1873433}"/>
              </a:ext>
            </a:extLst>
          </p:cNvPr>
          <p:cNvSpPr>
            <a:spLocks noGrp="1"/>
          </p:cNvSpPr>
          <p:nvPr>
            <p:ph idx="1"/>
          </p:nvPr>
        </p:nvSpPr>
        <p:spPr>
          <a:xfrm>
            <a:off x="327259" y="885525"/>
            <a:ext cx="5243363" cy="4889634"/>
          </a:xfrm>
        </p:spPr>
        <p:txBody>
          <a:bodyPr anchor="t">
            <a:normAutofit/>
          </a:bodyPr>
          <a:lstStyle/>
          <a:p>
            <a:pPr rtl="0" fontAlgn="base">
              <a:spcBef>
                <a:spcPts val="0"/>
              </a:spcBef>
              <a:spcAft>
                <a:spcPts val="0"/>
              </a:spcAft>
              <a:buFont typeface="Arial" panose="020B0604020202020204" pitchFamily="34" charset="0"/>
              <a:buChar char="•"/>
            </a:pPr>
            <a:r>
              <a:rPr lang="en-US" sz="2000" b="0" i="0" u="none" strike="noStrike">
                <a:solidFill>
                  <a:schemeClr val="tx2"/>
                </a:solidFill>
                <a:effectLst/>
                <a:latin typeface="Rockwell" panose="02060603020205020403" pitchFamily="18" charset="0"/>
              </a:rPr>
              <a:t>The connection between every pair of neurons is called </a:t>
            </a:r>
            <a:r>
              <a:rPr lang="en-US" sz="2000" b="1" i="0" u="none" strike="noStrike">
                <a:solidFill>
                  <a:schemeClr val="tx2"/>
                </a:solidFill>
                <a:effectLst/>
                <a:latin typeface="Rockwell" panose="02060603020205020403" pitchFamily="18" charset="0"/>
              </a:rPr>
              <a:t>Weights. </a:t>
            </a:r>
            <a:r>
              <a:rPr lang="en-US" sz="2000" b="0" i="0" u="none" strike="noStrike">
                <a:solidFill>
                  <a:schemeClr val="tx2"/>
                </a:solidFill>
                <a:effectLst/>
                <a:latin typeface="Rockwell" panose="02060603020205020403" pitchFamily="18" charset="0"/>
              </a:rPr>
              <a:t>It is the matrix with which we multiply the input.</a:t>
            </a:r>
            <a:endParaRPr lang="en-US" sz="2000" b="0" i="0" u="none" strike="noStrike">
              <a:solidFill>
                <a:schemeClr val="tx2"/>
              </a:solidFill>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2000" b="0" i="0" u="none" strike="noStrike">
                <a:solidFill>
                  <a:schemeClr val="tx2"/>
                </a:solidFill>
                <a:effectLst/>
                <a:latin typeface="Rockwell" panose="02060603020205020403" pitchFamily="18" charset="0"/>
              </a:rPr>
              <a:t>This weights are the parameters that we train.</a:t>
            </a:r>
            <a:endParaRPr lang="en-US" sz="2000" b="0" i="0" u="none" strike="noStrike">
              <a:solidFill>
                <a:schemeClr val="tx2"/>
              </a:solidFill>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2000" b="0" i="0" u="none" strike="noStrike">
                <a:solidFill>
                  <a:schemeClr val="tx2"/>
                </a:solidFill>
                <a:effectLst/>
                <a:latin typeface="Rockwell" panose="02060603020205020403" pitchFamily="18" charset="0"/>
              </a:rPr>
              <a:t>Weighted Sum :</a:t>
            </a:r>
            <a:endParaRPr lang="en-US" sz="2000" b="0" i="0" u="none" strike="noStrike">
              <a:solidFill>
                <a:schemeClr val="tx2"/>
              </a:solidFill>
              <a:effectLst/>
              <a:latin typeface="Arial" panose="020B0604020202020204" pitchFamily="34" charset="0"/>
            </a:endParaRPr>
          </a:p>
          <a:p>
            <a:pPr marL="457200" rtl="0">
              <a:spcBef>
                <a:spcPts val="500"/>
              </a:spcBef>
              <a:spcAft>
                <a:spcPts val="0"/>
              </a:spcAft>
            </a:pPr>
            <a:r>
              <a:rPr lang="en-US" sz="2000" b="0" i="0" u="none" strike="noStrike">
                <a:solidFill>
                  <a:schemeClr val="tx2"/>
                </a:solidFill>
                <a:effectLst/>
                <a:latin typeface="Rockwell" panose="02060603020205020403" pitchFamily="18" charset="0"/>
              </a:rPr>
              <a:t>Multiplication of every weight with every value of a neuron and addition of a bias.</a:t>
            </a:r>
            <a:endParaRPr lang="en-US" sz="2000" b="0">
              <a:solidFill>
                <a:schemeClr val="tx2"/>
              </a:solidFill>
              <a:effectLst/>
            </a:endParaRPr>
          </a:p>
          <a:p>
            <a:pPr rtl="0" fontAlgn="base">
              <a:spcBef>
                <a:spcPts val="1000"/>
              </a:spcBef>
              <a:spcAft>
                <a:spcPts val="0"/>
              </a:spcAft>
              <a:buFont typeface="Arial" panose="020B0604020202020204" pitchFamily="34" charset="0"/>
              <a:buChar char="•"/>
            </a:pPr>
            <a:r>
              <a:rPr lang="en-US" sz="2000" b="0" i="0" u="none" strike="noStrike">
                <a:solidFill>
                  <a:schemeClr val="tx2"/>
                </a:solidFill>
                <a:effectLst/>
                <a:latin typeface="Rockwell" panose="02060603020205020403" pitchFamily="18" charset="0"/>
              </a:rPr>
              <a:t>Bias(b):</a:t>
            </a:r>
            <a:endParaRPr lang="en-US" sz="2000" b="0" i="0" u="none" strike="noStrike">
              <a:solidFill>
                <a:schemeClr val="tx2"/>
              </a:solidFill>
              <a:effectLst/>
              <a:latin typeface="Arial" panose="020B0604020202020204" pitchFamily="34" charset="0"/>
            </a:endParaRPr>
          </a:p>
          <a:p>
            <a:pPr marL="457200" rtl="0">
              <a:spcBef>
                <a:spcPts val="500"/>
              </a:spcBef>
              <a:spcAft>
                <a:spcPts val="0"/>
              </a:spcAft>
            </a:pPr>
            <a:r>
              <a:rPr lang="en-US" sz="2000" b="0" i="0" u="none" strike="noStrike">
                <a:solidFill>
                  <a:schemeClr val="tx2"/>
                </a:solidFill>
                <a:effectLst/>
                <a:latin typeface="Rockwell" panose="02060603020205020403" pitchFamily="18" charset="0"/>
              </a:rPr>
              <a:t>It determines the how high our weighted sum should be.</a:t>
            </a:r>
            <a:endParaRPr lang="en-US" sz="2000" b="0">
              <a:solidFill>
                <a:schemeClr val="tx2"/>
              </a:solidFill>
              <a:effectLst/>
            </a:endParaRPr>
          </a:p>
          <a:p>
            <a:r>
              <a:rPr lang="en-US" sz="2000" b="0" i="0" u="none" strike="noStrike">
                <a:solidFill>
                  <a:schemeClr val="tx2"/>
                </a:solidFill>
                <a:effectLst/>
                <a:latin typeface="Rockwell" panose="02060603020205020403" pitchFamily="18" charset="0"/>
              </a:rPr>
              <a:t>Weighted Sum = W11*a11+ W12*a12+ W13*a13+ W14*a14+ b</a:t>
            </a:r>
            <a:endParaRPr lang="en-IN" sz="2000">
              <a:solidFill>
                <a:schemeClr val="tx2"/>
              </a:solidFill>
            </a:endParaRPr>
          </a:p>
        </p:txBody>
      </p:sp>
      <p:grpSp>
        <p:nvGrpSpPr>
          <p:cNvPr id="5131" name="Group 5130">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5132" name="Freeform: Shape 5131">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7" name="Freeform: Shape 5132">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8" name="Freeform: Shape 5133">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9" name="Freeform: Shape 5134">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122" name="Picture 2">
            <a:extLst>
              <a:ext uri="{FF2B5EF4-FFF2-40B4-BE49-F238E27FC236}">
                <a16:creationId xmlns:a16="http://schemas.microsoft.com/office/drawing/2014/main" id="{6F661F68-0781-A0F2-C5B9-A6B4B586D4E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26067" y="1700784"/>
            <a:ext cx="3306881" cy="4379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636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177" name="Arc 717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179" name="Freeform: Shape 717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170" name="Picture 2" descr="How Weight and Bias Impact the Output Value of a Neuron - Let Me Fail">
            <a:extLst>
              <a:ext uri="{FF2B5EF4-FFF2-40B4-BE49-F238E27FC236}">
                <a16:creationId xmlns:a16="http://schemas.microsoft.com/office/drawing/2014/main" id="{DF5DDC28-769F-126E-F2A1-A875CC5D446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906" y="1424539"/>
            <a:ext cx="5922757" cy="3782728"/>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93A4FCF-193F-3E52-FCE1-AAEFF55632F1}"/>
              </a:ext>
            </a:extLst>
          </p:cNvPr>
          <p:cNvSpPr>
            <a:spLocks noGrp="1"/>
          </p:cNvSpPr>
          <p:nvPr>
            <p:ph idx="1"/>
          </p:nvPr>
        </p:nvSpPr>
        <p:spPr>
          <a:xfrm>
            <a:off x="5894962" y="1984443"/>
            <a:ext cx="5458838" cy="4192520"/>
          </a:xfrm>
        </p:spPr>
        <p:txBody>
          <a:bodyPr>
            <a:normAutofit/>
          </a:bodyPr>
          <a:lstStyle/>
          <a:p>
            <a:pPr rtl="0" fontAlgn="base">
              <a:spcBef>
                <a:spcPts val="0"/>
              </a:spcBef>
              <a:spcAft>
                <a:spcPts val="0"/>
              </a:spcAft>
              <a:buFont typeface="Arial" panose="020B0604020202020204" pitchFamily="34" charset="0"/>
              <a:buChar char="•"/>
            </a:pPr>
            <a:r>
              <a:rPr lang="en-US" sz="2200" b="0" i="0" u="none" strike="noStrike">
                <a:effectLst/>
                <a:latin typeface="Rockwell" panose="02060603020205020403" pitchFamily="18" charset="0"/>
              </a:rPr>
              <a:t>If bias b value is negative the weighted sum is less where else the value is high the weighted sum is high.</a:t>
            </a:r>
            <a:endParaRPr lang="en-US" sz="2200" b="0" i="0" u="none" strike="noStrike">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2200" b="0" i="0" u="none" strike="noStrike">
                <a:effectLst/>
                <a:latin typeface="Rockwell" panose="02060603020205020403" pitchFamily="18" charset="0"/>
              </a:rPr>
              <a:t>Bias is used to shift the resultant multiplication such that it gets activated or deactivated when its passed to an activation function.</a:t>
            </a:r>
            <a:endParaRPr lang="en-US" sz="2200" b="0" i="0" u="none" strike="noStrike">
              <a:effectLst/>
              <a:latin typeface="Arial" panose="020B0604020202020204" pitchFamily="34" charset="0"/>
            </a:endParaRPr>
          </a:p>
          <a:p>
            <a:pPr rtl="0">
              <a:spcBef>
                <a:spcPts val="0"/>
              </a:spcBef>
              <a:spcAft>
                <a:spcPts val="0"/>
              </a:spcAft>
            </a:pPr>
            <a:r>
              <a:rPr lang="en-US" sz="2200" b="0" i="0" u="none" strike="noStrike">
                <a:effectLst/>
                <a:latin typeface="Rockwell" panose="02060603020205020403" pitchFamily="18" charset="0"/>
              </a:rPr>
              <a:t>a21 = activation _ function (W11*a11+ W12*a12+ W13*a13+ W14*a14+ b)</a:t>
            </a:r>
            <a:endParaRPr lang="en-US" sz="2200" b="0">
              <a:effectLst/>
            </a:endParaRPr>
          </a:p>
        </p:txBody>
      </p:sp>
    </p:spTree>
    <p:extLst>
      <p:ext uri="{BB962C8B-B14F-4D97-AF65-F5344CB8AC3E}">
        <p14:creationId xmlns:p14="http://schemas.microsoft.com/office/powerpoint/2010/main" val="958787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1189F0-E25E-E04D-E2C9-78DC347FD379}"/>
              </a:ext>
            </a:extLst>
          </p:cNvPr>
          <p:cNvSpPr>
            <a:spLocks noGrp="1"/>
          </p:cNvSpPr>
          <p:nvPr>
            <p:ph type="title"/>
          </p:nvPr>
        </p:nvSpPr>
        <p:spPr>
          <a:xfrm>
            <a:off x="686834" y="1153572"/>
            <a:ext cx="3200400" cy="4461163"/>
          </a:xfrm>
        </p:spPr>
        <p:txBody>
          <a:bodyPr>
            <a:normAutofit/>
          </a:bodyPr>
          <a:lstStyle/>
          <a:p>
            <a:r>
              <a:rPr lang="en-US" sz="3700" b="0" i="0" u="none" strike="noStrike">
                <a:solidFill>
                  <a:srgbClr val="FFFFFF"/>
                </a:solidFill>
                <a:effectLst/>
                <a:latin typeface="Rockwell" panose="02060603020205020403" pitchFamily="18" charset="0"/>
              </a:rPr>
              <a:t>ACTIVATION FUNCTION IN NEURAL NETWORKS</a:t>
            </a:r>
            <a:endParaRPr lang="en-IN" sz="370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1F96EDD-C166-D7F6-5C0C-65CC5D3EE014}"/>
              </a:ext>
            </a:extLst>
          </p:cNvPr>
          <p:cNvSpPr>
            <a:spLocks noGrp="1"/>
          </p:cNvSpPr>
          <p:nvPr>
            <p:ph idx="1"/>
          </p:nvPr>
        </p:nvSpPr>
        <p:spPr>
          <a:xfrm>
            <a:off x="4447308" y="591344"/>
            <a:ext cx="6906491" cy="5585619"/>
          </a:xfrm>
        </p:spPr>
        <p:txBody>
          <a:bodyPr anchor="ctr">
            <a:normAutofit/>
          </a:bodyPr>
          <a:lstStyle/>
          <a:p>
            <a:pPr rtl="0">
              <a:spcBef>
                <a:spcPts val="0"/>
              </a:spcBef>
              <a:spcAft>
                <a:spcPts val="0"/>
              </a:spcAft>
            </a:pPr>
            <a:r>
              <a:rPr lang="en-US" sz="2000" b="0" i="0" u="none" strike="noStrike">
                <a:effectLst/>
                <a:latin typeface="Rockwell" panose="02060603020205020403" pitchFamily="18" charset="0"/>
              </a:rPr>
              <a:t>Definition:</a:t>
            </a:r>
            <a:endParaRPr lang="en-US" sz="2000" b="0">
              <a:effectLst/>
            </a:endParaRPr>
          </a:p>
          <a:p>
            <a:pPr marL="457200" rtl="0">
              <a:spcBef>
                <a:spcPts val="500"/>
              </a:spcBef>
              <a:spcAft>
                <a:spcPts val="0"/>
              </a:spcAft>
            </a:pPr>
            <a:r>
              <a:rPr lang="en-US" sz="2000" b="0" i="0" u="none" strike="noStrike">
                <a:effectLst/>
                <a:latin typeface="Rockwell" panose="02060603020205020403" pitchFamily="18" charset="0"/>
              </a:rPr>
              <a:t>Activation function decides, whether a neuron should be activated or not by calculating weighted sum and further adding bias with it. The purpose of the activation function is to </a:t>
            </a:r>
            <a:r>
              <a:rPr lang="en-US" sz="2000" b="1" i="0" u="none" strike="noStrike">
                <a:effectLst/>
                <a:latin typeface="Rockwell" panose="02060603020205020403" pitchFamily="18" charset="0"/>
              </a:rPr>
              <a:t>introduce non-linearity</a:t>
            </a:r>
            <a:r>
              <a:rPr lang="en-US" sz="2000" b="0" i="0" u="none" strike="noStrike">
                <a:effectLst/>
                <a:latin typeface="Rockwell" panose="02060603020205020403" pitchFamily="18" charset="0"/>
              </a:rPr>
              <a:t> into the output of a neuron.</a:t>
            </a:r>
            <a:endParaRPr lang="en-US" sz="2000" b="0">
              <a:effectLst/>
            </a:endParaRPr>
          </a:p>
          <a:p>
            <a:pPr rtl="0">
              <a:spcBef>
                <a:spcPts val="1000"/>
              </a:spcBef>
              <a:spcAft>
                <a:spcPts val="0"/>
              </a:spcAft>
            </a:pPr>
            <a:r>
              <a:rPr lang="en-US" sz="2000" b="0" i="0" u="none" strike="noStrike">
                <a:effectLst/>
                <a:latin typeface="Rockwell" panose="02060603020205020403" pitchFamily="18" charset="0"/>
              </a:rPr>
              <a:t>Why we need activation function?</a:t>
            </a:r>
            <a:endParaRPr lang="en-US" sz="2000" b="0">
              <a:effectLst/>
            </a:endParaRPr>
          </a:p>
          <a:p>
            <a:pPr rtl="0">
              <a:spcBef>
                <a:spcPts val="1000"/>
              </a:spcBef>
              <a:spcAft>
                <a:spcPts val="0"/>
              </a:spcAft>
            </a:pPr>
            <a:r>
              <a:rPr lang="en-US" sz="2000" b="0" i="0" u="none" strike="noStrike">
                <a:effectLst/>
                <a:latin typeface="Rockwell" panose="02060603020205020403" pitchFamily="18" charset="0"/>
              </a:rPr>
              <a:t>Why we need activation function?</a:t>
            </a:r>
            <a:endParaRPr lang="en-US" sz="2000" b="0">
              <a:effectLst/>
            </a:endParaRPr>
          </a:p>
          <a:p>
            <a:pPr marL="342900" rtl="0" fontAlgn="base">
              <a:spcBef>
                <a:spcPts val="500"/>
              </a:spcBef>
              <a:spcAft>
                <a:spcPts val="0"/>
              </a:spcAft>
              <a:buFont typeface="Arial" panose="020B0604020202020204" pitchFamily="34" charset="0"/>
              <a:buChar char="•"/>
            </a:pPr>
            <a:r>
              <a:rPr lang="en-US" sz="2000" b="0" i="0" u="none" strike="noStrike">
                <a:effectLst/>
                <a:latin typeface="Rockwell" panose="02060603020205020403" pitchFamily="18" charset="0"/>
              </a:rPr>
              <a:t>If suppose the weighted sum is not passed into the activation function,</a:t>
            </a:r>
          </a:p>
          <a:p>
            <a:pPr marL="914400" rtl="0">
              <a:spcBef>
                <a:spcPts val="500"/>
              </a:spcBef>
              <a:spcAft>
                <a:spcPts val="0"/>
              </a:spcAft>
            </a:pPr>
            <a:r>
              <a:rPr lang="en-US" sz="2000" b="0" i="0" u="none" strike="noStrike">
                <a:effectLst/>
                <a:latin typeface="Rockwell" panose="02060603020205020403" pitchFamily="18" charset="0"/>
              </a:rPr>
              <a:t>Z1 = W1 * A0 + B1</a:t>
            </a:r>
            <a:endParaRPr lang="en-US" sz="2000" b="0">
              <a:effectLst/>
            </a:endParaRPr>
          </a:p>
          <a:p>
            <a:pPr marL="914400" rtl="0">
              <a:spcBef>
                <a:spcPts val="500"/>
              </a:spcBef>
              <a:spcAft>
                <a:spcPts val="0"/>
              </a:spcAft>
            </a:pPr>
            <a:r>
              <a:rPr lang="en-US" sz="2000" b="0" i="0" strike="sngStrike">
                <a:effectLst/>
                <a:latin typeface="Rockwell" panose="02060603020205020403" pitchFamily="18" charset="0"/>
              </a:rPr>
              <a:t>A1 = f(Z1)</a:t>
            </a:r>
            <a:r>
              <a:rPr lang="en-US" sz="2000" b="0" i="0" u="none" strike="noStrike">
                <a:effectLst/>
                <a:latin typeface="Rockwell" panose="02060603020205020403" pitchFamily="18" charset="0"/>
              </a:rPr>
              <a:t>   A1 = z1     &lt;= no activation function</a:t>
            </a:r>
            <a:endParaRPr lang="en-US" sz="2000" b="0">
              <a:effectLst/>
            </a:endParaRPr>
          </a:p>
          <a:p>
            <a:pPr marL="914400" rtl="0">
              <a:spcBef>
                <a:spcPts val="500"/>
              </a:spcBef>
              <a:spcAft>
                <a:spcPts val="0"/>
              </a:spcAft>
            </a:pPr>
            <a:r>
              <a:rPr lang="en-US" sz="2000" b="0" i="0" u="none" strike="noStrike">
                <a:effectLst/>
                <a:latin typeface="Rockwell" panose="02060603020205020403" pitchFamily="18" charset="0"/>
              </a:rPr>
              <a:t>Z2 = W2 * A1 + B2</a:t>
            </a:r>
            <a:endParaRPr lang="en-US" sz="2000" i="0" u="none"/>
          </a:p>
          <a:p>
            <a:pPr marL="914400" rtl="0">
              <a:spcBef>
                <a:spcPts val="500"/>
              </a:spcBef>
              <a:spcAft>
                <a:spcPts val="0"/>
              </a:spcAft>
            </a:pPr>
            <a:r>
              <a:rPr lang="en-US" sz="2000" strike="sngStrike">
                <a:latin typeface="Rockwell" panose="02060603020205020403" pitchFamily="18" charset="0"/>
              </a:rPr>
              <a:t> </a:t>
            </a:r>
            <a:r>
              <a:rPr lang="en-US" sz="2000" b="0" i="0" strike="sngStrike">
                <a:effectLst/>
                <a:latin typeface="Rockwell" panose="02060603020205020403" pitchFamily="18" charset="0"/>
              </a:rPr>
              <a:t>A2 = f(Z2)</a:t>
            </a:r>
            <a:r>
              <a:rPr lang="en-US" sz="2000" b="0" i="0" u="none" strike="noStrike">
                <a:effectLst/>
                <a:latin typeface="Rockwell" panose="02060603020205020403" pitchFamily="18" charset="0"/>
              </a:rPr>
              <a:t>   a2=z2      &lt;= no activation function</a:t>
            </a:r>
            <a:endParaRPr lang="en-IN" sz="2000"/>
          </a:p>
        </p:txBody>
      </p:sp>
    </p:spTree>
    <p:extLst>
      <p:ext uri="{BB962C8B-B14F-4D97-AF65-F5344CB8AC3E}">
        <p14:creationId xmlns:p14="http://schemas.microsoft.com/office/powerpoint/2010/main" val="2321034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DF72B89-0B36-30F0-0627-CD3E7F82A370}"/>
              </a:ext>
            </a:extLst>
          </p:cNvPr>
          <p:cNvSpPr>
            <a:spLocks noGrp="1"/>
          </p:cNvSpPr>
          <p:nvPr>
            <p:ph idx="1"/>
          </p:nvPr>
        </p:nvSpPr>
        <p:spPr>
          <a:xfrm>
            <a:off x="828161" y="1488741"/>
            <a:ext cx="10515600" cy="4351338"/>
          </a:xfrm>
        </p:spPr>
        <p:txBody>
          <a:bodyPr>
            <a:normAutofit/>
          </a:bodyPr>
          <a:lstStyle/>
          <a:p>
            <a:pPr marL="914400" rtl="0">
              <a:spcBef>
                <a:spcPts val="0"/>
              </a:spcBef>
              <a:spcAft>
                <a:spcPts val="0"/>
              </a:spcAft>
            </a:pPr>
            <a:r>
              <a:rPr lang="en-US" sz="2400" b="0" i="0" u="none" strike="noStrike">
                <a:effectLst/>
                <a:latin typeface="Rockwell" panose="02060603020205020403" pitchFamily="18" charset="0"/>
              </a:rPr>
              <a:t>A2 = W2 * ( W1 * A0 + B1) + B2</a:t>
            </a:r>
            <a:endParaRPr lang="en-US" sz="2400" b="0">
              <a:effectLst/>
            </a:endParaRPr>
          </a:p>
          <a:p>
            <a:pPr marL="914400" rtl="0">
              <a:spcBef>
                <a:spcPts val="500"/>
              </a:spcBef>
              <a:spcAft>
                <a:spcPts val="0"/>
              </a:spcAft>
            </a:pPr>
            <a:r>
              <a:rPr lang="en-US" sz="2400" b="0" i="0" u="none" strike="noStrike">
                <a:effectLst/>
                <a:latin typeface="Rockwell" panose="02060603020205020403" pitchFamily="18" charset="0"/>
              </a:rPr>
              <a:t>A2 = W2 * W1 * A0 + W2 * B1 + B2</a:t>
            </a:r>
            <a:endParaRPr lang="en-US" sz="2400" b="0">
              <a:effectLst/>
            </a:endParaRPr>
          </a:p>
          <a:p>
            <a:pPr marL="457200" rtl="0">
              <a:spcBef>
                <a:spcPts val="500"/>
              </a:spcBef>
              <a:spcAft>
                <a:spcPts val="0"/>
              </a:spcAft>
            </a:pPr>
            <a:br>
              <a:rPr lang="en-US" sz="2400" b="0">
                <a:effectLst/>
              </a:rPr>
            </a:br>
            <a:r>
              <a:rPr lang="en-US" sz="2400" b="0" i="0" u="none" strike="noStrike">
                <a:effectLst/>
                <a:latin typeface="Rockwell" panose="02060603020205020403" pitchFamily="18" charset="0"/>
              </a:rPr>
              <a:t>                          =&gt;  A2 = W’ * A0 + B’ ;</a:t>
            </a:r>
            <a:endParaRPr lang="en-US" sz="2400" b="0">
              <a:effectLst/>
            </a:endParaRPr>
          </a:p>
          <a:p>
            <a:pPr marL="457200" rtl="0">
              <a:spcBef>
                <a:spcPts val="500"/>
              </a:spcBef>
              <a:spcAft>
                <a:spcPts val="0"/>
              </a:spcAft>
            </a:pPr>
            <a:r>
              <a:rPr lang="en-US" sz="2400" b="0" i="0" u="none" strike="noStrike">
                <a:effectLst/>
                <a:latin typeface="Rockwell" panose="02060603020205020403" pitchFamily="18" charset="0"/>
              </a:rPr>
              <a:t>                Similarly A3 = W’’ * A0 + B’’</a:t>
            </a:r>
            <a:endParaRPr lang="en-US" sz="2400" b="0">
              <a:effectLst/>
            </a:endParaRPr>
          </a:p>
          <a:p>
            <a:pPr marL="342900" rtl="0" fontAlgn="base">
              <a:spcBef>
                <a:spcPts val="500"/>
              </a:spcBef>
              <a:spcAft>
                <a:spcPts val="0"/>
              </a:spcAft>
              <a:buFont typeface="Arial" panose="020B0604020202020204" pitchFamily="34" charset="0"/>
              <a:buChar char="•"/>
            </a:pPr>
            <a:r>
              <a:rPr lang="en-US" sz="2400" b="0" i="0" u="none" strike="noStrike">
                <a:effectLst/>
                <a:latin typeface="Rockwell" panose="02060603020205020403" pitchFamily="18" charset="0"/>
              </a:rPr>
              <a:t>No matters how many layers we use we get similar equations thus there is no advantage of multiple layers and it becomes one layer .</a:t>
            </a:r>
            <a:endParaRPr lang="en-US" sz="2400" b="0" i="0" u="none" strike="noStrike">
              <a:effectLst/>
              <a:latin typeface="Arial" panose="020B0604020202020204" pitchFamily="34" charset="0"/>
            </a:endParaRPr>
          </a:p>
          <a:p>
            <a:pPr marL="342900" rtl="0" fontAlgn="base">
              <a:spcBef>
                <a:spcPts val="500"/>
              </a:spcBef>
              <a:spcAft>
                <a:spcPts val="0"/>
              </a:spcAft>
              <a:buFont typeface="Arial" panose="020B0604020202020204" pitchFamily="34" charset="0"/>
              <a:buChar char="•"/>
            </a:pPr>
            <a:r>
              <a:rPr lang="en-US" sz="2400" b="0" i="0" u="none" strike="noStrike">
                <a:effectLst/>
                <a:latin typeface="Rockwell" panose="02060603020205020403" pitchFamily="18" charset="0"/>
              </a:rPr>
              <a:t>Without using the activation function all these become linear.</a:t>
            </a:r>
            <a:endParaRPr lang="en-US" sz="2400" b="0" i="0" u="none" strike="noStrike">
              <a:effectLst/>
              <a:latin typeface="Arial" panose="020B0604020202020204" pitchFamily="34" charset="0"/>
            </a:endParaRPr>
          </a:p>
          <a:p>
            <a:pPr marL="342900" rtl="0" fontAlgn="base">
              <a:spcBef>
                <a:spcPts val="500"/>
              </a:spcBef>
              <a:spcAft>
                <a:spcPts val="0"/>
              </a:spcAft>
              <a:buFont typeface="Arial" panose="020B0604020202020204" pitchFamily="34" charset="0"/>
              <a:buChar char="•"/>
            </a:pPr>
            <a:r>
              <a:rPr lang="en-US" sz="2400" b="0" i="0" u="none" strike="noStrike">
                <a:effectLst/>
                <a:latin typeface="Rockwell" panose="02060603020205020403" pitchFamily="18" charset="0"/>
              </a:rPr>
              <a:t>So we need to use a non linear activation function to take the benefit of different hidden layers and function must be non-linear. </a:t>
            </a:r>
            <a:endParaRPr lang="en-US" sz="2400" b="0" i="0" u="none" strike="noStrike">
              <a:effectLst/>
              <a:latin typeface="Arial" panose="020B0604020202020204" pitchFamily="34" charset="0"/>
            </a:endParaRPr>
          </a:p>
          <a:p>
            <a:endParaRPr lang="en-IN" sz="2400"/>
          </a:p>
        </p:txBody>
      </p:sp>
    </p:spTree>
    <p:extLst>
      <p:ext uri="{BB962C8B-B14F-4D97-AF65-F5344CB8AC3E}">
        <p14:creationId xmlns:p14="http://schemas.microsoft.com/office/powerpoint/2010/main" val="1497026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92841D-0ECC-5A46-2B2C-BB72F20F90A9}"/>
              </a:ext>
            </a:extLst>
          </p:cNvPr>
          <p:cNvSpPr>
            <a:spLocks noGrp="1"/>
          </p:cNvSpPr>
          <p:nvPr>
            <p:ph type="title"/>
          </p:nvPr>
        </p:nvSpPr>
        <p:spPr>
          <a:xfrm>
            <a:off x="838200" y="365125"/>
            <a:ext cx="10515600" cy="1325563"/>
          </a:xfrm>
        </p:spPr>
        <p:txBody>
          <a:bodyPr>
            <a:normAutofit/>
          </a:bodyPr>
          <a:lstStyle/>
          <a:p>
            <a:pPr rtl="0">
              <a:spcBef>
                <a:spcPts val="0"/>
              </a:spcBef>
              <a:spcAft>
                <a:spcPts val="0"/>
              </a:spcAft>
            </a:pPr>
            <a:r>
              <a:rPr lang="en-IN" sz="3200" b="0" i="0" u="none" strike="noStrike">
                <a:solidFill>
                  <a:schemeClr val="accent5">
                    <a:lumMod val="75000"/>
                  </a:schemeClr>
                </a:solidFill>
                <a:effectLst/>
                <a:latin typeface="Rockwell" panose="02060603020205020403" pitchFamily="18" charset="0"/>
              </a:rPr>
              <a:t>TYPES OF ACTIVATION FUNCTIONS</a:t>
            </a:r>
            <a:br>
              <a:rPr lang="en-IN" sz="2800" b="0">
                <a:effectLst/>
              </a:rPr>
            </a:br>
            <a:br>
              <a:rPr lang="en-IN" sz="2800"/>
            </a:br>
            <a:endParaRPr lang="en-IN" sz="280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251AD0-D7CA-B24D-CEE4-EEB428287627}"/>
              </a:ext>
            </a:extLst>
          </p:cNvPr>
          <p:cNvSpPr>
            <a:spLocks noGrp="1"/>
          </p:cNvSpPr>
          <p:nvPr>
            <p:ph idx="1"/>
          </p:nvPr>
        </p:nvSpPr>
        <p:spPr>
          <a:xfrm>
            <a:off x="838200" y="1825625"/>
            <a:ext cx="10515600" cy="4351338"/>
          </a:xfrm>
        </p:spPr>
        <p:txBody>
          <a:bodyPr>
            <a:normAutofit/>
          </a:bodyPr>
          <a:lstStyle/>
          <a:p>
            <a:pPr rtl="0" fontAlgn="base">
              <a:spcBef>
                <a:spcPts val="0"/>
              </a:spcBef>
              <a:spcAft>
                <a:spcPts val="0"/>
              </a:spcAft>
              <a:buFont typeface="+mj-lt"/>
              <a:buAutoNum type="arabicPeriod"/>
            </a:pPr>
            <a:r>
              <a:rPr lang="en-IN" b="0" i="0" u="none" strike="noStrike">
                <a:effectLst/>
                <a:latin typeface="Rockwell" panose="02060603020205020403" pitchFamily="18" charset="0"/>
              </a:rPr>
              <a:t>Sigmoid function</a:t>
            </a:r>
          </a:p>
          <a:p>
            <a:pPr rtl="0" fontAlgn="base">
              <a:spcBef>
                <a:spcPts val="1000"/>
              </a:spcBef>
              <a:spcAft>
                <a:spcPts val="0"/>
              </a:spcAft>
              <a:buFont typeface="+mj-lt"/>
              <a:buAutoNum type="arabicPeriod"/>
            </a:pPr>
            <a:r>
              <a:rPr lang="en-IN" b="0" i="0" u="none" strike="noStrike">
                <a:effectLst/>
                <a:latin typeface="Rockwell" panose="02060603020205020403" pitchFamily="18" charset="0"/>
              </a:rPr>
              <a:t>Tanh Activation function</a:t>
            </a:r>
          </a:p>
          <a:p>
            <a:pPr rtl="0" fontAlgn="base">
              <a:spcBef>
                <a:spcPts val="1000"/>
              </a:spcBef>
              <a:spcAft>
                <a:spcPts val="0"/>
              </a:spcAft>
              <a:buFont typeface="+mj-lt"/>
              <a:buAutoNum type="arabicPeriod"/>
            </a:pPr>
            <a:r>
              <a:rPr lang="en-IN" b="0" i="0" u="none" strike="noStrike" err="1">
                <a:effectLst/>
                <a:latin typeface="Rockwell" panose="02060603020205020403" pitchFamily="18" charset="0"/>
              </a:rPr>
              <a:t>RelU</a:t>
            </a:r>
            <a:r>
              <a:rPr lang="en-IN" b="0" i="0" u="none" strike="noStrike">
                <a:effectLst/>
                <a:latin typeface="Rockwell" panose="02060603020205020403" pitchFamily="18" charset="0"/>
              </a:rPr>
              <a:t> Activation function</a:t>
            </a:r>
          </a:p>
          <a:p>
            <a:pPr rtl="0" fontAlgn="base">
              <a:spcBef>
                <a:spcPts val="1000"/>
              </a:spcBef>
              <a:spcAft>
                <a:spcPts val="0"/>
              </a:spcAft>
              <a:buFont typeface="+mj-lt"/>
              <a:buAutoNum type="arabicPeriod"/>
            </a:pPr>
            <a:r>
              <a:rPr lang="en-IN" b="0" i="0" u="none" strike="noStrike" err="1">
                <a:effectLst/>
                <a:latin typeface="Rockwell" panose="02060603020205020403" pitchFamily="18" charset="0"/>
              </a:rPr>
              <a:t>Softmax</a:t>
            </a:r>
            <a:r>
              <a:rPr lang="en-IN" b="0" i="0" u="none" strike="noStrike">
                <a:effectLst/>
                <a:latin typeface="Rockwell" panose="02060603020205020403" pitchFamily="18" charset="0"/>
              </a:rPr>
              <a:t> Activation Function</a:t>
            </a:r>
          </a:p>
          <a:p>
            <a:endParaRPr lang="en-IN"/>
          </a:p>
        </p:txBody>
      </p:sp>
    </p:spTree>
    <p:extLst>
      <p:ext uri="{BB962C8B-B14F-4D97-AF65-F5344CB8AC3E}">
        <p14:creationId xmlns:p14="http://schemas.microsoft.com/office/powerpoint/2010/main" val="1031867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34" name="Rectangle 820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132296-AAC7-3389-9021-4BC99A9105DD}"/>
              </a:ext>
            </a:extLst>
          </p:cNvPr>
          <p:cNvSpPr>
            <a:spLocks noGrp="1"/>
          </p:cNvSpPr>
          <p:nvPr>
            <p:ph type="title"/>
          </p:nvPr>
        </p:nvSpPr>
        <p:spPr>
          <a:xfrm>
            <a:off x="643467" y="321734"/>
            <a:ext cx="10905066" cy="1135737"/>
          </a:xfrm>
        </p:spPr>
        <p:txBody>
          <a:bodyPr>
            <a:normAutofit/>
          </a:bodyPr>
          <a:lstStyle/>
          <a:p>
            <a:r>
              <a:rPr lang="en-IN" sz="3600" b="0" i="0" u="none" strike="noStrike">
                <a:effectLst/>
                <a:latin typeface="Rockwell" panose="02060603020205020403" pitchFamily="18" charset="0"/>
              </a:rPr>
              <a:t>SIGMOID FUNCTION</a:t>
            </a:r>
            <a:endParaRPr lang="en-IN" sz="3600"/>
          </a:p>
        </p:txBody>
      </p:sp>
      <p:sp>
        <p:nvSpPr>
          <p:cNvPr id="3" name="Content Placeholder 2">
            <a:extLst>
              <a:ext uri="{FF2B5EF4-FFF2-40B4-BE49-F238E27FC236}">
                <a16:creationId xmlns:a16="http://schemas.microsoft.com/office/drawing/2014/main" id="{0EBED395-B0F5-D77B-7B4A-C05FBF71392A}"/>
              </a:ext>
            </a:extLst>
          </p:cNvPr>
          <p:cNvSpPr>
            <a:spLocks noGrp="1"/>
          </p:cNvSpPr>
          <p:nvPr>
            <p:ph idx="1"/>
          </p:nvPr>
        </p:nvSpPr>
        <p:spPr>
          <a:xfrm>
            <a:off x="643469" y="1782981"/>
            <a:ext cx="4008384" cy="4393982"/>
          </a:xfrm>
        </p:spPr>
        <p:txBody>
          <a:bodyPr>
            <a:normAutofit/>
          </a:bodyPr>
          <a:lstStyle/>
          <a:p>
            <a:pPr rtl="0" fontAlgn="base">
              <a:spcBef>
                <a:spcPts val="0"/>
              </a:spcBef>
              <a:spcAft>
                <a:spcPts val="0"/>
              </a:spcAft>
              <a:buFont typeface="Arial" panose="020B0604020202020204" pitchFamily="34" charset="0"/>
              <a:buChar char="•"/>
            </a:pPr>
            <a:r>
              <a:rPr lang="en-US" sz="2000" b="0" i="0" u="none" strike="noStrike">
                <a:effectLst/>
                <a:latin typeface="Rockwell" panose="02060603020205020403" pitchFamily="18" charset="0"/>
              </a:rPr>
              <a:t>It is a s shaped function and gives the value between ‘0’ and ‘1’  for given input value.</a:t>
            </a:r>
            <a:endParaRPr lang="en-US" sz="2000">
              <a:latin typeface="Rockwell" panose="02060603020205020403" pitchFamily="18" charset="0"/>
            </a:endParaRPr>
          </a:p>
          <a:p>
            <a:pPr fontAlgn="base"/>
            <a:r>
              <a:rPr lang="en-US" sz="2000" b="0" i="0" u="none" strike="noStrike">
                <a:effectLst/>
                <a:latin typeface="Rockwell" panose="02060603020205020403" pitchFamily="18" charset="0"/>
              </a:rPr>
              <a:t>It is mostly used in output layer in the binary classification.</a:t>
            </a:r>
            <a:endParaRPr lang="en-US" sz="2000" b="0" i="0" u="none" strike="noStrike">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2000" b="0" i="0" u="none" strike="noStrike">
                <a:effectLst/>
                <a:latin typeface="Rockwell" panose="02060603020205020403" pitchFamily="18" charset="0"/>
              </a:rPr>
              <a:t>But it not used in hidden layers it has some drawbacks. We will see after the next activation.</a:t>
            </a:r>
            <a:endParaRPr lang="en-US" sz="2000" b="0" i="0" u="none" strike="noStrike">
              <a:effectLst/>
              <a:latin typeface="Arial" panose="020B0604020202020204" pitchFamily="34" charset="0"/>
            </a:endParaRPr>
          </a:p>
          <a:p>
            <a:endParaRPr lang="en-IN" sz="1900"/>
          </a:p>
        </p:txBody>
      </p:sp>
      <p:grpSp>
        <p:nvGrpSpPr>
          <p:cNvPr id="8235" name="Group 820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8210" name="Rectangle 820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36" name="Isosceles Triangle 821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202" name="Picture 10">
            <a:extLst>
              <a:ext uri="{FF2B5EF4-FFF2-40B4-BE49-F238E27FC236}">
                <a16:creationId xmlns:a16="http://schemas.microsoft.com/office/drawing/2014/main" id="{E9DB82EA-C55A-0710-21F7-ECD81D43321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35799" y="1782982"/>
            <a:ext cx="3572250" cy="2116558"/>
          </a:xfrm>
          <a:prstGeom prst="rect">
            <a:avLst/>
          </a:prstGeom>
          <a:noFill/>
          <a:extLst>
            <a:ext uri="{909E8E84-426E-40DD-AFC4-6F175D3DCCD1}">
              <a14:hiddenFill xmlns:a14="http://schemas.microsoft.com/office/drawing/2010/main">
                <a:solidFill>
                  <a:srgbClr val="FFFFFF"/>
                </a:solidFill>
              </a14:hiddenFill>
            </a:ext>
          </a:extLst>
        </p:spPr>
      </p:pic>
      <p:grpSp>
        <p:nvGrpSpPr>
          <p:cNvPr id="8237" name="Group 82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8214" name="Isosceles Triangle 82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38" name="Rectangle 82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200" name="Picture 8" descr="what is sigmoid function Archives - Prwatech">
            <a:extLst>
              <a:ext uri="{FF2B5EF4-FFF2-40B4-BE49-F238E27FC236}">
                <a16:creationId xmlns:a16="http://schemas.microsoft.com/office/drawing/2014/main" id="{A2CC211D-265A-9E3F-B54A-C4CFBC0905D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76185" y="4307629"/>
            <a:ext cx="3431864" cy="1527536"/>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
            <a:extLst>
              <a:ext uri="{FF2B5EF4-FFF2-40B4-BE49-F238E27FC236}">
                <a16:creationId xmlns:a16="http://schemas.microsoft.com/office/drawing/2014/main" id="{0034C440-6B1A-8604-4D27-A6F3F50CD25A}"/>
              </a:ext>
            </a:extLst>
          </p:cNvPr>
          <p:cNvSpPr>
            <a:spLocks noChangeAspect="1" noChangeArrowheads="1"/>
          </p:cNvSpPr>
          <p:nvPr/>
        </p:nvSpPr>
        <p:spPr bwMode="auto">
          <a:xfrm>
            <a:off x="57912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a:extLst>
              <a:ext uri="{FF2B5EF4-FFF2-40B4-BE49-F238E27FC236}">
                <a16:creationId xmlns:a16="http://schemas.microsoft.com/office/drawing/2014/main" id="{CF15BC46-7D1D-F205-2CE7-202BF7E7FBE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a:extLst>
              <a:ext uri="{FF2B5EF4-FFF2-40B4-BE49-F238E27FC236}">
                <a16:creationId xmlns:a16="http://schemas.microsoft.com/office/drawing/2014/main" id="{EA654D77-7C5D-ED00-90A1-2FD7453F598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801477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3" name="Rectangle 922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CA52F-D7D7-CEF1-2F82-81E2B86DDB16}"/>
              </a:ext>
            </a:extLst>
          </p:cNvPr>
          <p:cNvSpPr>
            <a:spLocks noGrp="1"/>
          </p:cNvSpPr>
          <p:nvPr>
            <p:ph type="title"/>
          </p:nvPr>
        </p:nvSpPr>
        <p:spPr>
          <a:xfrm>
            <a:off x="643467" y="321734"/>
            <a:ext cx="10905066" cy="1135737"/>
          </a:xfrm>
        </p:spPr>
        <p:txBody>
          <a:bodyPr>
            <a:normAutofit/>
          </a:bodyPr>
          <a:lstStyle/>
          <a:p>
            <a:r>
              <a:rPr lang="en-IN" sz="3600" b="0" i="0" u="none" strike="noStrike">
                <a:effectLst/>
                <a:latin typeface="Rockwell" panose="02060603020205020403" pitchFamily="18" charset="0"/>
              </a:rPr>
              <a:t>T</a:t>
            </a:r>
            <a:r>
              <a:rPr lang="en-IN" sz="3600" b="0" i="0" u="none" strike="noStrike" cap="small">
                <a:effectLst/>
                <a:latin typeface="Rockwell" panose="02060603020205020403" pitchFamily="18" charset="0"/>
              </a:rPr>
              <a:t>anh</a:t>
            </a:r>
            <a:r>
              <a:rPr lang="en-IN" sz="3600" b="0" i="0" u="none" strike="noStrike">
                <a:effectLst/>
                <a:latin typeface="Rockwell" panose="02060603020205020403" pitchFamily="18" charset="0"/>
              </a:rPr>
              <a:t> FUNCTION</a:t>
            </a:r>
            <a:endParaRPr lang="en-IN" sz="3600"/>
          </a:p>
        </p:txBody>
      </p:sp>
      <p:sp>
        <p:nvSpPr>
          <p:cNvPr id="3" name="Content Placeholder 2">
            <a:extLst>
              <a:ext uri="{FF2B5EF4-FFF2-40B4-BE49-F238E27FC236}">
                <a16:creationId xmlns:a16="http://schemas.microsoft.com/office/drawing/2014/main" id="{191CC29F-880B-CD29-AB55-5B95B4E52025}"/>
              </a:ext>
            </a:extLst>
          </p:cNvPr>
          <p:cNvSpPr>
            <a:spLocks noGrp="1"/>
          </p:cNvSpPr>
          <p:nvPr>
            <p:ph idx="1"/>
          </p:nvPr>
        </p:nvSpPr>
        <p:spPr>
          <a:xfrm>
            <a:off x="643469" y="1782981"/>
            <a:ext cx="4008384" cy="4393982"/>
          </a:xfrm>
        </p:spPr>
        <p:txBody>
          <a:bodyPr>
            <a:normAutofit/>
          </a:bodyPr>
          <a:lstStyle/>
          <a:p>
            <a:r>
              <a:rPr lang="en-IN" sz="1900" b="0" i="0" u="none" strike="noStrike">
                <a:effectLst/>
                <a:latin typeface="Rockwell" panose="02060603020205020403" pitchFamily="18" charset="0"/>
              </a:rPr>
              <a:t>It is similar to simoid function as it gives the value from  ‘-1’ to ‘+1’</a:t>
            </a:r>
          </a:p>
          <a:p>
            <a:r>
              <a:rPr lang="en-IN" sz="1900">
                <a:latin typeface="Rockwell" panose="02060603020205020403" pitchFamily="18" charset="0"/>
              </a:rPr>
              <a:t>It has some advantages than sigmoid function when we use in hidden layers.</a:t>
            </a:r>
          </a:p>
          <a:p>
            <a:endParaRPr lang="en-IN" sz="1900">
              <a:latin typeface="Rockwell" panose="02060603020205020403" pitchFamily="18" charset="0"/>
            </a:endParaRPr>
          </a:p>
          <a:p>
            <a:r>
              <a:rPr lang="en-IN" sz="1900" b="0" i="0" u="none" strike="noStrike">
                <a:effectLst/>
                <a:latin typeface="Rockwell" panose="02060603020205020403" pitchFamily="18" charset="0"/>
              </a:rPr>
              <a:t>In backward propagation or in gradient descent we use derivatives of cost function with respective of W.</a:t>
            </a:r>
          </a:p>
          <a:p>
            <a:r>
              <a:rPr lang="en-IN" sz="1900">
                <a:latin typeface="Rockwell" panose="02060603020205020403" pitchFamily="18" charset="0"/>
              </a:rPr>
              <a:t>The cost function depends on activation function i.e the derivative of tanh</a:t>
            </a:r>
            <a:r>
              <a:rPr lang="en-IN" sz="1900" b="0" i="0" u="none" strike="noStrike">
                <a:effectLst/>
                <a:latin typeface="Rockwell" panose="02060603020205020403" pitchFamily="18" charset="0"/>
              </a:rPr>
              <a:t>  </a:t>
            </a:r>
            <a:endParaRPr lang="en-IN" sz="1900" b="0" i="0" u="none" strike="noStrike">
              <a:effectLst/>
              <a:latin typeface="Arial" panose="020B0604020202020204" pitchFamily="34" charset="0"/>
            </a:endParaRPr>
          </a:p>
          <a:p>
            <a:endParaRPr lang="en-IN" sz="1900" b="0" i="0" u="none" strike="noStrike">
              <a:effectLst/>
              <a:latin typeface="Arial" panose="020B0604020202020204" pitchFamily="34" charset="0"/>
            </a:endParaRPr>
          </a:p>
          <a:p>
            <a:endParaRPr lang="en-IN" sz="1900"/>
          </a:p>
        </p:txBody>
      </p:sp>
      <p:grpSp>
        <p:nvGrpSpPr>
          <p:cNvPr id="9225" name="Group 922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9226" name="Isosceles Triangle 922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7" name="Rectangle 922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218" name="Picture 2" descr="Activation Functions in Neural Networks [12 Types &amp; Use Cases]">
            <a:extLst>
              <a:ext uri="{FF2B5EF4-FFF2-40B4-BE49-F238E27FC236}">
                <a16:creationId xmlns:a16="http://schemas.microsoft.com/office/drawing/2014/main" id="{2179F444-454F-F4FC-23CE-A1F2692C01D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08463" y="2735481"/>
            <a:ext cx="4665125" cy="4361892"/>
          </a:xfrm>
          <a:prstGeom prst="rect">
            <a:avLst/>
          </a:prstGeom>
          <a:noFill/>
          <a:extLst>
            <a:ext uri="{909E8E84-426E-40DD-AFC4-6F175D3DCCD1}">
              <a14:hiddenFill xmlns:a14="http://schemas.microsoft.com/office/drawing/2010/main">
                <a:solidFill>
                  <a:srgbClr val="FFFFFF"/>
                </a:solidFill>
              </a14:hiddenFill>
            </a:ext>
          </a:extLst>
        </p:spPr>
      </p:pic>
      <p:grpSp>
        <p:nvGrpSpPr>
          <p:cNvPr id="9229" name="Group 922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9230" name="Rectangle 922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1" name="Isosceles Triangle 923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220" name="Picture 4" descr="Math Tutor - Functions - Theory - Elementary Functions">
            <a:extLst>
              <a:ext uri="{FF2B5EF4-FFF2-40B4-BE49-F238E27FC236}">
                <a16:creationId xmlns:a16="http://schemas.microsoft.com/office/drawing/2014/main" id="{756B3AFB-9DE6-4139-2B31-ABDCE2DD99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8979" y="905814"/>
            <a:ext cx="3624977" cy="2243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9220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5" name="Rectangle 10264">
            <a:extLst>
              <a:ext uri="{FF2B5EF4-FFF2-40B4-BE49-F238E27FC236}">
                <a16:creationId xmlns:a16="http://schemas.microsoft.com/office/drawing/2014/main" id="{6EBF06A5-4173-45DE-87B1-0791E098A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a:extLst>
              <a:ext uri="{FF2B5EF4-FFF2-40B4-BE49-F238E27FC236}">
                <a16:creationId xmlns:a16="http://schemas.microsoft.com/office/drawing/2014/main" id="{3A6E4F0B-D7FF-685C-2007-1FE6C1D438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22" r="15374" b="-1"/>
          <a:stretch/>
        </p:blipFill>
        <p:spPr bwMode="auto">
          <a:xfrm>
            <a:off x="6703328" y="1687060"/>
            <a:ext cx="5463273" cy="5167312"/>
          </a:xfrm>
          <a:custGeom>
            <a:avLst/>
            <a:gdLst/>
            <a:ahLst/>
            <a:cxnLst/>
            <a:rect l="l" t="t" r="r" b="b"/>
            <a:pathLst>
              <a:path w="5463273" h="5167312">
                <a:moveTo>
                  <a:pt x="2391664" y="0"/>
                </a:moveTo>
                <a:lnTo>
                  <a:pt x="2729598" y="0"/>
                </a:lnTo>
                <a:lnTo>
                  <a:pt x="3668014" y="0"/>
                </a:lnTo>
                <a:lnTo>
                  <a:pt x="5463273" y="0"/>
                </a:lnTo>
                <a:lnTo>
                  <a:pt x="5463273" y="5167310"/>
                </a:lnTo>
                <a:lnTo>
                  <a:pt x="3668014" y="5167310"/>
                </a:lnTo>
                <a:lnTo>
                  <a:pt x="3668014" y="5167312"/>
                </a:lnTo>
                <a:lnTo>
                  <a:pt x="0" y="5167312"/>
                </a:lnTo>
                <a:lnTo>
                  <a:pt x="2393879" y="952"/>
                </a:lnTo>
                <a:lnTo>
                  <a:pt x="2391664" y="952"/>
                </a:lnTo>
                <a:close/>
              </a:path>
            </a:pathLst>
          </a:custGeom>
          <a:noFill/>
          <a:extLst>
            <a:ext uri="{909E8E84-426E-40DD-AFC4-6F175D3DCCD1}">
              <a14:hiddenFill xmlns:a14="http://schemas.microsoft.com/office/drawing/2010/main">
                <a:solidFill>
                  <a:srgbClr val="FFFFFF"/>
                </a:solidFill>
              </a14:hiddenFill>
            </a:ext>
          </a:extLst>
        </p:spPr>
      </p:pic>
      <p:sp>
        <p:nvSpPr>
          <p:cNvPr id="10267" name="Freeform: Shape 10266">
            <a:extLst>
              <a:ext uri="{FF2B5EF4-FFF2-40B4-BE49-F238E27FC236}">
                <a16:creationId xmlns:a16="http://schemas.microsoft.com/office/drawing/2014/main" id="{581DAA37-DAFB-47C9-9EE7-11C030BEC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0688"/>
            <a:ext cx="8958061" cy="5167312"/>
          </a:xfrm>
          <a:custGeom>
            <a:avLst/>
            <a:gdLst>
              <a:gd name="connsiteX0" fmla="*/ 0 w 8958061"/>
              <a:gd name="connsiteY0" fmla="*/ 0 h 5167312"/>
              <a:gd name="connsiteX1" fmla="*/ 7885684 w 8958061"/>
              <a:gd name="connsiteY1" fmla="*/ 0 h 5167312"/>
              <a:gd name="connsiteX2" fmla="*/ 7884964 w 8958061"/>
              <a:gd name="connsiteY2" fmla="*/ 952 h 5167312"/>
              <a:gd name="connsiteX3" fmla="*/ 8958061 w 8958061"/>
              <a:gd name="connsiteY3" fmla="*/ 952 h 5167312"/>
              <a:gd name="connsiteX4" fmla="*/ 6564182 w 8958061"/>
              <a:gd name="connsiteY4" fmla="*/ 5167312 h 5167312"/>
              <a:gd name="connsiteX5" fmla="*/ 3026607 w 8958061"/>
              <a:gd name="connsiteY5" fmla="*/ 5167312 h 5167312"/>
              <a:gd name="connsiteX6" fmla="*/ 3026607 w 8958061"/>
              <a:gd name="connsiteY6" fmla="*/ 5166360 h 5167312"/>
              <a:gd name="connsiteX7" fmla="*/ 0 w 8958061"/>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58061" h="5167312">
                <a:moveTo>
                  <a:pt x="0" y="0"/>
                </a:moveTo>
                <a:lnTo>
                  <a:pt x="7885684" y="0"/>
                </a:lnTo>
                <a:lnTo>
                  <a:pt x="7884964" y="952"/>
                </a:lnTo>
                <a:lnTo>
                  <a:pt x="8958061" y="952"/>
                </a:lnTo>
                <a:lnTo>
                  <a:pt x="6564182" y="5167312"/>
                </a:lnTo>
                <a:lnTo>
                  <a:pt x="3026607" y="5167312"/>
                </a:lnTo>
                <a:lnTo>
                  <a:pt x="3026607"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269" name="Freeform: Shape 10268">
            <a:extLst>
              <a:ext uri="{FF2B5EF4-FFF2-40B4-BE49-F238E27FC236}">
                <a16:creationId xmlns:a16="http://schemas.microsoft.com/office/drawing/2014/main" id="{F4CBD955-7E14-485C-919F-EC1D1B9B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5410" y="2"/>
            <a:ext cx="2986590" cy="1511301"/>
          </a:xfrm>
          <a:custGeom>
            <a:avLst/>
            <a:gdLst>
              <a:gd name="connsiteX0" fmla="*/ 697617 w 2986590"/>
              <a:gd name="connsiteY0" fmla="*/ 0 h 1511301"/>
              <a:gd name="connsiteX1" fmla="*/ 1096710 w 2986590"/>
              <a:gd name="connsiteY1" fmla="*/ 0 h 1511301"/>
              <a:gd name="connsiteX2" fmla="*/ 1191330 w 2986590"/>
              <a:gd name="connsiteY2" fmla="*/ 0 h 1511301"/>
              <a:gd name="connsiteX3" fmla="*/ 2986590 w 2986590"/>
              <a:gd name="connsiteY3" fmla="*/ 0 h 1511301"/>
              <a:gd name="connsiteX4" fmla="*/ 2986590 w 2986590"/>
              <a:gd name="connsiteY4" fmla="*/ 1511301 h 1511301"/>
              <a:gd name="connsiteX5" fmla="*/ 1191330 w 2986590"/>
              <a:gd name="connsiteY5" fmla="*/ 1511301 h 1511301"/>
              <a:gd name="connsiteX6" fmla="*/ 399093 w 2986590"/>
              <a:gd name="connsiteY6" fmla="*/ 1511301 h 1511301"/>
              <a:gd name="connsiteX7" fmla="*/ 0 w 2986590"/>
              <a:gd name="connsiteY7" fmla="*/ 1511301 h 151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6590" h="1511301">
                <a:moveTo>
                  <a:pt x="697617" y="0"/>
                </a:moveTo>
                <a:lnTo>
                  <a:pt x="1096710" y="0"/>
                </a:lnTo>
                <a:lnTo>
                  <a:pt x="1191330" y="0"/>
                </a:lnTo>
                <a:lnTo>
                  <a:pt x="2986590" y="0"/>
                </a:lnTo>
                <a:lnTo>
                  <a:pt x="2986590" y="1511301"/>
                </a:lnTo>
                <a:lnTo>
                  <a:pt x="1191330" y="1511301"/>
                </a:lnTo>
                <a:lnTo>
                  <a:pt x="399093"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49F178B-4ECB-B5B0-EF96-F4B0DD3E2465}"/>
              </a:ext>
            </a:extLst>
          </p:cNvPr>
          <p:cNvSpPr>
            <a:spLocks noGrp="1"/>
          </p:cNvSpPr>
          <p:nvPr>
            <p:ph idx="1"/>
          </p:nvPr>
        </p:nvSpPr>
        <p:spPr>
          <a:xfrm>
            <a:off x="841248" y="2209800"/>
            <a:ext cx="5887479" cy="4010025"/>
          </a:xfrm>
        </p:spPr>
        <p:txBody>
          <a:bodyPr anchor="t">
            <a:normAutofit/>
          </a:bodyPr>
          <a:lstStyle/>
          <a:p>
            <a:pPr rtl="0" fontAlgn="base">
              <a:spcBef>
                <a:spcPts val="0"/>
              </a:spcBef>
              <a:spcAft>
                <a:spcPts val="0"/>
              </a:spcAft>
              <a:buFont typeface="Arial" panose="020B0604020202020204" pitchFamily="34" charset="0"/>
              <a:buChar char="•"/>
            </a:pPr>
            <a:r>
              <a:rPr lang="en-US" sz="1700" b="0" i="0" u="none" strike="noStrike">
                <a:solidFill>
                  <a:srgbClr val="FFFFFF"/>
                </a:solidFill>
                <a:effectLst/>
                <a:latin typeface="Rockwell" panose="02060603020205020403" pitchFamily="18" charset="0"/>
              </a:rPr>
              <a:t>Here maximum value of derivative of sigmoid function is 0.25 whereas the derivative of tanh function is 1.</a:t>
            </a:r>
            <a:endParaRPr lang="en-US" sz="1700" b="0" i="0" u="none" strike="noStrike">
              <a:solidFill>
                <a:srgbClr val="FFFFFF"/>
              </a:solidFill>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1700" b="0" i="0" u="none" strike="noStrike">
                <a:solidFill>
                  <a:srgbClr val="FFFFFF"/>
                </a:solidFill>
                <a:effectLst/>
                <a:latin typeface="Rockwell" panose="02060603020205020403" pitchFamily="18" charset="0"/>
              </a:rPr>
              <a:t>Thus using the tanh activation function we can train our model much faster as the derivative value is higher it will converge much faster and in tanh function the average of the data will be close to zero.</a:t>
            </a:r>
            <a:endParaRPr lang="en-US" sz="1700" b="0" i="0" u="none" strike="noStrike">
              <a:solidFill>
                <a:srgbClr val="FFFFFF"/>
              </a:solidFill>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1700" b="0" i="0" u="none" strike="noStrike">
                <a:solidFill>
                  <a:srgbClr val="FFFFFF"/>
                </a:solidFill>
                <a:effectLst/>
                <a:latin typeface="Rockwell" panose="02060603020205020403" pitchFamily="18" charset="0"/>
              </a:rPr>
              <a:t>So when we use tanh function in hidden layers then it works much betters than sigmoid function.</a:t>
            </a:r>
            <a:endParaRPr lang="en-US" sz="1700" b="0" i="0" u="none" strike="noStrike">
              <a:solidFill>
                <a:srgbClr val="FFFFFF"/>
              </a:solidFill>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1700" b="0" i="0" u="none" strike="noStrike">
                <a:solidFill>
                  <a:srgbClr val="FFFFFF"/>
                </a:solidFill>
                <a:effectLst/>
                <a:latin typeface="Rockwell" panose="02060603020205020403" pitchFamily="18" charset="0"/>
              </a:rPr>
              <a:t>It is because of the reason that the output of hidden layer which is also the input to next layer will have values as average close to zero and this makes training faster.</a:t>
            </a:r>
            <a:endParaRPr lang="en-US" sz="1700" b="0" i="0" u="none" strike="noStrike">
              <a:solidFill>
                <a:srgbClr val="FFFFFF"/>
              </a:solidFill>
              <a:effectLst/>
              <a:latin typeface="Arial" panose="020B0604020202020204" pitchFamily="34" charset="0"/>
            </a:endParaRPr>
          </a:p>
          <a:p>
            <a:endParaRPr lang="en-IN" sz="1700">
              <a:solidFill>
                <a:srgbClr val="FFFFFF"/>
              </a:solidFill>
            </a:endParaRPr>
          </a:p>
        </p:txBody>
      </p:sp>
      <p:sp>
        <p:nvSpPr>
          <p:cNvPr id="4" name="TextBox 3">
            <a:extLst>
              <a:ext uri="{FF2B5EF4-FFF2-40B4-BE49-F238E27FC236}">
                <a16:creationId xmlns:a16="http://schemas.microsoft.com/office/drawing/2014/main" id="{328C4890-F0DB-D8A1-A455-93C3757D89C4}"/>
              </a:ext>
            </a:extLst>
          </p:cNvPr>
          <p:cNvSpPr txBox="1"/>
          <p:nvPr/>
        </p:nvSpPr>
        <p:spPr>
          <a:xfrm>
            <a:off x="737753" y="570986"/>
            <a:ext cx="7876309" cy="553998"/>
          </a:xfrm>
          <a:prstGeom prst="rect">
            <a:avLst/>
          </a:prstGeom>
          <a:noFill/>
        </p:spPr>
        <p:txBody>
          <a:bodyPr wrap="square" rtlCol="0">
            <a:spAutoFit/>
          </a:bodyPr>
          <a:lstStyle/>
          <a:p>
            <a:r>
              <a:rPr lang="en-US" sz="3000" dirty="0">
                <a:solidFill>
                  <a:schemeClr val="bg1"/>
                </a:solidFill>
              </a:rPr>
              <a:t>Basics of Derivatives</a:t>
            </a:r>
          </a:p>
        </p:txBody>
      </p:sp>
    </p:spTree>
    <p:extLst>
      <p:ext uri="{BB962C8B-B14F-4D97-AF65-F5344CB8AC3E}">
        <p14:creationId xmlns:p14="http://schemas.microsoft.com/office/powerpoint/2010/main" val="211941657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5F2A1D0-6FC7-E8F7-7FF9-444959A8F525}"/>
              </a:ext>
            </a:extLst>
          </p:cNvPr>
          <p:cNvSpPr>
            <a:spLocks noGrp="1"/>
          </p:cNvSpPr>
          <p:nvPr>
            <p:ph type="body" idx="1"/>
          </p:nvPr>
        </p:nvSpPr>
        <p:spPr>
          <a:xfrm>
            <a:off x="839787" y="668337"/>
            <a:ext cx="5157787" cy="823912"/>
          </a:xfrm>
        </p:spPr>
        <p:txBody>
          <a:bodyPr/>
          <a:lstStyle/>
          <a:p>
            <a:r>
              <a:rPr lang="en-IN">
                <a:solidFill>
                  <a:schemeClr val="accent2">
                    <a:lumMod val="75000"/>
                  </a:schemeClr>
                </a:solidFill>
              </a:rPr>
              <a:t>ARTIFICIAL INTELLLIGENCE</a:t>
            </a:r>
          </a:p>
        </p:txBody>
      </p:sp>
      <p:sp>
        <p:nvSpPr>
          <p:cNvPr id="4" name="Content Placeholder 3">
            <a:extLst>
              <a:ext uri="{FF2B5EF4-FFF2-40B4-BE49-F238E27FC236}">
                <a16:creationId xmlns:a16="http://schemas.microsoft.com/office/drawing/2014/main" id="{FA8613EB-2FE9-2FDF-80A3-922BBF514C1B}"/>
              </a:ext>
            </a:extLst>
          </p:cNvPr>
          <p:cNvSpPr>
            <a:spLocks noGrp="1"/>
          </p:cNvSpPr>
          <p:nvPr>
            <p:ph sz="half" idx="2"/>
          </p:nvPr>
        </p:nvSpPr>
        <p:spPr/>
        <p:txBody>
          <a:bodyPr>
            <a:normAutofit fontScale="92500" lnSpcReduction="20000"/>
          </a:bodyPr>
          <a:lstStyle/>
          <a:p>
            <a:r>
              <a:rPr lang="en-US" b="0" i="0">
                <a:solidFill>
                  <a:srgbClr val="444444"/>
                </a:solidFill>
                <a:effectLst/>
                <a:latin typeface="Gordita"/>
              </a:rPr>
              <a:t>Artificial intelligence is the process of creating smart human-like machines. AI-powered machines aim to think and act like humans. Machines gather human intelligence by processing and converting the data in their system. Most machines with artificial intelligence aim to solve complex problems like healthcare innovation, safe driving, clean energy, and wildlife conservation.</a:t>
            </a:r>
            <a:endParaRPr lang="en-IN"/>
          </a:p>
        </p:txBody>
      </p:sp>
      <p:sp>
        <p:nvSpPr>
          <p:cNvPr id="5" name="Text Placeholder 4">
            <a:extLst>
              <a:ext uri="{FF2B5EF4-FFF2-40B4-BE49-F238E27FC236}">
                <a16:creationId xmlns:a16="http://schemas.microsoft.com/office/drawing/2014/main" id="{CA03FAA2-8998-1954-88CF-C1DD1E02964A}"/>
              </a:ext>
            </a:extLst>
          </p:cNvPr>
          <p:cNvSpPr>
            <a:spLocks noGrp="1"/>
          </p:cNvSpPr>
          <p:nvPr>
            <p:ph type="body" sz="quarter" idx="3"/>
          </p:nvPr>
        </p:nvSpPr>
        <p:spPr>
          <a:xfrm>
            <a:off x="6169025" y="668337"/>
            <a:ext cx="5183188" cy="823912"/>
          </a:xfrm>
        </p:spPr>
        <p:txBody>
          <a:bodyPr>
            <a:normAutofit/>
          </a:bodyPr>
          <a:lstStyle/>
          <a:p>
            <a:r>
              <a:rPr lang="en-IN">
                <a:solidFill>
                  <a:schemeClr val="accent2">
                    <a:lumMod val="75000"/>
                  </a:schemeClr>
                </a:solidFill>
              </a:rPr>
              <a:t>MACHINE LEARNING</a:t>
            </a:r>
          </a:p>
        </p:txBody>
      </p:sp>
      <p:sp>
        <p:nvSpPr>
          <p:cNvPr id="6" name="Content Placeholder 5">
            <a:extLst>
              <a:ext uri="{FF2B5EF4-FFF2-40B4-BE49-F238E27FC236}">
                <a16:creationId xmlns:a16="http://schemas.microsoft.com/office/drawing/2014/main" id="{84923E74-EDAD-91F2-7A66-EA9D638336DD}"/>
              </a:ext>
            </a:extLst>
          </p:cNvPr>
          <p:cNvSpPr>
            <a:spLocks noGrp="1"/>
          </p:cNvSpPr>
          <p:nvPr>
            <p:ph sz="quarter" idx="4"/>
          </p:nvPr>
        </p:nvSpPr>
        <p:spPr/>
        <p:txBody>
          <a:bodyPr>
            <a:normAutofit fontScale="92500" lnSpcReduction="20000"/>
          </a:bodyPr>
          <a:lstStyle/>
          <a:p>
            <a:pPr algn="l"/>
            <a:r>
              <a:rPr lang="en-US" b="0" i="0">
                <a:solidFill>
                  <a:srgbClr val="444444"/>
                </a:solidFill>
                <a:effectLst/>
                <a:latin typeface="Gordita"/>
              </a:rPr>
              <a:t>Machine learning utilizes statistical algorithms to create predictive models based on past learnings and findings. Machine learning applications process a lot of data and learn from the rights and wrongs to build a strong database. </a:t>
            </a:r>
            <a:br>
              <a:rPr lang="en-US" b="0" i="0">
                <a:solidFill>
                  <a:srgbClr val="444444"/>
                </a:solidFill>
                <a:effectLst/>
                <a:latin typeface="Gordita"/>
              </a:rPr>
            </a:br>
            <a:endParaRPr lang="en-US" b="0" i="0">
              <a:solidFill>
                <a:srgbClr val="444444"/>
              </a:solidFill>
              <a:effectLst/>
              <a:latin typeface="Gordita"/>
            </a:endParaRPr>
          </a:p>
          <a:p>
            <a:pPr algn="l"/>
            <a:r>
              <a:rPr lang="en-US" b="0" i="0">
                <a:solidFill>
                  <a:srgbClr val="444444"/>
                </a:solidFill>
                <a:effectLst/>
                <a:latin typeface="Gordita"/>
              </a:rPr>
              <a:t>A common example of machine learning is a chatbot used for assisting existing and potential customers online</a:t>
            </a:r>
          </a:p>
          <a:p>
            <a:endParaRPr lang="en-IN"/>
          </a:p>
        </p:txBody>
      </p:sp>
      <p:cxnSp>
        <p:nvCxnSpPr>
          <p:cNvPr id="8" name="Straight Connector 7">
            <a:extLst>
              <a:ext uri="{FF2B5EF4-FFF2-40B4-BE49-F238E27FC236}">
                <a16:creationId xmlns:a16="http://schemas.microsoft.com/office/drawing/2014/main" id="{FCD525FF-847D-056D-9B12-82E2961280C5}"/>
              </a:ext>
            </a:extLst>
          </p:cNvPr>
          <p:cNvCxnSpPr/>
          <p:nvPr/>
        </p:nvCxnSpPr>
        <p:spPr>
          <a:xfrm>
            <a:off x="5997574" y="762000"/>
            <a:ext cx="0" cy="5519057"/>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923412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25C58B2-A796-EAB6-D7E8-C2BA0C2A7AC3}"/>
              </a:ext>
            </a:extLst>
          </p:cNvPr>
          <p:cNvSpPr>
            <a:spLocks noGrp="1"/>
          </p:cNvSpPr>
          <p:nvPr>
            <p:ph idx="1"/>
          </p:nvPr>
        </p:nvSpPr>
        <p:spPr>
          <a:xfrm>
            <a:off x="1653363" y="2176272"/>
            <a:ext cx="9367204" cy="4041648"/>
          </a:xfrm>
        </p:spPr>
        <p:txBody>
          <a:bodyPr anchor="t">
            <a:normAutofit/>
          </a:bodyPr>
          <a:lstStyle/>
          <a:p>
            <a:pPr rtl="0" fontAlgn="base">
              <a:spcBef>
                <a:spcPts val="0"/>
              </a:spcBef>
              <a:spcAft>
                <a:spcPts val="0"/>
              </a:spcAft>
              <a:buFont typeface="Arial" panose="020B0604020202020204" pitchFamily="34" charset="0"/>
              <a:buChar char="•"/>
            </a:pPr>
            <a:r>
              <a:rPr lang="en-US" sz="2400" b="0" i="0" u="none" strike="noStrike">
                <a:effectLst/>
                <a:latin typeface="Rockwell" panose="02060603020205020403" pitchFamily="18" charset="0"/>
              </a:rPr>
              <a:t>These two functions also has some disadvantages when we take the derivative of both functions in gradient descent we see for very high values of x and very low values of x the derivative becomes very small thus the training will become slow.</a:t>
            </a:r>
            <a:endParaRPr lang="en-US" sz="2400" b="0" i="0" u="none" strike="noStrike">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2400" b="0" i="0" u="none" strike="noStrike">
                <a:effectLst/>
                <a:latin typeface="Rockwell" panose="02060603020205020403" pitchFamily="18" charset="0"/>
              </a:rPr>
              <a:t>Now this is called vanishing gradient problem.</a:t>
            </a:r>
            <a:endParaRPr lang="en-US" sz="2400" b="0" i="0" u="none" strike="noStrike">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2400" b="0" i="0" u="none" strike="noStrike">
                <a:effectLst/>
                <a:latin typeface="Rockwell" panose="02060603020205020403" pitchFamily="18" charset="0"/>
              </a:rPr>
              <a:t>This can be resolved by another activation function </a:t>
            </a:r>
            <a:r>
              <a:rPr lang="en-US" sz="2400" b="0" i="0" u="none" strike="noStrike" err="1">
                <a:effectLst/>
                <a:latin typeface="Rockwell" panose="02060603020205020403" pitchFamily="18" charset="0"/>
              </a:rPr>
              <a:t>i.e</a:t>
            </a:r>
            <a:r>
              <a:rPr lang="en-US" sz="2400" b="0" i="0" u="none" strike="noStrike">
                <a:effectLst/>
                <a:latin typeface="Rockwell" panose="02060603020205020403" pitchFamily="18" charset="0"/>
              </a:rPr>
              <a:t> </a:t>
            </a:r>
            <a:r>
              <a:rPr lang="en-US" sz="2400" b="0" i="0" u="none" strike="noStrike" err="1">
                <a:effectLst/>
                <a:latin typeface="Rockwell" panose="02060603020205020403" pitchFamily="18" charset="0"/>
              </a:rPr>
              <a:t>ReLU</a:t>
            </a:r>
            <a:r>
              <a:rPr lang="en-US" sz="2400" b="0" i="0" u="none" strike="noStrike">
                <a:effectLst/>
                <a:latin typeface="Rockwell" panose="02060603020205020403" pitchFamily="18" charset="0"/>
              </a:rPr>
              <a:t> function.</a:t>
            </a:r>
            <a:endParaRPr lang="en-US" sz="2400" b="0" i="0" u="none" strike="noStrike">
              <a:effectLst/>
              <a:latin typeface="Arial" panose="020B0604020202020204" pitchFamily="34" charset="0"/>
            </a:endParaRPr>
          </a:p>
          <a:p>
            <a:endParaRPr lang="en-IN" sz="2400"/>
          </a:p>
        </p:txBody>
      </p:sp>
      <p:sp>
        <p:nvSpPr>
          <p:cNvPr id="5" name="TextBox 4">
            <a:extLst>
              <a:ext uri="{FF2B5EF4-FFF2-40B4-BE49-F238E27FC236}">
                <a16:creationId xmlns:a16="http://schemas.microsoft.com/office/drawing/2014/main" id="{53661B93-6E11-97EC-6761-9936950F0FC8}"/>
              </a:ext>
            </a:extLst>
          </p:cNvPr>
          <p:cNvSpPr txBox="1"/>
          <p:nvPr/>
        </p:nvSpPr>
        <p:spPr>
          <a:xfrm>
            <a:off x="2261754" y="735343"/>
            <a:ext cx="7876309" cy="553998"/>
          </a:xfrm>
          <a:prstGeom prst="rect">
            <a:avLst/>
          </a:prstGeom>
          <a:noFill/>
        </p:spPr>
        <p:txBody>
          <a:bodyPr wrap="square" rtlCol="0">
            <a:spAutoFit/>
          </a:bodyPr>
          <a:lstStyle/>
          <a:p>
            <a:r>
              <a:rPr lang="en-US" sz="3000" dirty="0"/>
              <a:t>Basics of Derivatives</a:t>
            </a:r>
          </a:p>
        </p:txBody>
      </p:sp>
    </p:spTree>
    <p:extLst>
      <p:ext uri="{BB962C8B-B14F-4D97-AF65-F5344CB8AC3E}">
        <p14:creationId xmlns:p14="http://schemas.microsoft.com/office/powerpoint/2010/main" val="2650687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71" name="Rectangle 112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9F2BDE-B5FC-AA59-E923-E1D28ED4946B}"/>
              </a:ext>
            </a:extLst>
          </p:cNvPr>
          <p:cNvSpPr>
            <a:spLocks noGrp="1"/>
          </p:cNvSpPr>
          <p:nvPr>
            <p:ph type="title"/>
          </p:nvPr>
        </p:nvSpPr>
        <p:spPr>
          <a:xfrm>
            <a:off x="670705" y="773499"/>
            <a:ext cx="4970877" cy="647561"/>
          </a:xfrm>
        </p:spPr>
        <p:txBody>
          <a:bodyPr>
            <a:normAutofit fontScale="90000"/>
          </a:bodyPr>
          <a:lstStyle/>
          <a:p>
            <a:pPr rtl="0">
              <a:spcBef>
                <a:spcPts val="0"/>
              </a:spcBef>
              <a:spcAft>
                <a:spcPts val="0"/>
              </a:spcAft>
            </a:pPr>
            <a:r>
              <a:rPr lang="en-IN" sz="2800" b="0" i="0" u="none" strike="noStrike" dirty="0" err="1">
                <a:solidFill>
                  <a:schemeClr val="accent5">
                    <a:lumMod val="75000"/>
                  </a:schemeClr>
                </a:solidFill>
                <a:effectLst/>
                <a:latin typeface="Rockwell" panose="02060603020205020403" pitchFamily="18" charset="0"/>
              </a:rPr>
              <a:t>R</a:t>
            </a:r>
            <a:r>
              <a:rPr lang="en-IN" sz="2800" b="0" i="0" u="none" strike="noStrike" cap="small" dirty="0" err="1">
                <a:solidFill>
                  <a:schemeClr val="accent5">
                    <a:lumMod val="75000"/>
                  </a:schemeClr>
                </a:solidFill>
                <a:effectLst/>
                <a:latin typeface="Rockwell" panose="02060603020205020403" pitchFamily="18" charset="0"/>
              </a:rPr>
              <a:t>e</a:t>
            </a:r>
            <a:r>
              <a:rPr lang="en-IN" sz="2800" b="0" i="0" u="none" strike="noStrike" dirty="0" err="1">
                <a:solidFill>
                  <a:schemeClr val="accent5">
                    <a:lumMod val="75000"/>
                  </a:schemeClr>
                </a:solidFill>
                <a:effectLst/>
                <a:latin typeface="Rockwell" panose="02060603020205020403" pitchFamily="18" charset="0"/>
              </a:rPr>
              <a:t>LU</a:t>
            </a:r>
            <a:r>
              <a:rPr lang="en-IN" sz="2800" b="0" i="0" u="none" strike="noStrike" dirty="0">
                <a:solidFill>
                  <a:schemeClr val="accent5">
                    <a:lumMod val="75000"/>
                  </a:schemeClr>
                </a:solidFill>
                <a:effectLst/>
                <a:latin typeface="Rockwell" panose="02060603020205020403" pitchFamily="18" charset="0"/>
              </a:rPr>
              <a:t> ACTIVATION FUNCTION</a:t>
            </a:r>
            <a:br>
              <a:rPr lang="en-IN" sz="2500" b="0" dirty="0">
                <a:effectLst/>
              </a:rPr>
            </a:br>
            <a:br>
              <a:rPr lang="en-IN" sz="2500" dirty="0"/>
            </a:br>
            <a:endParaRPr lang="en-IN" sz="2500" dirty="0"/>
          </a:p>
        </p:txBody>
      </p:sp>
      <p:sp>
        <p:nvSpPr>
          <p:cNvPr id="3" name="Content Placeholder 2">
            <a:extLst>
              <a:ext uri="{FF2B5EF4-FFF2-40B4-BE49-F238E27FC236}">
                <a16:creationId xmlns:a16="http://schemas.microsoft.com/office/drawing/2014/main" id="{D503FFA0-FCCB-6F89-6CD7-216060C76DDF}"/>
              </a:ext>
            </a:extLst>
          </p:cNvPr>
          <p:cNvSpPr>
            <a:spLocks noGrp="1"/>
          </p:cNvSpPr>
          <p:nvPr>
            <p:ph idx="1"/>
          </p:nvPr>
        </p:nvSpPr>
        <p:spPr>
          <a:xfrm>
            <a:off x="643468" y="1782981"/>
            <a:ext cx="4970877" cy="4393982"/>
          </a:xfrm>
        </p:spPr>
        <p:txBody>
          <a:bodyPr>
            <a:normAutofit/>
          </a:bodyPr>
          <a:lstStyle/>
          <a:p>
            <a:pPr rtl="0" fontAlgn="base">
              <a:spcBef>
                <a:spcPts val="0"/>
              </a:spcBef>
              <a:spcAft>
                <a:spcPts val="0"/>
              </a:spcAft>
              <a:buFont typeface="Arial" panose="020B0604020202020204" pitchFamily="34" charset="0"/>
              <a:buChar char="•"/>
            </a:pPr>
            <a:r>
              <a:rPr lang="en-US" sz="2000" b="0" i="0" u="none" strike="noStrike">
                <a:effectLst/>
                <a:latin typeface="Rockwell" panose="02060603020205020403" pitchFamily="18" charset="0"/>
              </a:rPr>
              <a:t>It is a linear function where we rectify the input which is less than zero.so the graph is look like this as shown.</a:t>
            </a:r>
            <a:endParaRPr lang="en-US" sz="2000" b="0" i="0" u="none" strike="noStrike">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2000" b="0" i="0" u="none" strike="noStrike">
                <a:effectLst/>
                <a:latin typeface="Rockwell" panose="02060603020205020403" pitchFamily="18" charset="0"/>
              </a:rPr>
              <a:t>f(x) =max(0,x)</a:t>
            </a:r>
            <a:endParaRPr lang="en-US" sz="2000" b="0" i="0" u="none" strike="noStrike">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2000" b="0" i="0" u="none" strike="noStrike">
                <a:effectLst/>
                <a:latin typeface="Rockwell" panose="02060603020205020403" pitchFamily="18" charset="0"/>
              </a:rPr>
              <a:t>It gives the value 0 for x&lt;0 and same value x when x &gt;0.</a:t>
            </a:r>
            <a:endParaRPr lang="en-US" sz="2000" b="0" i="0" u="none" strike="noStrike">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2000" b="0" i="0" u="none" strike="noStrike">
                <a:effectLst/>
                <a:latin typeface="Rockwell" panose="02060603020205020403" pitchFamily="18" charset="0"/>
              </a:rPr>
              <a:t>It overcomes the vanishing gradient descent problem. </a:t>
            </a:r>
            <a:endParaRPr lang="en-US" sz="2000" b="0" i="0" u="none" strike="noStrike">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2000" b="0" i="0" u="none" strike="noStrike">
                <a:effectLst/>
                <a:latin typeface="Rockwell" panose="02060603020205020403" pitchFamily="18" charset="0"/>
              </a:rPr>
              <a:t>The derivative of this function is 1 for x &gt;0 and 0 for x &lt; 0</a:t>
            </a:r>
            <a:endParaRPr lang="en-US" sz="2000" b="0" i="0" u="none" strike="noStrike">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2000" b="0" i="0" u="none" strike="noStrike">
                <a:effectLst/>
                <a:latin typeface="Rockwell" panose="02060603020205020403" pitchFamily="18" charset="0"/>
              </a:rPr>
              <a:t>Therefore the maximum derivative value is 1 same as tanh function so this also train the model faster</a:t>
            </a:r>
            <a:endParaRPr lang="en-US" sz="2000" b="0" i="0" u="none" strike="noStrike">
              <a:effectLst/>
              <a:latin typeface="Arial" panose="020B0604020202020204" pitchFamily="34" charset="0"/>
            </a:endParaRPr>
          </a:p>
          <a:p>
            <a:endParaRPr lang="en-IN" sz="2000"/>
          </a:p>
        </p:txBody>
      </p:sp>
      <p:sp>
        <p:nvSpPr>
          <p:cNvPr id="11273" name="Isosceles Triangle 1127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5" name="Rectangle 112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descr="Chart, line chart, scatter chart&#10;&#10;Description automatically generated">
            <a:extLst>
              <a:ext uri="{FF2B5EF4-FFF2-40B4-BE49-F238E27FC236}">
                <a16:creationId xmlns:a16="http://schemas.microsoft.com/office/drawing/2014/main" id="{17B47654-6874-30A2-8ACF-EBE5C94C510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57813" y="2020346"/>
            <a:ext cx="5290720" cy="2817307"/>
          </a:xfrm>
          <a:prstGeom prst="rect">
            <a:avLst/>
          </a:prstGeom>
          <a:noFill/>
          <a:extLst>
            <a:ext uri="{909E8E84-426E-40DD-AFC4-6F175D3DCCD1}">
              <a14:hiddenFill xmlns:a14="http://schemas.microsoft.com/office/drawing/2010/main">
                <a:solidFill>
                  <a:srgbClr val="FFFFFF"/>
                </a:solidFill>
              </a14:hiddenFill>
            </a:ext>
          </a:extLst>
        </p:spPr>
      </p:pic>
      <p:grpSp>
        <p:nvGrpSpPr>
          <p:cNvPr id="11277" name="Group 11276">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11278" name="Isosceles Triangle 11277">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9" name="Rectangle 11278">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35843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97C7F-3169-EE53-2FBC-5AB4F7853178}"/>
              </a:ext>
            </a:extLst>
          </p:cNvPr>
          <p:cNvSpPr>
            <a:spLocks noGrp="1"/>
          </p:cNvSpPr>
          <p:nvPr>
            <p:ph type="title"/>
          </p:nvPr>
        </p:nvSpPr>
        <p:spPr/>
        <p:txBody>
          <a:bodyPr/>
          <a:lstStyle/>
          <a:p>
            <a:r>
              <a:rPr lang="en-US" dirty="0" err="1"/>
              <a:t>ReLU</a:t>
            </a:r>
            <a:r>
              <a:rPr lang="en-US" dirty="0"/>
              <a:t> Function</a:t>
            </a:r>
            <a:endParaRPr lang="en-IN" dirty="0"/>
          </a:p>
        </p:txBody>
      </p:sp>
      <p:sp>
        <p:nvSpPr>
          <p:cNvPr id="3" name="Content Placeholder 2">
            <a:extLst>
              <a:ext uri="{FF2B5EF4-FFF2-40B4-BE49-F238E27FC236}">
                <a16:creationId xmlns:a16="http://schemas.microsoft.com/office/drawing/2014/main" id="{60504513-859F-3542-559C-0F09C155297A}"/>
              </a:ext>
            </a:extLst>
          </p:cNvPr>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US" b="0" i="0" u="none" strike="noStrike" dirty="0">
                <a:effectLst/>
                <a:latin typeface="Rockwell" panose="02060603020205020403" pitchFamily="18" charset="0"/>
              </a:rPr>
              <a:t>The </a:t>
            </a:r>
            <a:r>
              <a:rPr lang="en-US" b="0" i="0" u="none" strike="noStrike" dirty="0" err="1">
                <a:effectLst/>
                <a:latin typeface="Rockwell" panose="02060603020205020403" pitchFamily="18" charset="0"/>
              </a:rPr>
              <a:t>ReLU</a:t>
            </a:r>
            <a:r>
              <a:rPr lang="en-US" b="0" i="0" u="none" strike="noStrike" dirty="0">
                <a:effectLst/>
                <a:latin typeface="Rockwell" panose="02060603020205020403" pitchFamily="18" charset="0"/>
              </a:rPr>
              <a:t> function has both linear and non-linear property </a:t>
            </a:r>
            <a:endParaRPr lang="en-US" b="0" i="0" u="none" strike="noStrike" dirty="0">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b="0" i="0" u="none" strike="noStrike" dirty="0">
                <a:effectLst/>
                <a:latin typeface="Rockwell" panose="02060603020205020403" pitchFamily="18" charset="0"/>
              </a:rPr>
              <a:t>The linear property is useful for resolving the vanishing gradient descent problem and to train faster</a:t>
            </a:r>
            <a:endParaRPr lang="en-US" b="0" i="0" u="none" strike="noStrike" dirty="0">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b="0" i="0" u="none" strike="noStrike" dirty="0">
                <a:effectLst/>
                <a:latin typeface="Rockwell" panose="02060603020205020403" pitchFamily="18" charset="0"/>
              </a:rPr>
              <a:t>Where the non-linear property takes the advantages or benefits of hidden layers</a:t>
            </a:r>
            <a:endParaRPr lang="en-US" b="0" i="0" u="none" strike="noStrike" dirty="0">
              <a:effectLst/>
              <a:latin typeface="Arial" panose="020B0604020202020204" pitchFamily="34" charset="0"/>
            </a:endParaRPr>
          </a:p>
          <a:p>
            <a:endParaRPr lang="en-IN" dirty="0"/>
          </a:p>
        </p:txBody>
      </p:sp>
    </p:spTree>
    <p:extLst>
      <p:ext uri="{BB962C8B-B14F-4D97-AF65-F5344CB8AC3E}">
        <p14:creationId xmlns:p14="http://schemas.microsoft.com/office/powerpoint/2010/main" val="3290286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ctivation Functions : Sigmoid, tanh, ReLU, Leaky ReLU, PReLU, ELU,  Threshold ReLU and Softmax basics for Neural Networks and Deep Learning |  by Himanshu S | Medium">
            <a:extLst>
              <a:ext uri="{FF2B5EF4-FFF2-40B4-BE49-F238E27FC236}">
                <a16:creationId xmlns:a16="http://schemas.microsoft.com/office/drawing/2014/main" id="{B60043D4-9654-FDD7-1520-EFF8C1E934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438" y="814388"/>
            <a:ext cx="9763125" cy="522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793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303" name="Rectangle 12294">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04" name="Freeform: Shape 12296">
            <a:extLst>
              <a:ext uri="{FF2B5EF4-FFF2-40B4-BE49-F238E27FC236}">
                <a16:creationId xmlns:a16="http://schemas.microsoft.com/office/drawing/2014/main" id="{4F2E2428-58BA-458D-AA54-05502E63F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48215" cy="68579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16270F9-C2A6-41B2-1F30-D35A54C7C3B9}"/>
              </a:ext>
            </a:extLst>
          </p:cNvPr>
          <p:cNvSpPr>
            <a:spLocks noGrp="1"/>
          </p:cNvSpPr>
          <p:nvPr>
            <p:ph type="title"/>
          </p:nvPr>
        </p:nvSpPr>
        <p:spPr>
          <a:xfrm>
            <a:off x="1137034" y="609600"/>
            <a:ext cx="6881026" cy="1322887"/>
          </a:xfrm>
        </p:spPr>
        <p:txBody>
          <a:bodyPr>
            <a:normAutofit/>
          </a:bodyPr>
          <a:lstStyle/>
          <a:p>
            <a:pPr rtl="0">
              <a:spcBef>
                <a:spcPts val="0"/>
              </a:spcBef>
              <a:spcAft>
                <a:spcPts val="0"/>
              </a:spcAft>
            </a:pPr>
            <a:r>
              <a:rPr lang="en-IN" sz="2800" b="0" i="0" u="none" strike="noStrike">
                <a:effectLst/>
                <a:latin typeface="Rockwell" panose="02060603020205020403" pitchFamily="18" charset="0"/>
              </a:rPr>
              <a:t>SOFT MAX FUNCTION</a:t>
            </a:r>
            <a:br>
              <a:rPr lang="en-IN" sz="2800" b="0">
                <a:effectLst/>
              </a:rPr>
            </a:br>
            <a:br>
              <a:rPr lang="en-IN" sz="2800"/>
            </a:br>
            <a:endParaRPr lang="en-IN" sz="2800"/>
          </a:p>
        </p:txBody>
      </p:sp>
      <p:sp>
        <p:nvSpPr>
          <p:cNvPr id="3" name="Content Placeholder 2">
            <a:extLst>
              <a:ext uri="{FF2B5EF4-FFF2-40B4-BE49-F238E27FC236}">
                <a16:creationId xmlns:a16="http://schemas.microsoft.com/office/drawing/2014/main" id="{8C4407EF-61BD-2FFE-F47C-E545C39BDF05}"/>
              </a:ext>
            </a:extLst>
          </p:cNvPr>
          <p:cNvSpPr>
            <a:spLocks noGrp="1"/>
          </p:cNvSpPr>
          <p:nvPr>
            <p:ph idx="1"/>
          </p:nvPr>
        </p:nvSpPr>
        <p:spPr>
          <a:xfrm>
            <a:off x="1137034" y="2194102"/>
            <a:ext cx="6573951" cy="3908585"/>
          </a:xfrm>
        </p:spPr>
        <p:txBody>
          <a:bodyPr>
            <a:normAutofit/>
          </a:bodyPr>
          <a:lstStyle/>
          <a:p>
            <a:pPr rtl="0" fontAlgn="base">
              <a:spcBef>
                <a:spcPts val="0"/>
              </a:spcBef>
              <a:spcAft>
                <a:spcPts val="0"/>
              </a:spcAft>
              <a:buFont typeface="Arial" panose="020B0604020202020204" pitchFamily="34" charset="0"/>
              <a:buChar char="•"/>
            </a:pPr>
            <a:r>
              <a:rPr lang="en-US" sz="2000" b="0" i="0" u="none" strike="noStrike">
                <a:effectLst/>
                <a:latin typeface="Rockwell" panose="02060603020205020403" pitchFamily="18" charset="0"/>
              </a:rPr>
              <a:t>As we seen before for binary classification the sigmoid function is used for output layer , here for multi classification the sigmoid function is not useful.</a:t>
            </a:r>
            <a:endParaRPr lang="en-US" sz="2000" b="0" i="0" u="none" strike="noStrike">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2000" b="0" i="0" u="none" strike="noStrike">
                <a:effectLst/>
                <a:latin typeface="Rockwell" panose="02060603020205020403" pitchFamily="18" charset="0"/>
              </a:rPr>
              <a:t>Suppose we have neurons at output side has activation as shown</a:t>
            </a:r>
            <a:endParaRPr lang="en-US" sz="2000" b="0" i="0" u="none" strike="noStrike">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2000" b="0" i="0" u="none" strike="noStrike">
                <a:effectLst/>
                <a:latin typeface="Rockwell" panose="02060603020205020403" pitchFamily="18" charset="0"/>
              </a:rPr>
              <a:t>As we can see the output must be class1 i.e 7</a:t>
            </a:r>
            <a:endParaRPr lang="en-US" sz="2000" b="0" i="0" u="none" strike="noStrike">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2000" b="0" i="0" u="none" strike="noStrike">
                <a:effectLst/>
                <a:latin typeface="Rockwell" panose="02060603020205020403" pitchFamily="18" charset="0"/>
              </a:rPr>
              <a:t>But these output values can be made much better by scaling them into probabilities.</a:t>
            </a:r>
            <a:endParaRPr lang="en-US" sz="2000" b="0" i="0" u="none" strike="noStrike">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2000" b="0" i="0" u="none" strike="noStrike">
                <a:effectLst/>
                <a:latin typeface="Rockwell" panose="02060603020205020403" pitchFamily="18" charset="0"/>
              </a:rPr>
              <a:t>This can be achieved by taking exponential on the output values and dividing with sum of all exponentials of output values</a:t>
            </a:r>
            <a:endParaRPr lang="en-US" sz="2000" b="0" i="0" u="none" strike="noStrike">
              <a:effectLst/>
              <a:latin typeface="Arial" panose="020B0604020202020204" pitchFamily="34" charset="0"/>
            </a:endParaRPr>
          </a:p>
          <a:p>
            <a:endParaRPr lang="en-IN" sz="2000"/>
          </a:p>
        </p:txBody>
      </p:sp>
      <p:pic>
        <p:nvPicPr>
          <p:cNvPr id="12290" name="Picture 2">
            <a:extLst>
              <a:ext uri="{FF2B5EF4-FFF2-40B4-BE49-F238E27FC236}">
                <a16:creationId xmlns:a16="http://schemas.microsoft.com/office/drawing/2014/main" id="{5648DF7D-0645-CB06-06DE-D8DDB965DAE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795981" y="934463"/>
            <a:ext cx="2906973" cy="5018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583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3956F9-FEB1-A8DC-0D4F-A41E50268140}"/>
              </a:ext>
            </a:extLst>
          </p:cNvPr>
          <p:cNvSpPr>
            <a:spLocks noGrp="1"/>
          </p:cNvSpPr>
          <p:nvPr>
            <p:ph idx="1"/>
          </p:nvPr>
        </p:nvSpPr>
        <p:spPr>
          <a:xfrm>
            <a:off x="838200" y="749300"/>
            <a:ext cx="10515600" cy="5541963"/>
          </a:xfrm>
        </p:spPr>
        <p:txBody>
          <a:bodyPr/>
          <a:lstStyle/>
          <a:p>
            <a:r>
              <a:rPr lang="en-IN" sz="2000"/>
              <a:t>7 			e^7		e^7/(e^7+e^0.5+e^1+e^3)			0.9782</a:t>
            </a:r>
          </a:p>
          <a:p>
            <a:r>
              <a:rPr lang="en-IN" sz="2000"/>
              <a:t>0.5			e^0.5		e^0.5/(e^7+e^0.5+e^1+e^3)		0.00147</a:t>
            </a:r>
          </a:p>
          <a:p>
            <a:r>
              <a:rPr lang="en-IN" sz="2000"/>
              <a:t>1			e^1		e^1/(e^7+e^0.5+e^1+e^3)			0.00242</a:t>
            </a:r>
          </a:p>
          <a:p>
            <a:r>
              <a:rPr lang="en-IN" sz="2000"/>
              <a:t>3			e^3		e^3/(e^7+e^0.5+e^1+e^3)			0.0179</a:t>
            </a:r>
          </a:p>
          <a:p>
            <a:endParaRPr lang="en-IN" sz="2000"/>
          </a:p>
          <a:p>
            <a:endParaRPr lang="en-IN" sz="2000"/>
          </a:p>
          <a:p>
            <a:endParaRPr lang="en-IN" sz="2000"/>
          </a:p>
          <a:p>
            <a:endParaRPr lang="en-IN" sz="2000"/>
          </a:p>
          <a:p>
            <a:endParaRPr lang="en-IN" sz="2000"/>
          </a:p>
          <a:p>
            <a:endParaRPr lang="en-IN" sz="2000"/>
          </a:p>
          <a:p>
            <a:r>
              <a:rPr lang="en-IN" sz="2000"/>
              <a:t>And the sum </a:t>
            </a:r>
            <a:r>
              <a:rPr lang="en-IN" sz="2000" err="1"/>
              <a:t>af</a:t>
            </a:r>
            <a:r>
              <a:rPr lang="en-IN" sz="2000"/>
              <a:t> all values is equal to ‘1’</a:t>
            </a:r>
          </a:p>
          <a:p>
            <a:r>
              <a:rPr lang="en-IN" sz="2000"/>
              <a:t>Thus we converted all output values into probabilities and we will just classify the highest probability.</a:t>
            </a:r>
          </a:p>
          <a:p>
            <a:endParaRPr lang="en-IN"/>
          </a:p>
          <a:p>
            <a:endParaRPr lang="en-IN"/>
          </a:p>
        </p:txBody>
      </p:sp>
      <p:pic>
        <p:nvPicPr>
          <p:cNvPr id="14338" name="Picture 2" descr="Softmax Function Definition | DeepAI">
            <a:extLst>
              <a:ext uri="{FF2B5EF4-FFF2-40B4-BE49-F238E27FC236}">
                <a16:creationId xmlns:a16="http://schemas.microsoft.com/office/drawing/2014/main" id="{BBC9FCA1-A372-B4EC-A4F5-126749938E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2838" y="2724150"/>
            <a:ext cx="4886325"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6756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487" name="Rectangle 20486">
            <a:extLst>
              <a:ext uri="{FF2B5EF4-FFF2-40B4-BE49-F238E27FC236}">
                <a16:creationId xmlns:a16="http://schemas.microsoft.com/office/drawing/2014/main" id="{CB6E2F43-29E9-49D9-91FC-E5FEFAAA7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0482" name="Picture 2">
            <a:extLst>
              <a:ext uri="{FF2B5EF4-FFF2-40B4-BE49-F238E27FC236}">
                <a16:creationId xmlns:a16="http://schemas.microsoft.com/office/drawing/2014/main" id="{16589BB7-8810-7BA6-7029-DD05A18F715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69760" y="3515740"/>
            <a:ext cx="5122239" cy="3342260"/>
          </a:xfrm>
          <a:custGeom>
            <a:avLst/>
            <a:gdLst/>
            <a:ahLst/>
            <a:cxnLst/>
            <a:rect l="l" t="t" r="r" b="b"/>
            <a:pathLst>
              <a:path w="5580942" h="5519103">
                <a:moveTo>
                  <a:pt x="169765" y="0"/>
                </a:moveTo>
                <a:lnTo>
                  <a:pt x="5580942" y="0"/>
                </a:lnTo>
                <a:lnTo>
                  <a:pt x="5580942" y="5519103"/>
                </a:lnTo>
                <a:lnTo>
                  <a:pt x="9100" y="5519103"/>
                </a:lnTo>
                <a:lnTo>
                  <a:pt x="0" y="5474029"/>
                </a:lnTo>
                <a:lnTo>
                  <a:pt x="0" y="169765"/>
                </a:lnTo>
                <a:cubicBezTo>
                  <a:pt x="0" y="76006"/>
                  <a:pt x="76006" y="0"/>
                  <a:pt x="169765" y="0"/>
                </a:cubicBezTo>
                <a:close/>
              </a:path>
            </a:pathLst>
          </a:custGeom>
          <a:noFill/>
          <a:extLst>
            <a:ext uri="{909E8E84-426E-40DD-AFC4-6F175D3DCCD1}">
              <a14:hiddenFill xmlns:a14="http://schemas.microsoft.com/office/drawing/2010/main">
                <a:solidFill>
                  <a:srgbClr val="FFFFFF"/>
                </a:solidFill>
              </a14:hiddenFill>
            </a:ext>
          </a:extLst>
        </p:spPr>
      </p:pic>
      <p:sp>
        <p:nvSpPr>
          <p:cNvPr id="20489" name="Arc 20488">
            <a:extLst>
              <a:ext uri="{FF2B5EF4-FFF2-40B4-BE49-F238E27FC236}">
                <a16:creationId xmlns:a16="http://schemas.microsoft.com/office/drawing/2014/main" id="{3BA62E19-CD42-4C09-B825-844B4943D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7212"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4A2C8F2-BC12-EB94-6F70-5549AA47C3F4}"/>
              </a:ext>
            </a:extLst>
          </p:cNvPr>
          <p:cNvSpPr>
            <a:spLocks noGrp="1"/>
          </p:cNvSpPr>
          <p:nvPr>
            <p:ph type="title"/>
          </p:nvPr>
        </p:nvSpPr>
        <p:spPr>
          <a:xfrm>
            <a:off x="838200" y="365125"/>
            <a:ext cx="10515599" cy="1325563"/>
          </a:xfrm>
        </p:spPr>
        <p:txBody>
          <a:bodyPr>
            <a:normAutofit/>
          </a:bodyPr>
          <a:lstStyle/>
          <a:p>
            <a:pPr rtl="0">
              <a:spcBef>
                <a:spcPts val="0"/>
              </a:spcBef>
              <a:spcAft>
                <a:spcPts val="0"/>
              </a:spcAft>
            </a:pPr>
            <a:r>
              <a:rPr lang="en-IN" sz="2800" b="0" i="0" u="none" strike="noStrike">
                <a:effectLst/>
                <a:latin typeface="Rockwell" panose="02060603020205020403" pitchFamily="18" charset="0"/>
              </a:rPr>
              <a:t>BACKWARD PROPAGATION</a:t>
            </a:r>
            <a:br>
              <a:rPr lang="en-IN" sz="2800" b="0">
                <a:effectLst/>
              </a:rPr>
            </a:br>
            <a:br>
              <a:rPr lang="en-IN" sz="2800"/>
            </a:br>
            <a:endParaRPr lang="en-IN" sz="2800"/>
          </a:p>
        </p:txBody>
      </p:sp>
      <p:sp>
        <p:nvSpPr>
          <p:cNvPr id="3" name="Content Placeholder 2">
            <a:extLst>
              <a:ext uri="{FF2B5EF4-FFF2-40B4-BE49-F238E27FC236}">
                <a16:creationId xmlns:a16="http://schemas.microsoft.com/office/drawing/2014/main" id="{1673B562-DB59-1D09-F5EF-2ADE4AFC5DB0}"/>
              </a:ext>
            </a:extLst>
          </p:cNvPr>
          <p:cNvSpPr>
            <a:spLocks noGrp="1"/>
          </p:cNvSpPr>
          <p:nvPr>
            <p:ph idx="1"/>
          </p:nvPr>
        </p:nvSpPr>
        <p:spPr>
          <a:xfrm>
            <a:off x="838200" y="1825625"/>
            <a:ext cx="5393361" cy="4351338"/>
          </a:xfrm>
        </p:spPr>
        <p:txBody>
          <a:bodyPr>
            <a:normAutofit/>
          </a:bodyPr>
          <a:lstStyle/>
          <a:p>
            <a:pPr rtl="0" fontAlgn="base">
              <a:spcBef>
                <a:spcPts val="0"/>
              </a:spcBef>
              <a:spcAft>
                <a:spcPts val="0"/>
              </a:spcAft>
              <a:buFont typeface="Arial" panose="020B0604020202020204" pitchFamily="34" charset="0"/>
              <a:buChar char="•"/>
            </a:pPr>
            <a:r>
              <a:rPr lang="en-US" b="0" i="0" u="none" strike="noStrike">
                <a:effectLst/>
                <a:latin typeface="Rockwell" panose="02060603020205020403" pitchFamily="18" charset="0"/>
              </a:rPr>
              <a:t>The process of moving from the right to left </a:t>
            </a:r>
            <a:r>
              <a:rPr lang="en-US" b="0" i="0" u="none" strike="noStrike" err="1">
                <a:effectLst/>
                <a:latin typeface="Rockwell" panose="02060603020205020403" pitchFamily="18" charset="0"/>
              </a:rPr>
              <a:t>i.e</a:t>
            </a:r>
            <a:r>
              <a:rPr lang="en-US" b="0" i="0" u="none" strike="noStrike">
                <a:effectLst/>
                <a:latin typeface="Rockwell" panose="02060603020205020403" pitchFamily="18" charset="0"/>
              </a:rPr>
              <a:t> backward from the Output to the Input layer is called the Backward Propagation.</a:t>
            </a:r>
            <a:endParaRPr lang="en-US" b="0" i="0" u="none" strike="noStrike">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b="0" i="0" u="none" strike="noStrike">
                <a:effectLst/>
                <a:latin typeface="Rockwell" panose="02060603020205020403" pitchFamily="18" charset="0"/>
              </a:rPr>
              <a:t>Backward Propagation is the preferable method of adjusting or correcting the weights to reach the minimized loss function.</a:t>
            </a:r>
            <a:endParaRPr lang="en-US" b="0" i="0" u="none" strike="noStrike">
              <a:effectLst/>
              <a:latin typeface="Arial" panose="020B0604020202020204" pitchFamily="34" charset="0"/>
            </a:endParaRPr>
          </a:p>
          <a:p>
            <a:endParaRPr lang="en-IN"/>
          </a:p>
        </p:txBody>
      </p:sp>
      <p:sp>
        <p:nvSpPr>
          <p:cNvPr id="20491" name="Oval 20490">
            <a:extLst>
              <a:ext uri="{FF2B5EF4-FFF2-40B4-BE49-F238E27FC236}">
                <a16:creationId xmlns:a16="http://schemas.microsoft.com/office/drawing/2014/main" id="{8E63CC27-1C86-4653-8866-79C24C5C5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5924" y="1656147"/>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07283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05" name="Arc 4104">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D5E9564-F0BD-FE86-9183-16C8ADB61987}"/>
              </a:ext>
            </a:extLst>
          </p:cNvPr>
          <p:cNvSpPr>
            <a:spLocks noGrp="1"/>
          </p:cNvSpPr>
          <p:nvPr>
            <p:ph type="title"/>
          </p:nvPr>
        </p:nvSpPr>
        <p:spPr>
          <a:xfrm>
            <a:off x="5894962" y="479493"/>
            <a:ext cx="5458838" cy="1325563"/>
          </a:xfrm>
        </p:spPr>
        <p:txBody>
          <a:bodyPr>
            <a:normAutofit/>
          </a:bodyPr>
          <a:lstStyle/>
          <a:p>
            <a:r>
              <a:rPr lang="en-IN" b="0" i="0" u="none" strike="noStrike">
                <a:effectLst/>
                <a:latin typeface="Rockwell" panose="02060603020205020403" pitchFamily="18" charset="0"/>
              </a:rPr>
              <a:t>TERMS USED IN NN</a:t>
            </a:r>
            <a:endParaRPr lang="en-IN"/>
          </a:p>
        </p:txBody>
      </p:sp>
      <p:sp>
        <p:nvSpPr>
          <p:cNvPr id="4107" name="Freeform: Shape 4106">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098" name="Picture 2">
            <a:extLst>
              <a:ext uri="{FF2B5EF4-FFF2-40B4-BE49-F238E27FC236}">
                <a16:creationId xmlns:a16="http://schemas.microsoft.com/office/drawing/2014/main" id="{D603DA9E-D9F3-0A8A-49F1-557178B87D1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3182" y="2358793"/>
            <a:ext cx="4777381" cy="197066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01C9FD4-1132-96BA-5095-B1ECE6F1D1DF}"/>
              </a:ext>
            </a:extLst>
          </p:cNvPr>
          <p:cNvSpPr>
            <a:spLocks noGrp="1"/>
          </p:cNvSpPr>
          <p:nvPr>
            <p:ph idx="1"/>
          </p:nvPr>
        </p:nvSpPr>
        <p:spPr>
          <a:xfrm>
            <a:off x="5894962" y="1984443"/>
            <a:ext cx="5458838" cy="4192520"/>
          </a:xfrm>
        </p:spPr>
        <p:txBody>
          <a:bodyPr>
            <a:normAutofit/>
          </a:bodyPr>
          <a:lstStyle/>
          <a:p>
            <a:pPr marL="2743200" lvl="6" indent="0" fontAlgn="base">
              <a:spcBef>
                <a:spcPts val="0"/>
              </a:spcBef>
              <a:buNone/>
            </a:pPr>
            <a:endParaRPr lang="en-US" sz="1700" b="0" i="0" u="none" strike="noStrike">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2400" b="0" i="0" u="none" strike="noStrike">
                <a:effectLst/>
              </a:rPr>
              <a:t>Hyperparameters : Number of iterations the training model has run and learning rate are referred to as hyperparameters.</a:t>
            </a:r>
          </a:p>
          <a:p>
            <a:pPr rtl="0" fontAlgn="base">
              <a:spcBef>
                <a:spcPts val="1000"/>
              </a:spcBef>
              <a:spcAft>
                <a:spcPts val="0"/>
              </a:spcAft>
              <a:buFont typeface="Arial" panose="020B0604020202020204" pitchFamily="34" charset="0"/>
              <a:buChar char="•"/>
            </a:pPr>
            <a:r>
              <a:rPr lang="en-US" sz="2400" b="0" i="0" u="none" strike="noStrike">
                <a:effectLst/>
              </a:rPr>
              <a:t>Cost function : The square of difference between expected output and output got from output layer</a:t>
            </a:r>
          </a:p>
          <a:p>
            <a:r>
              <a:rPr lang="en-US" sz="2400" b="0" i="0" u="none" strike="noStrike">
                <a:effectLst/>
              </a:rPr>
              <a:t>Parameters : Weights and biases are referred to as parameters.</a:t>
            </a:r>
            <a:endParaRPr lang="en-IN" sz="2400"/>
          </a:p>
        </p:txBody>
      </p:sp>
    </p:spTree>
    <p:extLst>
      <p:ext uri="{BB962C8B-B14F-4D97-AF65-F5344CB8AC3E}">
        <p14:creationId xmlns:p14="http://schemas.microsoft.com/office/powerpoint/2010/main" val="3542426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94" name="Rectangle 3093">
            <a:extLst>
              <a:ext uri="{FF2B5EF4-FFF2-40B4-BE49-F238E27FC236}">
                <a16:creationId xmlns:a16="http://schemas.microsoft.com/office/drawing/2014/main" id="{9E90EB45-EEE9-4563-8179-65EF62AE0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8" name="Picture 6" descr="Chart, line chart&#10;&#10;Description automatically generated">
            <a:extLst>
              <a:ext uri="{FF2B5EF4-FFF2-40B4-BE49-F238E27FC236}">
                <a16:creationId xmlns:a16="http://schemas.microsoft.com/office/drawing/2014/main" id="{4AB2C979-8901-E1B9-58E2-B91FC0FEFDB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76433" y="2112835"/>
            <a:ext cx="5372100" cy="2632329"/>
          </a:xfrm>
          <a:prstGeom prst="rect">
            <a:avLst/>
          </a:prstGeom>
          <a:noFill/>
          <a:extLst>
            <a:ext uri="{909E8E84-426E-40DD-AFC4-6F175D3DCCD1}">
              <a14:hiddenFill xmlns:a14="http://schemas.microsoft.com/office/drawing/2010/main">
                <a:solidFill>
                  <a:srgbClr val="FFFFFF"/>
                </a:solidFill>
              </a14:hiddenFill>
            </a:ext>
          </a:extLst>
        </p:spPr>
      </p:pic>
      <p:sp>
        <p:nvSpPr>
          <p:cNvPr id="3098" name="Rectangle 3095">
            <a:extLst>
              <a:ext uri="{FF2B5EF4-FFF2-40B4-BE49-F238E27FC236}">
                <a16:creationId xmlns:a16="http://schemas.microsoft.com/office/drawing/2014/main" id="{23D0EF74-AD1E-4FD9-914D-8EC9058EB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What will be the graph y=|x|/x? - Quora">
            <a:extLst>
              <a:ext uri="{FF2B5EF4-FFF2-40B4-BE49-F238E27FC236}">
                <a16:creationId xmlns:a16="http://schemas.microsoft.com/office/drawing/2014/main" id="{497D3FF3-AD8E-3E87-0E24-AA12BA925DB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43466" y="728460"/>
            <a:ext cx="5372099" cy="5226907"/>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562854A9-A7B6-E326-FDEA-F7F16FB48A8B}"/>
              </a:ext>
            </a:extLst>
          </p:cNvPr>
          <p:cNvSpPr/>
          <p:nvPr/>
        </p:nvSpPr>
        <p:spPr>
          <a:xfrm>
            <a:off x="2111828" y="4463142"/>
            <a:ext cx="185057" cy="141514"/>
          </a:xfrm>
          <a:prstGeom prst="ellipse">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solidFill>
                <a:schemeClr val="accent5">
                  <a:lumMod val="75000"/>
                </a:schemeClr>
              </a:solidFill>
            </a:endParaRPr>
          </a:p>
        </p:txBody>
      </p:sp>
      <p:sp>
        <p:nvSpPr>
          <p:cNvPr id="6" name="Oval 5">
            <a:extLst>
              <a:ext uri="{FF2B5EF4-FFF2-40B4-BE49-F238E27FC236}">
                <a16:creationId xmlns:a16="http://schemas.microsoft.com/office/drawing/2014/main" id="{BFE7680D-2BFA-1838-C60B-0A3C0FF7393D}"/>
              </a:ext>
            </a:extLst>
          </p:cNvPr>
          <p:cNvSpPr/>
          <p:nvPr/>
        </p:nvSpPr>
        <p:spPr>
          <a:xfrm>
            <a:off x="2993571" y="3516086"/>
            <a:ext cx="239486"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C1B68506-55AA-41C2-70F0-791F29711442}"/>
              </a:ext>
            </a:extLst>
          </p:cNvPr>
          <p:cNvSpPr/>
          <p:nvPr/>
        </p:nvSpPr>
        <p:spPr>
          <a:xfrm>
            <a:off x="3897088" y="2601686"/>
            <a:ext cx="217714"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12979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15" name="Rectangle 17414">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17" name="Rectangle 17416">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E504D-75F5-6971-19E3-08CA92DBB153}"/>
              </a:ext>
            </a:extLst>
          </p:cNvPr>
          <p:cNvSpPr>
            <a:spLocks noGrp="1"/>
          </p:cNvSpPr>
          <p:nvPr>
            <p:ph type="title"/>
          </p:nvPr>
        </p:nvSpPr>
        <p:spPr>
          <a:xfrm>
            <a:off x="1179576" y="1261423"/>
            <a:ext cx="9829800" cy="1325880"/>
          </a:xfrm>
        </p:spPr>
        <p:txBody>
          <a:bodyPr anchor="b">
            <a:normAutofit/>
          </a:bodyPr>
          <a:lstStyle/>
          <a:p>
            <a:pPr algn="ctr" rtl="0">
              <a:spcBef>
                <a:spcPts val="0"/>
              </a:spcBef>
              <a:spcAft>
                <a:spcPts val="0"/>
              </a:spcAft>
            </a:pPr>
            <a:r>
              <a:rPr lang="en-IN" sz="2800" b="0" i="0" u="none" strike="noStrike">
                <a:solidFill>
                  <a:schemeClr val="tx2"/>
                </a:solidFill>
                <a:effectLst/>
                <a:latin typeface="Rockwell" panose="02060603020205020403" pitchFamily="18" charset="0"/>
              </a:rPr>
              <a:t>COST FUNCTION</a:t>
            </a:r>
            <a:br>
              <a:rPr lang="en-IN" sz="2800" b="0">
                <a:solidFill>
                  <a:schemeClr val="tx2"/>
                </a:solidFill>
                <a:effectLst/>
              </a:rPr>
            </a:br>
            <a:br>
              <a:rPr lang="en-IN" sz="2800">
                <a:solidFill>
                  <a:schemeClr val="tx2"/>
                </a:solidFill>
              </a:rPr>
            </a:br>
            <a:endParaRPr lang="en-IN" sz="2800">
              <a:solidFill>
                <a:schemeClr val="tx2"/>
              </a:solidFill>
            </a:endParaRPr>
          </a:p>
        </p:txBody>
      </p:sp>
      <p:grpSp>
        <p:nvGrpSpPr>
          <p:cNvPr id="17419" name="Group 17418">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7420" name="Freeform: Shape 17419">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21" name="Freeform: Shape 17420">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22" name="Freeform: Shape 17421">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23" name="Freeform: Shape 17422">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6B8F42D-891A-C191-131B-84BB8703114E}"/>
              </a:ext>
            </a:extLst>
          </p:cNvPr>
          <p:cNvSpPr>
            <a:spLocks noGrp="1"/>
          </p:cNvSpPr>
          <p:nvPr>
            <p:ph idx="1"/>
          </p:nvPr>
        </p:nvSpPr>
        <p:spPr>
          <a:xfrm>
            <a:off x="804672" y="2827419"/>
            <a:ext cx="5126896" cy="3227626"/>
          </a:xfrm>
        </p:spPr>
        <p:txBody>
          <a:bodyPr anchor="ctr">
            <a:normAutofit fontScale="25000" lnSpcReduction="20000"/>
          </a:bodyPr>
          <a:lstStyle/>
          <a:p>
            <a:pPr rtl="0" fontAlgn="base">
              <a:spcBef>
                <a:spcPts val="0"/>
              </a:spcBef>
              <a:spcAft>
                <a:spcPts val="0"/>
              </a:spcAft>
              <a:buFont typeface="Arial" panose="020B0604020202020204" pitchFamily="34" charset="0"/>
              <a:buChar char="•"/>
            </a:pPr>
            <a:r>
              <a:rPr lang="en-US" sz="8000" b="0" i="0" u="none" strike="noStrike">
                <a:solidFill>
                  <a:schemeClr val="tx2"/>
                </a:solidFill>
                <a:effectLst/>
                <a:latin typeface="Rockwell" panose="02060603020205020403" pitchFamily="18" charset="0"/>
              </a:rPr>
              <a:t>Cost function in machine learning is ‘</a:t>
            </a:r>
            <a:r>
              <a:rPr lang="en-US" sz="8000" b="1" i="0" u="none" strike="noStrike">
                <a:solidFill>
                  <a:schemeClr val="tx2"/>
                </a:solidFill>
                <a:effectLst/>
                <a:latin typeface="Rockwell" panose="02060603020205020403" pitchFamily="18" charset="0"/>
              </a:rPr>
              <a:t>error representation’.</a:t>
            </a:r>
            <a:endParaRPr lang="en-US" sz="8000" b="0" i="0" u="none" strike="noStrike">
              <a:solidFill>
                <a:schemeClr val="tx2"/>
              </a:solidFill>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8000" b="0" i="0" u="none" strike="noStrike">
                <a:solidFill>
                  <a:schemeClr val="tx2"/>
                </a:solidFill>
                <a:effectLst/>
                <a:latin typeface="Rockwell" panose="02060603020205020403" pitchFamily="18" charset="0"/>
              </a:rPr>
              <a:t>For example:</a:t>
            </a:r>
            <a:endParaRPr lang="en-US" sz="8000" b="0" i="0" u="none" strike="noStrike">
              <a:solidFill>
                <a:schemeClr val="tx2"/>
              </a:solidFill>
              <a:effectLst/>
              <a:latin typeface="Arial" panose="020B0604020202020204" pitchFamily="34" charset="0"/>
            </a:endParaRPr>
          </a:p>
          <a:p>
            <a:pPr marL="457200" rtl="0">
              <a:spcBef>
                <a:spcPts val="500"/>
              </a:spcBef>
              <a:spcAft>
                <a:spcPts val="0"/>
              </a:spcAft>
            </a:pPr>
            <a:r>
              <a:rPr lang="en-US" sz="8000" b="0" i="0" u="none" strike="noStrike">
                <a:solidFill>
                  <a:schemeClr val="tx2"/>
                </a:solidFill>
                <a:effectLst/>
                <a:latin typeface="Rockwell" panose="02060603020205020403" pitchFamily="18" charset="0"/>
              </a:rPr>
              <a:t>We initialize the weights randomly then our model are going to perform poor</a:t>
            </a:r>
            <a:endParaRPr lang="en-US" sz="8000" b="0">
              <a:solidFill>
                <a:schemeClr val="tx2"/>
              </a:solidFill>
              <a:effectLst/>
            </a:endParaRPr>
          </a:p>
          <a:p>
            <a:pPr marL="457200" rtl="0">
              <a:spcBef>
                <a:spcPts val="500"/>
              </a:spcBef>
              <a:spcAft>
                <a:spcPts val="0"/>
              </a:spcAft>
            </a:pPr>
            <a:r>
              <a:rPr lang="en-US" sz="8000" b="0" i="0" u="none" strike="noStrike">
                <a:solidFill>
                  <a:schemeClr val="tx2"/>
                </a:solidFill>
                <a:effectLst/>
                <a:latin typeface="Rockwell" panose="02060603020205020403" pitchFamily="18" charset="0"/>
              </a:rPr>
              <a:t>So it give lot of wrong predictions.</a:t>
            </a:r>
            <a:endParaRPr lang="en-US" sz="8000" b="0">
              <a:solidFill>
                <a:schemeClr val="tx2"/>
              </a:solidFill>
              <a:effectLst/>
            </a:endParaRPr>
          </a:p>
          <a:p>
            <a:pPr marL="457200" rtl="0">
              <a:spcBef>
                <a:spcPts val="500"/>
              </a:spcBef>
              <a:spcAft>
                <a:spcPts val="0"/>
              </a:spcAft>
            </a:pPr>
            <a:r>
              <a:rPr lang="en-US" sz="8000" b="0" i="0" u="none" strike="noStrike">
                <a:solidFill>
                  <a:schemeClr val="tx2"/>
                </a:solidFill>
                <a:effectLst/>
                <a:latin typeface="Rockwell" panose="02060603020205020403" pitchFamily="18" charset="0"/>
              </a:rPr>
              <a:t>Thus we can say the cost function is high.</a:t>
            </a:r>
            <a:endParaRPr lang="en-US" sz="8000" b="0">
              <a:solidFill>
                <a:schemeClr val="tx2"/>
              </a:solidFill>
              <a:effectLst/>
            </a:endParaRPr>
          </a:p>
        </p:txBody>
      </p:sp>
      <p:grpSp>
        <p:nvGrpSpPr>
          <p:cNvPr id="17425" name="Group 17424">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17426" name="Freeform: Shape 17425">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27" name="Freeform: Shape 17426">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28" name="Freeform: Shape 17427">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7429" name="Freeform: Shape 17428">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410" name="Picture 2">
            <a:extLst>
              <a:ext uri="{FF2B5EF4-FFF2-40B4-BE49-F238E27FC236}">
                <a16:creationId xmlns:a16="http://schemas.microsoft.com/office/drawing/2014/main" id="{8B26BC71-1AAE-B8D6-74CA-0CC2596FA0B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66846" y="2837712"/>
            <a:ext cx="4679756" cy="3217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186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EACD7E-8F82-930C-AC98-5C7D1DEEB55D}"/>
              </a:ext>
            </a:extLst>
          </p:cNvPr>
          <p:cNvSpPr>
            <a:spLocks noGrp="1"/>
          </p:cNvSpPr>
          <p:nvPr>
            <p:ph type="title"/>
          </p:nvPr>
        </p:nvSpPr>
        <p:spPr>
          <a:xfrm>
            <a:off x="6234865" y="568517"/>
            <a:ext cx="5248221" cy="1067209"/>
          </a:xfrm>
        </p:spPr>
        <p:txBody>
          <a:bodyPr>
            <a:normAutofit fontScale="90000"/>
          </a:bodyPr>
          <a:lstStyle/>
          <a:p>
            <a:r>
              <a:rPr lang="en-IN">
                <a:solidFill>
                  <a:schemeClr val="bg1"/>
                </a:solidFill>
              </a:rPr>
              <a:t>WHAT IS DEEPLEARNING?</a:t>
            </a:r>
          </a:p>
        </p:txBody>
      </p:sp>
      <p:pic>
        <p:nvPicPr>
          <p:cNvPr id="4" name="Picture 3" descr="Diagram&#10;&#10;Description automatically generated">
            <a:extLst>
              <a:ext uri="{FF2B5EF4-FFF2-40B4-BE49-F238E27FC236}">
                <a16:creationId xmlns:a16="http://schemas.microsoft.com/office/drawing/2014/main" id="{DAA80A13-0A5F-10B4-8BF6-746FCD61C1B6}"/>
              </a:ext>
            </a:extLst>
          </p:cNvPr>
          <p:cNvPicPr>
            <a:picLocks noChangeAspect="1"/>
          </p:cNvPicPr>
          <p:nvPr/>
        </p:nvPicPr>
        <p:blipFill rotWithShape="1">
          <a:blip r:embed="rId2">
            <a:extLst>
              <a:ext uri="{28A0092B-C50C-407E-A947-70E740481C1C}">
                <a14:useLocalDpi xmlns:a14="http://schemas.microsoft.com/office/drawing/2010/main" val="0"/>
              </a:ext>
            </a:extLst>
          </a:blip>
          <a:srcRect t="3000"/>
          <a:stretch/>
        </p:blipFill>
        <p:spPr>
          <a:xfrm>
            <a:off x="739959" y="1095407"/>
            <a:ext cx="4754947" cy="47549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ln w="28575">
            <a:noFill/>
          </a:ln>
        </p:spPr>
      </p:pic>
      <p:grpSp>
        <p:nvGrpSpPr>
          <p:cNvPr id="22" name="Group 10">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2" name="Freeform: Shape 11">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3" name="Freeform: Shape 12">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3" name="Content Placeholder 2">
            <a:extLst>
              <a:ext uri="{FF2B5EF4-FFF2-40B4-BE49-F238E27FC236}">
                <a16:creationId xmlns:a16="http://schemas.microsoft.com/office/drawing/2014/main" id="{8638B927-622C-82A4-DF78-774BAD7719E3}"/>
              </a:ext>
            </a:extLst>
          </p:cNvPr>
          <p:cNvSpPr>
            <a:spLocks noGrp="1"/>
          </p:cNvSpPr>
          <p:nvPr>
            <p:ph idx="1"/>
          </p:nvPr>
        </p:nvSpPr>
        <p:spPr>
          <a:xfrm>
            <a:off x="6234868" y="1820369"/>
            <a:ext cx="5217173" cy="4351338"/>
          </a:xfrm>
        </p:spPr>
        <p:txBody>
          <a:bodyPr>
            <a:normAutofit fontScale="85000" lnSpcReduction="10000"/>
          </a:bodyPr>
          <a:lstStyle/>
          <a:p>
            <a:r>
              <a:rPr lang="en-IN">
                <a:solidFill>
                  <a:schemeClr val="bg1"/>
                </a:solidFill>
              </a:rPr>
              <a:t>Teaching computers to recognise patterns in data</a:t>
            </a:r>
          </a:p>
          <a:p>
            <a:r>
              <a:rPr lang="en-IN">
                <a:solidFill>
                  <a:schemeClr val="bg1"/>
                </a:solidFill>
              </a:rPr>
              <a:t>It can be used for fake news detection ,autonomous vehicles ,etc.</a:t>
            </a:r>
          </a:p>
          <a:p>
            <a:r>
              <a:rPr lang="en-IN">
                <a:solidFill>
                  <a:schemeClr val="bg1"/>
                </a:solidFill>
              </a:rPr>
              <a:t>Google’s DeepMind developed a </a:t>
            </a:r>
            <a:r>
              <a:rPr lang="en-IN" err="1">
                <a:solidFill>
                  <a:schemeClr val="bg1"/>
                </a:solidFill>
              </a:rPr>
              <a:t>deeplearning</a:t>
            </a:r>
            <a:r>
              <a:rPr lang="en-IN">
                <a:solidFill>
                  <a:schemeClr val="bg1"/>
                </a:solidFill>
              </a:rPr>
              <a:t> computer program that defeated world champion of GO, that is many times complex than chess</a:t>
            </a:r>
          </a:p>
          <a:p>
            <a:r>
              <a:rPr lang="en-US" b="0" i="0">
                <a:solidFill>
                  <a:schemeClr val="bg1">
                    <a:lumMod val="95000"/>
                  </a:schemeClr>
                </a:solidFill>
                <a:effectLst/>
                <a:latin typeface="arial" panose="020B0604020202020204" pitchFamily="34" charset="0"/>
              </a:rPr>
              <a:t>Deep learning is part of a broader family of machine learning methods based on artificial neural networks with representation learning</a:t>
            </a:r>
            <a:endParaRPr lang="en-IN">
              <a:solidFill>
                <a:schemeClr val="bg1">
                  <a:lumMod val="95000"/>
                </a:schemeClr>
              </a:solidFill>
            </a:endParaRPr>
          </a:p>
          <a:p>
            <a:endParaRPr lang="en-IN">
              <a:solidFill>
                <a:schemeClr val="bg1"/>
              </a:solidFill>
            </a:endParaRPr>
          </a:p>
        </p:txBody>
      </p:sp>
      <p:grpSp>
        <p:nvGrpSpPr>
          <p:cNvPr id="24"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16" name="Freeform: Shape 15">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44314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9" name="Rectangle 18438">
            <a:extLst>
              <a:ext uri="{FF2B5EF4-FFF2-40B4-BE49-F238E27FC236}">
                <a16:creationId xmlns:a16="http://schemas.microsoft.com/office/drawing/2014/main" id="{179F7551-E956-43CB-8F36-268A5DA44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41" name="Freeform: Shape 18440">
            <a:extLst>
              <a:ext uri="{FF2B5EF4-FFF2-40B4-BE49-F238E27FC236}">
                <a16:creationId xmlns:a16="http://schemas.microsoft.com/office/drawing/2014/main" id="{41A48365-B48D-490D-A7DE-D85CC9AD2F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693455" cy="1511306"/>
          </a:xfrm>
          <a:custGeom>
            <a:avLst/>
            <a:gdLst>
              <a:gd name="connsiteX0" fmla="*/ 2147981 w 6693455"/>
              <a:gd name="connsiteY0" fmla="*/ 0 h 1511306"/>
              <a:gd name="connsiteX1" fmla="*/ 6693455 w 6693455"/>
              <a:gd name="connsiteY1" fmla="*/ 0 h 1511306"/>
              <a:gd name="connsiteX2" fmla="*/ 5995838 w 6693455"/>
              <a:gd name="connsiteY2" fmla="*/ 1511301 h 1511306"/>
              <a:gd name="connsiteX3" fmla="*/ 2147982 w 6693455"/>
              <a:gd name="connsiteY3" fmla="*/ 1511301 h 1511306"/>
              <a:gd name="connsiteX4" fmla="*/ 2147982 w 6693455"/>
              <a:gd name="connsiteY4" fmla="*/ 1511304 h 1511306"/>
              <a:gd name="connsiteX5" fmla="*/ 680261 w 6693455"/>
              <a:gd name="connsiteY5" fmla="*/ 1511304 h 1511306"/>
              <a:gd name="connsiteX6" fmla="*/ 680261 w 6693455"/>
              <a:gd name="connsiteY6" fmla="*/ 1511306 h 1511306"/>
              <a:gd name="connsiteX7" fmla="*/ 0 w 6693455"/>
              <a:gd name="connsiteY7" fmla="*/ 1511306 h 1511306"/>
              <a:gd name="connsiteX8" fmla="*/ 0 w 6693455"/>
              <a:gd name="connsiteY8" fmla="*/ 2 h 1511306"/>
              <a:gd name="connsiteX9" fmla="*/ 680261 w 6693455"/>
              <a:gd name="connsiteY9" fmla="*/ 2 h 1511306"/>
              <a:gd name="connsiteX10" fmla="*/ 680261 w 6693455"/>
              <a:gd name="connsiteY10" fmla="*/ 2544 h 1511306"/>
              <a:gd name="connsiteX11" fmla="*/ 2147981 w 6693455"/>
              <a:gd name="connsiteY11" fmla="*/ 2544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93455" h="1511306">
                <a:moveTo>
                  <a:pt x="2147981" y="0"/>
                </a:moveTo>
                <a:lnTo>
                  <a:pt x="6693455" y="0"/>
                </a:lnTo>
                <a:lnTo>
                  <a:pt x="5995838" y="1511301"/>
                </a:lnTo>
                <a:lnTo>
                  <a:pt x="2147982" y="1511301"/>
                </a:lnTo>
                <a:lnTo>
                  <a:pt x="2147982" y="1511304"/>
                </a:lnTo>
                <a:lnTo>
                  <a:pt x="680261" y="1511304"/>
                </a:lnTo>
                <a:lnTo>
                  <a:pt x="680261" y="1511306"/>
                </a:lnTo>
                <a:lnTo>
                  <a:pt x="0" y="1511306"/>
                </a:lnTo>
                <a:lnTo>
                  <a:pt x="0" y="2"/>
                </a:lnTo>
                <a:lnTo>
                  <a:pt x="680261" y="2"/>
                </a:lnTo>
                <a:lnTo>
                  <a:pt x="680261" y="2544"/>
                </a:lnTo>
                <a:lnTo>
                  <a:pt x="2147981" y="2544"/>
                </a:lnTo>
                <a:close/>
              </a:path>
            </a:pathLst>
          </a:cu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schemeClr>
              </a:solidFill>
            </a:endParaRPr>
          </a:p>
        </p:txBody>
      </p:sp>
      <p:sp>
        <p:nvSpPr>
          <p:cNvPr id="2" name="Title 1">
            <a:extLst>
              <a:ext uri="{FF2B5EF4-FFF2-40B4-BE49-F238E27FC236}">
                <a16:creationId xmlns:a16="http://schemas.microsoft.com/office/drawing/2014/main" id="{7E9373F8-9A94-EDB0-1F70-435E9537B793}"/>
              </a:ext>
            </a:extLst>
          </p:cNvPr>
          <p:cNvSpPr>
            <a:spLocks noGrp="1"/>
          </p:cNvSpPr>
          <p:nvPr>
            <p:ph type="title"/>
          </p:nvPr>
        </p:nvSpPr>
        <p:spPr>
          <a:xfrm>
            <a:off x="838200" y="365126"/>
            <a:ext cx="5340605" cy="1146176"/>
          </a:xfrm>
        </p:spPr>
        <p:txBody>
          <a:bodyPr>
            <a:normAutofit/>
          </a:bodyPr>
          <a:lstStyle/>
          <a:p>
            <a:pPr rtl="0">
              <a:spcBef>
                <a:spcPts val="0"/>
              </a:spcBef>
              <a:spcAft>
                <a:spcPts val="0"/>
              </a:spcAft>
            </a:pPr>
            <a:r>
              <a:rPr lang="en-IN" sz="2400" b="0" i="0" u="none" strike="noStrike">
                <a:solidFill>
                  <a:schemeClr val="bg1"/>
                </a:solidFill>
                <a:effectLst/>
                <a:latin typeface="Rockwell" panose="02060603020205020403" pitchFamily="18" charset="0"/>
              </a:rPr>
              <a:t>GRADIENT DESCENT</a:t>
            </a:r>
            <a:br>
              <a:rPr lang="en-IN" sz="2400" b="0">
                <a:solidFill>
                  <a:schemeClr val="bg1"/>
                </a:solidFill>
                <a:effectLst/>
              </a:rPr>
            </a:br>
            <a:br>
              <a:rPr lang="en-IN" sz="2400">
                <a:solidFill>
                  <a:schemeClr val="bg1"/>
                </a:solidFill>
              </a:rPr>
            </a:br>
            <a:endParaRPr lang="en-IN" sz="2400">
              <a:solidFill>
                <a:schemeClr val="bg1"/>
              </a:solidFill>
            </a:endParaRPr>
          </a:p>
        </p:txBody>
      </p:sp>
      <p:sp>
        <p:nvSpPr>
          <p:cNvPr id="18443" name="Freeform: Shape 18442">
            <a:extLst>
              <a:ext uri="{FF2B5EF4-FFF2-40B4-BE49-F238E27FC236}">
                <a16:creationId xmlns:a16="http://schemas.microsoft.com/office/drawing/2014/main" id="{521F05AC-2996-48A9-9B40-1A0FC53D7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5EF8703-AD09-332F-8E1A-1FA73CED880E}"/>
              </a:ext>
            </a:extLst>
          </p:cNvPr>
          <p:cNvSpPr>
            <a:spLocks noGrp="1"/>
          </p:cNvSpPr>
          <p:nvPr>
            <p:ph idx="1"/>
          </p:nvPr>
        </p:nvSpPr>
        <p:spPr>
          <a:xfrm>
            <a:off x="838200" y="2173288"/>
            <a:ext cx="3603171" cy="3639684"/>
          </a:xfrm>
        </p:spPr>
        <p:txBody>
          <a:bodyPr anchor="ctr">
            <a:normAutofit/>
          </a:bodyPr>
          <a:lstStyle/>
          <a:p>
            <a:r>
              <a:rPr lang="en-US" sz="1700" b="0" i="0" u="none" strike="noStrike">
                <a:effectLst/>
                <a:latin typeface="Rockwell" panose="02060603020205020403" pitchFamily="18" charset="0"/>
              </a:rPr>
              <a:t>Gradient descent is an optimization algorithm which is commonly-used to train </a:t>
            </a:r>
            <a:r>
              <a:rPr lang="en-US" sz="1700" b="0" i="0" u="sng" strike="noStrike">
                <a:effectLst/>
                <a:latin typeface="Rockwell" panose="02060603020205020403" pitchFamily="18" charset="0"/>
                <a:hlinkClick r:id="rId2">
                  <a:extLst>
                    <a:ext uri="{A12FA001-AC4F-418D-AE19-62706E023703}">
                      <ahyp:hlinkClr xmlns:ahyp="http://schemas.microsoft.com/office/drawing/2018/hyperlinkcolor" val="tx"/>
                    </a:ext>
                  </a:extLst>
                </a:hlinkClick>
              </a:rPr>
              <a:t>machine learning</a:t>
            </a:r>
            <a:r>
              <a:rPr lang="en-US" sz="1700" b="0" i="0" u="none" strike="noStrike">
                <a:effectLst/>
                <a:latin typeface="Rockwell" panose="02060603020205020403" pitchFamily="18" charset="0"/>
              </a:rPr>
              <a:t> models and </a:t>
            </a:r>
            <a:r>
              <a:rPr lang="en-US" sz="1700" b="0" i="0" u="sng" strike="noStrike">
                <a:effectLst/>
                <a:latin typeface="Rockwell" panose="02060603020205020403" pitchFamily="18" charset="0"/>
                <a:hlinkClick r:id="rId3">
                  <a:extLst>
                    <a:ext uri="{A12FA001-AC4F-418D-AE19-62706E023703}">
                      <ahyp:hlinkClr xmlns:ahyp="http://schemas.microsoft.com/office/drawing/2018/hyperlinkcolor" val="tx"/>
                    </a:ext>
                  </a:extLst>
                </a:hlinkClick>
              </a:rPr>
              <a:t>neural networks</a:t>
            </a:r>
            <a:r>
              <a:rPr lang="en-US" sz="1700" b="0" i="0" u="none" strike="noStrike">
                <a:effectLst/>
                <a:latin typeface="Rockwell" panose="02060603020205020403" pitchFamily="18" charset="0"/>
              </a:rPr>
              <a:t>.  Training data helps these models learn over time, and the cost function within gradient descent specifically acts as a barometer, gauging its accuracy with each iteration of parameter updates.</a:t>
            </a:r>
            <a:endParaRPr lang="en-IN" sz="1700"/>
          </a:p>
        </p:txBody>
      </p:sp>
      <p:pic>
        <p:nvPicPr>
          <p:cNvPr id="18434" name="Picture 2">
            <a:extLst>
              <a:ext uri="{FF2B5EF4-FFF2-40B4-BE49-F238E27FC236}">
                <a16:creationId xmlns:a16="http://schemas.microsoft.com/office/drawing/2014/main" id="{64A887CC-B174-3E7B-BF46-EF1CCF0C989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693455" y="1113735"/>
            <a:ext cx="4533345" cy="4887704"/>
          </a:xfrm>
          <a:custGeom>
            <a:avLst/>
            <a:gdLst/>
            <a:ahLst/>
            <a:cxnLst/>
            <a:rect l="l" t="t" r="r" b="b"/>
            <a:pathLst>
              <a:path w="4636009" h="5032375">
                <a:moveTo>
                  <a:pt x="0" y="0"/>
                </a:moveTo>
                <a:lnTo>
                  <a:pt x="4636009" y="0"/>
                </a:lnTo>
                <a:lnTo>
                  <a:pt x="4636009" y="5032375"/>
                </a:lnTo>
                <a:lnTo>
                  <a:pt x="0" y="5032375"/>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87603"/>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D868F-B18E-6A9C-1588-E3143C210B54}"/>
              </a:ext>
            </a:extLst>
          </p:cNvPr>
          <p:cNvSpPr>
            <a:spLocks noGrp="1"/>
          </p:cNvSpPr>
          <p:nvPr>
            <p:ph type="title"/>
          </p:nvPr>
        </p:nvSpPr>
        <p:spPr/>
        <p:txBody>
          <a:bodyPr>
            <a:normAutofit/>
          </a:bodyPr>
          <a:lstStyle/>
          <a:p>
            <a:r>
              <a:rPr lang="en-IN" sz="2400" b="0" i="0" u="none" strike="noStrike">
                <a:solidFill>
                  <a:srgbClr val="FB8C29"/>
                </a:solidFill>
                <a:effectLst/>
                <a:latin typeface="Rockwell" panose="02060603020205020403" pitchFamily="18" charset="0"/>
              </a:rPr>
              <a:t>GRADIENT DESCENT</a:t>
            </a:r>
            <a:endParaRPr lang="en-IN" sz="2400"/>
          </a:p>
        </p:txBody>
      </p:sp>
      <p:pic>
        <p:nvPicPr>
          <p:cNvPr id="19458" name="Picture 2" descr="Deep Dive – Gradient Descent in Machine Learning">
            <a:extLst>
              <a:ext uri="{FF2B5EF4-FFF2-40B4-BE49-F238E27FC236}">
                <a16:creationId xmlns:a16="http://schemas.microsoft.com/office/drawing/2014/main" id="{0CB4576E-7966-7C9C-FCE3-67A3F1EF707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8144" y="1825625"/>
            <a:ext cx="773571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9754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29156D-B2D5-6E06-C3C1-19E20688A414}"/>
              </a:ext>
            </a:extLst>
          </p:cNvPr>
          <p:cNvSpPr txBox="1"/>
          <p:nvPr/>
        </p:nvSpPr>
        <p:spPr>
          <a:xfrm>
            <a:off x="1155700" y="687224"/>
            <a:ext cx="9982200" cy="5760551"/>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n-US" sz="2400" b="0" i="0" u="none" strike="noStrike">
                <a:effectLst/>
                <a:latin typeface="Rockwell" panose="02060603020205020403" pitchFamily="18" charset="0"/>
              </a:rPr>
              <a:t>The starting point is just an arbitrary point for us to evaluate the performance. From that starting point, we will find the derivative (or slope), and from there, we can use a tangent line to observe the steepness of the slope. The slope will inform the updates to the parameters—i.e. the weights and bias. The slope at the starting point will be steeper, but as new parameters are generated, the steepness should gradually reduce until it reaches the lowest point on the curve, known as the point of convergence.   </a:t>
            </a:r>
            <a:endParaRPr lang="en-US" sz="2400" b="0" i="0" u="none" strike="noStrike">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2400" b="0" i="0" u="none" strike="noStrike">
                <a:effectLst/>
                <a:latin typeface="Rockwell" panose="02060603020205020403" pitchFamily="18" charset="0"/>
              </a:rPr>
              <a:t>Similar to finding the line of best fit in linear regression, the goal of gradient descent is to minimize the cost function, or the error between predicted and actual y. In order to do this, it requires two data points—a direction and a learning rate. These factors determine the partial derivative calculations of future iterations, allowing it to gradually arrive at the local or global minimum (i.e. point of convergence). More detail on these components can be found below:</a:t>
            </a:r>
            <a:endParaRPr lang="en-US" sz="2400" b="0" i="0" u="none" strike="noStrike">
              <a:effectLst/>
              <a:latin typeface="Arial" panose="020B0604020202020204" pitchFamily="34" charset="0"/>
            </a:endParaRPr>
          </a:p>
        </p:txBody>
      </p:sp>
    </p:spTree>
    <p:extLst>
      <p:ext uri="{BB962C8B-B14F-4D97-AF65-F5344CB8AC3E}">
        <p14:creationId xmlns:p14="http://schemas.microsoft.com/office/powerpoint/2010/main" val="1579781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5EE5AB-8CCC-0ECB-7771-760096D6EDD3}"/>
              </a:ext>
            </a:extLst>
          </p:cNvPr>
          <p:cNvSpPr txBox="1"/>
          <p:nvPr/>
        </p:nvSpPr>
        <p:spPr>
          <a:xfrm>
            <a:off x="1981200" y="685800"/>
            <a:ext cx="8458200" cy="5606663"/>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n-IN" sz="2400" b="0" i="0" u="none" strike="noStrike">
                <a:effectLst/>
                <a:latin typeface="Rockwell" panose="02060603020205020403" pitchFamily="18" charset="0"/>
              </a:rPr>
              <a:t>Repeat{</a:t>
            </a:r>
            <a:endParaRPr lang="en-IN" sz="2400" b="0" i="0" u="none" strike="noStrike">
              <a:effectLst/>
              <a:latin typeface="Arial" panose="020B0604020202020204" pitchFamily="34" charset="0"/>
            </a:endParaRPr>
          </a:p>
          <a:p>
            <a:pPr rtl="0">
              <a:spcBef>
                <a:spcPts val="1000"/>
              </a:spcBef>
              <a:spcAft>
                <a:spcPts val="0"/>
              </a:spcAft>
            </a:pPr>
            <a:r>
              <a:rPr lang="en-IN" sz="2400" b="0" i="0" u="none" strike="noStrike">
                <a:effectLst/>
                <a:latin typeface="Rockwell" panose="02060603020205020403" pitchFamily="18" charset="0"/>
              </a:rPr>
              <a:t>W= W</a:t>
            </a:r>
            <a:r>
              <a:rPr lang="en-IN" sz="2400" b="0" i="0" u="none" strike="noStrike" baseline="-25000">
                <a:effectLst/>
                <a:latin typeface="Rockwell" panose="02060603020205020403" pitchFamily="18" charset="0"/>
              </a:rPr>
              <a:t>2</a:t>
            </a:r>
            <a:r>
              <a:rPr lang="en-IN" sz="2400" b="0" i="0" u="none" strike="noStrike">
                <a:effectLst/>
                <a:latin typeface="Rockwell" panose="02060603020205020403" pitchFamily="18" charset="0"/>
              </a:rPr>
              <a:t> – alpha * </a:t>
            </a:r>
            <a:r>
              <a:rPr lang="en-IN" sz="2400" b="0" i="0" u="none" strike="noStrike">
                <a:effectLst/>
                <a:latin typeface="arial" panose="020B0604020202020204" pitchFamily="34" charset="0"/>
              </a:rPr>
              <a:t> ∂</a:t>
            </a:r>
            <a:r>
              <a:rPr lang="en-IN" sz="2400" b="0" i="0" u="none" strike="noStrike">
                <a:effectLst/>
                <a:latin typeface="Rockwell" panose="02060603020205020403" pitchFamily="18" charset="0"/>
              </a:rPr>
              <a:t>L / </a:t>
            </a:r>
            <a:r>
              <a:rPr lang="en-IN" sz="2400" b="0" i="0" u="none" strike="noStrike">
                <a:effectLst/>
                <a:latin typeface="arial" panose="020B0604020202020204" pitchFamily="34" charset="0"/>
              </a:rPr>
              <a:t>∂W</a:t>
            </a:r>
            <a:r>
              <a:rPr lang="en-IN" sz="2400" b="0" i="0" u="none" strike="noStrike" baseline="-25000">
                <a:effectLst/>
                <a:latin typeface="arial" panose="020B0604020202020204" pitchFamily="34" charset="0"/>
              </a:rPr>
              <a:t>2</a:t>
            </a:r>
            <a:endParaRPr lang="en-IN" sz="2400" b="0">
              <a:effectLst/>
            </a:endParaRPr>
          </a:p>
          <a:p>
            <a:pPr rtl="0">
              <a:spcBef>
                <a:spcPts val="1000"/>
              </a:spcBef>
              <a:spcAft>
                <a:spcPts val="0"/>
              </a:spcAft>
            </a:pPr>
            <a:r>
              <a:rPr lang="en-IN" sz="2400" b="0" i="0" u="none" strike="noStrike">
                <a:effectLst/>
                <a:latin typeface="Rockwell" panose="02060603020205020403" pitchFamily="18" charset="0"/>
              </a:rPr>
              <a:t>B</a:t>
            </a:r>
            <a:r>
              <a:rPr lang="en-IN" sz="2400" b="0" i="0" u="none" strike="noStrike" baseline="-25000">
                <a:effectLst/>
                <a:latin typeface="Rockwell" panose="02060603020205020403" pitchFamily="18" charset="0"/>
              </a:rPr>
              <a:t>2</a:t>
            </a:r>
            <a:r>
              <a:rPr lang="en-IN" sz="2400" b="0" i="0" u="none" strike="noStrike">
                <a:effectLst/>
                <a:latin typeface="Rockwell" panose="02060603020205020403" pitchFamily="18" charset="0"/>
              </a:rPr>
              <a:t> = B</a:t>
            </a:r>
            <a:r>
              <a:rPr lang="en-IN" sz="2400" b="0" i="0" u="none" strike="noStrike" baseline="-25000">
                <a:effectLst/>
                <a:latin typeface="Rockwell" panose="02060603020205020403" pitchFamily="18" charset="0"/>
              </a:rPr>
              <a:t>2</a:t>
            </a:r>
            <a:r>
              <a:rPr lang="en-IN" sz="2400" b="0" i="0" u="none" strike="noStrike">
                <a:effectLst/>
                <a:latin typeface="Rockwell" panose="02060603020205020403" pitchFamily="18" charset="0"/>
              </a:rPr>
              <a:t> – alpha * </a:t>
            </a:r>
            <a:r>
              <a:rPr lang="en-IN" sz="2400" b="0" i="0" u="none" strike="noStrike">
                <a:effectLst/>
                <a:latin typeface="arial" panose="020B0604020202020204" pitchFamily="34" charset="0"/>
              </a:rPr>
              <a:t> ∂</a:t>
            </a:r>
            <a:r>
              <a:rPr lang="en-IN" sz="2400" b="0" i="0" u="none" strike="noStrike">
                <a:effectLst/>
                <a:latin typeface="Rockwell" panose="02060603020205020403" pitchFamily="18" charset="0"/>
              </a:rPr>
              <a:t>L / </a:t>
            </a:r>
            <a:r>
              <a:rPr lang="en-IN" sz="2400" b="0" i="0" u="none" strike="noStrike">
                <a:effectLst/>
                <a:latin typeface="arial" panose="020B0604020202020204" pitchFamily="34" charset="0"/>
              </a:rPr>
              <a:t>∂</a:t>
            </a:r>
            <a:r>
              <a:rPr lang="en-IN" sz="2400" b="0" i="0" u="none" strike="noStrike">
                <a:effectLst/>
                <a:latin typeface="Rockwell" panose="02060603020205020403" pitchFamily="18" charset="0"/>
              </a:rPr>
              <a:t> B</a:t>
            </a:r>
            <a:r>
              <a:rPr lang="en-IN" sz="2400" b="0" i="0" u="none" strike="noStrike" baseline="-25000">
                <a:effectLst/>
                <a:latin typeface="Rockwell" panose="02060603020205020403" pitchFamily="18" charset="0"/>
              </a:rPr>
              <a:t>2</a:t>
            </a:r>
            <a:endParaRPr lang="en-IN" sz="2400" b="0">
              <a:effectLst/>
            </a:endParaRPr>
          </a:p>
          <a:p>
            <a:pPr rtl="0">
              <a:spcBef>
                <a:spcPts val="1000"/>
              </a:spcBef>
              <a:spcAft>
                <a:spcPts val="0"/>
              </a:spcAft>
            </a:pPr>
            <a:br>
              <a:rPr lang="en-IN" sz="2400" b="0">
                <a:effectLst/>
              </a:rPr>
            </a:br>
            <a:r>
              <a:rPr lang="en-IN" sz="2400" b="0" i="0" u="none" strike="noStrike">
                <a:effectLst/>
                <a:latin typeface="Rockwell" panose="02060603020205020403" pitchFamily="18" charset="0"/>
              </a:rPr>
              <a:t>W</a:t>
            </a:r>
            <a:r>
              <a:rPr lang="en-IN" sz="2400" b="0" i="0" u="none" strike="noStrike" baseline="-25000">
                <a:effectLst/>
                <a:latin typeface="Rockwell" panose="02060603020205020403" pitchFamily="18" charset="0"/>
              </a:rPr>
              <a:t>1</a:t>
            </a:r>
            <a:r>
              <a:rPr lang="en-IN" sz="2400" b="0" i="0" u="none" strike="noStrike">
                <a:effectLst/>
                <a:latin typeface="Rockwell" panose="02060603020205020403" pitchFamily="18" charset="0"/>
              </a:rPr>
              <a:t> = W</a:t>
            </a:r>
            <a:r>
              <a:rPr lang="en-IN" sz="2400" b="0" i="0" u="none" strike="noStrike" baseline="-25000">
                <a:effectLst/>
                <a:latin typeface="Rockwell" panose="02060603020205020403" pitchFamily="18" charset="0"/>
              </a:rPr>
              <a:t>1</a:t>
            </a:r>
            <a:r>
              <a:rPr lang="en-IN" sz="2400" b="0" i="0" u="none" strike="noStrike">
                <a:effectLst/>
                <a:latin typeface="Rockwell" panose="02060603020205020403" pitchFamily="18" charset="0"/>
              </a:rPr>
              <a:t> – alpha * </a:t>
            </a:r>
            <a:r>
              <a:rPr lang="en-IN" sz="2400" b="0" i="0" u="none" strike="noStrike">
                <a:effectLst/>
                <a:latin typeface="arial" panose="020B0604020202020204" pitchFamily="34" charset="0"/>
              </a:rPr>
              <a:t> ∂</a:t>
            </a:r>
            <a:r>
              <a:rPr lang="en-IN" sz="2400" b="0" i="0" u="none" strike="noStrike">
                <a:effectLst/>
                <a:latin typeface="Rockwell" panose="02060603020205020403" pitchFamily="18" charset="0"/>
              </a:rPr>
              <a:t>L / </a:t>
            </a:r>
            <a:r>
              <a:rPr lang="en-IN" sz="2400" b="0" i="0" u="none" strike="noStrike">
                <a:effectLst/>
                <a:latin typeface="arial" panose="020B0604020202020204" pitchFamily="34" charset="0"/>
              </a:rPr>
              <a:t>∂W</a:t>
            </a:r>
            <a:r>
              <a:rPr lang="en-IN" sz="2400" b="0" i="0" u="none" strike="noStrike" baseline="-25000">
                <a:effectLst/>
                <a:latin typeface="arial" panose="020B0604020202020204" pitchFamily="34" charset="0"/>
              </a:rPr>
              <a:t>1</a:t>
            </a:r>
            <a:endParaRPr lang="en-IN" sz="2400" b="0">
              <a:effectLst/>
            </a:endParaRPr>
          </a:p>
          <a:p>
            <a:pPr rtl="0">
              <a:spcBef>
                <a:spcPts val="1000"/>
              </a:spcBef>
              <a:spcAft>
                <a:spcPts val="0"/>
              </a:spcAft>
            </a:pPr>
            <a:r>
              <a:rPr lang="en-IN" sz="2400" b="0" i="0" u="none" strike="noStrike">
                <a:effectLst/>
                <a:latin typeface="Rockwell" panose="02060603020205020403" pitchFamily="18" charset="0"/>
              </a:rPr>
              <a:t>B</a:t>
            </a:r>
            <a:r>
              <a:rPr lang="en-IN" sz="2400" b="0" i="0" u="none" strike="noStrike" baseline="-25000">
                <a:effectLst/>
                <a:latin typeface="Rockwell" panose="02060603020205020403" pitchFamily="18" charset="0"/>
              </a:rPr>
              <a:t>1</a:t>
            </a:r>
            <a:r>
              <a:rPr lang="en-IN" sz="2400" b="0" i="0" u="none" strike="noStrike">
                <a:effectLst/>
                <a:latin typeface="Rockwell" panose="02060603020205020403" pitchFamily="18" charset="0"/>
              </a:rPr>
              <a:t> = B</a:t>
            </a:r>
            <a:r>
              <a:rPr lang="en-IN" sz="2400" b="0" i="0" u="none" strike="noStrike" baseline="-25000">
                <a:effectLst/>
                <a:latin typeface="Rockwell" panose="02060603020205020403" pitchFamily="18" charset="0"/>
              </a:rPr>
              <a:t>1</a:t>
            </a:r>
            <a:r>
              <a:rPr lang="en-IN" sz="2400" b="0" i="0" u="none" strike="noStrike">
                <a:effectLst/>
                <a:latin typeface="Rockwell" panose="02060603020205020403" pitchFamily="18" charset="0"/>
              </a:rPr>
              <a:t> – alpha * </a:t>
            </a:r>
            <a:r>
              <a:rPr lang="en-IN" sz="2400" b="0" i="0" u="none" strike="noStrike">
                <a:effectLst/>
                <a:latin typeface="arial" panose="020B0604020202020204" pitchFamily="34" charset="0"/>
              </a:rPr>
              <a:t> ∂</a:t>
            </a:r>
            <a:r>
              <a:rPr lang="en-IN" sz="2400" b="0" i="0" u="none" strike="noStrike">
                <a:effectLst/>
                <a:latin typeface="Rockwell" panose="02060603020205020403" pitchFamily="18" charset="0"/>
              </a:rPr>
              <a:t>L / </a:t>
            </a:r>
            <a:r>
              <a:rPr lang="en-IN" sz="2400" b="0" i="0" u="none" strike="noStrike">
                <a:effectLst/>
                <a:latin typeface="arial" panose="020B0604020202020204" pitchFamily="34" charset="0"/>
              </a:rPr>
              <a:t>∂</a:t>
            </a:r>
            <a:r>
              <a:rPr lang="en-IN" sz="2400" b="0" i="0" u="none" strike="noStrike">
                <a:effectLst/>
                <a:latin typeface="Rockwell" panose="02060603020205020403" pitchFamily="18" charset="0"/>
              </a:rPr>
              <a:t> B</a:t>
            </a:r>
            <a:r>
              <a:rPr lang="en-IN" sz="2400" b="0" i="0" u="none" strike="noStrike" baseline="-25000">
                <a:effectLst/>
                <a:latin typeface="Rockwell" panose="02060603020205020403" pitchFamily="18" charset="0"/>
              </a:rPr>
              <a:t>1</a:t>
            </a:r>
            <a:endParaRPr lang="en-IN" sz="2400" b="0">
              <a:effectLst/>
            </a:endParaRPr>
          </a:p>
          <a:p>
            <a:pPr rtl="0">
              <a:spcBef>
                <a:spcPts val="1000"/>
              </a:spcBef>
              <a:spcAft>
                <a:spcPts val="0"/>
              </a:spcAft>
            </a:pPr>
            <a:r>
              <a:rPr lang="en-IN" sz="2400" b="0" i="0" u="none" strike="noStrike">
                <a:effectLst/>
                <a:latin typeface="Rockwell" panose="02060603020205020403" pitchFamily="18" charset="0"/>
              </a:rPr>
              <a:t>}</a:t>
            </a:r>
            <a:endParaRPr lang="en-IN" sz="2400" b="0">
              <a:effectLst/>
            </a:endParaRPr>
          </a:p>
          <a:p>
            <a:pPr rtl="0">
              <a:spcBef>
                <a:spcPts val="1000"/>
              </a:spcBef>
              <a:spcAft>
                <a:spcPts val="0"/>
              </a:spcAft>
            </a:pPr>
            <a:r>
              <a:rPr lang="en-IN" sz="2400" b="0" i="0" u="none" strike="noStrike">
                <a:effectLst/>
                <a:latin typeface="Rockwell" panose="02060603020205020403" pitchFamily="18" charset="0"/>
              </a:rPr>
              <a:t>This is the final gradient descent these all equations updates all weights in the model.</a:t>
            </a:r>
            <a:endParaRPr lang="en-IN" sz="2400" b="0">
              <a:effectLst/>
            </a:endParaRPr>
          </a:p>
          <a:p>
            <a:pPr rtl="0">
              <a:spcBef>
                <a:spcPts val="1000"/>
              </a:spcBef>
              <a:spcAft>
                <a:spcPts val="0"/>
              </a:spcAft>
            </a:pPr>
            <a:r>
              <a:rPr lang="en-IN" sz="2400" b="0" i="0" u="none" strike="noStrike">
                <a:effectLst/>
                <a:latin typeface="Rockwell" panose="02060603020205020403" pitchFamily="18" charset="0"/>
              </a:rPr>
              <a:t>This equations are set as we taken before one hidden layer and one output layer.</a:t>
            </a:r>
            <a:endParaRPr lang="en-IN" sz="2400" b="0">
              <a:effectLst/>
            </a:endParaRPr>
          </a:p>
          <a:p>
            <a:br>
              <a:rPr lang="en-IN"/>
            </a:br>
            <a:endParaRPr lang="en-IN"/>
          </a:p>
        </p:txBody>
      </p:sp>
    </p:spTree>
    <p:extLst>
      <p:ext uri="{BB962C8B-B14F-4D97-AF65-F5344CB8AC3E}">
        <p14:creationId xmlns:p14="http://schemas.microsoft.com/office/powerpoint/2010/main" val="3008810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What is a neural network? A computer scientist explains">
            <a:extLst>
              <a:ext uri="{FF2B5EF4-FFF2-40B4-BE49-F238E27FC236}">
                <a16:creationId xmlns:a16="http://schemas.microsoft.com/office/drawing/2014/main" id="{C4A1918D-4F5A-DDE4-9E60-5332B8649C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322" r="10061" b="9092"/>
          <a:stretch/>
        </p:blipFill>
        <p:spPr bwMode="auto">
          <a:xfrm>
            <a:off x="3522468" y="9635"/>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7" name="Rectangle 2056">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F48905-D7D8-663A-8327-EE4A2906194A}"/>
              </a:ext>
            </a:extLst>
          </p:cNvPr>
          <p:cNvSpPr>
            <a:spLocks noGrp="1"/>
          </p:cNvSpPr>
          <p:nvPr>
            <p:ph type="title"/>
          </p:nvPr>
        </p:nvSpPr>
        <p:spPr>
          <a:xfrm>
            <a:off x="371094" y="1161288"/>
            <a:ext cx="3438144" cy="1124712"/>
          </a:xfrm>
        </p:spPr>
        <p:txBody>
          <a:bodyPr anchor="b">
            <a:normAutofit/>
          </a:bodyPr>
          <a:lstStyle/>
          <a:p>
            <a:r>
              <a:rPr lang="en-IN" sz="2800"/>
              <a:t>WHAT IS NEURAL NETWORKS</a:t>
            </a:r>
          </a:p>
        </p:txBody>
      </p:sp>
      <p:sp>
        <p:nvSpPr>
          <p:cNvPr id="2059" name="Rectangle 205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61" name="Rectangle 206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0DB019A-4878-9D43-CAA8-CE7D53B6894D}"/>
              </a:ext>
            </a:extLst>
          </p:cNvPr>
          <p:cNvSpPr>
            <a:spLocks noGrp="1"/>
          </p:cNvSpPr>
          <p:nvPr>
            <p:ph idx="1"/>
          </p:nvPr>
        </p:nvSpPr>
        <p:spPr>
          <a:xfrm>
            <a:off x="371093" y="2718054"/>
            <a:ext cx="6164461" cy="3207258"/>
          </a:xfrm>
        </p:spPr>
        <p:txBody>
          <a:bodyPr anchor="t">
            <a:noAutofit/>
          </a:bodyPr>
          <a:lstStyle/>
          <a:p>
            <a:r>
              <a:rPr lang="en-US" sz="2400" b="0" i="0">
                <a:effectLst/>
              </a:rPr>
              <a:t>Neural networks, also known as artificial neural networks (ANNs) or simulated neural networks (SNNs), are </a:t>
            </a:r>
            <a:r>
              <a:rPr lang="en-US" sz="2400" b="1" i="0">
                <a:effectLst/>
              </a:rPr>
              <a:t>a subset of machine learning and are at the heart of deep learning algorithms</a:t>
            </a:r>
          </a:p>
          <a:p>
            <a:r>
              <a:rPr lang="en-US" sz="2400" b="0" i="0">
                <a:effectLst/>
              </a:rPr>
              <a:t>Their name and structure are inspired by the human brain, mimicking the way that biological neurons signal to one another.</a:t>
            </a:r>
            <a:endParaRPr lang="en-IN" sz="2400"/>
          </a:p>
        </p:txBody>
      </p:sp>
    </p:spTree>
    <p:extLst>
      <p:ext uri="{BB962C8B-B14F-4D97-AF65-F5344CB8AC3E}">
        <p14:creationId xmlns:p14="http://schemas.microsoft.com/office/powerpoint/2010/main" val="303442695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93" name="Rectangle 3092">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5"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97"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88" name="Picture 16" descr="Neural network - Wikipedia">
            <a:extLst>
              <a:ext uri="{FF2B5EF4-FFF2-40B4-BE49-F238E27FC236}">
                <a16:creationId xmlns:a16="http://schemas.microsoft.com/office/drawing/2014/main" id="{F91CCF9C-FC69-1EDE-AC76-806BF44142D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0060" y="1141845"/>
            <a:ext cx="3425957" cy="4573829"/>
          </a:xfrm>
          <a:prstGeom prst="rect">
            <a:avLst/>
          </a:prstGeom>
          <a:noFill/>
          <a:extLst>
            <a:ext uri="{909E8E84-426E-40DD-AFC4-6F175D3DCCD1}">
              <a14:hiddenFill xmlns:a14="http://schemas.microsoft.com/office/drawing/2010/main">
                <a:solidFill>
                  <a:srgbClr val="FFFFFF"/>
                </a:solidFill>
              </a14:hiddenFill>
            </a:ext>
          </a:extLst>
        </p:spPr>
      </p:pic>
      <p:sp>
        <p:nvSpPr>
          <p:cNvPr id="16" name="Content Placeholder 15">
            <a:extLst>
              <a:ext uri="{FF2B5EF4-FFF2-40B4-BE49-F238E27FC236}">
                <a16:creationId xmlns:a16="http://schemas.microsoft.com/office/drawing/2014/main" id="{ABF5841B-D99F-2235-026A-CC63F2458C67}"/>
              </a:ext>
            </a:extLst>
          </p:cNvPr>
          <p:cNvSpPr>
            <a:spLocks noGrp="1"/>
          </p:cNvSpPr>
          <p:nvPr>
            <p:ph idx="1"/>
          </p:nvPr>
        </p:nvSpPr>
        <p:spPr>
          <a:xfrm>
            <a:off x="4387515" y="2022601"/>
            <a:ext cx="7161017" cy="4154361"/>
          </a:xfrm>
        </p:spPr>
        <p:txBody>
          <a:bodyPr>
            <a:normAutofit/>
          </a:bodyPr>
          <a:lstStyle/>
          <a:p>
            <a:pPr rtl="0" fontAlgn="base">
              <a:spcBef>
                <a:spcPts val="0"/>
              </a:spcBef>
              <a:spcAft>
                <a:spcPts val="0"/>
              </a:spcAft>
              <a:buFont typeface="Arial" panose="020B0604020202020204" pitchFamily="34" charset="0"/>
              <a:buChar char="•"/>
            </a:pPr>
            <a:r>
              <a:rPr lang="en-US" sz="2000" b="0" i="0" u="none" strike="noStrike">
                <a:effectLst/>
              </a:rPr>
              <a:t>A neural network is a series of algorithms that endeavors to recognize underlying relationships in a set of data through a process that mimics the way the human brain operates. In this sense, neural networks refer </a:t>
            </a:r>
            <a:r>
              <a:rPr lang="en-US" sz="2000" b="1" i="0" u="none" strike="noStrike">
                <a:effectLst/>
              </a:rPr>
              <a:t>to systems of neurons</a:t>
            </a:r>
            <a:r>
              <a:rPr lang="en-US" sz="2000" b="0" i="0" u="none" strike="noStrike">
                <a:effectLst/>
              </a:rPr>
              <a:t>, either organic or artificial in nature.</a:t>
            </a:r>
          </a:p>
          <a:p>
            <a:pPr rtl="0" fontAlgn="base">
              <a:spcBef>
                <a:spcPts val="1000"/>
              </a:spcBef>
              <a:spcAft>
                <a:spcPts val="0"/>
              </a:spcAft>
              <a:buFont typeface="Arial" panose="020B0604020202020204" pitchFamily="34" charset="0"/>
              <a:buChar char="•"/>
            </a:pPr>
            <a:r>
              <a:rPr lang="en-US" sz="2000" b="0" i="0" u="none" strike="noStrike">
                <a:effectLst/>
              </a:rPr>
              <a:t>Basically , Neuron is a thing that holds a  number.</a:t>
            </a:r>
          </a:p>
          <a:p>
            <a:pPr rtl="0" fontAlgn="base">
              <a:spcBef>
                <a:spcPts val="1000"/>
              </a:spcBef>
              <a:spcAft>
                <a:spcPts val="0"/>
              </a:spcAft>
              <a:buFont typeface="Arial" panose="020B0604020202020204" pitchFamily="34" charset="0"/>
              <a:buChar char="•"/>
            </a:pPr>
            <a:r>
              <a:rPr lang="en-US" sz="2000" b="0" i="0" u="none" strike="noStrike">
                <a:effectLst/>
              </a:rPr>
              <a:t>This number inside the neuron is called its activation.</a:t>
            </a:r>
          </a:p>
          <a:p>
            <a:endParaRPr lang="en-IN" sz="2000"/>
          </a:p>
        </p:txBody>
      </p:sp>
      <p:sp>
        <p:nvSpPr>
          <p:cNvPr id="8" name="AutoShape 10" descr="Animated Explanation of Feed Forward Neural Network Architecture - MLK -  Machine Learning Knowledge">
            <a:extLst>
              <a:ext uri="{FF2B5EF4-FFF2-40B4-BE49-F238E27FC236}">
                <a16:creationId xmlns:a16="http://schemas.microsoft.com/office/drawing/2014/main" id="{83DD2830-8EA4-940D-3AEE-BBF29761EDB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12" descr="Animated Explanation of Feed Forward Neural Network Architecture - MLK -  Machine Learning Knowledge">
            <a:extLst>
              <a:ext uri="{FF2B5EF4-FFF2-40B4-BE49-F238E27FC236}">
                <a16:creationId xmlns:a16="http://schemas.microsoft.com/office/drawing/2014/main" id="{93B75321-74C4-6E7B-46BF-20007892EDA7}"/>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8" name="TextBox 27">
            <a:extLst>
              <a:ext uri="{FF2B5EF4-FFF2-40B4-BE49-F238E27FC236}">
                <a16:creationId xmlns:a16="http://schemas.microsoft.com/office/drawing/2014/main" id="{A3E1CCCC-AC59-9159-ADA2-2CFF355013CC}"/>
              </a:ext>
            </a:extLst>
          </p:cNvPr>
          <p:cNvSpPr txBox="1"/>
          <p:nvPr/>
        </p:nvSpPr>
        <p:spPr>
          <a:xfrm>
            <a:off x="3782728" y="2560320"/>
            <a:ext cx="45719" cy="369332"/>
          </a:xfrm>
          <a:prstGeom prst="rect">
            <a:avLst/>
          </a:prstGeom>
          <a:noFill/>
        </p:spPr>
        <p:txBody>
          <a:bodyPr wrap="square" rtlCol="0">
            <a:spAutoFit/>
          </a:bodyPr>
          <a:lstStyle/>
          <a:p>
            <a:endParaRPr lang="en-IN"/>
          </a:p>
        </p:txBody>
      </p:sp>
    </p:spTree>
    <p:extLst>
      <p:ext uri="{BB962C8B-B14F-4D97-AF65-F5344CB8AC3E}">
        <p14:creationId xmlns:p14="http://schemas.microsoft.com/office/powerpoint/2010/main" val="217336354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Neural networks and deep learning">
            <a:extLst>
              <a:ext uri="{FF2B5EF4-FFF2-40B4-BE49-F238E27FC236}">
                <a16:creationId xmlns:a16="http://schemas.microsoft.com/office/drawing/2014/main" id="{22A7D7A7-C2F6-C2B7-0785-478FF5E5EED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1310225"/>
            <a:ext cx="5291666" cy="423754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lgorithm - Drawing 1-pixel thick, aliased lines in real-time - Stack  Overflow">
            <a:extLst>
              <a:ext uri="{FF2B5EF4-FFF2-40B4-BE49-F238E27FC236}">
                <a16:creationId xmlns:a16="http://schemas.microsoft.com/office/drawing/2014/main" id="{68122B27-B952-E191-C462-DBC5DDAEDAC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56865" y="1613040"/>
            <a:ext cx="5291667" cy="3631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449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888964D7-FEE0-137A-A487-2CEA371806C2}"/>
              </a:ext>
            </a:extLst>
          </p:cNvPr>
          <p:cNvSpPr>
            <a:spLocks noGrp="1"/>
          </p:cNvSpPr>
          <p:nvPr>
            <p:ph type="title"/>
          </p:nvPr>
        </p:nvSpPr>
        <p:spPr>
          <a:xfrm>
            <a:off x="640080" y="1243013"/>
            <a:ext cx="3855720" cy="4371974"/>
          </a:xfrm>
        </p:spPr>
        <p:txBody>
          <a:bodyPr>
            <a:normAutofit/>
          </a:bodyPr>
          <a:lstStyle/>
          <a:p>
            <a:pPr rtl="0">
              <a:spcBef>
                <a:spcPts val="0"/>
              </a:spcBef>
              <a:spcAft>
                <a:spcPts val="0"/>
              </a:spcAft>
            </a:pPr>
            <a:r>
              <a:rPr lang="en-US" sz="3600" b="0" i="0" u="none" strike="noStrike">
                <a:solidFill>
                  <a:schemeClr val="tx2"/>
                </a:solidFill>
                <a:effectLst/>
                <a:latin typeface="Rockwell" panose="02060603020205020403" pitchFamily="18" charset="0"/>
              </a:rPr>
              <a:t>WHY ARE NEURAL NETWORKS NEEDED?</a:t>
            </a:r>
            <a:br>
              <a:rPr lang="en-US" sz="3600" b="0">
                <a:solidFill>
                  <a:schemeClr val="tx2"/>
                </a:solidFill>
                <a:effectLst/>
              </a:rPr>
            </a:br>
            <a:br>
              <a:rPr lang="en-US" sz="3600">
                <a:solidFill>
                  <a:schemeClr val="tx2"/>
                </a:solidFill>
              </a:rPr>
            </a:br>
            <a:endParaRPr lang="en-IN" sz="3600">
              <a:solidFill>
                <a:schemeClr val="tx2"/>
              </a:solidFill>
            </a:endParaRPr>
          </a:p>
        </p:txBody>
      </p:sp>
      <p:sp>
        <p:nvSpPr>
          <p:cNvPr id="3" name="Content Placeholder 2">
            <a:extLst>
              <a:ext uri="{FF2B5EF4-FFF2-40B4-BE49-F238E27FC236}">
                <a16:creationId xmlns:a16="http://schemas.microsoft.com/office/drawing/2014/main" id="{1EF6CEAF-382A-2ED4-9944-430758C6EFEF}"/>
              </a:ext>
            </a:extLst>
          </p:cNvPr>
          <p:cNvSpPr>
            <a:spLocks noGrp="1"/>
          </p:cNvSpPr>
          <p:nvPr>
            <p:ph idx="1"/>
          </p:nvPr>
        </p:nvSpPr>
        <p:spPr>
          <a:xfrm>
            <a:off x="6172200" y="804672"/>
            <a:ext cx="5221224" cy="5230368"/>
          </a:xfrm>
        </p:spPr>
        <p:txBody>
          <a:bodyPr anchor="ctr">
            <a:normAutofit/>
          </a:bodyPr>
          <a:lstStyle/>
          <a:p>
            <a:pPr rtl="0" fontAlgn="base">
              <a:spcBef>
                <a:spcPts val="0"/>
              </a:spcBef>
              <a:spcAft>
                <a:spcPts val="0"/>
              </a:spcAft>
              <a:buFont typeface="Arial" panose="020B0604020202020204" pitchFamily="34" charset="0"/>
              <a:buChar char="•"/>
            </a:pPr>
            <a:r>
              <a:rPr lang="en-US" sz="1800" b="0" i="0" u="none" strike="noStrike">
                <a:solidFill>
                  <a:schemeClr val="tx2"/>
                </a:solidFill>
                <a:effectLst/>
              </a:rPr>
              <a:t>Machine learning and other types of learning came to solve a very important need : Can a device learn on its own to solve a particular task.</a:t>
            </a:r>
          </a:p>
          <a:p>
            <a:pPr rtl="0" fontAlgn="base">
              <a:spcBef>
                <a:spcPts val="1000"/>
              </a:spcBef>
              <a:spcAft>
                <a:spcPts val="0"/>
              </a:spcAft>
              <a:buFont typeface="Arial" panose="020B0604020202020204" pitchFamily="34" charset="0"/>
              <a:buChar char="•"/>
            </a:pPr>
            <a:r>
              <a:rPr lang="en-US" sz="1800" b="0" i="0" u="none" strike="noStrike">
                <a:solidFill>
                  <a:schemeClr val="tx2"/>
                </a:solidFill>
                <a:effectLst/>
              </a:rPr>
              <a:t>It was needed because many problems couldn’t be programmed or very difficult or inefficient to program. Think about how you will make a program to identify a human. Understand that what you see is not what a computer sees. Instead of binary lets have an image be represented by an array. Now how will you make it identify a human when every human image is different in some way, it can be height, face structure, front, side and back portions of the same person. Do you see </a:t>
            </a:r>
            <a:r>
              <a:rPr lang="en-US" sz="1800" b="0" i="0" u="none" strike="noStrike">
                <a:solidFill>
                  <a:schemeClr val="tx2"/>
                </a:solidFill>
                <a:effectLst/>
                <a:latin typeface="Rockwell" panose="02060603020205020403" pitchFamily="18" charset="0"/>
              </a:rPr>
              <a:t>how complicated it is? That’s why we want to let the computer learn it on its own.</a:t>
            </a:r>
            <a:endParaRPr lang="en-US" sz="1800" b="0" i="0" u="none" strike="noStrike">
              <a:solidFill>
                <a:schemeClr val="tx2"/>
              </a:solidFill>
              <a:effectLst/>
              <a:latin typeface="Arial" panose="020B0604020202020204" pitchFamily="34" charset="0"/>
            </a:endParaRPr>
          </a:p>
          <a:p>
            <a:endParaRPr lang="en-IN" sz="1800">
              <a:solidFill>
                <a:schemeClr val="tx2"/>
              </a:solidFill>
            </a:endParaRPr>
          </a:p>
        </p:txBody>
      </p:sp>
    </p:spTree>
    <p:extLst>
      <p:ext uri="{BB962C8B-B14F-4D97-AF65-F5344CB8AC3E}">
        <p14:creationId xmlns:p14="http://schemas.microsoft.com/office/powerpoint/2010/main" val="869687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10650BA-D090-4A23-98E3-B48BBAEA9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uman brain nerve cells">
            <a:extLst>
              <a:ext uri="{FF2B5EF4-FFF2-40B4-BE49-F238E27FC236}">
                <a16:creationId xmlns:a16="http://schemas.microsoft.com/office/drawing/2014/main" id="{94556088-0CBD-69A4-79CB-4FCB2408C372}"/>
              </a:ext>
            </a:extLst>
          </p:cNvPr>
          <p:cNvPicPr>
            <a:picLocks noChangeAspect="1"/>
          </p:cNvPicPr>
          <p:nvPr/>
        </p:nvPicPr>
        <p:blipFill rotWithShape="1">
          <a:blip r:embed="rId2"/>
          <a:srcRect l="7016" r="28980" b="-1"/>
          <a:stretch/>
        </p:blipFill>
        <p:spPr>
          <a:xfrm>
            <a:off x="-9527" y="3725"/>
            <a:ext cx="5846165" cy="6850548"/>
          </a:xfrm>
          <a:prstGeom prst="rect">
            <a:avLst/>
          </a:prstGeom>
        </p:spPr>
      </p:pic>
      <p:grpSp>
        <p:nvGrpSpPr>
          <p:cNvPr id="11" name="Group 10">
            <a:extLst>
              <a:ext uri="{FF2B5EF4-FFF2-40B4-BE49-F238E27FC236}">
                <a16:creationId xmlns:a16="http://schemas.microsoft.com/office/drawing/2014/main" id="{FFB939B9-73CE-4644-87BB-72AEBF0011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27" y="-6558"/>
            <a:ext cx="6254832" cy="6874766"/>
            <a:chOff x="-9149" y="3725"/>
            <a:chExt cx="6254832" cy="6887203"/>
          </a:xfrm>
        </p:grpSpPr>
        <p:sp>
          <p:nvSpPr>
            <p:cNvPr id="12" name="Freeform: Shape 11">
              <a:extLst>
                <a:ext uri="{FF2B5EF4-FFF2-40B4-BE49-F238E27FC236}">
                  <a16:creationId xmlns:a16="http://schemas.microsoft.com/office/drawing/2014/main" id="{15F2A0CF-7879-4629-AC2B-4069D77A3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38645"/>
              <a:ext cx="5933139" cy="6387893"/>
            </a:xfrm>
            <a:custGeom>
              <a:avLst/>
              <a:gdLst>
                <a:gd name="connsiteX0" fmla="*/ 5852909 w 5933139"/>
                <a:gd name="connsiteY0" fmla="*/ 2469528 h 6335678"/>
                <a:gd name="connsiteX1" fmla="*/ 5830799 w 5933139"/>
                <a:gd name="connsiteY1" fmla="*/ 2394015 h 6335678"/>
                <a:gd name="connsiteX2" fmla="*/ 5805878 w 5933139"/>
                <a:gd name="connsiteY2" fmla="*/ 2319439 h 6335678"/>
                <a:gd name="connsiteX3" fmla="*/ 5778708 w 5933139"/>
                <a:gd name="connsiteY3" fmla="*/ 2245800 h 6335678"/>
                <a:gd name="connsiteX4" fmla="*/ 5652978 w 5933139"/>
                <a:gd name="connsiteY4" fmla="*/ 1959675 h 6335678"/>
                <a:gd name="connsiteX5" fmla="*/ 5327691 w 5933139"/>
                <a:gd name="connsiteY5" fmla="*/ 1432958 h 6335678"/>
                <a:gd name="connsiteX6" fmla="*/ 4921458 w 5933139"/>
                <a:gd name="connsiteY6" fmla="*/ 973322 h 6335678"/>
                <a:gd name="connsiteX7" fmla="*/ 4450018 w 5933139"/>
                <a:gd name="connsiteY7" fmla="*/ 586764 h 6335678"/>
                <a:gd name="connsiteX8" fmla="*/ 4193311 w 5933139"/>
                <a:gd name="connsiteY8" fmla="*/ 423558 h 6335678"/>
                <a:gd name="connsiteX9" fmla="*/ 3924237 w 5933139"/>
                <a:gd name="connsiteY9" fmla="*/ 281901 h 6335678"/>
                <a:gd name="connsiteX10" fmla="*/ 3352175 w 5933139"/>
                <a:gd name="connsiteY10" fmla="*/ 75786 h 6335678"/>
                <a:gd name="connsiteX11" fmla="*/ 3051997 w 5933139"/>
                <a:gd name="connsiteY11" fmla="*/ 19011 h 6335678"/>
                <a:gd name="connsiteX12" fmla="*/ 2745823 w 5933139"/>
                <a:gd name="connsiteY12" fmla="*/ 86 h 6335678"/>
                <a:gd name="connsiteX13" fmla="*/ 2141720 w 5933139"/>
                <a:gd name="connsiteY13" fmla="*/ 55550 h 6335678"/>
                <a:gd name="connsiteX14" fmla="*/ 1551295 w 5933139"/>
                <a:gd name="connsiteY14" fmla="*/ 216319 h 6335678"/>
                <a:gd name="connsiteX15" fmla="*/ 1001718 w 5933139"/>
                <a:gd name="connsiteY15" fmla="*/ 498134 h 6335678"/>
                <a:gd name="connsiteX16" fmla="*/ 754755 w 5933139"/>
                <a:gd name="connsiteY16" fmla="*/ 685886 h 6335678"/>
                <a:gd name="connsiteX17" fmla="*/ 533462 w 5933139"/>
                <a:gd name="connsiteY17" fmla="*/ 903056 h 6335678"/>
                <a:gd name="connsiteX18" fmla="*/ 0 w 5933139"/>
                <a:gd name="connsiteY18" fmla="*/ 1646568 h 6335678"/>
                <a:gd name="connsiteX19" fmla="*/ 0 w 5933139"/>
                <a:gd name="connsiteY19" fmla="*/ 4709059 h 6335678"/>
                <a:gd name="connsiteX20" fmla="*/ 120671 w 5933139"/>
                <a:gd name="connsiteY20" fmla="*/ 4907491 h 6335678"/>
                <a:gd name="connsiteX21" fmla="*/ 507979 w 5933139"/>
                <a:gd name="connsiteY21" fmla="*/ 5384178 h 6335678"/>
                <a:gd name="connsiteX22" fmla="*/ 972112 w 5933139"/>
                <a:gd name="connsiteY22" fmla="*/ 5778607 h 6335678"/>
                <a:gd name="connsiteX23" fmla="*/ 1229943 w 5933139"/>
                <a:gd name="connsiteY23" fmla="*/ 5939939 h 6335678"/>
                <a:gd name="connsiteX24" fmla="*/ 1502389 w 5933139"/>
                <a:gd name="connsiteY24" fmla="*/ 6073913 h 6335678"/>
                <a:gd name="connsiteX25" fmla="*/ 2673870 w 5933139"/>
                <a:gd name="connsiteY25" fmla="*/ 6333993 h 6335678"/>
                <a:gd name="connsiteX26" fmla="*/ 2749196 w 5933139"/>
                <a:gd name="connsiteY26" fmla="*/ 6335679 h 6335678"/>
                <a:gd name="connsiteX27" fmla="*/ 2787983 w 5933139"/>
                <a:gd name="connsiteY27" fmla="*/ 6335492 h 6335678"/>
                <a:gd name="connsiteX28" fmla="*/ 2826770 w 5933139"/>
                <a:gd name="connsiteY28" fmla="*/ 6334368 h 6335678"/>
                <a:gd name="connsiteX29" fmla="*/ 2981918 w 5933139"/>
                <a:gd name="connsiteY29" fmla="*/ 6319939 h 6335678"/>
                <a:gd name="connsiteX30" fmla="*/ 3285282 w 5933139"/>
                <a:gd name="connsiteY30" fmla="*/ 6241803 h 6335678"/>
                <a:gd name="connsiteX31" fmla="*/ 3566347 w 5933139"/>
                <a:gd name="connsiteY31" fmla="*/ 6104831 h 6335678"/>
                <a:gd name="connsiteX32" fmla="*/ 3818369 w 5933139"/>
                <a:gd name="connsiteY32" fmla="*/ 5926823 h 6335678"/>
                <a:gd name="connsiteX33" fmla="*/ 4044908 w 5933139"/>
                <a:gd name="connsiteY33" fmla="*/ 5726329 h 6335678"/>
                <a:gd name="connsiteX34" fmla="*/ 4151151 w 5933139"/>
                <a:gd name="connsiteY34" fmla="*/ 5622147 h 6335678"/>
                <a:gd name="connsiteX35" fmla="*/ 4253834 w 5933139"/>
                <a:gd name="connsiteY35" fmla="*/ 5516841 h 6335678"/>
                <a:gd name="connsiteX36" fmla="*/ 4452453 w 5933139"/>
                <a:gd name="connsiteY36" fmla="*/ 5306979 h 6335678"/>
                <a:gd name="connsiteX37" fmla="*/ 4548578 w 5933139"/>
                <a:gd name="connsiteY37" fmla="*/ 5202797 h 6335678"/>
                <a:gd name="connsiteX38" fmla="*/ 4596546 w 5933139"/>
                <a:gd name="connsiteY38" fmla="*/ 5151456 h 6335678"/>
                <a:gd name="connsiteX39" fmla="*/ 4643016 w 5933139"/>
                <a:gd name="connsiteY39" fmla="*/ 5103300 h 6335678"/>
                <a:gd name="connsiteX40" fmla="*/ 4739515 w 5933139"/>
                <a:gd name="connsiteY40" fmla="*/ 5013172 h 6335678"/>
                <a:gd name="connsiteX41" fmla="*/ 4842198 w 5933139"/>
                <a:gd name="connsiteY41" fmla="*/ 4930164 h 6335678"/>
                <a:gd name="connsiteX42" fmla="*/ 5071360 w 5933139"/>
                <a:gd name="connsiteY42" fmla="*/ 4780449 h 6335678"/>
                <a:gd name="connsiteX43" fmla="*/ 5332001 w 5933139"/>
                <a:gd name="connsiteY43" fmla="*/ 4615932 h 6335678"/>
                <a:gd name="connsiteX44" fmla="*/ 5397396 w 5933139"/>
                <a:gd name="connsiteY44" fmla="*/ 4563655 h 6335678"/>
                <a:gd name="connsiteX45" fmla="*/ 5459417 w 5933139"/>
                <a:gd name="connsiteY45" fmla="*/ 4505380 h 6335678"/>
                <a:gd name="connsiteX46" fmla="*/ 5567159 w 5933139"/>
                <a:gd name="connsiteY46" fmla="*/ 4374029 h 6335678"/>
                <a:gd name="connsiteX47" fmla="*/ 5651292 w 5933139"/>
                <a:gd name="connsiteY47" fmla="*/ 4231810 h 6335678"/>
                <a:gd name="connsiteX48" fmla="*/ 5716686 w 5933139"/>
                <a:gd name="connsiteY48" fmla="*/ 4085655 h 6335678"/>
                <a:gd name="connsiteX49" fmla="*/ 5820681 w 5933139"/>
                <a:gd name="connsiteY49" fmla="*/ 3791848 h 6335678"/>
                <a:gd name="connsiteX50" fmla="*/ 5898629 w 5933139"/>
                <a:gd name="connsiteY50" fmla="*/ 3487922 h 6335678"/>
                <a:gd name="connsiteX51" fmla="*/ 5932170 w 5933139"/>
                <a:gd name="connsiteY51" fmla="*/ 3174066 h 6335678"/>
                <a:gd name="connsiteX52" fmla="*/ 5872209 w 5933139"/>
                <a:gd name="connsiteY52" fmla="*/ 2545978 h 6335678"/>
                <a:gd name="connsiteX53" fmla="*/ 5852909 w 5933139"/>
                <a:gd name="connsiteY53" fmla="*/ 2469528 h 6335678"/>
                <a:gd name="connsiteX54" fmla="*/ 5507386 w 5933139"/>
                <a:gd name="connsiteY54" fmla="*/ 3724580 h 6335678"/>
                <a:gd name="connsiteX55" fmla="*/ 5453609 w 5933139"/>
                <a:gd name="connsiteY55" fmla="*/ 3989906 h 6335678"/>
                <a:gd name="connsiteX56" fmla="*/ 5344181 w 5933139"/>
                <a:gd name="connsiteY56" fmla="*/ 4220380 h 6335678"/>
                <a:gd name="connsiteX57" fmla="*/ 5171419 w 5933139"/>
                <a:gd name="connsiteY57" fmla="*/ 4388644 h 6335678"/>
                <a:gd name="connsiteX58" fmla="*/ 5057868 w 5933139"/>
                <a:gd name="connsiteY58" fmla="*/ 4453851 h 6335678"/>
                <a:gd name="connsiteX59" fmla="*/ 4930265 w 5933139"/>
                <a:gd name="connsiteY59" fmla="*/ 4516810 h 6335678"/>
                <a:gd name="connsiteX60" fmla="*/ 4660067 w 5933139"/>
                <a:gd name="connsiteY60" fmla="*/ 4664276 h 6335678"/>
                <a:gd name="connsiteX61" fmla="*/ 4408794 w 5933139"/>
                <a:gd name="connsiteY61" fmla="*/ 4857836 h 6335678"/>
                <a:gd name="connsiteX62" fmla="*/ 4352207 w 5933139"/>
                <a:gd name="connsiteY62" fmla="*/ 4911988 h 6335678"/>
                <a:gd name="connsiteX63" fmla="*/ 4299366 w 5933139"/>
                <a:gd name="connsiteY63" fmla="*/ 4965390 h 6335678"/>
                <a:gd name="connsiteX64" fmla="*/ 4197621 w 5933139"/>
                <a:gd name="connsiteY64" fmla="*/ 5074257 h 6335678"/>
                <a:gd name="connsiteX65" fmla="*/ 4008744 w 5933139"/>
                <a:gd name="connsiteY65" fmla="*/ 5297985 h 6335678"/>
                <a:gd name="connsiteX66" fmla="*/ 3917304 w 5933139"/>
                <a:gd name="connsiteY66" fmla="*/ 5409100 h 6335678"/>
                <a:gd name="connsiteX67" fmla="*/ 3826052 w 5933139"/>
                <a:gd name="connsiteY67" fmla="*/ 5518153 h 6335678"/>
                <a:gd name="connsiteX68" fmla="*/ 3637925 w 5933139"/>
                <a:gd name="connsiteY68" fmla="*/ 5725017 h 6335678"/>
                <a:gd name="connsiteX69" fmla="*/ 3433497 w 5933139"/>
                <a:gd name="connsiteY69" fmla="*/ 5906586 h 6335678"/>
                <a:gd name="connsiteX70" fmla="*/ 3204522 w 5933139"/>
                <a:gd name="connsiteY70" fmla="*/ 6046744 h 6335678"/>
                <a:gd name="connsiteX71" fmla="*/ 2950439 w 5933139"/>
                <a:gd name="connsiteY71" fmla="*/ 6129190 h 6335678"/>
                <a:gd name="connsiteX72" fmla="*/ 2816839 w 5933139"/>
                <a:gd name="connsiteY72" fmla="*/ 6146428 h 6335678"/>
                <a:gd name="connsiteX73" fmla="*/ 2749009 w 5933139"/>
                <a:gd name="connsiteY73" fmla="*/ 6149051 h 6335678"/>
                <a:gd name="connsiteX74" fmla="*/ 2678930 w 5933139"/>
                <a:gd name="connsiteY74" fmla="*/ 6148677 h 6335678"/>
                <a:gd name="connsiteX75" fmla="*/ 2125793 w 5933139"/>
                <a:gd name="connsiteY75" fmla="*/ 6065481 h 6335678"/>
                <a:gd name="connsiteX76" fmla="*/ 1610506 w 5933139"/>
                <a:gd name="connsiteY76" fmla="*/ 5851310 h 6335678"/>
                <a:gd name="connsiteX77" fmla="*/ 1373099 w 5933139"/>
                <a:gd name="connsiteY77" fmla="*/ 5706279 h 6335678"/>
                <a:gd name="connsiteX78" fmla="*/ 1315949 w 5933139"/>
                <a:gd name="connsiteY78" fmla="*/ 5666743 h 6335678"/>
                <a:gd name="connsiteX79" fmla="*/ 1259923 w 5933139"/>
                <a:gd name="connsiteY79" fmla="*/ 5625894 h 6335678"/>
                <a:gd name="connsiteX80" fmla="*/ 1204647 w 5933139"/>
                <a:gd name="connsiteY80" fmla="*/ 5583922 h 6335678"/>
                <a:gd name="connsiteX81" fmla="*/ 1150308 w 5933139"/>
                <a:gd name="connsiteY81" fmla="*/ 5540826 h 6335678"/>
                <a:gd name="connsiteX82" fmla="*/ 751569 w 5933139"/>
                <a:gd name="connsiteY82" fmla="*/ 5158015 h 6335678"/>
                <a:gd name="connsiteX83" fmla="*/ 663315 w 5933139"/>
                <a:gd name="connsiteY83" fmla="*/ 5052146 h 6335678"/>
                <a:gd name="connsiteX84" fmla="*/ 580869 w 5933139"/>
                <a:gd name="connsiteY84" fmla="*/ 4942718 h 6335678"/>
                <a:gd name="connsiteX85" fmla="*/ 432279 w 5933139"/>
                <a:gd name="connsiteY85" fmla="*/ 4713369 h 6335678"/>
                <a:gd name="connsiteX86" fmla="*/ 205553 w 5933139"/>
                <a:gd name="connsiteY86" fmla="*/ 4219443 h 6335678"/>
                <a:gd name="connsiteX87" fmla="*/ 79448 w 5933139"/>
                <a:gd name="connsiteY87" fmla="*/ 3693850 h 6335678"/>
                <a:gd name="connsiteX88" fmla="*/ 53590 w 5933139"/>
                <a:gd name="connsiteY88" fmla="*/ 3425339 h 6335678"/>
                <a:gd name="connsiteX89" fmla="*/ 49655 w 5933139"/>
                <a:gd name="connsiteY89" fmla="*/ 3155890 h 6335678"/>
                <a:gd name="connsiteX90" fmla="*/ 67830 w 5933139"/>
                <a:gd name="connsiteY90" fmla="*/ 2886817 h 6335678"/>
                <a:gd name="connsiteX91" fmla="*/ 108679 w 5933139"/>
                <a:gd name="connsiteY91" fmla="*/ 2619992 h 6335678"/>
                <a:gd name="connsiteX92" fmla="*/ 263077 w 5933139"/>
                <a:gd name="connsiteY92" fmla="*/ 2101520 h 6335678"/>
                <a:gd name="connsiteX93" fmla="*/ 837575 w 5933139"/>
                <a:gd name="connsiteY93" fmla="*/ 1186370 h 6335678"/>
                <a:gd name="connsiteX94" fmla="*/ 1031698 w 5933139"/>
                <a:gd name="connsiteY94" fmla="*/ 996932 h 6335678"/>
                <a:gd name="connsiteX95" fmla="*/ 1236688 w 5933139"/>
                <a:gd name="connsiteY95" fmla="*/ 819298 h 6335678"/>
                <a:gd name="connsiteX96" fmla="*/ 1687143 w 5933139"/>
                <a:gd name="connsiteY96" fmla="*/ 511438 h 6335678"/>
                <a:gd name="connsiteX97" fmla="*/ 2196246 w 5933139"/>
                <a:gd name="connsiteY97" fmla="*/ 300639 h 6335678"/>
                <a:gd name="connsiteX98" fmla="*/ 2745823 w 5933139"/>
                <a:gd name="connsiteY98" fmla="*/ 229248 h 6335678"/>
                <a:gd name="connsiteX99" fmla="*/ 3019206 w 5933139"/>
                <a:gd name="connsiteY99" fmla="*/ 252108 h 6335678"/>
                <a:gd name="connsiteX100" fmla="*/ 3288092 w 5933139"/>
                <a:gd name="connsiteY100" fmla="*/ 313006 h 6335678"/>
                <a:gd name="connsiteX101" fmla="*/ 3548172 w 5933139"/>
                <a:gd name="connsiteY101" fmla="*/ 407069 h 6335678"/>
                <a:gd name="connsiteX102" fmla="*/ 3611505 w 5933139"/>
                <a:gd name="connsiteY102" fmla="*/ 435176 h 6335678"/>
                <a:gd name="connsiteX103" fmla="*/ 3674089 w 5933139"/>
                <a:gd name="connsiteY103" fmla="*/ 464968 h 6335678"/>
                <a:gd name="connsiteX104" fmla="*/ 3735736 w 5933139"/>
                <a:gd name="connsiteY104" fmla="*/ 496823 h 6335678"/>
                <a:gd name="connsiteX105" fmla="*/ 3796634 w 5933139"/>
                <a:gd name="connsiteY105" fmla="*/ 530176 h 6335678"/>
                <a:gd name="connsiteX106" fmla="*/ 4251585 w 5933139"/>
                <a:gd name="connsiteY106" fmla="*/ 847405 h 6335678"/>
                <a:gd name="connsiteX107" fmla="*/ 4644515 w 5933139"/>
                <a:gd name="connsiteY107" fmla="*/ 1236775 h 6335678"/>
                <a:gd name="connsiteX108" fmla="*/ 4816527 w 5933139"/>
                <a:gd name="connsiteY108" fmla="*/ 1451883 h 6335678"/>
                <a:gd name="connsiteX109" fmla="*/ 4970738 w 5933139"/>
                <a:gd name="connsiteY109" fmla="*/ 1678610 h 6335678"/>
                <a:gd name="connsiteX110" fmla="*/ 5223885 w 5933139"/>
                <a:gd name="connsiteY110" fmla="*/ 2159232 h 6335678"/>
                <a:gd name="connsiteX111" fmla="*/ 5395709 w 5933139"/>
                <a:gd name="connsiteY111" fmla="*/ 2666087 h 6335678"/>
                <a:gd name="connsiteX112" fmla="*/ 5458855 w 5933139"/>
                <a:gd name="connsiteY112" fmla="*/ 2924292 h 6335678"/>
                <a:gd name="connsiteX113" fmla="*/ 5499142 w 5933139"/>
                <a:gd name="connsiteY113" fmla="*/ 3186995 h 6335678"/>
                <a:gd name="connsiteX114" fmla="*/ 5516755 w 5933139"/>
                <a:gd name="connsiteY114" fmla="*/ 3454007 h 6335678"/>
                <a:gd name="connsiteX115" fmla="*/ 5507386 w 5933139"/>
                <a:gd name="connsiteY115" fmla="*/ 3724580 h 6335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5933139" h="6335678">
                  <a:moveTo>
                    <a:pt x="5852909" y="2469528"/>
                  </a:moveTo>
                  <a:lnTo>
                    <a:pt x="5830799" y="2394015"/>
                  </a:lnTo>
                  <a:lnTo>
                    <a:pt x="5805878" y="2319439"/>
                  </a:lnTo>
                  <a:cubicBezTo>
                    <a:pt x="5797446" y="2294705"/>
                    <a:pt x="5787890" y="2270346"/>
                    <a:pt x="5778708" y="2245800"/>
                  </a:cubicBezTo>
                  <a:cubicBezTo>
                    <a:pt x="5740858" y="2148364"/>
                    <a:pt x="5699073" y="2052614"/>
                    <a:pt x="5652978" y="1959675"/>
                  </a:cubicBezTo>
                  <a:cubicBezTo>
                    <a:pt x="5559664" y="1773985"/>
                    <a:pt x="5450986" y="1597663"/>
                    <a:pt x="5327691" y="1432958"/>
                  </a:cubicBezTo>
                  <a:cubicBezTo>
                    <a:pt x="5204960" y="1268067"/>
                    <a:pt x="5068362" y="1114980"/>
                    <a:pt x="4921458" y="973322"/>
                  </a:cubicBezTo>
                  <a:cubicBezTo>
                    <a:pt x="4774742" y="831665"/>
                    <a:pt x="4616408" y="703125"/>
                    <a:pt x="4450018" y="586764"/>
                  </a:cubicBezTo>
                  <a:cubicBezTo>
                    <a:pt x="4366822" y="528489"/>
                    <a:pt x="4281003" y="474337"/>
                    <a:pt x="4193311" y="423558"/>
                  </a:cubicBezTo>
                  <a:cubicBezTo>
                    <a:pt x="4105806" y="372404"/>
                    <a:pt x="4015865" y="325560"/>
                    <a:pt x="3924237" y="281901"/>
                  </a:cubicBezTo>
                  <a:cubicBezTo>
                    <a:pt x="3740983" y="195333"/>
                    <a:pt x="3549483" y="125067"/>
                    <a:pt x="3352175" y="75786"/>
                  </a:cubicBezTo>
                  <a:cubicBezTo>
                    <a:pt x="3253428" y="51240"/>
                    <a:pt x="3153368" y="31565"/>
                    <a:pt x="3051997" y="19011"/>
                  </a:cubicBezTo>
                  <a:cubicBezTo>
                    <a:pt x="2950814" y="5895"/>
                    <a:pt x="2848506" y="-851"/>
                    <a:pt x="2745823" y="86"/>
                  </a:cubicBezTo>
                  <a:cubicBezTo>
                    <a:pt x="2543643" y="1585"/>
                    <a:pt x="2341838" y="20135"/>
                    <a:pt x="2141720" y="55550"/>
                  </a:cubicBezTo>
                  <a:cubicBezTo>
                    <a:pt x="1941976" y="91339"/>
                    <a:pt x="1743356" y="143055"/>
                    <a:pt x="1551295" y="216319"/>
                  </a:cubicBezTo>
                  <a:cubicBezTo>
                    <a:pt x="1359233" y="289396"/>
                    <a:pt x="1173917" y="383459"/>
                    <a:pt x="1001718" y="498134"/>
                  </a:cubicBezTo>
                  <a:cubicBezTo>
                    <a:pt x="915712" y="555659"/>
                    <a:pt x="832141" y="617119"/>
                    <a:pt x="754755" y="685886"/>
                  </a:cubicBezTo>
                  <a:cubicBezTo>
                    <a:pt x="677555" y="754841"/>
                    <a:pt x="604666" y="828293"/>
                    <a:pt x="533462" y="903056"/>
                  </a:cubicBezTo>
                  <a:cubicBezTo>
                    <a:pt x="323413" y="1125660"/>
                    <a:pt x="143906" y="1376370"/>
                    <a:pt x="0" y="1646568"/>
                  </a:cubicBezTo>
                  <a:lnTo>
                    <a:pt x="0" y="4709059"/>
                  </a:lnTo>
                  <a:cubicBezTo>
                    <a:pt x="37850" y="4776702"/>
                    <a:pt x="78136" y="4843033"/>
                    <a:pt x="120671" y="4907491"/>
                  </a:cubicBezTo>
                  <a:cubicBezTo>
                    <a:pt x="234034" y="5078941"/>
                    <a:pt x="365198" y="5239336"/>
                    <a:pt x="507979" y="5384178"/>
                  </a:cubicBezTo>
                  <a:cubicBezTo>
                    <a:pt x="650948" y="5529395"/>
                    <a:pt x="805909" y="5662059"/>
                    <a:pt x="972112" y="5778607"/>
                  </a:cubicBezTo>
                  <a:cubicBezTo>
                    <a:pt x="1055308" y="5836881"/>
                    <a:pt x="1141314" y="5890846"/>
                    <a:pt x="1229943" y="5939939"/>
                  </a:cubicBezTo>
                  <a:cubicBezTo>
                    <a:pt x="1318385" y="5989406"/>
                    <a:pt x="1409450" y="6033815"/>
                    <a:pt x="1502389" y="6073913"/>
                  </a:cubicBezTo>
                  <a:cubicBezTo>
                    <a:pt x="1874145" y="6233559"/>
                    <a:pt x="2272884" y="6320689"/>
                    <a:pt x="2673870" y="6333993"/>
                  </a:cubicBezTo>
                  <a:lnTo>
                    <a:pt x="2749196" y="6335679"/>
                  </a:lnTo>
                  <a:lnTo>
                    <a:pt x="2787983" y="6335492"/>
                  </a:lnTo>
                  <a:lnTo>
                    <a:pt x="2826770" y="6334368"/>
                  </a:lnTo>
                  <a:cubicBezTo>
                    <a:pt x="2878486" y="6332494"/>
                    <a:pt x="2930390" y="6327247"/>
                    <a:pt x="2981918" y="6319939"/>
                  </a:cubicBezTo>
                  <a:cubicBezTo>
                    <a:pt x="3085163" y="6304949"/>
                    <a:pt x="3187096" y="6278529"/>
                    <a:pt x="3285282" y="6241803"/>
                  </a:cubicBezTo>
                  <a:cubicBezTo>
                    <a:pt x="3383467" y="6205265"/>
                    <a:pt x="3477530" y="6158608"/>
                    <a:pt x="3566347" y="6104831"/>
                  </a:cubicBezTo>
                  <a:cubicBezTo>
                    <a:pt x="3655164" y="6051053"/>
                    <a:pt x="3739109" y="5990905"/>
                    <a:pt x="3818369" y="5926823"/>
                  </a:cubicBezTo>
                  <a:cubicBezTo>
                    <a:pt x="3897630" y="5862739"/>
                    <a:pt x="3973143" y="5795471"/>
                    <a:pt x="4044908" y="5726329"/>
                  </a:cubicBezTo>
                  <a:cubicBezTo>
                    <a:pt x="4080884" y="5691852"/>
                    <a:pt x="4116299" y="5656999"/>
                    <a:pt x="4151151" y="5622147"/>
                  </a:cubicBezTo>
                  <a:cubicBezTo>
                    <a:pt x="4185816" y="5586920"/>
                    <a:pt x="4220106" y="5552068"/>
                    <a:pt x="4253834" y="5516841"/>
                  </a:cubicBezTo>
                  <a:cubicBezTo>
                    <a:pt x="4321289" y="5446388"/>
                    <a:pt x="4387808" y="5376871"/>
                    <a:pt x="4452453" y="5306979"/>
                  </a:cubicBezTo>
                  <a:lnTo>
                    <a:pt x="4548578" y="5202797"/>
                  </a:lnTo>
                  <a:lnTo>
                    <a:pt x="4596546" y="5151456"/>
                  </a:lnTo>
                  <a:cubicBezTo>
                    <a:pt x="4612661" y="5134592"/>
                    <a:pt x="4627276" y="5119040"/>
                    <a:pt x="4643016" y="5103300"/>
                  </a:cubicBezTo>
                  <a:cubicBezTo>
                    <a:pt x="4674308" y="5072196"/>
                    <a:pt x="4706162" y="5041841"/>
                    <a:pt x="4739515" y="5013172"/>
                  </a:cubicBezTo>
                  <a:cubicBezTo>
                    <a:pt x="4772493" y="4984128"/>
                    <a:pt x="4806596" y="4956397"/>
                    <a:pt x="4842198" y="4930164"/>
                  </a:cubicBezTo>
                  <a:cubicBezTo>
                    <a:pt x="4913026" y="4876949"/>
                    <a:pt x="4988914" y="4828980"/>
                    <a:pt x="5071360" y="4780449"/>
                  </a:cubicBezTo>
                  <a:cubicBezTo>
                    <a:pt x="5153243" y="4731544"/>
                    <a:pt x="5243372" y="4682076"/>
                    <a:pt x="5332001" y="4615932"/>
                  </a:cubicBezTo>
                  <a:cubicBezTo>
                    <a:pt x="5354111" y="4599443"/>
                    <a:pt x="5376035" y="4582205"/>
                    <a:pt x="5397396" y="4563655"/>
                  </a:cubicBezTo>
                  <a:cubicBezTo>
                    <a:pt x="5418757" y="4545104"/>
                    <a:pt x="5439368" y="4525617"/>
                    <a:pt x="5459417" y="4505380"/>
                  </a:cubicBezTo>
                  <a:cubicBezTo>
                    <a:pt x="5499329" y="4464719"/>
                    <a:pt x="5535493" y="4420311"/>
                    <a:pt x="5567159" y="4374029"/>
                  </a:cubicBezTo>
                  <a:cubicBezTo>
                    <a:pt x="5599388" y="4328121"/>
                    <a:pt x="5626558" y="4279965"/>
                    <a:pt x="5651292" y="4231810"/>
                  </a:cubicBezTo>
                  <a:cubicBezTo>
                    <a:pt x="5675651" y="4183466"/>
                    <a:pt x="5697012" y="4134561"/>
                    <a:pt x="5716686" y="4085655"/>
                  </a:cubicBezTo>
                  <a:cubicBezTo>
                    <a:pt x="5756223" y="3987845"/>
                    <a:pt x="5789576" y="3891158"/>
                    <a:pt x="5820681" y="3791848"/>
                  </a:cubicBezTo>
                  <a:cubicBezTo>
                    <a:pt x="5851972" y="3692726"/>
                    <a:pt x="5878955" y="3591167"/>
                    <a:pt x="5898629" y="3487922"/>
                  </a:cubicBezTo>
                  <a:cubicBezTo>
                    <a:pt x="5918116" y="3384490"/>
                    <a:pt x="5929172" y="3279372"/>
                    <a:pt x="5932170" y="3174066"/>
                  </a:cubicBezTo>
                  <a:cubicBezTo>
                    <a:pt x="5937604" y="2963454"/>
                    <a:pt x="5920552" y="2750968"/>
                    <a:pt x="5872209" y="2545978"/>
                  </a:cubicBezTo>
                  <a:cubicBezTo>
                    <a:pt x="5865838" y="2520307"/>
                    <a:pt x="5860029" y="2494637"/>
                    <a:pt x="5852909" y="2469528"/>
                  </a:cubicBezTo>
                  <a:close/>
                  <a:moveTo>
                    <a:pt x="5507386" y="3724580"/>
                  </a:moveTo>
                  <a:cubicBezTo>
                    <a:pt x="5497830" y="3814521"/>
                    <a:pt x="5480591" y="3905586"/>
                    <a:pt x="5453609" y="3989906"/>
                  </a:cubicBezTo>
                  <a:cubicBezTo>
                    <a:pt x="5426439" y="4074413"/>
                    <a:pt x="5390088" y="4152924"/>
                    <a:pt x="5344181" y="4220380"/>
                  </a:cubicBezTo>
                  <a:cubicBezTo>
                    <a:pt x="5297898" y="4287835"/>
                    <a:pt x="5241311" y="4342549"/>
                    <a:pt x="5171419" y="4388644"/>
                  </a:cubicBezTo>
                  <a:cubicBezTo>
                    <a:pt x="5136755" y="4411879"/>
                    <a:pt x="5098342" y="4433052"/>
                    <a:pt x="5057868" y="4453851"/>
                  </a:cubicBezTo>
                  <a:cubicBezTo>
                    <a:pt x="5017395" y="4474837"/>
                    <a:pt x="4974298" y="4495449"/>
                    <a:pt x="4930265" y="4516810"/>
                  </a:cubicBezTo>
                  <a:cubicBezTo>
                    <a:pt x="4841823" y="4559719"/>
                    <a:pt x="4748696" y="4607126"/>
                    <a:pt x="4660067" y="4664276"/>
                  </a:cubicBezTo>
                  <a:cubicBezTo>
                    <a:pt x="4571251" y="4721238"/>
                    <a:pt x="4486181" y="4786071"/>
                    <a:pt x="4408794" y="4857836"/>
                  </a:cubicBezTo>
                  <a:cubicBezTo>
                    <a:pt x="4389682" y="4875637"/>
                    <a:pt x="4370008" y="4894375"/>
                    <a:pt x="4352207" y="4911988"/>
                  </a:cubicBezTo>
                  <a:lnTo>
                    <a:pt x="4299366" y="4965390"/>
                  </a:lnTo>
                  <a:cubicBezTo>
                    <a:pt x="4264514" y="5001179"/>
                    <a:pt x="4230599" y="5037531"/>
                    <a:pt x="4197621" y="5074257"/>
                  </a:cubicBezTo>
                  <a:cubicBezTo>
                    <a:pt x="4131664" y="5147896"/>
                    <a:pt x="4070204" y="5223784"/>
                    <a:pt x="4008744" y="5297985"/>
                  </a:cubicBezTo>
                  <a:lnTo>
                    <a:pt x="3917304" y="5409100"/>
                  </a:lnTo>
                  <a:cubicBezTo>
                    <a:pt x="3886949" y="5446013"/>
                    <a:pt x="3856782" y="5482364"/>
                    <a:pt x="3826052" y="5518153"/>
                  </a:cubicBezTo>
                  <a:cubicBezTo>
                    <a:pt x="3764592" y="5589544"/>
                    <a:pt x="3702758" y="5659435"/>
                    <a:pt x="3637925" y="5725017"/>
                  </a:cubicBezTo>
                  <a:cubicBezTo>
                    <a:pt x="3573093" y="5790412"/>
                    <a:pt x="3505637" y="5852059"/>
                    <a:pt x="3433497" y="5906586"/>
                  </a:cubicBezTo>
                  <a:cubicBezTo>
                    <a:pt x="3361544" y="5961112"/>
                    <a:pt x="3285469" y="6009268"/>
                    <a:pt x="3204522" y="6046744"/>
                  </a:cubicBezTo>
                  <a:cubicBezTo>
                    <a:pt x="3123763" y="6084594"/>
                    <a:pt x="3038506" y="6112513"/>
                    <a:pt x="2950439" y="6129190"/>
                  </a:cubicBezTo>
                  <a:cubicBezTo>
                    <a:pt x="2906405" y="6137809"/>
                    <a:pt x="2861810" y="6143055"/>
                    <a:pt x="2816839" y="6146428"/>
                  </a:cubicBezTo>
                  <a:cubicBezTo>
                    <a:pt x="2794354" y="6147927"/>
                    <a:pt x="2771681" y="6148677"/>
                    <a:pt x="2749009" y="6149051"/>
                  </a:cubicBezTo>
                  <a:lnTo>
                    <a:pt x="2678930" y="6148677"/>
                  </a:lnTo>
                  <a:cubicBezTo>
                    <a:pt x="2491927" y="6144367"/>
                    <a:pt x="2305675" y="6116260"/>
                    <a:pt x="2125793" y="6065481"/>
                  </a:cubicBezTo>
                  <a:cubicBezTo>
                    <a:pt x="1945911" y="6014515"/>
                    <a:pt x="1773524" y="5940501"/>
                    <a:pt x="1610506" y="5851310"/>
                  </a:cubicBezTo>
                  <a:cubicBezTo>
                    <a:pt x="1528997" y="5806714"/>
                    <a:pt x="1449924" y="5757808"/>
                    <a:pt x="1373099" y="5706279"/>
                  </a:cubicBezTo>
                  <a:lnTo>
                    <a:pt x="1315949" y="5666743"/>
                  </a:lnTo>
                  <a:lnTo>
                    <a:pt x="1259923" y="5625894"/>
                  </a:lnTo>
                  <a:lnTo>
                    <a:pt x="1204647" y="5583922"/>
                  </a:lnTo>
                  <a:cubicBezTo>
                    <a:pt x="1186284" y="5569869"/>
                    <a:pt x="1168483" y="5555066"/>
                    <a:pt x="1150308" y="5540826"/>
                  </a:cubicBezTo>
                  <a:cubicBezTo>
                    <a:pt x="1006402" y="5424839"/>
                    <a:pt x="872615" y="5296860"/>
                    <a:pt x="751569" y="5158015"/>
                  </a:cubicBezTo>
                  <a:cubicBezTo>
                    <a:pt x="721214" y="5123350"/>
                    <a:pt x="691983" y="5087935"/>
                    <a:pt x="663315" y="5052146"/>
                  </a:cubicBezTo>
                  <a:cubicBezTo>
                    <a:pt x="635021" y="5016170"/>
                    <a:pt x="607289" y="4980006"/>
                    <a:pt x="580869" y="4942718"/>
                  </a:cubicBezTo>
                  <a:cubicBezTo>
                    <a:pt x="527654" y="4868517"/>
                    <a:pt x="478186" y="4791880"/>
                    <a:pt x="432279" y="4713369"/>
                  </a:cubicBezTo>
                  <a:cubicBezTo>
                    <a:pt x="340651" y="4556159"/>
                    <a:pt x="264764" y="4390330"/>
                    <a:pt x="205553" y="4219443"/>
                  </a:cubicBezTo>
                  <a:cubicBezTo>
                    <a:pt x="146154" y="4048555"/>
                    <a:pt x="104369" y="3872045"/>
                    <a:pt x="79448" y="3693850"/>
                  </a:cubicBezTo>
                  <a:cubicBezTo>
                    <a:pt x="67268" y="3604659"/>
                    <a:pt x="58087" y="3515092"/>
                    <a:pt x="53590" y="3425339"/>
                  </a:cubicBezTo>
                  <a:cubicBezTo>
                    <a:pt x="47969" y="3335585"/>
                    <a:pt x="47406" y="3245644"/>
                    <a:pt x="49655" y="3155890"/>
                  </a:cubicBezTo>
                  <a:cubicBezTo>
                    <a:pt x="52278" y="3066137"/>
                    <a:pt x="58274" y="2976383"/>
                    <a:pt x="67830" y="2886817"/>
                  </a:cubicBezTo>
                  <a:cubicBezTo>
                    <a:pt x="77761" y="2797438"/>
                    <a:pt x="91253" y="2708246"/>
                    <a:pt x="108679" y="2619992"/>
                  </a:cubicBezTo>
                  <a:cubicBezTo>
                    <a:pt x="143906" y="2443108"/>
                    <a:pt x="195809" y="2269409"/>
                    <a:pt x="263077" y="2101520"/>
                  </a:cubicBezTo>
                  <a:cubicBezTo>
                    <a:pt x="397614" y="1765740"/>
                    <a:pt x="593048" y="1453382"/>
                    <a:pt x="837575" y="1186370"/>
                  </a:cubicBezTo>
                  <a:cubicBezTo>
                    <a:pt x="898473" y="1119289"/>
                    <a:pt x="964242" y="1056893"/>
                    <a:pt x="1031698" y="996932"/>
                  </a:cubicBezTo>
                  <a:cubicBezTo>
                    <a:pt x="1099154" y="936784"/>
                    <a:pt x="1166235" y="876261"/>
                    <a:pt x="1236688" y="819298"/>
                  </a:cubicBezTo>
                  <a:cubicBezTo>
                    <a:pt x="1377221" y="704999"/>
                    <a:pt x="1526935" y="600442"/>
                    <a:pt x="1687143" y="511438"/>
                  </a:cubicBezTo>
                  <a:cubicBezTo>
                    <a:pt x="1847163" y="422621"/>
                    <a:pt x="2017676" y="348795"/>
                    <a:pt x="2196246" y="300639"/>
                  </a:cubicBezTo>
                  <a:cubicBezTo>
                    <a:pt x="2374629" y="251921"/>
                    <a:pt x="2560320" y="227749"/>
                    <a:pt x="2745823" y="229248"/>
                  </a:cubicBezTo>
                  <a:cubicBezTo>
                    <a:pt x="2837076" y="230372"/>
                    <a:pt x="2928516" y="238055"/>
                    <a:pt x="3019206" y="252108"/>
                  </a:cubicBezTo>
                  <a:cubicBezTo>
                    <a:pt x="3109710" y="266724"/>
                    <a:pt x="3199650" y="286773"/>
                    <a:pt x="3288092" y="313006"/>
                  </a:cubicBezTo>
                  <a:cubicBezTo>
                    <a:pt x="3376347" y="339426"/>
                    <a:pt x="3463477" y="370343"/>
                    <a:pt x="3548172" y="407069"/>
                  </a:cubicBezTo>
                  <a:cubicBezTo>
                    <a:pt x="3569345" y="416438"/>
                    <a:pt x="3590519" y="425432"/>
                    <a:pt x="3611505" y="435176"/>
                  </a:cubicBezTo>
                  <a:lnTo>
                    <a:pt x="3674089" y="464968"/>
                  </a:lnTo>
                  <a:lnTo>
                    <a:pt x="3735736" y="496823"/>
                  </a:lnTo>
                  <a:cubicBezTo>
                    <a:pt x="3756160" y="507690"/>
                    <a:pt x="3776397" y="519120"/>
                    <a:pt x="3796634" y="530176"/>
                  </a:cubicBezTo>
                  <a:cubicBezTo>
                    <a:pt x="3957965" y="621054"/>
                    <a:pt x="4110303" y="728046"/>
                    <a:pt x="4251585" y="847405"/>
                  </a:cubicBezTo>
                  <a:cubicBezTo>
                    <a:pt x="4393242" y="966390"/>
                    <a:pt x="4524781" y="1096991"/>
                    <a:pt x="4644515" y="1236775"/>
                  </a:cubicBezTo>
                  <a:cubicBezTo>
                    <a:pt x="4704663" y="1306479"/>
                    <a:pt x="4762375" y="1378057"/>
                    <a:pt x="4816527" y="1451883"/>
                  </a:cubicBezTo>
                  <a:cubicBezTo>
                    <a:pt x="4870679" y="1525897"/>
                    <a:pt x="4922020" y="1601598"/>
                    <a:pt x="4970738" y="1678610"/>
                  </a:cubicBezTo>
                  <a:cubicBezTo>
                    <a:pt x="5067799" y="1833008"/>
                    <a:pt x="5152494" y="1993965"/>
                    <a:pt x="5223885" y="2159232"/>
                  </a:cubicBezTo>
                  <a:cubicBezTo>
                    <a:pt x="5295275" y="2324686"/>
                    <a:pt x="5349615" y="2495199"/>
                    <a:pt x="5395709" y="2666087"/>
                  </a:cubicBezTo>
                  <a:cubicBezTo>
                    <a:pt x="5418757" y="2751718"/>
                    <a:pt x="5440680" y="2837537"/>
                    <a:pt x="5458855" y="2924292"/>
                  </a:cubicBezTo>
                  <a:cubicBezTo>
                    <a:pt x="5477406" y="3011048"/>
                    <a:pt x="5490522" y="3098740"/>
                    <a:pt x="5499142" y="3186995"/>
                  </a:cubicBezTo>
                  <a:cubicBezTo>
                    <a:pt x="5507761" y="3275250"/>
                    <a:pt x="5513944" y="3364254"/>
                    <a:pt x="5516755" y="3454007"/>
                  </a:cubicBezTo>
                  <a:cubicBezTo>
                    <a:pt x="5518629" y="3543761"/>
                    <a:pt x="5516755" y="3634264"/>
                    <a:pt x="5507386" y="3724580"/>
                  </a:cubicBezTo>
                  <a:close/>
                </a:path>
              </a:pathLst>
            </a:custGeom>
            <a:solidFill>
              <a:schemeClr val="bg1">
                <a:alpha val="30000"/>
              </a:schemeClr>
            </a:solidFill>
            <a:ln w="18736" cap="flat">
              <a:noFill/>
              <a:prstDash val="solid"/>
              <a:miter/>
            </a:ln>
          </p:spPr>
          <p:txBody>
            <a:bodyPr rtlCol="0" anchor="ctr"/>
            <a:lstStyle/>
            <a:p>
              <a:endParaRPr lang="en-US"/>
            </a:p>
          </p:txBody>
        </p:sp>
        <p:sp>
          <p:nvSpPr>
            <p:cNvPr id="19" name="Freeform: Shape 12">
              <a:extLst>
                <a:ext uri="{FF2B5EF4-FFF2-40B4-BE49-F238E27FC236}">
                  <a16:creationId xmlns:a16="http://schemas.microsoft.com/office/drawing/2014/main" id="{C7E50BFD-51AC-4ACE-820C-A285E6672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41478"/>
              <a:ext cx="5953893" cy="6434152"/>
            </a:xfrm>
            <a:custGeom>
              <a:avLst/>
              <a:gdLst>
                <a:gd name="connsiteX0" fmla="*/ 2739452 w 5953893"/>
                <a:gd name="connsiteY0" fmla="*/ 0 h 6434152"/>
                <a:gd name="connsiteX1" fmla="*/ 0 w 5953893"/>
                <a:gd name="connsiteY1" fmla="*/ 1610693 h 6434152"/>
                <a:gd name="connsiteX2" fmla="*/ 0 w 5953893"/>
                <a:gd name="connsiteY2" fmla="*/ 4823273 h 6434152"/>
                <a:gd name="connsiteX3" fmla="*/ 352456 w 5953893"/>
                <a:gd name="connsiteY3" fmla="*/ 5326193 h 6434152"/>
                <a:gd name="connsiteX4" fmla="*/ 2739452 w 5953893"/>
                <a:gd name="connsiteY4" fmla="*/ 6434153 h 6434152"/>
                <a:gd name="connsiteX5" fmla="*/ 4618282 w 5953893"/>
                <a:gd name="connsiteY5" fmla="*/ 5167859 h 6434152"/>
                <a:gd name="connsiteX6" fmla="*/ 5860029 w 5953893"/>
                <a:gd name="connsiteY6" fmla="*/ 3948409 h 6434152"/>
                <a:gd name="connsiteX7" fmla="*/ 2739452 w 5953893"/>
                <a:gd name="connsiteY7" fmla="*/ 0 h 6434152"/>
                <a:gd name="connsiteX8" fmla="*/ 5317011 w 5953893"/>
                <a:gd name="connsiteY8" fmla="*/ 3797009 h 6434152"/>
                <a:gd name="connsiteX9" fmla="*/ 5176478 w 5953893"/>
                <a:gd name="connsiteY9" fmla="*/ 4100747 h 6434152"/>
                <a:gd name="connsiteX10" fmla="*/ 4942257 w 5953893"/>
                <a:gd name="connsiteY10" fmla="*/ 4250274 h 6434152"/>
                <a:gd name="connsiteX11" fmla="*/ 4216171 w 5953893"/>
                <a:gd name="connsiteY11" fmla="*/ 4773243 h 6434152"/>
                <a:gd name="connsiteX12" fmla="*/ 3905125 w 5953893"/>
                <a:gd name="connsiteY12" fmla="*/ 5105837 h 6434152"/>
                <a:gd name="connsiteX13" fmla="*/ 3308329 w 5953893"/>
                <a:gd name="connsiteY13" fmla="*/ 5682022 h 6434152"/>
                <a:gd name="connsiteX14" fmla="*/ 2739452 w 5953893"/>
                <a:gd name="connsiteY14" fmla="*/ 5870898 h 6434152"/>
                <a:gd name="connsiteX15" fmla="*/ 1647419 w 5953893"/>
                <a:gd name="connsiteY15" fmla="*/ 5625809 h 6434152"/>
                <a:gd name="connsiteX16" fmla="*/ 781175 w 5953893"/>
                <a:gd name="connsiteY16" fmla="*/ 4960620 h 6434152"/>
                <a:gd name="connsiteX17" fmla="*/ 312545 w 5953893"/>
                <a:gd name="connsiteY17" fmla="*/ 4165205 h 6434152"/>
                <a:gd name="connsiteX18" fmla="*/ 142032 w 5953893"/>
                <a:gd name="connsiteY18" fmla="*/ 3217451 h 6434152"/>
                <a:gd name="connsiteX19" fmla="*/ 347210 w 5953893"/>
                <a:gd name="connsiteY19" fmla="*/ 2181444 h 6434152"/>
                <a:gd name="connsiteX20" fmla="*/ 906155 w 5953893"/>
                <a:gd name="connsiteY20" fmla="*/ 1337497 h 6434152"/>
                <a:gd name="connsiteX21" fmla="*/ 2739265 w 5953893"/>
                <a:gd name="connsiteY21" fmla="*/ 563818 h 6434152"/>
                <a:gd name="connsiteX22" fmla="*/ 3849849 w 5953893"/>
                <a:gd name="connsiteY22" fmla="*/ 881796 h 6434152"/>
                <a:gd name="connsiteX23" fmla="*/ 4834515 w 5953893"/>
                <a:gd name="connsiteY23" fmla="*/ 1742419 h 6434152"/>
                <a:gd name="connsiteX24" fmla="*/ 5325256 w 5953893"/>
                <a:gd name="connsiteY24" fmla="*/ 2742076 h 6434152"/>
                <a:gd name="connsiteX25" fmla="*/ 5317011 w 5953893"/>
                <a:gd name="connsiteY25" fmla="*/ 3797009 h 6434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53893" h="6434152">
                  <a:moveTo>
                    <a:pt x="2739452" y="0"/>
                  </a:moveTo>
                  <a:cubicBezTo>
                    <a:pt x="1568346" y="0"/>
                    <a:pt x="546204" y="647950"/>
                    <a:pt x="0" y="1610693"/>
                  </a:cubicBezTo>
                  <a:lnTo>
                    <a:pt x="0" y="4823273"/>
                  </a:lnTo>
                  <a:cubicBezTo>
                    <a:pt x="101746" y="5002593"/>
                    <a:pt x="219793" y="5171045"/>
                    <a:pt x="352456" y="5326193"/>
                  </a:cubicBezTo>
                  <a:cubicBezTo>
                    <a:pt x="932013" y="6005060"/>
                    <a:pt x="1786453" y="6434153"/>
                    <a:pt x="2739452" y="6434153"/>
                  </a:cubicBezTo>
                  <a:cubicBezTo>
                    <a:pt x="3612442" y="6434153"/>
                    <a:pt x="4046220" y="5750227"/>
                    <a:pt x="4618282" y="5167859"/>
                  </a:cubicBezTo>
                  <a:cubicBezTo>
                    <a:pt x="5190344" y="4585679"/>
                    <a:pt x="5621311" y="4803036"/>
                    <a:pt x="5860029" y="3948409"/>
                  </a:cubicBezTo>
                  <a:cubicBezTo>
                    <a:pt x="6403423" y="2003810"/>
                    <a:pt x="4485244" y="0"/>
                    <a:pt x="2739452" y="0"/>
                  </a:cubicBezTo>
                  <a:close/>
                  <a:moveTo>
                    <a:pt x="5317011" y="3797009"/>
                  </a:moveTo>
                  <a:cubicBezTo>
                    <a:pt x="5275976" y="3943538"/>
                    <a:pt x="5228756" y="4045658"/>
                    <a:pt x="5176478" y="4100747"/>
                  </a:cubicBezTo>
                  <a:cubicBezTo>
                    <a:pt x="5131883" y="4147591"/>
                    <a:pt x="5061991" y="4186004"/>
                    <a:pt x="4942257" y="4250274"/>
                  </a:cubicBezTo>
                  <a:cubicBezTo>
                    <a:pt x="4753381" y="4351458"/>
                    <a:pt x="4494613" y="4489929"/>
                    <a:pt x="4216171" y="4773243"/>
                  </a:cubicBezTo>
                  <a:cubicBezTo>
                    <a:pt x="4106555" y="4884733"/>
                    <a:pt x="4004247" y="4997159"/>
                    <a:pt x="3905125" y="5105837"/>
                  </a:cubicBezTo>
                  <a:cubicBezTo>
                    <a:pt x="3701071" y="5329753"/>
                    <a:pt x="3508260" y="5541302"/>
                    <a:pt x="3308329" y="5682022"/>
                  </a:cubicBezTo>
                  <a:cubicBezTo>
                    <a:pt x="3122826" y="5812624"/>
                    <a:pt x="2947441" y="5870898"/>
                    <a:pt x="2739452" y="5870898"/>
                  </a:cubicBezTo>
                  <a:cubicBezTo>
                    <a:pt x="2357765" y="5870898"/>
                    <a:pt x="1990319" y="5788452"/>
                    <a:pt x="1647419" y="5625809"/>
                  </a:cubicBezTo>
                  <a:cubicBezTo>
                    <a:pt x="1319509" y="5470286"/>
                    <a:pt x="1019893" y="5240187"/>
                    <a:pt x="781175" y="4960620"/>
                  </a:cubicBezTo>
                  <a:cubicBezTo>
                    <a:pt x="579370" y="4724151"/>
                    <a:pt x="421598" y="4456576"/>
                    <a:pt x="312545" y="4165205"/>
                  </a:cubicBezTo>
                  <a:cubicBezTo>
                    <a:pt x="199369" y="3863153"/>
                    <a:pt x="142032" y="3544237"/>
                    <a:pt x="142032" y="3217451"/>
                  </a:cubicBezTo>
                  <a:cubicBezTo>
                    <a:pt x="142032" y="2857688"/>
                    <a:pt x="211174" y="2509166"/>
                    <a:pt x="347210" y="2181444"/>
                  </a:cubicBezTo>
                  <a:cubicBezTo>
                    <a:pt x="478561" y="1865339"/>
                    <a:pt x="666688" y="1581275"/>
                    <a:pt x="906155" y="1337497"/>
                  </a:cubicBezTo>
                  <a:cubicBezTo>
                    <a:pt x="1396334" y="838512"/>
                    <a:pt x="2047469" y="563818"/>
                    <a:pt x="2739265" y="563818"/>
                  </a:cubicBezTo>
                  <a:cubicBezTo>
                    <a:pt x="3094157" y="563818"/>
                    <a:pt x="3478280" y="673808"/>
                    <a:pt x="3849849" y="881796"/>
                  </a:cubicBezTo>
                  <a:cubicBezTo>
                    <a:pt x="4226851" y="1092783"/>
                    <a:pt x="4567316" y="1390338"/>
                    <a:pt x="4834515" y="1742419"/>
                  </a:cubicBezTo>
                  <a:cubicBezTo>
                    <a:pt x="5070798" y="2053653"/>
                    <a:pt x="5240374" y="2399363"/>
                    <a:pt x="5325256" y="2742076"/>
                  </a:cubicBezTo>
                  <a:cubicBezTo>
                    <a:pt x="5414634" y="3102964"/>
                    <a:pt x="5411824" y="3458044"/>
                    <a:pt x="5317011" y="3797009"/>
                  </a:cubicBezTo>
                  <a:close/>
                </a:path>
              </a:pathLst>
            </a:custGeom>
            <a:solidFill>
              <a:schemeClr val="bg1">
                <a:alpha val="30000"/>
              </a:schemeClr>
            </a:solidFill>
            <a:ln w="18736" cap="flat">
              <a:noFill/>
              <a:prstDash val="solid"/>
              <a:miter/>
            </a:ln>
          </p:spPr>
          <p:txBody>
            <a:bodyPr rtlCol="0" anchor="ctr"/>
            <a:lstStyle/>
            <a:p>
              <a:endParaRPr lang="en-US"/>
            </a:p>
          </p:txBody>
        </p:sp>
        <p:sp>
          <p:nvSpPr>
            <p:cNvPr id="20" name="Freeform: Shape 13">
              <a:extLst>
                <a:ext uri="{FF2B5EF4-FFF2-40B4-BE49-F238E27FC236}">
                  <a16:creationId xmlns:a16="http://schemas.microsoft.com/office/drawing/2014/main" id="{A0394888-C50F-41C1-92D4-0E2B4315A8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31462"/>
              <a:ext cx="5953893" cy="6444167"/>
            </a:xfrm>
            <a:custGeom>
              <a:avLst/>
              <a:gdLst>
                <a:gd name="connsiteX0" fmla="*/ 2739452 w 5953893"/>
                <a:gd name="connsiteY0" fmla="*/ 0 h 6434152"/>
                <a:gd name="connsiteX1" fmla="*/ 0 w 5953893"/>
                <a:gd name="connsiteY1" fmla="*/ 1610693 h 6434152"/>
                <a:gd name="connsiteX2" fmla="*/ 0 w 5953893"/>
                <a:gd name="connsiteY2" fmla="*/ 4823273 h 6434152"/>
                <a:gd name="connsiteX3" fmla="*/ 352456 w 5953893"/>
                <a:gd name="connsiteY3" fmla="*/ 5326193 h 6434152"/>
                <a:gd name="connsiteX4" fmla="*/ 2739452 w 5953893"/>
                <a:gd name="connsiteY4" fmla="*/ 6434153 h 6434152"/>
                <a:gd name="connsiteX5" fmla="*/ 4618282 w 5953893"/>
                <a:gd name="connsiteY5" fmla="*/ 5167859 h 6434152"/>
                <a:gd name="connsiteX6" fmla="*/ 5860029 w 5953893"/>
                <a:gd name="connsiteY6" fmla="*/ 3948409 h 6434152"/>
                <a:gd name="connsiteX7" fmla="*/ 2739452 w 5953893"/>
                <a:gd name="connsiteY7" fmla="*/ 0 h 6434152"/>
                <a:gd name="connsiteX8" fmla="*/ 5208520 w 5953893"/>
                <a:gd name="connsiteY8" fmla="*/ 3766654 h 6434152"/>
                <a:gd name="connsiteX9" fmla="*/ 5094782 w 5953893"/>
                <a:gd name="connsiteY9" fmla="*/ 4022985 h 6434152"/>
                <a:gd name="connsiteX10" fmla="*/ 4888855 w 5953893"/>
                <a:gd name="connsiteY10" fmla="*/ 4150777 h 6434152"/>
                <a:gd name="connsiteX11" fmla="*/ 4135411 w 5953893"/>
                <a:gd name="connsiteY11" fmla="*/ 4694170 h 6434152"/>
                <a:gd name="connsiteX12" fmla="*/ 3821555 w 5953893"/>
                <a:gd name="connsiteY12" fmla="*/ 5029762 h 6434152"/>
                <a:gd name="connsiteX13" fmla="*/ 2739265 w 5953893"/>
                <a:gd name="connsiteY13" fmla="*/ 5758097 h 6434152"/>
                <a:gd name="connsiteX14" fmla="*/ 1695575 w 5953893"/>
                <a:gd name="connsiteY14" fmla="*/ 5523876 h 6434152"/>
                <a:gd name="connsiteX15" fmla="*/ 866619 w 5953893"/>
                <a:gd name="connsiteY15" fmla="*/ 4887356 h 6434152"/>
                <a:gd name="connsiteX16" fmla="*/ 417851 w 5953893"/>
                <a:gd name="connsiteY16" fmla="*/ 4125481 h 6434152"/>
                <a:gd name="connsiteX17" fmla="*/ 254645 w 5953893"/>
                <a:gd name="connsiteY17" fmla="*/ 3217264 h 6434152"/>
                <a:gd name="connsiteX18" fmla="*/ 451204 w 5953893"/>
                <a:gd name="connsiteY18" fmla="*/ 2224540 h 6434152"/>
                <a:gd name="connsiteX19" fmla="*/ 986540 w 5953893"/>
                <a:gd name="connsiteY19" fmla="*/ 1416383 h 6434152"/>
                <a:gd name="connsiteX20" fmla="*/ 2739452 w 5953893"/>
                <a:gd name="connsiteY20" fmla="*/ 676244 h 6434152"/>
                <a:gd name="connsiteX21" fmla="*/ 3794947 w 5953893"/>
                <a:gd name="connsiteY21" fmla="*/ 979795 h 6434152"/>
                <a:gd name="connsiteX22" fmla="*/ 4744762 w 5953893"/>
                <a:gd name="connsiteY22" fmla="*/ 1810250 h 6434152"/>
                <a:gd name="connsiteX23" fmla="*/ 5215827 w 5953893"/>
                <a:gd name="connsiteY23" fmla="*/ 2768871 h 6434152"/>
                <a:gd name="connsiteX24" fmla="*/ 5208520 w 5953893"/>
                <a:gd name="connsiteY24" fmla="*/ 3766654 h 6434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953893" h="6434152">
                  <a:moveTo>
                    <a:pt x="2739452" y="0"/>
                  </a:moveTo>
                  <a:cubicBezTo>
                    <a:pt x="1568346" y="0"/>
                    <a:pt x="546204" y="647950"/>
                    <a:pt x="0" y="1610693"/>
                  </a:cubicBezTo>
                  <a:lnTo>
                    <a:pt x="0" y="4823273"/>
                  </a:lnTo>
                  <a:cubicBezTo>
                    <a:pt x="101746" y="5002593"/>
                    <a:pt x="219793" y="5171045"/>
                    <a:pt x="352456" y="5326193"/>
                  </a:cubicBezTo>
                  <a:cubicBezTo>
                    <a:pt x="932013" y="6005060"/>
                    <a:pt x="1786453" y="6434153"/>
                    <a:pt x="2739452" y="6434153"/>
                  </a:cubicBezTo>
                  <a:cubicBezTo>
                    <a:pt x="3612442" y="6434153"/>
                    <a:pt x="4046220" y="5750227"/>
                    <a:pt x="4618282" y="5167859"/>
                  </a:cubicBezTo>
                  <a:cubicBezTo>
                    <a:pt x="5190344" y="4585679"/>
                    <a:pt x="5621311" y="4803036"/>
                    <a:pt x="5860029" y="3948409"/>
                  </a:cubicBezTo>
                  <a:cubicBezTo>
                    <a:pt x="6403423" y="2003810"/>
                    <a:pt x="4485244" y="0"/>
                    <a:pt x="2739452" y="0"/>
                  </a:cubicBezTo>
                  <a:close/>
                  <a:moveTo>
                    <a:pt x="5208520" y="3766654"/>
                  </a:moveTo>
                  <a:cubicBezTo>
                    <a:pt x="5173667" y="3891634"/>
                    <a:pt x="5133194" y="3982699"/>
                    <a:pt x="5094782" y="4022985"/>
                  </a:cubicBezTo>
                  <a:cubicBezTo>
                    <a:pt x="5060492" y="4058962"/>
                    <a:pt x="4984792" y="4099435"/>
                    <a:pt x="4888855" y="4150777"/>
                  </a:cubicBezTo>
                  <a:cubicBezTo>
                    <a:pt x="4693420" y="4255333"/>
                    <a:pt x="4426033" y="4398489"/>
                    <a:pt x="4135411" y="4694170"/>
                  </a:cubicBezTo>
                  <a:cubicBezTo>
                    <a:pt x="4024297" y="4807158"/>
                    <a:pt x="3921239" y="4920334"/>
                    <a:pt x="3821555" y="5029762"/>
                  </a:cubicBezTo>
                  <a:cubicBezTo>
                    <a:pt x="3385341" y="5508324"/>
                    <a:pt x="3138940" y="5758097"/>
                    <a:pt x="2739265" y="5758097"/>
                  </a:cubicBezTo>
                  <a:cubicBezTo>
                    <a:pt x="2374442" y="5758097"/>
                    <a:pt x="2023297" y="5679211"/>
                    <a:pt x="1695575" y="5523876"/>
                  </a:cubicBezTo>
                  <a:cubicBezTo>
                    <a:pt x="1381906" y="5375098"/>
                    <a:pt x="1095219" y="5154930"/>
                    <a:pt x="866619" y="4887356"/>
                  </a:cubicBezTo>
                  <a:cubicBezTo>
                    <a:pt x="673246" y="4661005"/>
                    <a:pt x="522220" y="4404673"/>
                    <a:pt x="417851" y="4125481"/>
                  </a:cubicBezTo>
                  <a:cubicBezTo>
                    <a:pt x="309547" y="3836171"/>
                    <a:pt x="254645" y="3530558"/>
                    <a:pt x="254645" y="3217264"/>
                  </a:cubicBezTo>
                  <a:cubicBezTo>
                    <a:pt x="254645" y="2872490"/>
                    <a:pt x="320790" y="2538585"/>
                    <a:pt x="451204" y="2224540"/>
                  </a:cubicBezTo>
                  <a:cubicBezTo>
                    <a:pt x="577121" y="1921739"/>
                    <a:pt x="757191" y="1649855"/>
                    <a:pt x="986540" y="1416383"/>
                  </a:cubicBezTo>
                  <a:cubicBezTo>
                    <a:pt x="1455357" y="939134"/>
                    <a:pt x="2078011" y="676244"/>
                    <a:pt x="2739452" y="676244"/>
                  </a:cubicBezTo>
                  <a:cubicBezTo>
                    <a:pt x="3075232" y="676244"/>
                    <a:pt x="3440243" y="781175"/>
                    <a:pt x="3794947" y="979795"/>
                  </a:cubicBezTo>
                  <a:cubicBezTo>
                    <a:pt x="4158459" y="1183286"/>
                    <a:pt x="4486931" y="1470348"/>
                    <a:pt x="4744762" y="1810250"/>
                  </a:cubicBezTo>
                  <a:cubicBezTo>
                    <a:pt x="4971862" y="2109491"/>
                    <a:pt x="5134693" y="2440961"/>
                    <a:pt x="5215827" y="2768871"/>
                  </a:cubicBezTo>
                  <a:cubicBezTo>
                    <a:pt x="5300334" y="3110834"/>
                    <a:pt x="5297898" y="3446614"/>
                    <a:pt x="5208520" y="3766654"/>
                  </a:cubicBezTo>
                  <a:close/>
                </a:path>
              </a:pathLst>
            </a:custGeom>
            <a:solidFill>
              <a:schemeClr val="bg1">
                <a:alpha val="30000"/>
              </a:schemeClr>
            </a:solidFill>
            <a:ln w="18736" cap="flat">
              <a:noFill/>
              <a:prstDash val="solid"/>
              <a:miter/>
            </a:ln>
          </p:spPr>
          <p:txBody>
            <a:bodyPr rtlCol="0" anchor="ctr"/>
            <a:lstStyle/>
            <a:p>
              <a:endParaRPr lang="en-US"/>
            </a:p>
          </p:txBody>
        </p:sp>
        <p:sp useBgFill="1">
          <p:nvSpPr>
            <p:cNvPr id="21" name="Freeform: Shape 14">
              <a:extLst>
                <a:ext uri="{FF2B5EF4-FFF2-40B4-BE49-F238E27FC236}">
                  <a16:creationId xmlns:a16="http://schemas.microsoft.com/office/drawing/2014/main" id="{F22C906F-48B7-4ABF-B36E-0C0A056A5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3725"/>
              <a:ext cx="5855313" cy="6880645"/>
            </a:xfrm>
            <a:custGeom>
              <a:avLst/>
              <a:gdLst>
                <a:gd name="connsiteX0" fmla="*/ 5855313 w 5855313"/>
                <a:gd name="connsiteY0" fmla="*/ 4717843 h 6880645"/>
                <a:gd name="connsiteX1" fmla="*/ 5855313 w 5855313"/>
                <a:gd name="connsiteY1" fmla="*/ 6880645 h 6880645"/>
                <a:gd name="connsiteX2" fmla="*/ 0 w 5855313"/>
                <a:gd name="connsiteY2" fmla="*/ 6880645 h 6880645"/>
                <a:gd name="connsiteX3" fmla="*/ 0 w 5855313"/>
                <a:gd name="connsiteY3" fmla="*/ 5268859 h 6880645"/>
                <a:gd name="connsiteX4" fmla="*/ 36130 w 5855313"/>
                <a:gd name="connsiteY4" fmla="*/ 5327430 h 6880645"/>
                <a:gd name="connsiteX5" fmla="*/ 2782721 w 5855313"/>
                <a:gd name="connsiteY5" fmla="*/ 6765687 h 6880645"/>
                <a:gd name="connsiteX6" fmla="*/ 5834702 w 5855313"/>
                <a:gd name="connsiteY6" fmla="*/ 4773305 h 6880645"/>
                <a:gd name="connsiteX7" fmla="*/ 9148 w 5855313"/>
                <a:gd name="connsiteY7" fmla="*/ 0 h 6880645"/>
                <a:gd name="connsiteX8" fmla="*/ 5855312 w 5855313"/>
                <a:gd name="connsiteY8" fmla="*/ 0 h 6880645"/>
                <a:gd name="connsiteX9" fmla="*/ 5855312 w 5855313"/>
                <a:gd name="connsiteY9" fmla="*/ 96759 h 6880645"/>
                <a:gd name="connsiteX10" fmla="*/ 5855313 w 5855313"/>
                <a:gd name="connsiteY10" fmla="*/ 96759 h 6880645"/>
                <a:gd name="connsiteX11" fmla="*/ 5855313 w 5855313"/>
                <a:gd name="connsiteY11" fmla="*/ 2289203 h 6880645"/>
                <a:gd name="connsiteX12" fmla="*/ 5834702 w 5855313"/>
                <a:gd name="connsiteY12" fmla="*/ 2233742 h 6880645"/>
                <a:gd name="connsiteX13" fmla="*/ 2782721 w 5855313"/>
                <a:gd name="connsiteY13" fmla="*/ 241359 h 6880645"/>
                <a:gd name="connsiteX14" fmla="*/ 36130 w 5855313"/>
                <a:gd name="connsiteY14" fmla="*/ 1679616 h 6880645"/>
                <a:gd name="connsiteX15" fmla="*/ 0 w 5855313"/>
                <a:gd name="connsiteY15" fmla="*/ 1738187 h 6880645"/>
                <a:gd name="connsiteX16" fmla="*/ 0 w 5855313"/>
                <a:gd name="connsiteY16" fmla="*/ 96759 h 6880645"/>
                <a:gd name="connsiteX17" fmla="*/ 9148 w 5855313"/>
                <a:gd name="connsiteY17" fmla="*/ 96759 h 6880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55313" h="6880645">
                  <a:moveTo>
                    <a:pt x="5855313" y="4717843"/>
                  </a:moveTo>
                  <a:lnTo>
                    <a:pt x="5855313" y="6880645"/>
                  </a:lnTo>
                  <a:lnTo>
                    <a:pt x="0" y="6880645"/>
                  </a:lnTo>
                  <a:lnTo>
                    <a:pt x="0" y="5268859"/>
                  </a:lnTo>
                  <a:lnTo>
                    <a:pt x="36130" y="5327430"/>
                  </a:lnTo>
                  <a:cubicBezTo>
                    <a:pt x="631370" y="6195172"/>
                    <a:pt x="1639396" y="6765687"/>
                    <a:pt x="2782721" y="6765687"/>
                  </a:cubicBezTo>
                  <a:cubicBezTo>
                    <a:pt x="4154711" y="6765687"/>
                    <a:pt x="5331871" y="5944145"/>
                    <a:pt x="5834702" y="4773305"/>
                  </a:cubicBezTo>
                  <a:close/>
                  <a:moveTo>
                    <a:pt x="9148" y="0"/>
                  </a:moveTo>
                  <a:lnTo>
                    <a:pt x="5855312" y="0"/>
                  </a:lnTo>
                  <a:lnTo>
                    <a:pt x="5855312" y="96759"/>
                  </a:lnTo>
                  <a:lnTo>
                    <a:pt x="5855313" y="96759"/>
                  </a:lnTo>
                  <a:lnTo>
                    <a:pt x="5855313" y="2289203"/>
                  </a:lnTo>
                  <a:lnTo>
                    <a:pt x="5834702" y="2233742"/>
                  </a:lnTo>
                  <a:cubicBezTo>
                    <a:pt x="5331871" y="1062902"/>
                    <a:pt x="4154711" y="241359"/>
                    <a:pt x="2782721" y="241359"/>
                  </a:cubicBezTo>
                  <a:cubicBezTo>
                    <a:pt x="1639396" y="241359"/>
                    <a:pt x="631370" y="811875"/>
                    <a:pt x="36130" y="1679616"/>
                  </a:cubicBezTo>
                  <a:lnTo>
                    <a:pt x="0" y="1738187"/>
                  </a:lnTo>
                  <a:lnTo>
                    <a:pt x="0" y="96759"/>
                  </a:lnTo>
                  <a:lnTo>
                    <a:pt x="9148" y="9675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Freeform: Shape 15">
              <a:extLst>
                <a:ext uri="{FF2B5EF4-FFF2-40B4-BE49-F238E27FC236}">
                  <a16:creationId xmlns:a16="http://schemas.microsoft.com/office/drawing/2014/main" id="{B4ABE2AA-A788-450F-94A8-AED4B698F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6370"/>
              <a:ext cx="6254832" cy="6864558"/>
            </a:xfrm>
            <a:custGeom>
              <a:avLst/>
              <a:gdLst>
                <a:gd name="connsiteX0" fmla="*/ 2766060 w 6254832"/>
                <a:gd name="connsiteY0" fmla="*/ 0 h 6864558"/>
                <a:gd name="connsiteX1" fmla="*/ 0 w 6254832"/>
                <a:gd name="connsiteY1" fmla="*/ 1340683 h 6864558"/>
                <a:gd name="connsiteX2" fmla="*/ 0 w 6254832"/>
                <a:gd name="connsiteY2" fmla="*/ 2201306 h 6864558"/>
                <a:gd name="connsiteX3" fmla="*/ 1312 w 6254832"/>
                <a:gd name="connsiteY3" fmla="*/ 2197746 h 6864558"/>
                <a:gd name="connsiteX4" fmla="*/ 612723 w 6254832"/>
                <a:gd name="connsiteY4" fmla="*/ 1201649 h 6864558"/>
                <a:gd name="connsiteX5" fmla="*/ 1571344 w 6254832"/>
                <a:gd name="connsiteY5" fmla="*/ 483245 h 6864558"/>
                <a:gd name="connsiteX6" fmla="*/ 1641235 w 6254832"/>
                <a:gd name="connsiteY6" fmla="*/ 452328 h 6864558"/>
                <a:gd name="connsiteX7" fmla="*/ 1711502 w 6254832"/>
                <a:gd name="connsiteY7" fmla="*/ 422348 h 6864558"/>
                <a:gd name="connsiteX8" fmla="*/ 1783080 w 6254832"/>
                <a:gd name="connsiteY8" fmla="*/ 395178 h 6864558"/>
                <a:gd name="connsiteX9" fmla="*/ 1855220 w 6254832"/>
                <a:gd name="connsiteY9" fmla="*/ 369133 h 6864558"/>
                <a:gd name="connsiteX10" fmla="*/ 1928297 w 6254832"/>
                <a:gd name="connsiteY10" fmla="*/ 345711 h 6864558"/>
                <a:gd name="connsiteX11" fmla="*/ 2001749 w 6254832"/>
                <a:gd name="connsiteY11" fmla="*/ 323600 h 6864558"/>
                <a:gd name="connsiteX12" fmla="*/ 2076138 w 6254832"/>
                <a:gd name="connsiteY12" fmla="*/ 304300 h 6864558"/>
                <a:gd name="connsiteX13" fmla="*/ 2113426 w 6254832"/>
                <a:gd name="connsiteY13" fmla="*/ 294744 h 6864558"/>
                <a:gd name="connsiteX14" fmla="*/ 2132163 w 6254832"/>
                <a:gd name="connsiteY14" fmla="*/ 290060 h 6864558"/>
                <a:gd name="connsiteX15" fmla="*/ 2151089 w 6254832"/>
                <a:gd name="connsiteY15" fmla="*/ 286312 h 6864558"/>
                <a:gd name="connsiteX16" fmla="*/ 2763249 w 6254832"/>
                <a:gd name="connsiteY16" fmla="*/ 218482 h 6864558"/>
                <a:gd name="connsiteX17" fmla="*/ 3372225 w 6254832"/>
                <a:gd name="connsiteY17" fmla="*/ 301302 h 6864558"/>
                <a:gd name="connsiteX18" fmla="*/ 3663596 w 6254832"/>
                <a:gd name="connsiteY18" fmla="*/ 398364 h 6864558"/>
                <a:gd name="connsiteX19" fmla="*/ 3941663 w 6254832"/>
                <a:gd name="connsiteY19" fmla="*/ 526717 h 6864558"/>
                <a:gd name="connsiteX20" fmla="*/ 4204366 w 6254832"/>
                <a:gd name="connsiteY20" fmla="*/ 681678 h 6864558"/>
                <a:gd name="connsiteX21" fmla="*/ 4450018 w 6254832"/>
                <a:gd name="connsiteY21" fmla="*/ 860061 h 6864558"/>
                <a:gd name="connsiteX22" fmla="*/ 4678992 w 6254832"/>
                <a:gd name="connsiteY22" fmla="*/ 1057181 h 6864558"/>
                <a:gd name="connsiteX23" fmla="*/ 4889791 w 6254832"/>
                <a:gd name="connsiteY23" fmla="*/ 1271166 h 6864558"/>
                <a:gd name="connsiteX24" fmla="*/ 5083164 w 6254832"/>
                <a:gd name="connsiteY24" fmla="*/ 1498642 h 6864558"/>
                <a:gd name="connsiteX25" fmla="*/ 5257987 w 6254832"/>
                <a:gd name="connsiteY25" fmla="*/ 1738484 h 6864558"/>
                <a:gd name="connsiteX26" fmla="*/ 5413510 w 6254832"/>
                <a:gd name="connsiteY26" fmla="*/ 1989195 h 6864558"/>
                <a:gd name="connsiteX27" fmla="*/ 5548609 w 6254832"/>
                <a:gd name="connsiteY27" fmla="*/ 2249462 h 6864558"/>
                <a:gd name="connsiteX28" fmla="*/ 5747791 w 6254832"/>
                <a:gd name="connsiteY28" fmla="*/ 2795666 h 6864558"/>
                <a:gd name="connsiteX29" fmla="*/ 5806814 w 6254832"/>
                <a:gd name="connsiteY29" fmla="*/ 3078980 h 6864558"/>
                <a:gd name="connsiteX30" fmla="*/ 5816933 w 6254832"/>
                <a:gd name="connsiteY30" fmla="*/ 3150558 h 6864558"/>
                <a:gd name="connsiteX31" fmla="*/ 5825178 w 6254832"/>
                <a:gd name="connsiteY31" fmla="*/ 3222323 h 6864558"/>
                <a:gd name="connsiteX32" fmla="*/ 5831923 w 6254832"/>
                <a:gd name="connsiteY32" fmla="*/ 3294276 h 6864558"/>
                <a:gd name="connsiteX33" fmla="*/ 5836233 w 6254832"/>
                <a:gd name="connsiteY33" fmla="*/ 3366416 h 6864558"/>
                <a:gd name="connsiteX34" fmla="*/ 5833047 w 6254832"/>
                <a:gd name="connsiteY34" fmla="*/ 3655726 h 6864558"/>
                <a:gd name="connsiteX35" fmla="*/ 5827426 w 6254832"/>
                <a:gd name="connsiteY35" fmla="*/ 3728054 h 6864558"/>
                <a:gd name="connsiteX36" fmla="*/ 5819556 w 6254832"/>
                <a:gd name="connsiteY36" fmla="*/ 3800194 h 6864558"/>
                <a:gd name="connsiteX37" fmla="*/ 5809063 w 6254832"/>
                <a:gd name="connsiteY37" fmla="*/ 3872147 h 6864558"/>
                <a:gd name="connsiteX38" fmla="*/ 5796696 w 6254832"/>
                <a:gd name="connsiteY38" fmla="*/ 3943912 h 6864558"/>
                <a:gd name="connsiteX39" fmla="*/ 5725305 w 6254832"/>
                <a:gd name="connsiteY39" fmla="*/ 4225165 h 6864558"/>
                <a:gd name="connsiteX40" fmla="*/ 5605384 w 6254832"/>
                <a:gd name="connsiteY40" fmla="*/ 4478312 h 6864558"/>
                <a:gd name="connsiteX41" fmla="*/ 5412573 w 6254832"/>
                <a:gd name="connsiteY41" fmla="*/ 4677306 h 6864558"/>
                <a:gd name="connsiteX42" fmla="*/ 5155867 w 6254832"/>
                <a:gd name="connsiteY42" fmla="*/ 4834703 h 6864558"/>
                <a:gd name="connsiteX43" fmla="*/ 4645452 w 6254832"/>
                <a:gd name="connsiteY43" fmla="*/ 5207396 h 6864558"/>
                <a:gd name="connsiteX44" fmla="*/ 4536211 w 6254832"/>
                <a:gd name="connsiteY44" fmla="*/ 5319072 h 6864558"/>
                <a:gd name="connsiteX45" fmla="*/ 4430343 w 6254832"/>
                <a:gd name="connsiteY45" fmla="*/ 5432061 h 6864558"/>
                <a:gd name="connsiteX46" fmla="*/ 4220668 w 6254832"/>
                <a:gd name="connsiteY46" fmla="*/ 5657663 h 6864558"/>
                <a:gd name="connsiteX47" fmla="*/ 4115174 w 6254832"/>
                <a:gd name="connsiteY47" fmla="*/ 5768777 h 6864558"/>
                <a:gd name="connsiteX48" fmla="*/ 4007245 w 6254832"/>
                <a:gd name="connsiteY48" fmla="*/ 5876707 h 6864558"/>
                <a:gd name="connsiteX49" fmla="*/ 3781081 w 6254832"/>
                <a:gd name="connsiteY49" fmla="*/ 6078887 h 6864558"/>
                <a:gd name="connsiteX50" fmla="*/ 3534493 w 6254832"/>
                <a:gd name="connsiteY50" fmla="*/ 6249775 h 6864558"/>
                <a:gd name="connsiteX51" fmla="*/ 3265232 w 6254832"/>
                <a:gd name="connsiteY51" fmla="*/ 6373068 h 6864558"/>
                <a:gd name="connsiteX52" fmla="*/ 3194779 w 6254832"/>
                <a:gd name="connsiteY52" fmla="*/ 6394804 h 6864558"/>
                <a:gd name="connsiteX53" fmla="*/ 3123575 w 6254832"/>
                <a:gd name="connsiteY53" fmla="*/ 6412792 h 6864558"/>
                <a:gd name="connsiteX54" fmla="*/ 3051435 w 6254832"/>
                <a:gd name="connsiteY54" fmla="*/ 6426471 h 6864558"/>
                <a:gd name="connsiteX55" fmla="*/ 2978733 w 6254832"/>
                <a:gd name="connsiteY55" fmla="*/ 6436214 h 6864558"/>
                <a:gd name="connsiteX56" fmla="*/ 2905656 w 6254832"/>
                <a:gd name="connsiteY56" fmla="*/ 6442211 h 6864558"/>
                <a:gd name="connsiteX57" fmla="*/ 2832204 w 6254832"/>
                <a:gd name="connsiteY57" fmla="*/ 6444459 h 6864558"/>
                <a:gd name="connsiteX58" fmla="*/ 2758565 w 6254832"/>
                <a:gd name="connsiteY58" fmla="*/ 6443335 h 6864558"/>
                <a:gd name="connsiteX59" fmla="*/ 2683239 w 6254832"/>
                <a:gd name="connsiteY59" fmla="*/ 6438463 h 6864558"/>
                <a:gd name="connsiteX60" fmla="*/ 2091503 w 6254832"/>
                <a:gd name="connsiteY60" fmla="*/ 6343275 h 6864558"/>
                <a:gd name="connsiteX61" fmla="*/ 1948347 w 6254832"/>
                <a:gd name="connsiteY61" fmla="*/ 6301490 h 6864558"/>
                <a:gd name="connsiteX62" fmla="*/ 1807626 w 6254832"/>
                <a:gd name="connsiteY62" fmla="*/ 6252585 h 6864558"/>
                <a:gd name="connsiteX63" fmla="*/ 1738297 w 6254832"/>
                <a:gd name="connsiteY63" fmla="*/ 6225790 h 6864558"/>
                <a:gd name="connsiteX64" fmla="*/ 1669529 w 6254832"/>
                <a:gd name="connsiteY64" fmla="*/ 6197684 h 6864558"/>
                <a:gd name="connsiteX65" fmla="*/ 1635239 w 6254832"/>
                <a:gd name="connsiteY65" fmla="*/ 6183630 h 6864558"/>
                <a:gd name="connsiteX66" fmla="*/ 1601699 w 6254832"/>
                <a:gd name="connsiteY66" fmla="*/ 6167891 h 6864558"/>
                <a:gd name="connsiteX67" fmla="*/ 1534618 w 6254832"/>
                <a:gd name="connsiteY67" fmla="*/ 6136411 h 6864558"/>
                <a:gd name="connsiteX68" fmla="*/ 592299 w 6254832"/>
                <a:gd name="connsiteY68" fmla="*/ 5443116 h 6864558"/>
                <a:gd name="connsiteX69" fmla="*/ 0 w 6254832"/>
                <a:gd name="connsiteY69" fmla="*/ 4496675 h 6864558"/>
                <a:gd name="connsiteX70" fmla="*/ 0 w 6254832"/>
                <a:gd name="connsiteY70" fmla="*/ 5523875 h 6864558"/>
                <a:gd name="connsiteX71" fmla="*/ 2766060 w 6254832"/>
                <a:gd name="connsiteY71" fmla="*/ 6864559 h 6864558"/>
                <a:gd name="connsiteX72" fmla="*/ 6254833 w 6254832"/>
                <a:gd name="connsiteY72" fmla="*/ 3432373 h 6864558"/>
                <a:gd name="connsiteX73" fmla="*/ 2766060 w 6254832"/>
                <a:gd name="connsiteY73" fmla="*/ 0 h 686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6254832" h="6864558">
                  <a:moveTo>
                    <a:pt x="2766060" y="0"/>
                  </a:moveTo>
                  <a:cubicBezTo>
                    <a:pt x="1639549" y="0"/>
                    <a:pt x="637831" y="525405"/>
                    <a:pt x="0" y="1340683"/>
                  </a:cubicBezTo>
                  <a:lnTo>
                    <a:pt x="0" y="2201306"/>
                  </a:lnTo>
                  <a:cubicBezTo>
                    <a:pt x="375" y="2200181"/>
                    <a:pt x="937" y="2198870"/>
                    <a:pt x="1312" y="2197746"/>
                  </a:cubicBezTo>
                  <a:cubicBezTo>
                    <a:pt x="142969" y="1837045"/>
                    <a:pt x="347959" y="1497143"/>
                    <a:pt x="612723" y="1201649"/>
                  </a:cubicBezTo>
                  <a:cubicBezTo>
                    <a:pt x="876550" y="906155"/>
                    <a:pt x="1201836" y="655258"/>
                    <a:pt x="1571344" y="483245"/>
                  </a:cubicBezTo>
                  <a:lnTo>
                    <a:pt x="1641235" y="452328"/>
                  </a:lnTo>
                  <a:cubicBezTo>
                    <a:pt x="1664658" y="442210"/>
                    <a:pt x="1687518" y="430967"/>
                    <a:pt x="1711502" y="422348"/>
                  </a:cubicBezTo>
                  <a:lnTo>
                    <a:pt x="1783080" y="395178"/>
                  </a:lnTo>
                  <a:cubicBezTo>
                    <a:pt x="1807064" y="386372"/>
                    <a:pt x="1830674" y="376441"/>
                    <a:pt x="1855220" y="369133"/>
                  </a:cubicBezTo>
                  <a:lnTo>
                    <a:pt x="1928297" y="345711"/>
                  </a:lnTo>
                  <a:cubicBezTo>
                    <a:pt x="1952656" y="338028"/>
                    <a:pt x="1976828" y="329409"/>
                    <a:pt x="2001749" y="323600"/>
                  </a:cubicBezTo>
                  <a:lnTo>
                    <a:pt x="2076138" y="304300"/>
                  </a:lnTo>
                  <a:lnTo>
                    <a:pt x="2113426" y="294744"/>
                  </a:lnTo>
                  <a:lnTo>
                    <a:pt x="2132163" y="290060"/>
                  </a:lnTo>
                  <a:lnTo>
                    <a:pt x="2151089" y="286312"/>
                  </a:lnTo>
                  <a:cubicBezTo>
                    <a:pt x="2351395" y="241716"/>
                    <a:pt x="2557322" y="219044"/>
                    <a:pt x="2763249" y="218482"/>
                  </a:cubicBezTo>
                  <a:cubicBezTo>
                    <a:pt x="2968802" y="218294"/>
                    <a:pt x="3174167" y="247900"/>
                    <a:pt x="3372225" y="301302"/>
                  </a:cubicBezTo>
                  <a:cubicBezTo>
                    <a:pt x="3471347" y="327910"/>
                    <a:pt x="3568596" y="360513"/>
                    <a:pt x="3663596" y="398364"/>
                  </a:cubicBezTo>
                  <a:cubicBezTo>
                    <a:pt x="3758784" y="435652"/>
                    <a:pt x="3851348" y="479311"/>
                    <a:pt x="3941663" y="526717"/>
                  </a:cubicBezTo>
                  <a:cubicBezTo>
                    <a:pt x="4031979" y="573936"/>
                    <a:pt x="4119297" y="626402"/>
                    <a:pt x="4204366" y="681678"/>
                  </a:cubicBezTo>
                  <a:cubicBezTo>
                    <a:pt x="4289060" y="737516"/>
                    <a:pt x="4370944" y="797289"/>
                    <a:pt x="4450018" y="860061"/>
                  </a:cubicBezTo>
                  <a:cubicBezTo>
                    <a:pt x="4529091" y="922832"/>
                    <a:pt x="4605540" y="988601"/>
                    <a:pt x="4678992" y="1057181"/>
                  </a:cubicBezTo>
                  <a:cubicBezTo>
                    <a:pt x="4752444" y="1125574"/>
                    <a:pt x="4822335" y="1197527"/>
                    <a:pt x="4889791" y="1271166"/>
                  </a:cubicBezTo>
                  <a:cubicBezTo>
                    <a:pt x="4957247" y="1344805"/>
                    <a:pt x="5021705" y="1420693"/>
                    <a:pt x="5083164" y="1498642"/>
                  </a:cubicBezTo>
                  <a:cubicBezTo>
                    <a:pt x="5144062" y="1576965"/>
                    <a:pt x="5202899" y="1656601"/>
                    <a:pt x="5257987" y="1738484"/>
                  </a:cubicBezTo>
                  <a:cubicBezTo>
                    <a:pt x="5313076" y="1820368"/>
                    <a:pt x="5365354" y="1903751"/>
                    <a:pt x="5413510" y="1989195"/>
                  </a:cubicBezTo>
                  <a:cubicBezTo>
                    <a:pt x="5462041" y="2074451"/>
                    <a:pt x="5507011" y="2161207"/>
                    <a:pt x="5548609" y="2249462"/>
                  </a:cubicBezTo>
                  <a:cubicBezTo>
                    <a:pt x="5631430" y="2426158"/>
                    <a:pt x="5698323" y="2608851"/>
                    <a:pt x="5747791" y="2795666"/>
                  </a:cubicBezTo>
                  <a:cubicBezTo>
                    <a:pt x="5771963" y="2889167"/>
                    <a:pt x="5791825" y="2983792"/>
                    <a:pt x="5806814" y="3078980"/>
                  </a:cubicBezTo>
                  <a:cubicBezTo>
                    <a:pt x="5810562" y="3102777"/>
                    <a:pt x="5814497" y="3126574"/>
                    <a:pt x="5816933" y="3150558"/>
                  </a:cubicBezTo>
                  <a:cubicBezTo>
                    <a:pt x="5819556" y="3174542"/>
                    <a:pt x="5823304" y="3198339"/>
                    <a:pt x="5825178" y="3222323"/>
                  </a:cubicBezTo>
                  <a:cubicBezTo>
                    <a:pt x="5827426" y="3246308"/>
                    <a:pt x="5830050" y="3270292"/>
                    <a:pt x="5831923" y="3294276"/>
                  </a:cubicBezTo>
                  <a:lnTo>
                    <a:pt x="5836233" y="3366416"/>
                  </a:lnTo>
                  <a:cubicBezTo>
                    <a:pt x="5839981" y="3462728"/>
                    <a:pt x="5839981" y="3559227"/>
                    <a:pt x="5833047" y="3655726"/>
                  </a:cubicBezTo>
                  <a:cubicBezTo>
                    <a:pt x="5830986" y="3679711"/>
                    <a:pt x="5830237" y="3704069"/>
                    <a:pt x="5827426" y="3728054"/>
                  </a:cubicBezTo>
                  <a:lnTo>
                    <a:pt x="5819556" y="3800194"/>
                  </a:lnTo>
                  <a:lnTo>
                    <a:pt x="5809063" y="3872147"/>
                  </a:lnTo>
                  <a:cubicBezTo>
                    <a:pt x="5805690" y="3896131"/>
                    <a:pt x="5800818" y="3919928"/>
                    <a:pt x="5796696" y="3943912"/>
                  </a:cubicBezTo>
                  <a:cubicBezTo>
                    <a:pt x="5778708" y="4039287"/>
                    <a:pt x="5755848" y="4134662"/>
                    <a:pt x="5725305" y="4225165"/>
                  </a:cubicBezTo>
                  <a:cubicBezTo>
                    <a:pt x="5694763" y="4315669"/>
                    <a:pt x="5656726" y="4402237"/>
                    <a:pt x="5605384" y="4478312"/>
                  </a:cubicBezTo>
                  <a:cubicBezTo>
                    <a:pt x="5554980" y="4555324"/>
                    <a:pt x="5489960" y="4620718"/>
                    <a:pt x="5412573" y="4677306"/>
                  </a:cubicBezTo>
                  <a:cubicBezTo>
                    <a:pt x="5335374" y="4734269"/>
                    <a:pt x="5245995" y="4782987"/>
                    <a:pt x="5155867" y="4834703"/>
                  </a:cubicBezTo>
                  <a:cubicBezTo>
                    <a:pt x="4973924" y="4936261"/>
                    <a:pt x="4794791" y="5058806"/>
                    <a:pt x="4645452" y="5207396"/>
                  </a:cubicBezTo>
                  <a:cubicBezTo>
                    <a:pt x="4607414" y="5244497"/>
                    <a:pt x="4571813" y="5281597"/>
                    <a:pt x="4536211" y="5319072"/>
                  </a:cubicBezTo>
                  <a:lnTo>
                    <a:pt x="4430343" y="5432061"/>
                  </a:lnTo>
                  <a:cubicBezTo>
                    <a:pt x="4360264" y="5507574"/>
                    <a:pt x="4290934" y="5583087"/>
                    <a:pt x="4220668" y="5657663"/>
                  </a:cubicBezTo>
                  <a:cubicBezTo>
                    <a:pt x="4185628" y="5694951"/>
                    <a:pt x="4150589" y="5732052"/>
                    <a:pt x="4115174" y="5768777"/>
                  </a:cubicBezTo>
                  <a:cubicBezTo>
                    <a:pt x="4079573" y="5805316"/>
                    <a:pt x="4043597" y="5841292"/>
                    <a:pt x="4007245" y="5876707"/>
                  </a:cubicBezTo>
                  <a:cubicBezTo>
                    <a:pt x="3934543" y="5947723"/>
                    <a:pt x="3859405" y="6015740"/>
                    <a:pt x="3781081" y="6078887"/>
                  </a:cubicBezTo>
                  <a:cubicBezTo>
                    <a:pt x="3702945" y="6142220"/>
                    <a:pt x="3620312" y="6199557"/>
                    <a:pt x="3534493" y="6249775"/>
                  </a:cubicBezTo>
                  <a:cubicBezTo>
                    <a:pt x="3448300" y="6299429"/>
                    <a:pt x="3358359" y="6341589"/>
                    <a:pt x="3265232" y="6373068"/>
                  </a:cubicBezTo>
                  <a:cubicBezTo>
                    <a:pt x="3241998" y="6381313"/>
                    <a:pt x="3218201" y="6387497"/>
                    <a:pt x="3194779" y="6394804"/>
                  </a:cubicBezTo>
                  <a:cubicBezTo>
                    <a:pt x="3171169" y="6401175"/>
                    <a:pt x="3147185" y="6406797"/>
                    <a:pt x="3123575" y="6412792"/>
                  </a:cubicBezTo>
                  <a:cubicBezTo>
                    <a:pt x="3099404" y="6417477"/>
                    <a:pt x="3075420" y="6422161"/>
                    <a:pt x="3051435" y="6426471"/>
                  </a:cubicBezTo>
                  <a:cubicBezTo>
                    <a:pt x="3027076" y="6429657"/>
                    <a:pt x="3002904" y="6433591"/>
                    <a:pt x="2978733" y="6436214"/>
                  </a:cubicBezTo>
                  <a:cubicBezTo>
                    <a:pt x="2954374" y="6438088"/>
                    <a:pt x="2930015" y="6440899"/>
                    <a:pt x="2905656" y="6442211"/>
                  </a:cubicBezTo>
                  <a:cubicBezTo>
                    <a:pt x="2881109" y="6442960"/>
                    <a:pt x="2856751" y="6444272"/>
                    <a:pt x="2832204" y="6444459"/>
                  </a:cubicBezTo>
                  <a:cubicBezTo>
                    <a:pt x="2807658" y="6444084"/>
                    <a:pt x="2783298" y="6444084"/>
                    <a:pt x="2758565" y="6443335"/>
                  </a:cubicBezTo>
                  <a:lnTo>
                    <a:pt x="2683239" y="6438463"/>
                  </a:lnTo>
                  <a:cubicBezTo>
                    <a:pt x="2482559" y="6425909"/>
                    <a:pt x="2284126" y="6393492"/>
                    <a:pt x="2091503" y="6343275"/>
                  </a:cubicBezTo>
                  <a:lnTo>
                    <a:pt x="1948347" y="6301490"/>
                  </a:lnTo>
                  <a:cubicBezTo>
                    <a:pt x="1901127" y="6286126"/>
                    <a:pt x="1854658" y="6268699"/>
                    <a:pt x="1807626" y="6252585"/>
                  </a:cubicBezTo>
                  <a:cubicBezTo>
                    <a:pt x="1784017" y="6245090"/>
                    <a:pt x="1761344" y="6234972"/>
                    <a:pt x="1738297" y="6225790"/>
                  </a:cubicBezTo>
                  <a:lnTo>
                    <a:pt x="1669529" y="6197684"/>
                  </a:lnTo>
                  <a:lnTo>
                    <a:pt x="1635239" y="6183630"/>
                  </a:lnTo>
                  <a:lnTo>
                    <a:pt x="1601699" y="6167891"/>
                  </a:lnTo>
                  <a:lnTo>
                    <a:pt x="1534618" y="6136411"/>
                  </a:lnTo>
                  <a:cubicBezTo>
                    <a:pt x="1179164" y="5964961"/>
                    <a:pt x="857250" y="5729616"/>
                    <a:pt x="592299" y="5443116"/>
                  </a:cubicBezTo>
                  <a:cubicBezTo>
                    <a:pt x="336904" y="5166173"/>
                    <a:pt x="137160" y="4842573"/>
                    <a:pt x="0" y="4496675"/>
                  </a:cubicBezTo>
                  <a:lnTo>
                    <a:pt x="0" y="5523875"/>
                  </a:lnTo>
                  <a:cubicBezTo>
                    <a:pt x="637831" y="6338966"/>
                    <a:pt x="1639549" y="6864559"/>
                    <a:pt x="2766060" y="6864559"/>
                  </a:cubicBezTo>
                  <a:cubicBezTo>
                    <a:pt x="4692858" y="6864559"/>
                    <a:pt x="6254833" y="5327879"/>
                    <a:pt x="6254833" y="3432373"/>
                  </a:cubicBezTo>
                  <a:cubicBezTo>
                    <a:pt x="6254833" y="1536679"/>
                    <a:pt x="4692858" y="0"/>
                    <a:pt x="2766060" y="0"/>
                  </a:cubicBezTo>
                  <a:close/>
                </a:path>
              </a:pathLst>
            </a:custGeom>
            <a:ln w="18736"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AC084167-7397-3FC6-9F0B-A941B5FEC5FC}"/>
              </a:ext>
            </a:extLst>
          </p:cNvPr>
          <p:cNvSpPr>
            <a:spLocks noGrp="1"/>
          </p:cNvSpPr>
          <p:nvPr>
            <p:ph type="title"/>
          </p:nvPr>
        </p:nvSpPr>
        <p:spPr>
          <a:xfrm>
            <a:off x="6094105" y="802955"/>
            <a:ext cx="4977976" cy="1454051"/>
          </a:xfrm>
        </p:spPr>
        <p:txBody>
          <a:bodyPr anchor="b">
            <a:normAutofit/>
          </a:bodyPr>
          <a:lstStyle/>
          <a:p>
            <a:r>
              <a:rPr lang="en-US" sz="3300" b="0" i="0" u="none" strike="noStrike">
                <a:solidFill>
                  <a:schemeClr val="tx2"/>
                </a:solidFill>
                <a:effectLst/>
                <a:latin typeface="Rockwell" panose="02060603020205020403" pitchFamily="18" charset="0"/>
              </a:rPr>
              <a:t>WHY ARE NEURAL NETWORKS NEEDED?</a:t>
            </a:r>
            <a:br>
              <a:rPr lang="en-US" sz="3300" b="0">
                <a:solidFill>
                  <a:schemeClr val="tx2"/>
                </a:solidFill>
                <a:effectLst/>
              </a:rPr>
            </a:br>
            <a:endParaRPr lang="en-IN" sz="3300">
              <a:solidFill>
                <a:schemeClr val="tx2"/>
              </a:solidFill>
            </a:endParaRPr>
          </a:p>
        </p:txBody>
      </p:sp>
      <p:sp>
        <p:nvSpPr>
          <p:cNvPr id="3" name="Content Placeholder 2">
            <a:extLst>
              <a:ext uri="{FF2B5EF4-FFF2-40B4-BE49-F238E27FC236}">
                <a16:creationId xmlns:a16="http://schemas.microsoft.com/office/drawing/2014/main" id="{3ED0DA82-037D-A22C-6AD8-119ED7501C27}"/>
              </a:ext>
            </a:extLst>
          </p:cNvPr>
          <p:cNvSpPr>
            <a:spLocks noGrp="1"/>
          </p:cNvSpPr>
          <p:nvPr>
            <p:ph idx="1"/>
          </p:nvPr>
        </p:nvSpPr>
        <p:spPr>
          <a:xfrm>
            <a:off x="6090574" y="2415756"/>
            <a:ext cx="4977578" cy="3639289"/>
          </a:xfrm>
        </p:spPr>
        <p:txBody>
          <a:bodyPr anchor="ctr">
            <a:normAutofit/>
          </a:bodyPr>
          <a:lstStyle/>
          <a:p>
            <a:pPr rtl="0" fontAlgn="base">
              <a:spcBef>
                <a:spcPts val="0"/>
              </a:spcBef>
              <a:spcAft>
                <a:spcPts val="0"/>
              </a:spcAft>
              <a:buFont typeface="Arial" panose="020B0604020202020204" pitchFamily="34" charset="0"/>
              <a:buChar char="•"/>
            </a:pPr>
            <a:r>
              <a:rPr lang="en-US" sz="1800" b="0" i="0" u="none" strike="noStrike">
                <a:solidFill>
                  <a:schemeClr val="tx2"/>
                </a:solidFill>
                <a:effectLst/>
              </a:rPr>
              <a:t> NN is a branch of ML which is inspired from brains which activate a neuron through chemical reactions to process information.</a:t>
            </a:r>
          </a:p>
          <a:p>
            <a:pPr rtl="0" fontAlgn="base">
              <a:spcBef>
                <a:spcPts val="1000"/>
              </a:spcBef>
              <a:spcAft>
                <a:spcPts val="0"/>
              </a:spcAft>
              <a:buFont typeface="Arial" panose="020B0604020202020204" pitchFamily="34" charset="0"/>
              <a:buChar char="•"/>
            </a:pPr>
            <a:r>
              <a:rPr lang="en-US" sz="1800" b="0" i="0" u="none" strike="noStrike">
                <a:solidFill>
                  <a:schemeClr val="tx2"/>
                </a:solidFill>
                <a:effectLst/>
              </a:rPr>
              <a:t>So neural network gets an input from the data, transforms and activates it. Then it gives the activated output to next layer be it output layer or another layer of NN.</a:t>
            </a:r>
          </a:p>
          <a:p>
            <a:endParaRPr lang="en-IN" sz="1800">
              <a:solidFill>
                <a:schemeClr val="tx2"/>
              </a:solidFill>
            </a:endParaRPr>
          </a:p>
        </p:txBody>
      </p:sp>
    </p:spTree>
    <p:extLst>
      <p:ext uri="{BB962C8B-B14F-4D97-AF65-F5344CB8AC3E}">
        <p14:creationId xmlns:p14="http://schemas.microsoft.com/office/powerpoint/2010/main" val="3150710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13EFA6C3-82DC-4131-9929-2523E6FD0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D7E3BF-C1EF-70A5-00BD-C9221F903C7E}"/>
              </a:ext>
            </a:extLst>
          </p:cNvPr>
          <p:cNvSpPr>
            <a:spLocks noGrp="1"/>
          </p:cNvSpPr>
          <p:nvPr>
            <p:ph type="title"/>
          </p:nvPr>
        </p:nvSpPr>
        <p:spPr>
          <a:xfrm>
            <a:off x="5381625" y="1299411"/>
            <a:ext cx="5816361" cy="641028"/>
          </a:xfrm>
        </p:spPr>
        <p:txBody>
          <a:bodyPr>
            <a:normAutofit fontScale="90000"/>
          </a:bodyPr>
          <a:lstStyle/>
          <a:p>
            <a:pPr rtl="0">
              <a:spcBef>
                <a:spcPts val="0"/>
              </a:spcBef>
              <a:spcAft>
                <a:spcPts val="0"/>
              </a:spcAft>
            </a:pPr>
            <a:r>
              <a:rPr lang="en-IN" sz="2800" b="0" i="0" u="none" strike="noStrike">
                <a:effectLst/>
                <a:latin typeface="Rockwell" panose="02060603020205020403" pitchFamily="18" charset="0"/>
              </a:rPr>
              <a:t>LAYERS IN NEURAL NETWORKS</a:t>
            </a:r>
            <a:br>
              <a:rPr lang="en-IN" sz="2800" b="0">
                <a:effectLst/>
              </a:rPr>
            </a:br>
            <a:br>
              <a:rPr lang="en-IN" sz="2800"/>
            </a:br>
            <a:endParaRPr lang="en-IN" sz="2800"/>
          </a:p>
        </p:txBody>
      </p:sp>
      <p:sp>
        <p:nvSpPr>
          <p:cNvPr id="22" name="Freeform: Shape 10">
            <a:extLst>
              <a:ext uri="{FF2B5EF4-FFF2-40B4-BE49-F238E27FC236}">
                <a16:creationId xmlns:a16="http://schemas.microsoft.com/office/drawing/2014/main" id="{AEC9469E-14CA-4358-BABC-CBF836A61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69680" cy="767978"/>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12">
            <a:extLst>
              <a:ext uri="{FF2B5EF4-FFF2-40B4-BE49-F238E27FC236}">
                <a16:creationId xmlns:a16="http://schemas.microsoft.com/office/drawing/2014/main" id="{048EB4C9-ACAF-4CCA-BA6E-931443192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5753" y="6027658"/>
            <a:ext cx="7906247" cy="830343"/>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289361 w 6884912"/>
              <a:gd name="connsiteY81" fmla="*/ 196642 h 1161397"/>
              <a:gd name="connsiteX82" fmla="*/ 4498913 w 6884912"/>
              <a:gd name="connsiteY82" fmla="*/ 118915 h 1161397"/>
              <a:gd name="connsiteX83" fmla="*/ 4617330 w 6884912"/>
              <a:gd name="connsiteY83" fmla="*/ 111163 h 1161397"/>
              <a:gd name="connsiteX84" fmla="*/ 4659778 w 6884912"/>
              <a:gd name="connsiteY84" fmla="*/ 118219 h 1161397"/>
              <a:gd name="connsiteX85" fmla="*/ 4730870 w 6884912"/>
              <a:gd name="connsiteY85" fmla="*/ 129432 h 1161397"/>
              <a:gd name="connsiteX86" fmla="*/ 4785037 w 6884912"/>
              <a:gd name="connsiteY86" fmla="*/ 161964 h 1161397"/>
              <a:gd name="connsiteX87" fmla="*/ 4844073 w 6884912"/>
              <a:gd name="connsiteY87" fmla="*/ 161768 h 1161397"/>
              <a:gd name="connsiteX88" fmla="*/ 4856454 w 6884912"/>
              <a:gd name="connsiteY88" fmla="*/ 130488 h 1161397"/>
              <a:gd name="connsiteX89" fmla="*/ 4920038 w 6884912"/>
              <a:gd name="connsiteY89" fmla="*/ 140418 h 1161397"/>
              <a:gd name="connsiteX90" fmla="*/ 5016639 w 6884912"/>
              <a:gd name="connsiteY90" fmla="*/ 158905 h 1161397"/>
              <a:gd name="connsiteX91" fmla="*/ 5072009 w 6884912"/>
              <a:gd name="connsiteY91" fmla="*/ 161502 h 1161397"/>
              <a:gd name="connsiteX92" fmla="*/ 5223626 w 6884912"/>
              <a:gd name="connsiteY92" fmla="*/ 177356 h 1161397"/>
              <a:gd name="connsiteX93" fmla="*/ 5375773 w 6884912"/>
              <a:gd name="connsiteY93" fmla="*/ 199913 h 1161397"/>
              <a:gd name="connsiteX94" fmla="*/ 5467502 w 6884912"/>
              <a:gd name="connsiteY94" fmla="*/ 250963 h 1161397"/>
              <a:gd name="connsiteX95" fmla="*/ 5592395 w 6884912"/>
              <a:gd name="connsiteY95" fmla="*/ 265434 h 1161397"/>
              <a:gd name="connsiteX96" fmla="*/ 5613532 w 6884912"/>
              <a:gd name="connsiteY96" fmla="*/ 273379 h 1161397"/>
              <a:gd name="connsiteX97" fmla="*/ 5642173 w 6884912"/>
              <a:gd name="connsiteY97" fmla="*/ 266904 h 1161397"/>
              <a:gd name="connsiteX98" fmla="*/ 5756910 w 6884912"/>
              <a:gd name="connsiteY98" fmla="*/ 239211 h 1161397"/>
              <a:gd name="connsiteX99" fmla="*/ 5846667 w 6884912"/>
              <a:gd name="connsiteY99" fmla="*/ 201786 h 1161397"/>
              <a:gd name="connsiteX100" fmla="*/ 5960732 w 6884912"/>
              <a:gd name="connsiteY100" fmla="*/ 220708 h 1161397"/>
              <a:gd name="connsiteX101" fmla="*/ 6029542 w 6884912"/>
              <a:gd name="connsiteY101" fmla="*/ 210339 h 1161397"/>
              <a:gd name="connsiteX102" fmla="*/ 6141123 w 6884912"/>
              <a:gd name="connsiteY102" fmla="*/ 159923 h 1161397"/>
              <a:gd name="connsiteX103" fmla="*/ 6290640 w 6884912"/>
              <a:gd name="connsiteY103" fmla="*/ 167441 h 1161397"/>
              <a:gd name="connsiteX104" fmla="*/ 6322806 w 6884912"/>
              <a:gd name="connsiteY104" fmla="*/ 213293 h 1161397"/>
              <a:gd name="connsiteX105" fmla="*/ 6364914 w 6884912"/>
              <a:gd name="connsiteY105" fmla="*/ 240140 h 1161397"/>
              <a:gd name="connsiteX106" fmla="*/ 6380420 w 6884912"/>
              <a:gd name="connsiteY106" fmla="*/ 173195 h 1161397"/>
              <a:gd name="connsiteX107" fmla="*/ 6507891 w 6884912"/>
              <a:gd name="connsiteY107" fmla="*/ 118474 h 1161397"/>
              <a:gd name="connsiteX108" fmla="*/ 6571807 w 6884912"/>
              <a:gd name="connsiteY108" fmla="*/ 98636 h 1161397"/>
              <a:gd name="connsiteX109" fmla="*/ 6671880 w 6884912"/>
              <a:gd name="connsiteY109" fmla="*/ 82931 h 1161397"/>
              <a:gd name="connsiteX110" fmla="*/ 6702266 w 6884912"/>
              <a:gd name="connsiteY110" fmla="*/ 75470 h 1161397"/>
              <a:gd name="connsiteX111" fmla="*/ 6845802 w 6884912"/>
              <a:gd name="connsiteY111" fmla="*/ 24496 h 1161397"/>
              <a:gd name="connsiteX112" fmla="*/ 6884912 w 6884912"/>
              <a:gd name="connsiteY11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220717 w 6884912"/>
              <a:gd name="connsiteY78" fmla="*/ 192946 h 1161397"/>
              <a:gd name="connsiteX79" fmla="*/ 4228802 w 6884912"/>
              <a:gd name="connsiteY79" fmla="*/ 201468 h 1161397"/>
              <a:gd name="connsiteX80" fmla="*/ 4289361 w 6884912"/>
              <a:gd name="connsiteY80" fmla="*/ 196642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22806 w 6884912"/>
              <a:gd name="connsiteY103" fmla="*/ 213293 h 1161397"/>
              <a:gd name="connsiteX104" fmla="*/ 6364914 w 6884912"/>
              <a:gd name="connsiteY104" fmla="*/ 240140 h 1161397"/>
              <a:gd name="connsiteX105" fmla="*/ 6380420 w 6884912"/>
              <a:gd name="connsiteY105" fmla="*/ 173195 h 1161397"/>
              <a:gd name="connsiteX106" fmla="*/ 6507891 w 6884912"/>
              <a:gd name="connsiteY106" fmla="*/ 118474 h 1161397"/>
              <a:gd name="connsiteX107" fmla="*/ 6571807 w 6884912"/>
              <a:gd name="connsiteY107" fmla="*/ 98636 h 1161397"/>
              <a:gd name="connsiteX108" fmla="*/ 6671880 w 6884912"/>
              <a:gd name="connsiteY108" fmla="*/ 82931 h 1161397"/>
              <a:gd name="connsiteX109" fmla="*/ 6702266 w 6884912"/>
              <a:gd name="connsiteY109" fmla="*/ 75470 h 1161397"/>
              <a:gd name="connsiteX110" fmla="*/ 6845802 w 6884912"/>
              <a:gd name="connsiteY110" fmla="*/ 24496 h 1161397"/>
              <a:gd name="connsiteX111" fmla="*/ 6884912 w 6884912"/>
              <a:gd name="connsiteY11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220717 w 6884912"/>
              <a:gd name="connsiteY78" fmla="*/ 192946 h 1161397"/>
              <a:gd name="connsiteX79" fmla="*/ 4228802 w 6884912"/>
              <a:gd name="connsiteY79" fmla="*/ 201468 h 1161397"/>
              <a:gd name="connsiteX80" fmla="*/ 4289361 w 6884912"/>
              <a:gd name="connsiteY80" fmla="*/ 196642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22806 w 6884912"/>
              <a:gd name="connsiteY103" fmla="*/ 213293 h 1161397"/>
              <a:gd name="connsiteX104" fmla="*/ 6380420 w 6884912"/>
              <a:gd name="connsiteY104" fmla="*/ 173195 h 1161397"/>
              <a:gd name="connsiteX105" fmla="*/ 6507891 w 6884912"/>
              <a:gd name="connsiteY105" fmla="*/ 118474 h 1161397"/>
              <a:gd name="connsiteX106" fmla="*/ 6571807 w 6884912"/>
              <a:gd name="connsiteY106" fmla="*/ 98636 h 1161397"/>
              <a:gd name="connsiteX107" fmla="*/ 6671880 w 6884912"/>
              <a:gd name="connsiteY107" fmla="*/ 82931 h 1161397"/>
              <a:gd name="connsiteX108" fmla="*/ 6702266 w 6884912"/>
              <a:gd name="connsiteY108" fmla="*/ 75470 h 1161397"/>
              <a:gd name="connsiteX109" fmla="*/ 6845802 w 6884912"/>
              <a:gd name="connsiteY109" fmla="*/ 24496 h 1161397"/>
              <a:gd name="connsiteX110" fmla="*/ 6884912 w 6884912"/>
              <a:gd name="connsiteY11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510042 w 6884912"/>
              <a:gd name="connsiteY60" fmla="*/ 311820 h 1161397"/>
              <a:gd name="connsiteX61" fmla="*/ 3626773 w 6884912"/>
              <a:gd name="connsiteY61" fmla="*/ 290452 h 1161397"/>
              <a:gd name="connsiteX62" fmla="*/ 3666217 w 6884912"/>
              <a:gd name="connsiteY62" fmla="*/ 273255 h 1161397"/>
              <a:gd name="connsiteX63" fmla="*/ 3732427 w 6884912"/>
              <a:gd name="connsiteY63" fmla="*/ 245039 h 1161397"/>
              <a:gd name="connsiteX64" fmla="*/ 3777022 w 6884912"/>
              <a:gd name="connsiteY64" fmla="*/ 200276 h 1161397"/>
              <a:gd name="connsiteX65" fmla="*/ 3791246 w 6884912"/>
              <a:gd name="connsiteY65" fmla="*/ 189996 h 1161397"/>
              <a:gd name="connsiteX66" fmla="*/ 3819864 w 6884912"/>
              <a:gd name="connsiteY66" fmla="*/ 194605 h 1161397"/>
              <a:gd name="connsiteX67" fmla="*/ 3830398 w 6884912"/>
              <a:gd name="connsiteY67" fmla="*/ 188383 h 1161397"/>
              <a:gd name="connsiteX68" fmla="*/ 3834360 w 6884912"/>
              <a:gd name="connsiteY68" fmla="*/ 188992 h 1161397"/>
              <a:gd name="connsiteX69" fmla="*/ 3843715 w 6884912"/>
              <a:gd name="connsiteY69" fmla="*/ 188752 h 1161397"/>
              <a:gd name="connsiteX70" fmla="*/ 3842609 w 6884912"/>
              <a:gd name="connsiteY70" fmla="*/ 197386 h 1161397"/>
              <a:gd name="connsiteX71" fmla="*/ 3853961 w 6884912"/>
              <a:gd name="connsiteY71" fmla="*/ 213380 h 1161397"/>
              <a:gd name="connsiteX72" fmla="*/ 3907640 w 6884912"/>
              <a:gd name="connsiteY72" fmla="*/ 207568 h 1161397"/>
              <a:gd name="connsiteX73" fmla="*/ 3910449 w 6884912"/>
              <a:gd name="connsiteY73" fmla="*/ 197808 h 1161397"/>
              <a:gd name="connsiteX74" fmla="*/ 3917197 w 6884912"/>
              <a:gd name="connsiteY74" fmla="*/ 196121 h 1161397"/>
              <a:gd name="connsiteX75" fmla="*/ 3922400 w 6884912"/>
              <a:gd name="connsiteY75" fmla="*/ 205056 h 1161397"/>
              <a:gd name="connsiteX76" fmla="*/ 4013061 w 6884912"/>
              <a:gd name="connsiteY76" fmla="*/ 224874 h 1161397"/>
              <a:gd name="connsiteX77" fmla="*/ 4220717 w 6884912"/>
              <a:gd name="connsiteY77" fmla="*/ 192946 h 1161397"/>
              <a:gd name="connsiteX78" fmla="*/ 4228802 w 6884912"/>
              <a:gd name="connsiteY78" fmla="*/ 201468 h 1161397"/>
              <a:gd name="connsiteX79" fmla="*/ 4289361 w 6884912"/>
              <a:gd name="connsiteY79" fmla="*/ 196642 h 1161397"/>
              <a:gd name="connsiteX80" fmla="*/ 4498913 w 6884912"/>
              <a:gd name="connsiteY80" fmla="*/ 118915 h 1161397"/>
              <a:gd name="connsiteX81" fmla="*/ 4617330 w 6884912"/>
              <a:gd name="connsiteY81" fmla="*/ 111163 h 1161397"/>
              <a:gd name="connsiteX82" fmla="*/ 4659778 w 6884912"/>
              <a:gd name="connsiteY82" fmla="*/ 118219 h 1161397"/>
              <a:gd name="connsiteX83" fmla="*/ 4730870 w 6884912"/>
              <a:gd name="connsiteY83" fmla="*/ 129432 h 1161397"/>
              <a:gd name="connsiteX84" fmla="*/ 4785037 w 6884912"/>
              <a:gd name="connsiteY84" fmla="*/ 161964 h 1161397"/>
              <a:gd name="connsiteX85" fmla="*/ 4844073 w 6884912"/>
              <a:gd name="connsiteY85" fmla="*/ 161768 h 1161397"/>
              <a:gd name="connsiteX86" fmla="*/ 4856454 w 6884912"/>
              <a:gd name="connsiteY86" fmla="*/ 130488 h 1161397"/>
              <a:gd name="connsiteX87" fmla="*/ 4920038 w 6884912"/>
              <a:gd name="connsiteY87" fmla="*/ 140418 h 1161397"/>
              <a:gd name="connsiteX88" fmla="*/ 5016639 w 6884912"/>
              <a:gd name="connsiteY88" fmla="*/ 158905 h 1161397"/>
              <a:gd name="connsiteX89" fmla="*/ 5072009 w 6884912"/>
              <a:gd name="connsiteY89" fmla="*/ 161502 h 1161397"/>
              <a:gd name="connsiteX90" fmla="*/ 5223626 w 6884912"/>
              <a:gd name="connsiteY90" fmla="*/ 177356 h 1161397"/>
              <a:gd name="connsiteX91" fmla="*/ 5375773 w 6884912"/>
              <a:gd name="connsiteY91" fmla="*/ 199913 h 1161397"/>
              <a:gd name="connsiteX92" fmla="*/ 5467502 w 6884912"/>
              <a:gd name="connsiteY92" fmla="*/ 250963 h 1161397"/>
              <a:gd name="connsiteX93" fmla="*/ 5592395 w 6884912"/>
              <a:gd name="connsiteY93" fmla="*/ 265434 h 1161397"/>
              <a:gd name="connsiteX94" fmla="*/ 5613532 w 6884912"/>
              <a:gd name="connsiteY94" fmla="*/ 273379 h 1161397"/>
              <a:gd name="connsiteX95" fmla="*/ 5642173 w 6884912"/>
              <a:gd name="connsiteY95" fmla="*/ 266904 h 1161397"/>
              <a:gd name="connsiteX96" fmla="*/ 5756910 w 6884912"/>
              <a:gd name="connsiteY96" fmla="*/ 239211 h 1161397"/>
              <a:gd name="connsiteX97" fmla="*/ 5846667 w 6884912"/>
              <a:gd name="connsiteY97" fmla="*/ 201786 h 1161397"/>
              <a:gd name="connsiteX98" fmla="*/ 5960732 w 6884912"/>
              <a:gd name="connsiteY98" fmla="*/ 220708 h 1161397"/>
              <a:gd name="connsiteX99" fmla="*/ 6029542 w 6884912"/>
              <a:gd name="connsiteY99" fmla="*/ 210339 h 1161397"/>
              <a:gd name="connsiteX100" fmla="*/ 6141123 w 6884912"/>
              <a:gd name="connsiteY100" fmla="*/ 159923 h 1161397"/>
              <a:gd name="connsiteX101" fmla="*/ 6290640 w 6884912"/>
              <a:gd name="connsiteY101" fmla="*/ 167441 h 1161397"/>
              <a:gd name="connsiteX102" fmla="*/ 6322806 w 6884912"/>
              <a:gd name="connsiteY102" fmla="*/ 213293 h 1161397"/>
              <a:gd name="connsiteX103" fmla="*/ 6380420 w 6884912"/>
              <a:gd name="connsiteY103" fmla="*/ 173195 h 1161397"/>
              <a:gd name="connsiteX104" fmla="*/ 6507891 w 6884912"/>
              <a:gd name="connsiteY104" fmla="*/ 118474 h 1161397"/>
              <a:gd name="connsiteX105" fmla="*/ 6571807 w 6884912"/>
              <a:gd name="connsiteY105" fmla="*/ 98636 h 1161397"/>
              <a:gd name="connsiteX106" fmla="*/ 6671880 w 6884912"/>
              <a:gd name="connsiteY106" fmla="*/ 82931 h 1161397"/>
              <a:gd name="connsiteX107" fmla="*/ 6702266 w 6884912"/>
              <a:gd name="connsiteY107" fmla="*/ 75470 h 1161397"/>
              <a:gd name="connsiteX108" fmla="*/ 6845802 w 6884912"/>
              <a:gd name="connsiteY108" fmla="*/ 24496 h 1161397"/>
              <a:gd name="connsiteX109" fmla="*/ 6884912 w 6884912"/>
              <a:gd name="connsiteY10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510042 w 6884912"/>
              <a:gd name="connsiteY60" fmla="*/ 311820 h 1161397"/>
              <a:gd name="connsiteX61" fmla="*/ 3626773 w 6884912"/>
              <a:gd name="connsiteY61" fmla="*/ 290452 h 1161397"/>
              <a:gd name="connsiteX62" fmla="*/ 3666217 w 6884912"/>
              <a:gd name="connsiteY62" fmla="*/ 273255 h 1161397"/>
              <a:gd name="connsiteX63" fmla="*/ 3732427 w 6884912"/>
              <a:gd name="connsiteY63" fmla="*/ 245039 h 1161397"/>
              <a:gd name="connsiteX64" fmla="*/ 3777022 w 6884912"/>
              <a:gd name="connsiteY64" fmla="*/ 200276 h 1161397"/>
              <a:gd name="connsiteX65" fmla="*/ 3791246 w 6884912"/>
              <a:gd name="connsiteY65" fmla="*/ 189996 h 1161397"/>
              <a:gd name="connsiteX66" fmla="*/ 3819864 w 6884912"/>
              <a:gd name="connsiteY66" fmla="*/ 194605 h 1161397"/>
              <a:gd name="connsiteX67" fmla="*/ 3830398 w 6884912"/>
              <a:gd name="connsiteY67" fmla="*/ 188383 h 1161397"/>
              <a:gd name="connsiteX68" fmla="*/ 3834360 w 6884912"/>
              <a:gd name="connsiteY68" fmla="*/ 188992 h 1161397"/>
              <a:gd name="connsiteX69" fmla="*/ 3843715 w 6884912"/>
              <a:gd name="connsiteY69" fmla="*/ 188752 h 1161397"/>
              <a:gd name="connsiteX70" fmla="*/ 3842609 w 6884912"/>
              <a:gd name="connsiteY70" fmla="*/ 197386 h 1161397"/>
              <a:gd name="connsiteX71" fmla="*/ 3853961 w 6884912"/>
              <a:gd name="connsiteY71" fmla="*/ 213380 h 1161397"/>
              <a:gd name="connsiteX72" fmla="*/ 3907640 w 6884912"/>
              <a:gd name="connsiteY72" fmla="*/ 207568 h 1161397"/>
              <a:gd name="connsiteX73" fmla="*/ 3910449 w 6884912"/>
              <a:gd name="connsiteY73" fmla="*/ 197808 h 1161397"/>
              <a:gd name="connsiteX74" fmla="*/ 3917197 w 6884912"/>
              <a:gd name="connsiteY74" fmla="*/ 196121 h 1161397"/>
              <a:gd name="connsiteX75" fmla="*/ 3922400 w 6884912"/>
              <a:gd name="connsiteY75" fmla="*/ 205056 h 1161397"/>
              <a:gd name="connsiteX76" fmla="*/ 4013061 w 6884912"/>
              <a:gd name="connsiteY76" fmla="*/ 224874 h 1161397"/>
              <a:gd name="connsiteX77" fmla="*/ 4220717 w 6884912"/>
              <a:gd name="connsiteY77" fmla="*/ 192946 h 1161397"/>
              <a:gd name="connsiteX78" fmla="*/ 4228802 w 6884912"/>
              <a:gd name="connsiteY78" fmla="*/ 201468 h 1161397"/>
              <a:gd name="connsiteX79" fmla="*/ 4289361 w 6884912"/>
              <a:gd name="connsiteY79" fmla="*/ 196642 h 1161397"/>
              <a:gd name="connsiteX80" fmla="*/ 4498913 w 6884912"/>
              <a:gd name="connsiteY80" fmla="*/ 118915 h 1161397"/>
              <a:gd name="connsiteX81" fmla="*/ 4617330 w 6884912"/>
              <a:gd name="connsiteY81" fmla="*/ 111163 h 1161397"/>
              <a:gd name="connsiteX82" fmla="*/ 4659778 w 6884912"/>
              <a:gd name="connsiteY82" fmla="*/ 118219 h 1161397"/>
              <a:gd name="connsiteX83" fmla="*/ 4730870 w 6884912"/>
              <a:gd name="connsiteY83" fmla="*/ 129432 h 1161397"/>
              <a:gd name="connsiteX84" fmla="*/ 4844073 w 6884912"/>
              <a:gd name="connsiteY84" fmla="*/ 161768 h 1161397"/>
              <a:gd name="connsiteX85" fmla="*/ 4856454 w 6884912"/>
              <a:gd name="connsiteY85" fmla="*/ 130488 h 1161397"/>
              <a:gd name="connsiteX86" fmla="*/ 4920038 w 6884912"/>
              <a:gd name="connsiteY86" fmla="*/ 140418 h 1161397"/>
              <a:gd name="connsiteX87" fmla="*/ 5016639 w 6884912"/>
              <a:gd name="connsiteY87" fmla="*/ 158905 h 1161397"/>
              <a:gd name="connsiteX88" fmla="*/ 5072009 w 6884912"/>
              <a:gd name="connsiteY88" fmla="*/ 161502 h 1161397"/>
              <a:gd name="connsiteX89" fmla="*/ 5223626 w 6884912"/>
              <a:gd name="connsiteY89" fmla="*/ 177356 h 1161397"/>
              <a:gd name="connsiteX90" fmla="*/ 5375773 w 6884912"/>
              <a:gd name="connsiteY90" fmla="*/ 199913 h 1161397"/>
              <a:gd name="connsiteX91" fmla="*/ 5467502 w 6884912"/>
              <a:gd name="connsiteY91" fmla="*/ 250963 h 1161397"/>
              <a:gd name="connsiteX92" fmla="*/ 5592395 w 6884912"/>
              <a:gd name="connsiteY92" fmla="*/ 265434 h 1161397"/>
              <a:gd name="connsiteX93" fmla="*/ 5613532 w 6884912"/>
              <a:gd name="connsiteY93" fmla="*/ 273379 h 1161397"/>
              <a:gd name="connsiteX94" fmla="*/ 5642173 w 6884912"/>
              <a:gd name="connsiteY94" fmla="*/ 266904 h 1161397"/>
              <a:gd name="connsiteX95" fmla="*/ 5756910 w 6884912"/>
              <a:gd name="connsiteY95" fmla="*/ 239211 h 1161397"/>
              <a:gd name="connsiteX96" fmla="*/ 5846667 w 6884912"/>
              <a:gd name="connsiteY96" fmla="*/ 201786 h 1161397"/>
              <a:gd name="connsiteX97" fmla="*/ 5960732 w 6884912"/>
              <a:gd name="connsiteY97" fmla="*/ 220708 h 1161397"/>
              <a:gd name="connsiteX98" fmla="*/ 6029542 w 6884912"/>
              <a:gd name="connsiteY98" fmla="*/ 210339 h 1161397"/>
              <a:gd name="connsiteX99" fmla="*/ 6141123 w 6884912"/>
              <a:gd name="connsiteY99" fmla="*/ 159923 h 1161397"/>
              <a:gd name="connsiteX100" fmla="*/ 6290640 w 6884912"/>
              <a:gd name="connsiteY100" fmla="*/ 167441 h 1161397"/>
              <a:gd name="connsiteX101" fmla="*/ 6322806 w 6884912"/>
              <a:gd name="connsiteY101" fmla="*/ 213293 h 1161397"/>
              <a:gd name="connsiteX102" fmla="*/ 6380420 w 6884912"/>
              <a:gd name="connsiteY102" fmla="*/ 173195 h 1161397"/>
              <a:gd name="connsiteX103" fmla="*/ 6507891 w 6884912"/>
              <a:gd name="connsiteY103" fmla="*/ 118474 h 1161397"/>
              <a:gd name="connsiteX104" fmla="*/ 6571807 w 6884912"/>
              <a:gd name="connsiteY104" fmla="*/ 98636 h 1161397"/>
              <a:gd name="connsiteX105" fmla="*/ 6671880 w 6884912"/>
              <a:gd name="connsiteY105" fmla="*/ 82931 h 1161397"/>
              <a:gd name="connsiteX106" fmla="*/ 6702266 w 6884912"/>
              <a:gd name="connsiteY106" fmla="*/ 75470 h 1161397"/>
              <a:gd name="connsiteX107" fmla="*/ 6845802 w 6884912"/>
              <a:gd name="connsiteY107" fmla="*/ 24496 h 1161397"/>
              <a:gd name="connsiteX108" fmla="*/ 6884912 w 6884912"/>
              <a:gd name="connsiteY10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478946 w 6884912"/>
              <a:gd name="connsiteY7" fmla="*/ 1106011 h 1161397"/>
              <a:gd name="connsiteX8" fmla="*/ 512111 w 6884912"/>
              <a:gd name="connsiteY8" fmla="*/ 1085599 h 1161397"/>
              <a:gd name="connsiteX9" fmla="*/ 567875 w 6884912"/>
              <a:gd name="connsiteY9" fmla="*/ 1051976 h 1161397"/>
              <a:gd name="connsiteX10" fmla="*/ 601644 w 6884912"/>
              <a:gd name="connsiteY10" fmla="*/ 1003997 h 1161397"/>
              <a:gd name="connsiteX11" fmla="*/ 651408 w 6884912"/>
              <a:gd name="connsiteY11" fmla="*/ 984938 h 1161397"/>
              <a:gd name="connsiteX12" fmla="*/ 673197 w 6884912"/>
              <a:gd name="connsiteY12" fmla="*/ 1010060 h 1161397"/>
              <a:gd name="connsiteX13" fmla="*/ 723108 w 6884912"/>
              <a:gd name="connsiteY13" fmla="*/ 980081 h 1161397"/>
              <a:gd name="connsiteX14" fmla="*/ 797699 w 6884912"/>
              <a:gd name="connsiteY14" fmla="*/ 931362 h 1161397"/>
              <a:gd name="connsiteX15" fmla="*/ 843359 w 6884912"/>
              <a:gd name="connsiteY15" fmla="*/ 910894 h 1161397"/>
              <a:gd name="connsiteX16" fmla="*/ 965215 w 6884912"/>
              <a:gd name="connsiteY16" fmla="*/ 846701 h 1161397"/>
              <a:gd name="connsiteX17" fmla="*/ 1085080 w 6884912"/>
              <a:gd name="connsiteY17" fmla="*/ 776086 h 1161397"/>
              <a:gd name="connsiteX18" fmla="*/ 1131224 w 6884912"/>
              <a:gd name="connsiteY18" fmla="*/ 706160 h 1161397"/>
              <a:gd name="connsiteX19" fmla="*/ 1138051 w 6884912"/>
              <a:gd name="connsiteY19" fmla="*/ 702034 h 1161397"/>
              <a:gd name="connsiteX20" fmla="*/ 1158800 w 6884912"/>
              <a:gd name="connsiteY20" fmla="*/ 700004 h 1161397"/>
              <a:gd name="connsiteX21" fmla="*/ 1166947 w 6884912"/>
              <a:gd name="connsiteY21" fmla="*/ 700762 h 1161397"/>
              <a:gd name="connsiteX22" fmla="*/ 1178135 w 6884912"/>
              <a:gd name="connsiteY22" fmla="*/ 698631 h 1161397"/>
              <a:gd name="connsiteX23" fmla="*/ 1178301 w 6884912"/>
              <a:gd name="connsiteY23" fmla="*/ 698094 h 1161397"/>
              <a:gd name="connsiteX24" fmla="*/ 1188995 w 6884912"/>
              <a:gd name="connsiteY24" fmla="*/ 697048 h 1161397"/>
              <a:gd name="connsiteX25" fmla="*/ 1242716 w 6884912"/>
              <a:gd name="connsiteY25" fmla="*/ 698052 h 1161397"/>
              <a:gd name="connsiteX26" fmla="*/ 1299977 w 6884912"/>
              <a:gd name="connsiteY26" fmla="*/ 639196 h 1161397"/>
              <a:gd name="connsiteX27" fmla="*/ 1326190 w 6884912"/>
              <a:gd name="connsiteY27" fmla="*/ 625955 h 1161397"/>
              <a:gd name="connsiteX28" fmla="*/ 1339600 w 6884912"/>
              <a:gd name="connsiteY28" fmla="*/ 616295 h 1161397"/>
              <a:gd name="connsiteX29" fmla="*/ 1340054 w 6884912"/>
              <a:gd name="connsiteY29" fmla="*/ 614022 h 1161397"/>
              <a:gd name="connsiteX30" fmla="*/ 1391606 w 6884912"/>
              <a:gd name="connsiteY30" fmla="*/ 615229 h 1161397"/>
              <a:gd name="connsiteX31" fmla="*/ 1397565 w 6884912"/>
              <a:gd name="connsiteY31" fmla="*/ 611490 h 1161397"/>
              <a:gd name="connsiteX32" fmla="*/ 1432302 w 6884912"/>
              <a:gd name="connsiteY32" fmla="*/ 617267 h 1161397"/>
              <a:gd name="connsiteX33" fmla="*/ 1449644 w 6884912"/>
              <a:gd name="connsiteY33" fmla="*/ 617591 h 1161397"/>
              <a:gd name="connsiteX34" fmla="*/ 1455793 w 6884912"/>
              <a:gd name="connsiteY34" fmla="*/ 623174 h 1161397"/>
              <a:gd name="connsiteX35" fmla="*/ 1480758 w 6884912"/>
              <a:gd name="connsiteY35" fmla="*/ 620863 h 1161397"/>
              <a:gd name="connsiteX36" fmla="*/ 1483154 w 6884912"/>
              <a:gd name="connsiteY36" fmla="*/ 618527 h 1161397"/>
              <a:gd name="connsiteX37" fmla="*/ 1505495 w 6884912"/>
              <a:gd name="connsiteY37" fmla="*/ 624325 h 1161397"/>
              <a:gd name="connsiteX38" fmla="*/ 1526340 w 6884912"/>
              <a:gd name="connsiteY38" fmla="*/ 638496 h 1161397"/>
              <a:gd name="connsiteX39" fmla="*/ 1731986 w 6884912"/>
              <a:gd name="connsiteY39" fmla="*/ 589682 h 1161397"/>
              <a:gd name="connsiteX40" fmla="*/ 1927935 w 6884912"/>
              <a:gd name="connsiteY40" fmla="*/ 628540 h 1161397"/>
              <a:gd name="connsiteX41" fmla="*/ 2039075 w 6884912"/>
              <a:gd name="connsiteY41" fmla="*/ 599964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222191 w 6884912"/>
              <a:gd name="connsiteY57" fmla="*/ 307887 h 1161397"/>
              <a:gd name="connsiteX58" fmla="*/ 3227953 w 6884912"/>
              <a:gd name="connsiteY58" fmla="*/ 297650 h 1161397"/>
              <a:gd name="connsiteX59" fmla="*/ 3510042 w 6884912"/>
              <a:gd name="connsiteY59" fmla="*/ 311820 h 1161397"/>
              <a:gd name="connsiteX60" fmla="*/ 3626773 w 6884912"/>
              <a:gd name="connsiteY60" fmla="*/ 290452 h 1161397"/>
              <a:gd name="connsiteX61" fmla="*/ 3666217 w 6884912"/>
              <a:gd name="connsiteY61" fmla="*/ 273255 h 1161397"/>
              <a:gd name="connsiteX62" fmla="*/ 3732427 w 6884912"/>
              <a:gd name="connsiteY62" fmla="*/ 245039 h 1161397"/>
              <a:gd name="connsiteX63" fmla="*/ 3777022 w 6884912"/>
              <a:gd name="connsiteY63" fmla="*/ 200276 h 1161397"/>
              <a:gd name="connsiteX64" fmla="*/ 3791246 w 6884912"/>
              <a:gd name="connsiteY64" fmla="*/ 189996 h 1161397"/>
              <a:gd name="connsiteX65" fmla="*/ 3819864 w 6884912"/>
              <a:gd name="connsiteY65" fmla="*/ 194605 h 1161397"/>
              <a:gd name="connsiteX66" fmla="*/ 3830398 w 6884912"/>
              <a:gd name="connsiteY66" fmla="*/ 188383 h 1161397"/>
              <a:gd name="connsiteX67" fmla="*/ 3834360 w 6884912"/>
              <a:gd name="connsiteY67" fmla="*/ 188992 h 1161397"/>
              <a:gd name="connsiteX68" fmla="*/ 3843715 w 6884912"/>
              <a:gd name="connsiteY68" fmla="*/ 188752 h 1161397"/>
              <a:gd name="connsiteX69" fmla="*/ 3842609 w 6884912"/>
              <a:gd name="connsiteY69" fmla="*/ 197386 h 1161397"/>
              <a:gd name="connsiteX70" fmla="*/ 3853961 w 6884912"/>
              <a:gd name="connsiteY70" fmla="*/ 213380 h 1161397"/>
              <a:gd name="connsiteX71" fmla="*/ 3907640 w 6884912"/>
              <a:gd name="connsiteY71" fmla="*/ 207568 h 1161397"/>
              <a:gd name="connsiteX72" fmla="*/ 3910449 w 6884912"/>
              <a:gd name="connsiteY72" fmla="*/ 197808 h 1161397"/>
              <a:gd name="connsiteX73" fmla="*/ 3917197 w 6884912"/>
              <a:gd name="connsiteY73" fmla="*/ 196121 h 1161397"/>
              <a:gd name="connsiteX74" fmla="*/ 3922400 w 6884912"/>
              <a:gd name="connsiteY74" fmla="*/ 205056 h 1161397"/>
              <a:gd name="connsiteX75" fmla="*/ 4013061 w 6884912"/>
              <a:gd name="connsiteY75" fmla="*/ 224874 h 1161397"/>
              <a:gd name="connsiteX76" fmla="*/ 4220717 w 6884912"/>
              <a:gd name="connsiteY76" fmla="*/ 192946 h 1161397"/>
              <a:gd name="connsiteX77" fmla="*/ 4228802 w 6884912"/>
              <a:gd name="connsiteY77" fmla="*/ 201468 h 1161397"/>
              <a:gd name="connsiteX78" fmla="*/ 4289361 w 6884912"/>
              <a:gd name="connsiteY78" fmla="*/ 196642 h 1161397"/>
              <a:gd name="connsiteX79" fmla="*/ 4498913 w 6884912"/>
              <a:gd name="connsiteY79" fmla="*/ 118915 h 1161397"/>
              <a:gd name="connsiteX80" fmla="*/ 4617330 w 6884912"/>
              <a:gd name="connsiteY80" fmla="*/ 111163 h 1161397"/>
              <a:gd name="connsiteX81" fmla="*/ 4659778 w 6884912"/>
              <a:gd name="connsiteY81" fmla="*/ 118219 h 1161397"/>
              <a:gd name="connsiteX82" fmla="*/ 4730870 w 6884912"/>
              <a:gd name="connsiteY82" fmla="*/ 129432 h 1161397"/>
              <a:gd name="connsiteX83" fmla="*/ 4844073 w 6884912"/>
              <a:gd name="connsiteY83" fmla="*/ 161768 h 1161397"/>
              <a:gd name="connsiteX84" fmla="*/ 4856454 w 6884912"/>
              <a:gd name="connsiteY84" fmla="*/ 130488 h 1161397"/>
              <a:gd name="connsiteX85" fmla="*/ 4920038 w 6884912"/>
              <a:gd name="connsiteY85" fmla="*/ 140418 h 1161397"/>
              <a:gd name="connsiteX86" fmla="*/ 5016639 w 6884912"/>
              <a:gd name="connsiteY86" fmla="*/ 158905 h 1161397"/>
              <a:gd name="connsiteX87" fmla="*/ 5072009 w 6884912"/>
              <a:gd name="connsiteY87" fmla="*/ 161502 h 1161397"/>
              <a:gd name="connsiteX88" fmla="*/ 5223626 w 6884912"/>
              <a:gd name="connsiteY88" fmla="*/ 177356 h 1161397"/>
              <a:gd name="connsiteX89" fmla="*/ 5375773 w 6884912"/>
              <a:gd name="connsiteY89" fmla="*/ 199913 h 1161397"/>
              <a:gd name="connsiteX90" fmla="*/ 5467502 w 6884912"/>
              <a:gd name="connsiteY90" fmla="*/ 250963 h 1161397"/>
              <a:gd name="connsiteX91" fmla="*/ 5592395 w 6884912"/>
              <a:gd name="connsiteY91" fmla="*/ 265434 h 1161397"/>
              <a:gd name="connsiteX92" fmla="*/ 5613532 w 6884912"/>
              <a:gd name="connsiteY92" fmla="*/ 273379 h 1161397"/>
              <a:gd name="connsiteX93" fmla="*/ 5642173 w 6884912"/>
              <a:gd name="connsiteY93" fmla="*/ 266904 h 1161397"/>
              <a:gd name="connsiteX94" fmla="*/ 5756910 w 6884912"/>
              <a:gd name="connsiteY94" fmla="*/ 239211 h 1161397"/>
              <a:gd name="connsiteX95" fmla="*/ 5846667 w 6884912"/>
              <a:gd name="connsiteY95" fmla="*/ 201786 h 1161397"/>
              <a:gd name="connsiteX96" fmla="*/ 5960732 w 6884912"/>
              <a:gd name="connsiteY96" fmla="*/ 220708 h 1161397"/>
              <a:gd name="connsiteX97" fmla="*/ 6029542 w 6884912"/>
              <a:gd name="connsiteY97" fmla="*/ 210339 h 1161397"/>
              <a:gd name="connsiteX98" fmla="*/ 6141123 w 6884912"/>
              <a:gd name="connsiteY98" fmla="*/ 159923 h 1161397"/>
              <a:gd name="connsiteX99" fmla="*/ 6290640 w 6884912"/>
              <a:gd name="connsiteY99" fmla="*/ 167441 h 1161397"/>
              <a:gd name="connsiteX100" fmla="*/ 6322806 w 6884912"/>
              <a:gd name="connsiteY100" fmla="*/ 213293 h 1161397"/>
              <a:gd name="connsiteX101" fmla="*/ 6380420 w 6884912"/>
              <a:gd name="connsiteY101" fmla="*/ 173195 h 1161397"/>
              <a:gd name="connsiteX102" fmla="*/ 6507891 w 6884912"/>
              <a:gd name="connsiteY102" fmla="*/ 118474 h 1161397"/>
              <a:gd name="connsiteX103" fmla="*/ 6571807 w 6884912"/>
              <a:gd name="connsiteY103" fmla="*/ 98636 h 1161397"/>
              <a:gd name="connsiteX104" fmla="*/ 6671880 w 6884912"/>
              <a:gd name="connsiteY104" fmla="*/ 82931 h 1161397"/>
              <a:gd name="connsiteX105" fmla="*/ 6702266 w 6884912"/>
              <a:gd name="connsiteY105" fmla="*/ 75470 h 1161397"/>
              <a:gd name="connsiteX106" fmla="*/ 6845802 w 6884912"/>
              <a:gd name="connsiteY106" fmla="*/ 24496 h 1161397"/>
              <a:gd name="connsiteX107" fmla="*/ 6884912 w 6884912"/>
              <a:gd name="connsiteY107"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512111 w 6884912"/>
              <a:gd name="connsiteY7" fmla="*/ 1085599 h 1161397"/>
              <a:gd name="connsiteX8" fmla="*/ 567875 w 6884912"/>
              <a:gd name="connsiteY8" fmla="*/ 1051976 h 1161397"/>
              <a:gd name="connsiteX9" fmla="*/ 601644 w 6884912"/>
              <a:gd name="connsiteY9" fmla="*/ 1003997 h 1161397"/>
              <a:gd name="connsiteX10" fmla="*/ 651408 w 6884912"/>
              <a:gd name="connsiteY10" fmla="*/ 984938 h 1161397"/>
              <a:gd name="connsiteX11" fmla="*/ 673197 w 6884912"/>
              <a:gd name="connsiteY11" fmla="*/ 1010060 h 1161397"/>
              <a:gd name="connsiteX12" fmla="*/ 723108 w 6884912"/>
              <a:gd name="connsiteY12" fmla="*/ 980081 h 1161397"/>
              <a:gd name="connsiteX13" fmla="*/ 797699 w 6884912"/>
              <a:gd name="connsiteY13" fmla="*/ 931362 h 1161397"/>
              <a:gd name="connsiteX14" fmla="*/ 843359 w 6884912"/>
              <a:gd name="connsiteY14" fmla="*/ 910894 h 1161397"/>
              <a:gd name="connsiteX15" fmla="*/ 965215 w 6884912"/>
              <a:gd name="connsiteY15" fmla="*/ 846701 h 1161397"/>
              <a:gd name="connsiteX16" fmla="*/ 1085080 w 6884912"/>
              <a:gd name="connsiteY16" fmla="*/ 776086 h 1161397"/>
              <a:gd name="connsiteX17" fmla="*/ 1131224 w 6884912"/>
              <a:gd name="connsiteY17" fmla="*/ 706160 h 1161397"/>
              <a:gd name="connsiteX18" fmla="*/ 1138051 w 6884912"/>
              <a:gd name="connsiteY18" fmla="*/ 702034 h 1161397"/>
              <a:gd name="connsiteX19" fmla="*/ 1158800 w 6884912"/>
              <a:gd name="connsiteY19" fmla="*/ 700004 h 1161397"/>
              <a:gd name="connsiteX20" fmla="*/ 1166947 w 6884912"/>
              <a:gd name="connsiteY20" fmla="*/ 700762 h 1161397"/>
              <a:gd name="connsiteX21" fmla="*/ 1178135 w 6884912"/>
              <a:gd name="connsiteY21" fmla="*/ 698631 h 1161397"/>
              <a:gd name="connsiteX22" fmla="*/ 1178301 w 6884912"/>
              <a:gd name="connsiteY22" fmla="*/ 698094 h 1161397"/>
              <a:gd name="connsiteX23" fmla="*/ 1188995 w 6884912"/>
              <a:gd name="connsiteY23" fmla="*/ 697048 h 1161397"/>
              <a:gd name="connsiteX24" fmla="*/ 1242716 w 6884912"/>
              <a:gd name="connsiteY24" fmla="*/ 698052 h 1161397"/>
              <a:gd name="connsiteX25" fmla="*/ 1299977 w 6884912"/>
              <a:gd name="connsiteY25" fmla="*/ 639196 h 1161397"/>
              <a:gd name="connsiteX26" fmla="*/ 1326190 w 6884912"/>
              <a:gd name="connsiteY26" fmla="*/ 625955 h 1161397"/>
              <a:gd name="connsiteX27" fmla="*/ 1339600 w 6884912"/>
              <a:gd name="connsiteY27" fmla="*/ 616295 h 1161397"/>
              <a:gd name="connsiteX28" fmla="*/ 1340054 w 6884912"/>
              <a:gd name="connsiteY28" fmla="*/ 614022 h 1161397"/>
              <a:gd name="connsiteX29" fmla="*/ 1391606 w 6884912"/>
              <a:gd name="connsiteY29" fmla="*/ 615229 h 1161397"/>
              <a:gd name="connsiteX30" fmla="*/ 1397565 w 6884912"/>
              <a:gd name="connsiteY30" fmla="*/ 611490 h 1161397"/>
              <a:gd name="connsiteX31" fmla="*/ 1432302 w 6884912"/>
              <a:gd name="connsiteY31" fmla="*/ 617267 h 1161397"/>
              <a:gd name="connsiteX32" fmla="*/ 1449644 w 6884912"/>
              <a:gd name="connsiteY32" fmla="*/ 617591 h 1161397"/>
              <a:gd name="connsiteX33" fmla="*/ 1455793 w 6884912"/>
              <a:gd name="connsiteY33" fmla="*/ 623174 h 1161397"/>
              <a:gd name="connsiteX34" fmla="*/ 1480758 w 6884912"/>
              <a:gd name="connsiteY34" fmla="*/ 620863 h 1161397"/>
              <a:gd name="connsiteX35" fmla="*/ 1483154 w 6884912"/>
              <a:gd name="connsiteY35" fmla="*/ 618527 h 1161397"/>
              <a:gd name="connsiteX36" fmla="*/ 1505495 w 6884912"/>
              <a:gd name="connsiteY36" fmla="*/ 624325 h 1161397"/>
              <a:gd name="connsiteX37" fmla="*/ 1526340 w 6884912"/>
              <a:gd name="connsiteY37" fmla="*/ 638496 h 1161397"/>
              <a:gd name="connsiteX38" fmla="*/ 1731986 w 6884912"/>
              <a:gd name="connsiteY38" fmla="*/ 589682 h 1161397"/>
              <a:gd name="connsiteX39" fmla="*/ 1927935 w 6884912"/>
              <a:gd name="connsiteY39" fmla="*/ 628540 h 1161397"/>
              <a:gd name="connsiteX40" fmla="*/ 2039075 w 6884912"/>
              <a:gd name="connsiteY40" fmla="*/ 599964 h 1161397"/>
              <a:gd name="connsiteX41" fmla="*/ 2066980 w 6884912"/>
              <a:gd name="connsiteY41" fmla="*/ 550413 h 1161397"/>
              <a:gd name="connsiteX42" fmla="*/ 2352236 w 6884912"/>
              <a:gd name="connsiteY42" fmla="*/ 519602 h 1161397"/>
              <a:gd name="connsiteX43" fmla="*/ 2420791 w 6884912"/>
              <a:gd name="connsiteY43" fmla="*/ 492826 h 1161397"/>
              <a:gd name="connsiteX44" fmla="*/ 2489932 w 6884912"/>
              <a:gd name="connsiteY44" fmla="*/ 507864 h 1161397"/>
              <a:gd name="connsiteX45" fmla="*/ 2512917 w 6884912"/>
              <a:gd name="connsiteY45" fmla="*/ 489127 h 1161397"/>
              <a:gd name="connsiteX46" fmla="*/ 2516783 w 6884912"/>
              <a:gd name="connsiteY46" fmla="*/ 485473 h 1161397"/>
              <a:gd name="connsiteX47" fmla="*/ 2534360 w 6884912"/>
              <a:gd name="connsiteY47" fmla="*/ 480064 h 1161397"/>
              <a:gd name="connsiteX48" fmla="*/ 2536691 w 6884912"/>
              <a:gd name="connsiteY48" fmla="*/ 467018 h 1161397"/>
              <a:gd name="connsiteX49" fmla="*/ 2561265 w 6884912"/>
              <a:gd name="connsiteY49" fmla="*/ 450623 h 1161397"/>
              <a:gd name="connsiteX50" fmla="*/ 2594349 w 6884912"/>
              <a:gd name="connsiteY50" fmla="*/ 443884 h 1161397"/>
              <a:gd name="connsiteX51" fmla="*/ 2754324 w 6884912"/>
              <a:gd name="connsiteY51" fmla="*/ 424766 h 1161397"/>
              <a:gd name="connsiteX52" fmla="*/ 2848470 w 6884912"/>
              <a:gd name="connsiteY52" fmla="*/ 405966 h 1161397"/>
              <a:gd name="connsiteX53" fmla="*/ 2881772 w 6884912"/>
              <a:gd name="connsiteY53" fmla="*/ 387260 h 1161397"/>
              <a:gd name="connsiteX54" fmla="*/ 2929932 w 6884912"/>
              <a:gd name="connsiteY54" fmla="*/ 368912 h 1161397"/>
              <a:gd name="connsiteX55" fmla="*/ 3013020 w 6884912"/>
              <a:gd name="connsiteY55" fmla="*/ 327578 h 1161397"/>
              <a:gd name="connsiteX56" fmla="*/ 3222191 w 6884912"/>
              <a:gd name="connsiteY56" fmla="*/ 307887 h 1161397"/>
              <a:gd name="connsiteX57" fmla="*/ 3227953 w 6884912"/>
              <a:gd name="connsiteY57" fmla="*/ 297650 h 1161397"/>
              <a:gd name="connsiteX58" fmla="*/ 3510042 w 6884912"/>
              <a:gd name="connsiteY58" fmla="*/ 311820 h 1161397"/>
              <a:gd name="connsiteX59" fmla="*/ 3626773 w 6884912"/>
              <a:gd name="connsiteY59" fmla="*/ 290452 h 1161397"/>
              <a:gd name="connsiteX60" fmla="*/ 3666217 w 6884912"/>
              <a:gd name="connsiteY60" fmla="*/ 273255 h 1161397"/>
              <a:gd name="connsiteX61" fmla="*/ 3732427 w 6884912"/>
              <a:gd name="connsiteY61" fmla="*/ 245039 h 1161397"/>
              <a:gd name="connsiteX62" fmla="*/ 3777022 w 6884912"/>
              <a:gd name="connsiteY62" fmla="*/ 200276 h 1161397"/>
              <a:gd name="connsiteX63" fmla="*/ 3791246 w 6884912"/>
              <a:gd name="connsiteY63" fmla="*/ 189996 h 1161397"/>
              <a:gd name="connsiteX64" fmla="*/ 3819864 w 6884912"/>
              <a:gd name="connsiteY64" fmla="*/ 194605 h 1161397"/>
              <a:gd name="connsiteX65" fmla="*/ 3830398 w 6884912"/>
              <a:gd name="connsiteY65" fmla="*/ 188383 h 1161397"/>
              <a:gd name="connsiteX66" fmla="*/ 3834360 w 6884912"/>
              <a:gd name="connsiteY66" fmla="*/ 188992 h 1161397"/>
              <a:gd name="connsiteX67" fmla="*/ 3843715 w 6884912"/>
              <a:gd name="connsiteY67" fmla="*/ 188752 h 1161397"/>
              <a:gd name="connsiteX68" fmla="*/ 3842609 w 6884912"/>
              <a:gd name="connsiteY68" fmla="*/ 197386 h 1161397"/>
              <a:gd name="connsiteX69" fmla="*/ 3853961 w 6884912"/>
              <a:gd name="connsiteY69" fmla="*/ 213380 h 1161397"/>
              <a:gd name="connsiteX70" fmla="*/ 3907640 w 6884912"/>
              <a:gd name="connsiteY70" fmla="*/ 207568 h 1161397"/>
              <a:gd name="connsiteX71" fmla="*/ 3910449 w 6884912"/>
              <a:gd name="connsiteY71" fmla="*/ 197808 h 1161397"/>
              <a:gd name="connsiteX72" fmla="*/ 3917197 w 6884912"/>
              <a:gd name="connsiteY72" fmla="*/ 196121 h 1161397"/>
              <a:gd name="connsiteX73" fmla="*/ 3922400 w 6884912"/>
              <a:gd name="connsiteY73" fmla="*/ 205056 h 1161397"/>
              <a:gd name="connsiteX74" fmla="*/ 4013061 w 6884912"/>
              <a:gd name="connsiteY74" fmla="*/ 224874 h 1161397"/>
              <a:gd name="connsiteX75" fmla="*/ 4220717 w 6884912"/>
              <a:gd name="connsiteY75" fmla="*/ 192946 h 1161397"/>
              <a:gd name="connsiteX76" fmla="*/ 4228802 w 6884912"/>
              <a:gd name="connsiteY76" fmla="*/ 201468 h 1161397"/>
              <a:gd name="connsiteX77" fmla="*/ 4289361 w 6884912"/>
              <a:gd name="connsiteY77" fmla="*/ 196642 h 1161397"/>
              <a:gd name="connsiteX78" fmla="*/ 4498913 w 6884912"/>
              <a:gd name="connsiteY78" fmla="*/ 118915 h 1161397"/>
              <a:gd name="connsiteX79" fmla="*/ 4617330 w 6884912"/>
              <a:gd name="connsiteY79" fmla="*/ 111163 h 1161397"/>
              <a:gd name="connsiteX80" fmla="*/ 4659778 w 6884912"/>
              <a:gd name="connsiteY80" fmla="*/ 118219 h 1161397"/>
              <a:gd name="connsiteX81" fmla="*/ 4730870 w 6884912"/>
              <a:gd name="connsiteY81" fmla="*/ 129432 h 1161397"/>
              <a:gd name="connsiteX82" fmla="*/ 4844073 w 6884912"/>
              <a:gd name="connsiteY82" fmla="*/ 161768 h 1161397"/>
              <a:gd name="connsiteX83" fmla="*/ 4856454 w 6884912"/>
              <a:gd name="connsiteY83" fmla="*/ 130488 h 1161397"/>
              <a:gd name="connsiteX84" fmla="*/ 4920038 w 6884912"/>
              <a:gd name="connsiteY84" fmla="*/ 140418 h 1161397"/>
              <a:gd name="connsiteX85" fmla="*/ 5016639 w 6884912"/>
              <a:gd name="connsiteY85" fmla="*/ 158905 h 1161397"/>
              <a:gd name="connsiteX86" fmla="*/ 5072009 w 6884912"/>
              <a:gd name="connsiteY86" fmla="*/ 161502 h 1161397"/>
              <a:gd name="connsiteX87" fmla="*/ 5223626 w 6884912"/>
              <a:gd name="connsiteY87" fmla="*/ 177356 h 1161397"/>
              <a:gd name="connsiteX88" fmla="*/ 5375773 w 6884912"/>
              <a:gd name="connsiteY88" fmla="*/ 199913 h 1161397"/>
              <a:gd name="connsiteX89" fmla="*/ 5467502 w 6884912"/>
              <a:gd name="connsiteY89" fmla="*/ 250963 h 1161397"/>
              <a:gd name="connsiteX90" fmla="*/ 5592395 w 6884912"/>
              <a:gd name="connsiteY90" fmla="*/ 265434 h 1161397"/>
              <a:gd name="connsiteX91" fmla="*/ 5613532 w 6884912"/>
              <a:gd name="connsiteY91" fmla="*/ 273379 h 1161397"/>
              <a:gd name="connsiteX92" fmla="*/ 5642173 w 6884912"/>
              <a:gd name="connsiteY92" fmla="*/ 266904 h 1161397"/>
              <a:gd name="connsiteX93" fmla="*/ 5756910 w 6884912"/>
              <a:gd name="connsiteY93" fmla="*/ 239211 h 1161397"/>
              <a:gd name="connsiteX94" fmla="*/ 5846667 w 6884912"/>
              <a:gd name="connsiteY94" fmla="*/ 201786 h 1161397"/>
              <a:gd name="connsiteX95" fmla="*/ 5960732 w 6884912"/>
              <a:gd name="connsiteY95" fmla="*/ 220708 h 1161397"/>
              <a:gd name="connsiteX96" fmla="*/ 6029542 w 6884912"/>
              <a:gd name="connsiteY96" fmla="*/ 210339 h 1161397"/>
              <a:gd name="connsiteX97" fmla="*/ 6141123 w 6884912"/>
              <a:gd name="connsiteY97" fmla="*/ 159923 h 1161397"/>
              <a:gd name="connsiteX98" fmla="*/ 6290640 w 6884912"/>
              <a:gd name="connsiteY98" fmla="*/ 167441 h 1161397"/>
              <a:gd name="connsiteX99" fmla="*/ 6322806 w 6884912"/>
              <a:gd name="connsiteY99" fmla="*/ 213293 h 1161397"/>
              <a:gd name="connsiteX100" fmla="*/ 6380420 w 6884912"/>
              <a:gd name="connsiteY100" fmla="*/ 173195 h 1161397"/>
              <a:gd name="connsiteX101" fmla="*/ 6507891 w 6884912"/>
              <a:gd name="connsiteY101" fmla="*/ 118474 h 1161397"/>
              <a:gd name="connsiteX102" fmla="*/ 6571807 w 6884912"/>
              <a:gd name="connsiteY102" fmla="*/ 98636 h 1161397"/>
              <a:gd name="connsiteX103" fmla="*/ 6671880 w 6884912"/>
              <a:gd name="connsiteY103" fmla="*/ 82931 h 1161397"/>
              <a:gd name="connsiteX104" fmla="*/ 6702266 w 6884912"/>
              <a:gd name="connsiteY104" fmla="*/ 75470 h 1161397"/>
              <a:gd name="connsiteX105" fmla="*/ 6845802 w 6884912"/>
              <a:gd name="connsiteY105" fmla="*/ 24496 h 1161397"/>
              <a:gd name="connsiteX106" fmla="*/ 6884912 w 6884912"/>
              <a:gd name="connsiteY106"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567875 w 6884912"/>
              <a:gd name="connsiteY7" fmla="*/ 1051976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454970 w 6884912"/>
              <a:gd name="connsiteY7" fmla="*/ 1023343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213420 w 6884912"/>
              <a:gd name="connsiteY6" fmla="*/ 1056868 h 1161397"/>
              <a:gd name="connsiteX7" fmla="*/ 454970 w 6884912"/>
              <a:gd name="connsiteY7" fmla="*/ 1023343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673197 w 6884912"/>
              <a:gd name="connsiteY9" fmla="*/ 1010060 h 1161397"/>
              <a:gd name="connsiteX10" fmla="*/ 723108 w 6884912"/>
              <a:gd name="connsiteY10" fmla="*/ 980081 h 1161397"/>
              <a:gd name="connsiteX11" fmla="*/ 797699 w 6884912"/>
              <a:gd name="connsiteY11" fmla="*/ 931362 h 1161397"/>
              <a:gd name="connsiteX12" fmla="*/ 843359 w 6884912"/>
              <a:gd name="connsiteY12" fmla="*/ 910894 h 1161397"/>
              <a:gd name="connsiteX13" fmla="*/ 965215 w 6884912"/>
              <a:gd name="connsiteY13" fmla="*/ 846701 h 1161397"/>
              <a:gd name="connsiteX14" fmla="*/ 1085080 w 6884912"/>
              <a:gd name="connsiteY14" fmla="*/ 776086 h 1161397"/>
              <a:gd name="connsiteX15" fmla="*/ 1131224 w 6884912"/>
              <a:gd name="connsiteY15" fmla="*/ 706160 h 1161397"/>
              <a:gd name="connsiteX16" fmla="*/ 1138051 w 6884912"/>
              <a:gd name="connsiteY16" fmla="*/ 702034 h 1161397"/>
              <a:gd name="connsiteX17" fmla="*/ 1158800 w 6884912"/>
              <a:gd name="connsiteY17" fmla="*/ 700004 h 1161397"/>
              <a:gd name="connsiteX18" fmla="*/ 1166947 w 6884912"/>
              <a:gd name="connsiteY18" fmla="*/ 700762 h 1161397"/>
              <a:gd name="connsiteX19" fmla="*/ 1178135 w 6884912"/>
              <a:gd name="connsiteY19" fmla="*/ 698631 h 1161397"/>
              <a:gd name="connsiteX20" fmla="*/ 1178301 w 6884912"/>
              <a:gd name="connsiteY20" fmla="*/ 698094 h 1161397"/>
              <a:gd name="connsiteX21" fmla="*/ 1188995 w 6884912"/>
              <a:gd name="connsiteY21" fmla="*/ 697048 h 1161397"/>
              <a:gd name="connsiteX22" fmla="*/ 1242716 w 6884912"/>
              <a:gd name="connsiteY22" fmla="*/ 698052 h 1161397"/>
              <a:gd name="connsiteX23" fmla="*/ 1299977 w 6884912"/>
              <a:gd name="connsiteY23" fmla="*/ 639196 h 1161397"/>
              <a:gd name="connsiteX24" fmla="*/ 1326190 w 6884912"/>
              <a:gd name="connsiteY24" fmla="*/ 625955 h 1161397"/>
              <a:gd name="connsiteX25" fmla="*/ 1339600 w 6884912"/>
              <a:gd name="connsiteY25" fmla="*/ 616295 h 1161397"/>
              <a:gd name="connsiteX26" fmla="*/ 1340054 w 6884912"/>
              <a:gd name="connsiteY26" fmla="*/ 614022 h 1161397"/>
              <a:gd name="connsiteX27" fmla="*/ 1391606 w 6884912"/>
              <a:gd name="connsiteY27" fmla="*/ 615229 h 1161397"/>
              <a:gd name="connsiteX28" fmla="*/ 1397565 w 6884912"/>
              <a:gd name="connsiteY28" fmla="*/ 611490 h 1161397"/>
              <a:gd name="connsiteX29" fmla="*/ 1432302 w 6884912"/>
              <a:gd name="connsiteY29" fmla="*/ 617267 h 1161397"/>
              <a:gd name="connsiteX30" fmla="*/ 1449644 w 6884912"/>
              <a:gd name="connsiteY30" fmla="*/ 617591 h 1161397"/>
              <a:gd name="connsiteX31" fmla="*/ 1455793 w 6884912"/>
              <a:gd name="connsiteY31" fmla="*/ 623174 h 1161397"/>
              <a:gd name="connsiteX32" fmla="*/ 1480758 w 6884912"/>
              <a:gd name="connsiteY32" fmla="*/ 620863 h 1161397"/>
              <a:gd name="connsiteX33" fmla="*/ 1483154 w 6884912"/>
              <a:gd name="connsiteY33" fmla="*/ 618527 h 1161397"/>
              <a:gd name="connsiteX34" fmla="*/ 1505495 w 6884912"/>
              <a:gd name="connsiteY34" fmla="*/ 624325 h 1161397"/>
              <a:gd name="connsiteX35" fmla="*/ 1526340 w 6884912"/>
              <a:gd name="connsiteY35" fmla="*/ 638496 h 1161397"/>
              <a:gd name="connsiteX36" fmla="*/ 1731986 w 6884912"/>
              <a:gd name="connsiteY36" fmla="*/ 589682 h 1161397"/>
              <a:gd name="connsiteX37" fmla="*/ 1927935 w 6884912"/>
              <a:gd name="connsiteY37" fmla="*/ 628540 h 1161397"/>
              <a:gd name="connsiteX38" fmla="*/ 2039075 w 6884912"/>
              <a:gd name="connsiteY38" fmla="*/ 599964 h 1161397"/>
              <a:gd name="connsiteX39" fmla="*/ 2066980 w 6884912"/>
              <a:gd name="connsiteY39" fmla="*/ 550413 h 1161397"/>
              <a:gd name="connsiteX40" fmla="*/ 2352236 w 6884912"/>
              <a:gd name="connsiteY40" fmla="*/ 519602 h 1161397"/>
              <a:gd name="connsiteX41" fmla="*/ 2420791 w 6884912"/>
              <a:gd name="connsiteY41" fmla="*/ 492826 h 1161397"/>
              <a:gd name="connsiteX42" fmla="*/ 2489932 w 6884912"/>
              <a:gd name="connsiteY42" fmla="*/ 507864 h 1161397"/>
              <a:gd name="connsiteX43" fmla="*/ 2512917 w 6884912"/>
              <a:gd name="connsiteY43" fmla="*/ 489127 h 1161397"/>
              <a:gd name="connsiteX44" fmla="*/ 2516783 w 6884912"/>
              <a:gd name="connsiteY44" fmla="*/ 485473 h 1161397"/>
              <a:gd name="connsiteX45" fmla="*/ 2534360 w 6884912"/>
              <a:gd name="connsiteY45" fmla="*/ 480064 h 1161397"/>
              <a:gd name="connsiteX46" fmla="*/ 2536691 w 6884912"/>
              <a:gd name="connsiteY46" fmla="*/ 467018 h 1161397"/>
              <a:gd name="connsiteX47" fmla="*/ 2561265 w 6884912"/>
              <a:gd name="connsiteY47" fmla="*/ 450623 h 1161397"/>
              <a:gd name="connsiteX48" fmla="*/ 2594349 w 6884912"/>
              <a:gd name="connsiteY48" fmla="*/ 443884 h 1161397"/>
              <a:gd name="connsiteX49" fmla="*/ 2754324 w 6884912"/>
              <a:gd name="connsiteY49" fmla="*/ 424766 h 1161397"/>
              <a:gd name="connsiteX50" fmla="*/ 2848470 w 6884912"/>
              <a:gd name="connsiteY50" fmla="*/ 405966 h 1161397"/>
              <a:gd name="connsiteX51" fmla="*/ 2881772 w 6884912"/>
              <a:gd name="connsiteY51" fmla="*/ 387260 h 1161397"/>
              <a:gd name="connsiteX52" fmla="*/ 2929932 w 6884912"/>
              <a:gd name="connsiteY52" fmla="*/ 368912 h 1161397"/>
              <a:gd name="connsiteX53" fmla="*/ 3013020 w 6884912"/>
              <a:gd name="connsiteY53" fmla="*/ 327578 h 1161397"/>
              <a:gd name="connsiteX54" fmla="*/ 3222191 w 6884912"/>
              <a:gd name="connsiteY54" fmla="*/ 307887 h 1161397"/>
              <a:gd name="connsiteX55" fmla="*/ 3227953 w 6884912"/>
              <a:gd name="connsiteY55" fmla="*/ 297650 h 1161397"/>
              <a:gd name="connsiteX56" fmla="*/ 3510042 w 6884912"/>
              <a:gd name="connsiteY56" fmla="*/ 311820 h 1161397"/>
              <a:gd name="connsiteX57" fmla="*/ 3626773 w 6884912"/>
              <a:gd name="connsiteY57" fmla="*/ 290452 h 1161397"/>
              <a:gd name="connsiteX58" fmla="*/ 3666217 w 6884912"/>
              <a:gd name="connsiteY58" fmla="*/ 273255 h 1161397"/>
              <a:gd name="connsiteX59" fmla="*/ 3732427 w 6884912"/>
              <a:gd name="connsiteY59" fmla="*/ 245039 h 1161397"/>
              <a:gd name="connsiteX60" fmla="*/ 3777022 w 6884912"/>
              <a:gd name="connsiteY60" fmla="*/ 200276 h 1161397"/>
              <a:gd name="connsiteX61" fmla="*/ 3791246 w 6884912"/>
              <a:gd name="connsiteY61" fmla="*/ 189996 h 1161397"/>
              <a:gd name="connsiteX62" fmla="*/ 3819864 w 6884912"/>
              <a:gd name="connsiteY62" fmla="*/ 194605 h 1161397"/>
              <a:gd name="connsiteX63" fmla="*/ 3830398 w 6884912"/>
              <a:gd name="connsiteY63" fmla="*/ 188383 h 1161397"/>
              <a:gd name="connsiteX64" fmla="*/ 3834360 w 6884912"/>
              <a:gd name="connsiteY64" fmla="*/ 188992 h 1161397"/>
              <a:gd name="connsiteX65" fmla="*/ 3843715 w 6884912"/>
              <a:gd name="connsiteY65" fmla="*/ 188752 h 1161397"/>
              <a:gd name="connsiteX66" fmla="*/ 3842609 w 6884912"/>
              <a:gd name="connsiteY66" fmla="*/ 197386 h 1161397"/>
              <a:gd name="connsiteX67" fmla="*/ 3853961 w 6884912"/>
              <a:gd name="connsiteY67" fmla="*/ 213380 h 1161397"/>
              <a:gd name="connsiteX68" fmla="*/ 3907640 w 6884912"/>
              <a:gd name="connsiteY68" fmla="*/ 207568 h 1161397"/>
              <a:gd name="connsiteX69" fmla="*/ 3910449 w 6884912"/>
              <a:gd name="connsiteY69" fmla="*/ 197808 h 1161397"/>
              <a:gd name="connsiteX70" fmla="*/ 3917197 w 6884912"/>
              <a:gd name="connsiteY70" fmla="*/ 196121 h 1161397"/>
              <a:gd name="connsiteX71" fmla="*/ 3922400 w 6884912"/>
              <a:gd name="connsiteY71" fmla="*/ 205056 h 1161397"/>
              <a:gd name="connsiteX72" fmla="*/ 4013061 w 6884912"/>
              <a:gd name="connsiteY72" fmla="*/ 224874 h 1161397"/>
              <a:gd name="connsiteX73" fmla="*/ 4220717 w 6884912"/>
              <a:gd name="connsiteY73" fmla="*/ 192946 h 1161397"/>
              <a:gd name="connsiteX74" fmla="*/ 4228802 w 6884912"/>
              <a:gd name="connsiteY74" fmla="*/ 201468 h 1161397"/>
              <a:gd name="connsiteX75" fmla="*/ 4289361 w 6884912"/>
              <a:gd name="connsiteY75" fmla="*/ 196642 h 1161397"/>
              <a:gd name="connsiteX76" fmla="*/ 4498913 w 6884912"/>
              <a:gd name="connsiteY76" fmla="*/ 118915 h 1161397"/>
              <a:gd name="connsiteX77" fmla="*/ 4617330 w 6884912"/>
              <a:gd name="connsiteY77" fmla="*/ 111163 h 1161397"/>
              <a:gd name="connsiteX78" fmla="*/ 4659778 w 6884912"/>
              <a:gd name="connsiteY78" fmla="*/ 118219 h 1161397"/>
              <a:gd name="connsiteX79" fmla="*/ 4730870 w 6884912"/>
              <a:gd name="connsiteY79" fmla="*/ 129432 h 1161397"/>
              <a:gd name="connsiteX80" fmla="*/ 4844073 w 6884912"/>
              <a:gd name="connsiteY80" fmla="*/ 161768 h 1161397"/>
              <a:gd name="connsiteX81" fmla="*/ 4856454 w 6884912"/>
              <a:gd name="connsiteY81" fmla="*/ 130488 h 1161397"/>
              <a:gd name="connsiteX82" fmla="*/ 4920038 w 6884912"/>
              <a:gd name="connsiteY82" fmla="*/ 140418 h 1161397"/>
              <a:gd name="connsiteX83" fmla="*/ 5016639 w 6884912"/>
              <a:gd name="connsiteY83" fmla="*/ 158905 h 1161397"/>
              <a:gd name="connsiteX84" fmla="*/ 5072009 w 6884912"/>
              <a:gd name="connsiteY84" fmla="*/ 161502 h 1161397"/>
              <a:gd name="connsiteX85" fmla="*/ 5223626 w 6884912"/>
              <a:gd name="connsiteY85" fmla="*/ 177356 h 1161397"/>
              <a:gd name="connsiteX86" fmla="*/ 5375773 w 6884912"/>
              <a:gd name="connsiteY86" fmla="*/ 199913 h 1161397"/>
              <a:gd name="connsiteX87" fmla="*/ 5467502 w 6884912"/>
              <a:gd name="connsiteY87" fmla="*/ 250963 h 1161397"/>
              <a:gd name="connsiteX88" fmla="*/ 5592395 w 6884912"/>
              <a:gd name="connsiteY88" fmla="*/ 265434 h 1161397"/>
              <a:gd name="connsiteX89" fmla="*/ 5613532 w 6884912"/>
              <a:gd name="connsiteY89" fmla="*/ 273379 h 1161397"/>
              <a:gd name="connsiteX90" fmla="*/ 5642173 w 6884912"/>
              <a:gd name="connsiteY90" fmla="*/ 266904 h 1161397"/>
              <a:gd name="connsiteX91" fmla="*/ 5756910 w 6884912"/>
              <a:gd name="connsiteY91" fmla="*/ 239211 h 1161397"/>
              <a:gd name="connsiteX92" fmla="*/ 5846667 w 6884912"/>
              <a:gd name="connsiteY92" fmla="*/ 201786 h 1161397"/>
              <a:gd name="connsiteX93" fmla="*/ 5960732 w 6884912"/>
              <a:gd name="connsiteY93" fmla="*/ 220708 h 1161397"/>
              <a:gd name="connsiteX94" fmla="*/ 6029542 w 6884912"/>
              <a:gd name="connsiteY94" fmla="*/ 210339 h 1161397"/>
              <a:gd name="connsiteX95" fmla="*/ 6141123 w 6884912"/>
              <a:gd name="connsiteY95" fmla="*/ 159923 h 1161397"/>
              <a:gd name="connsiteX96" fmla="*/ 6290640 w 6884912"/>
              <a:gd name="connsiteY96" fmla="*/ 167441 h 1161397"/>
              <a:gd name="connsiteX97" fmla="*/ 6322806 w 6884912"/>
              <a:gd name="connsiteY97" fmla="*/ 213293 h 1161397"/>
              <a:gd name="connsiteX98" fmla="*/ 6380420 w 6884912"/>
              <a:gd name="connsiteY98" fmla="*/ 173195 h 1161397"/>
              <a:gd name="connsiteX99" fmla="*/ 6507891 w 6884912"/>
              <a:gd name="connsiteY99" fmla="*/ 118474 h 1161397"/>
              <a:gd name="connsiteX100" fmla="*/ 6571807 w 6884912"/>
              <a:gd name="connsiteY100" fmla="*/ 98636 h 1161397"/>
              <a:gd name="connsiteX101" fmla="*/ 6671880 w 6884912"/>
              <a:gd name="connsiteY101" fmla="*/ 82931 h 1161397"/>
              <a:gd name="connsiteX102" fmla="*/ 6702266 w 6884912"/>
              <a:gd name="connsiteY102" fmla="*/ 75470 h 1161397"/>
              <a:gd name="connsiteX103" fmla="*/ 6845802 w 6884912"/>
              <a:gd name="connsiteY103" fmla="*/ 24496 h 1161397"/>
              <a:gd name="connsiteX104" fmla="*/ 6884912 w 6884912"/>
              <a:gd name="connsiteY104"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673197 w 6884912"/>
              <a:gd name="connsiteY9" fmla="*/ 1010060 h 1161397"/>
              <a:gd name="connsiteX10" fmla="*/ 723108 w 6884912"/>
              <a:gd name="connsiteY10" fmla="*/ 980081 h 1161397"/>
              <a:gd name="connsiteX11" fmla="*/ 797699 w 6884912"/>
              <a:gd name="connsiteY11" fmla="*/ 931362 h 1161397"/>
              <a:gd name="connsiteX12" fmla="*/ 843359 w 6884912"/>
              <a:gd name="connsiteY12" fmla="*/ 910894 h 1161397"/>
              <a:gd name="connsiteX13" fmla="*/ 965215 w 6884912"/>
              <a:gd name="connsiteY13" fmla="*/ 846701 h 1161397"/>
              <a:gd name="connsiteX14" fmla="*/ 1085080 w 6884912"/>
              <a:gd name="connsiteY14" fmla="*/ 776086 h 1161397"/>
              <a:gd name="connsiteX15" fmla="*/ 1131224 w 6884912"/>
              <a:gd name="connsiteY15" fmla="*/ 706160 h 1161397"/>
              <a:gd name="connsiteX16" fmla="*/ 1138051 w 6884912"/>
              <a:gd name="connsiteY16" fmla="*/ 702034 h 1161397"/>
              <a:gd name="connsiteX17" fmla="*/ 1158800 w 6884912"/>
              <a:gd name="connsiteY17" fmla="*/ 700004 h 1161397"/>
              <a:gd name="connsiteX18" fmla="*/ 1166947 w 6884912"/>
              <a:gd name="connsiteY18" fmla="*/ 700762 h 1161397"/>
              <a:gd name="connsiteX19" fmla="*/ 1178135 w 6884912"/>
              <a:gd name="connsiteY19" fmla="*/ 698631 h 1161397"/>
              <a:gd name="connsiteX20" fmla="*/ 1178301 w 6884912"/>
              <a:gd name="connsiteY20" fmla="*/ 698094 h 1161397"/>
              <a:gd name="connsiteX21" fmla="*/ 1188995 w 6884912"/>
              <a:gd name="connsiteY21" fmla="*/ 697048 h 1161397"/>
              <a:gd name="connsiteX22" fmla="*/ 1242716 w 6884912"/>
              <a:gd name="connsiteY22" fmla="*/ 698052 h 1161397"/>
              <a:gd name="connsiteX23" fmla="*/ 1299977 w 6884912"/>
              <a:gd name="connsiteY23" fmla="*/ 639196 h 1161397"/>
              <a:gd name="connsiteX24" fmla="*/ 1326190 w 6884912"/>
              <a:gd name="connsiteY24" fmla="*/ 625955 h 1161397"/>
              <a:gd name="connsiteX25" fmla="*/ 1339600 w 6884912"/>
              <a:gd name="connsiteY25" fmla="*/ 616295 h 1161397"/>
              <a:gd name="connsiteX26" fmla="*/ 1340054 w 6884912"/>
              <a:gd name="connsiteY26" fmla="*/ 614022 h 1161397"/>
              <a:gd name="connsiteX27" fmla="*/ 1391606 w 6884912"/>
              <a:gd name="connsiteY27" fmla="*/ 615229 h 1161397"/>
              <a:gd name="connsiteX28" fmla="*/ 1397565 w 6884912"/>
              <a:gd name="connsiteY28" fmla="*/ 611490 h 1161397"/>
              <a:gd name="connsiteX29" fmla="*/ 1432302 w 6884912"/>
              <a:gd name="connsiteY29" fmla="*/ 617267 h 1161397"/>
              <a:gd name="connsiteX30" fmla="*/ 1449644 w 6884912"/>
              <a:gd name="connsiteY30" fmla="*/ 617591 h 1161397"/>
              <a:gd name="connsiteX31" fmla="*/ 1455793 w 6884912"/>
              <a:gd name="connsiteY31" fmla="*/ 623174 h 1161397"/>
              <a:gd name="connsiteX32" fmla="*/ 1480758 w 6884912"/>
              <a:gd name="connsiteY32" fmla="*/ 620863 h 1161397"/>
              <a:gd name="connsiteX33" fmla="*/ 1483154 w 6884912"/>
              <a:gd name="connsiteY33" fmla="*/ 618527 h 1161397"/>
              <a:gd name="connsiteX34" fmla="*/ 1505495 w 6884912"/>
              <a:gd name="connsiteY34" fmla="*/ 624325 h 1161397"/>
              <a:gd name="connsiteX35" fmla="*/ 1526340 w 6884912"/>
              <a:gd name="connsiteY35" fmla="*/ 638496 h 1161397"/>
              <a:gd name="connsiteX36" fmla="*/ 1731986 w 6884912"/>
              <a:gd name="connsiteY36" fmla="*/ 589682 h 1161397"/>
              <a:gd name="connsiteX37" fmla="*/ 1927935 w 6884912"/>
              <a:gd name="connsiteY37" fmla="*/ 628540 h 1161397"/>
              <a:gd name="connsiteX38" fmla="*/ 2039075 w 6884912"/>
              <a:gd name="connsiteY38" fmla="*/ 599964 h 1161397"/>
              <a:gd name="connsiteX39" fmla="*/ 2066980 w 6884912"/>
              <a:gd name="connsiteY39" fmla="*/ 550413 h 1161397"/>
              <a:gd name="connsiteX40" fmla="*/ 2352236 w 6884912"/>
              <a:gd name="connsiteY40" fmla="*/ 519602 h 1161397"/>
              <a:gd name="connsiteX41" fmla="*/ 2420791 w 6884912"/>
              <a:gd name="connsiteY41" fmla="*/ 492826 h 1161397"/>
              <a:gd name="connsiteX42" fmla="*/ 2489932 w 6884912"/>
              <a:gd name="connsiteY42" fmla="*/ 507864 h 1161397"/>
              <a:gd name="connsiteX43" fmla="*/ 2512917 w 6884912"/>
              <a:gd name="connsiteY43" fmla="*/ 489127 h 1161397"/>
              <a:gd name="connsiteX44" fmla="*/ 2516783 w 6884912"/>
              <a:gd name="connsiteY44" fmla="*/ 485473 h 1161397"/>
              <a:gd name="connsiteX45" fmla="*/ 2534360 w 6884912"/>
              <a:gd name="connsiteY45" fmla="*/ 480064 h 1161397"/>
              <a:gd name="connsiteX46" fmla="*/ 2536691 w 6884912"/>
              <a:gd name="connsiteY46" fmla="*/ 467018 h 1161397"/>
              <a:gd name="connsiteX47" fmla="*/ 2561265 w 6884912"/>
              <a:gd name="connsiteY47" fmla="*/ 450623 h 1161397"/>
              <a:gd name="connsiteX48" fmla="*/ 2594349 w 6884912"/>
              <a:gd name="connsiteY48" fmla="*/ 443884 h 1161397"/>
              <a:gd name="connsiteX49" fmla="*/ 2754324 w 6884912"/>
              <a:gd name="connsiteY49" fmla="*/ 424766 h 1161397"/>
              <a:gd name="connsiteX50" fmla="*/ 2848470 w 6884912"/>
              <a:gd name="connsiteY50" fmla="*/ 405966 h 1161397"/>
              <a:gd name="connsiteX51" fmla="*/ 2881772 w 6884912"/>
              <a:gd name="connsiteY51" fmla="*/ 387260 h 1161397"/>
              <a:gd name="connsiteX52" fmla="*/ 2929932 w 6884912"/>
              <a:gd name="connsiteY52" fmla="*/ 368912 h 1161397"/>
              <a:gd name="connsiteX53" fmla="*/ 3013020 w 6884912"/>
              <a:gd name="connsiteY53" fmla="*/ 327578 h 1161397"/>
              <a:gd name="connsiteX54" fmla="*/ 3222191 w 6884912"/>
              <a:gd name="connsiteY54" fmla="*/ 307887 h 1161397"/>
              <a:gd name="connsiteX55" fmla="*/ 3227953 w 6884912"/>
              <a:gd name="connsiteY55" fmla="*/ 297650 h 1161397"/>
              <a:gd name="connsiteX56" fmla="*/ 3510042 w 6884912"/>
              <a:gd name="connsiteY56" fmla="*/ 311820 h 1161397"/>
              <a:gd name="connsiteX57" fmla="*/ 3626773 w 6884912"/>
              <a:gd name="connsiteY57" fmla="*/ 290452 h 1161397"/>
              <a:gd name="connsiteX58" fmla="*/ 3666217 w 6884912"/>
              <a:gd name="connsiteY58" fmla="*/ 273255 h 1161397"/>
              <a:gd name="connsiteX59" fmla="*/ 3732427 w 6884912"/>
              <a:gd name="connsiteY59" fmla="*/ 245039 h 1161397"/>
              <a:gd name="connsiteX60" fmla="*/ 3777022 w 6884912"/>
              <a:gd name="connsiteY60" fmla="*/ 200276 h 1161397"/>
              <a:gd name="connsiteX61" fmla="*/ 3791246 w 6884912"/>
              <a:gd name="connsiteY61" fmla="*/ 189996 h 1161397"/>
              <a:gd name="connsiteX62" fmla="*/ 3819864 w 6884912"/>
              <a:gd name="connsiteY62" fmla="*/ 194605 h 1161397"/>
              <a:gd name="connsiteX63" fmla="*/ 3830398 w 6884912"/>
              <a:gd name="connsiteY63" fmla="*/ 188383 h 1161397"/>
              <a:gd name="connsiteX64" fmla="*/ 3834360 w 6884912"/>
              <a:gd name="connsiteY64" fmla="*/ 188992 h 1161397"/>
              <a:gd name="connsiteX65" fmla="*/ 3843715 w 6884912"/>
              <a:gd name="connsiteY65" fmla="*/ 188752 h 1161397"/>
              <a:gd name="connsiteX66" fmla="*/ 3842609 w 6884912"/>
              <a:gd name="connsiteY66" fmla="*/ 197386 h 1161397"/>
              <a:gd name="connsiteX67" fmla="*/ 3853961 w 6884912"/>
              <a:gd name="connsiteY67" fmla="*/ 213380 h 1161397"/>
              <a:gd name="connsiteX68" fmla="*/ 3907640 w 6884912"/>
              <a:gd name="connsiteY68" fmla="*/ 207568 h 1161397"/>
              <a:gd name="connsiteX69" fmla="*/ 3910449 w 6884912"/>
              <a:gd name="connsiteY69" fmla="*/ 197808 h 1161397"/>
              <a:gd name="connsiteX70" fmla="*/ 3917197 w 6884912"/>
              <a:gd name="connsiteY70" fmla="*/ 196121 h 1161397"/>
              <a:gd name="connsiteX71" fmla="*/ 3922400 w 6884912"/>
              <a:gd name="connsiteY71" fmla="*/ 205056 h 1161397"/>
              <a:gd name="connsiteX72" fmla="*/ 4013061 w 6884912"/>
              <a:gd name="connsiteY72" fmla="*/ 224874 h 1161397"/>
              <a:gd name="connsiteX73" fmla="*/ 4220717 w 6884912"/>
              <a:gd name="connsiteY73" fmla="*/ 192946 h 1161397"/>
              <a:gd name="connsiteX74" fmla="*/ 4228802 w 6884912"/>
              <a:gd name="connsiteY74" fmla="*/ 201468 h 1161397"/>
              <a:gd name="connsiteX75" fmla="*/ 4289361 w 6884912"/>
              <a:gd name="connsiteY75" fmla="*/ 196642 h 1161397"/>
              <a:gd name="connsiteX76" fmla="*/ 4498913 w 6884912"/>
              <a:gd name="connsiteY76" fmla="*/ 118915 h 1161397"/>
              <a:gd name="connsiteX77" fmla="*/ 4617330 w 6884912"/>
              <a:gd name="connsiteY77" fmla="*/ 111163 h 1161397"/>
              <a:gd name="connsiteX78" fmla="*/ 4659778 w 6884912"/>
              <a:gd name="connsiteY78" fmla="*/ 118219 h 1161397"/>
              <a:gd name="connsiteX79" fmla="*/ 4730870 w 6884912"/>
              <a:gd name="connsiteY79" fmla="*/ 129432 h 1161397"/>
              <a:gd name="connsiteX80" fmla="*/ 4844073 w 6884912"/>
              <a:gd name="connsiteY80" fmla="*/ 161768 h 1161397"/>
              <a:gd name="connsiteX81" fmla="*/ 4856454 w 6884912"/>
              <a:gd name="connsiteY81" fmla="*/ 130488 h 1161397"/>
              <a:gd name="connsiteX82" fmla="*/ 4920038 w 6884912"/>
              <a:gd name="connsiteY82" fmla="*/ 140418 h 1161397"/>
              <a:gd name="connsiteX83" fmla="*/ 5016639 w 6884912"/>
              <a:gd name="connsiteY83" fmla="*/ 158905 h 1161397"/>
              <a:gd name="connsiteX84" fmla="*/ 5072009 w 6884912"/>
              <a:gd name="connsiteY84" fmla="*/ 161502 h 1161397"/>
              <a:gd name="connsiteX85" fmla="*/ 5223626 w 6884912"/>
              <a:gd name="connsiteY85" fmla="*/ 177356 h 1161397"/>
              <a:gd name="connsiteX86" fmla="*/ 5375773 w 6884912"/>
              <a:gd name="connsiteY86" fmla="*/ 199913 h 1161397"/>
              <a:gd name="connsiteX87" fmla="*/ 5467502 w 6884912"/>
              <a:gd name="connsiteY87" fmla="*/ 250963 h 1161397"/>
              <a:gd name="connsiteX88" fmla="*/ 5592395 w 6884912"/>
              <a:gd name="connsiteY88" fmla="*/ 265434 h 1161397"/>
              <a:gd name="connsiteX89" fmla="*/ 5613532 w 6884912"/>
              <a:gd name="connsiteY89" fmla="*/ 273379 h 1161397"/>
              <a:gd name="connsiteX90" fmla="*/ 5642173 w 6884912"/>
              <a:gd name="connsiteY90" fmla="*/ 266904 h 1161397"/>
              <a:gd name="connsiteX91" fmla="*/ 5756910 w 6884912"/>
              <a:gd name="connsiteY91" fmla="*/ 239211 h 1161397"/>
              <a:gd name="connsiteX92" fmla="*/ 5846667 w 6884912"/>
              <a:gd name="connsiteY92" fmla="*/ 201786 h 1161397"/>
              <a:gd name="connsiteX93" fmla="*/ 5960732 w 6884912"/>
              <a:gd name="connsiteY93" fmla="*/ 220708 h 1161397"/>
              <a:gd name="connsiteX94" fmla="*/ 6029542 w 6884912"/>
              <a:gd name="connsiteY94" fmla="*/ 210339 h 1161397"/>
              <a:gd name="connsiteX95" fmla="*/ 6141123 w 6884912"/>
              <a:gd name="connsiteY95" fmla="*/ 159923 h 1161397"/>
              <a:gd name="connsiteX96" fmla="*/ 6290640 w 6884912"/>
              <a:gd name="connsiteY96" fmla="*/ 167441 h 1161397"/>
              <a:gd name="connsiteX97" fmla="*/ 6322806 w 6884912"/>
              <a:gd name="connsiteY97" fmla="*/ 213293 h 1161397"/>
              <a:gd name="connsiteX98" fmla="*/ 6380420 w 6884912"/>
              <a:gd name="connsiteY98" fmla="*/ 173195 h 1161397"/>
              <a:gd name="connsiteX99" fmla="*/ 6507891 w 6884912"/>
              <a:gd name="connsiteY99" fmla="*/ 118474 h 1161397"/>
              <a:gd name="connsiteX100" fmla="*/ 6571807 w 6884912"/>
              <a:gd name="connsiteY100" fmla="*/ 98636 h 1161397"/>
              <a:gd name="connsiteX101" fmla="*/ 6671880 w 6884912"/>
              <a:gd name="connsiteY101" fmla="*/ 82931 h 1161397"/>
              <a:gd name="connsiteX102" fmla="*/ 6702266 w 6884912"/>
              <a:gd name="connsiteY102" fmla="*/ 75470 h 1161397"/>
              <a:gd name="connsiteX103" fmla="*/ 6845802 w 6884912"/>
              <a:gd name="connsiteY103" fmla="*/ 24496 h 1161397"/>
              <a:gd name="connsiteX104" fmla="*/ 6884912 w 6884912"/>
              <a:gd name="connsiteY104"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723108 w 6884912"/>
              <a:gd name="connsiteY9" fmla="*/ 980081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80081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242716 w 6884912"/>
              <a:gd name="connsiteY20" fmla="*/ 698052 h 1161397"/>
              <a:gd name="connsiteX21" fmla="*/ 1299977 w 6884912"/>
              <a:gd name="connsiteY21" fmla="*/ 639196 h 1161397"/>
              <a:gd name="connsiteX22" fmla="*/ 1326190 w 6884912"/>
              <a:gd name="connsiteY22" fmla="*/ 625955 h 1161397"/>
              <a:gd name="connsiteX23" fmla="*/ 1339600 w 6884912"/>
              <a:gd name="connsiteY23" fmla="*/ 616295 h 1161397"/>
              <a:gd name="connsiteX24" fmla="*/ 1340054 w 6884912"/>
              <a:gd name="connsiteY24" fmla="*/ 614022 h 1161397"/>
              <a:gd name="connsiteX25" fmla="*/ 1391606 w 6884912"/>
              <a:gd name="connsiteY25" fmla="*/ 615229 h 1161397"/>
              <a:gd name="connsiteX26" fmla="*/ 1397565 w 6884912"/>
              <a:gd name="connsiteY26" fmla="*/ 611490 h 1161397"/>
              <a:gd name="connsiteX27" fmla="*/ 1432302 w 6884912"/>
              <a:gd name="connsiteY27" fmla="*/ 617267 h 1161397"/>
              <a:gd name="connsiteX28" fmla="*/ 1449644 w 6884912"/>
              <a:gd name="connsiteY28" fmla="*/ 617591 h 1161397"/>
              <a:gd name="connsiteX29" fmla="*/ 1455793 w 6884912"/>
              <a:gd name="connsiteY29" fmla="*/ 623174 h 1161397"/>
              <a:gd name="connsiteX30" fmla="*/ 1480758 w 6884912"/>
              <a:gd name="connsiteY30" fmla="*/ 620863 h 1161397"/>
              <a:gd name="connsiteX31" fmla="*/ 1483154 w 6884912"/>
              <a:gd name="connsiteY31" fmla="*/ 618527 h 1161397"/>
              <a:gd name="connsiteX32" fmla="*/ 1505495 w 6884912"/>
              <a:gd name="connsiteY32" fmla="*/ 624325 h 1161397"/>
              <a:gd name="connsiteX33" fmla="*/ 1526340 w 6884912"/>
              <a:gd name="connsiteY33" fmla="*/ 638496 h 1161397"/>
              <a:gd name="connsiteX34" fmla="*/ 1731986 w 6884912"/>
              <a:gd name="connsiteY34" fmla="*/ 589682 h 1161397"/>
              <a:gd name="connsiteX35" fmla="*/ 1927935 w 6884912"/>
              <a:gd name="connsiteY35" fmla="*/ 628540 h 1161397"/>
              <a:gd name="connsiteX36" fmla="*/ 2039075 w 6884912"/>
              <a:gd name="connsiteY36" fmla="*/ 599964 h 1161397"/>
              <a:gd name="connsiteX37" fmla="*/ 2066980 w 6884912"/>
              <a:gd name="connsiteY37" fmla="*/ 550413 h 1161397"/>
              <a:gd name="connsiteX38" fmla="*/ 2352236 w 6884912"/>
              <a:gd name="connsiteY38" fmla="*/ 519602 h 1161397"/>
              <a:gd name="connsiteX39" fmla="*/ 2420791 w 6884912"/>
              <a:gd name="connsiteY39" fmla="*/ 492826 h 1161397"/>
              <a:gd name="connsiteX40" fmla="*/ 2489932 w 6884912"/>
              <a:gd name="connsiteY40" fmla="*/ 507864 h 1161397"/>
              <a:gd name="connsiteX41" fmla="*/ 2512917 w 6884912"/>
              <a:gd name="connsiteY41" fmla="*/ 489127 h 1161397"/>
              <a:gd name="connsiteX42" fmla="*/ 2516783 w 6884912"/>
              <a:gd name="connsiteY42" fmla="*/ 485473 h 1161397"/>
              <a:gd name="connsiteX43" fmla="*/ 2534360 w 6884912"/>
              <a:gd name="connsiteY43" fmla="*/ 480064 h 1161397"/>
              <a:gd name="connsiteX44" fmla="*/ 2536691 w 6884912"/>
              <a:gd name="connsiteY44" fmla="*/ 467018 h 1161397"/>
              <a:gd name="connsiteX45" fmla="*/ 2561265 w 6884912"/>
              <a:gd name="connsiteY45" fmla="*/ 450623 h 1161397"/>
              <a:gd name="connsiteX46" fmla="*/ 2594349 w 6884912"/>
              <a:gd name="connsiteY46" fmla="*/ 443884 h 1161397"/>
              <a:gd name="connsiteX47" fmla="*/ 2754324 w 6884912"/>
              <a:gd name="connsiteY47" fmla="*/ 424766 h 1161397"/>
              <a:gd name="connsiteX48" fmla="*/ 2848470 w 6884912"/>
              <a:gd name="connsiteY48" fmla="*/ 405966 h 1161397"/>
              <a:gd name="connsiteX49" fmla="*/ 2881772 w 6884912"/>
              <a:gd name="connsiteY49" fmla="*/ 387260 h 1161397"/>
              <a:gd name="connsiteX50" fmla="*/ 2929932 w 6884912"/>
              <a:gd name="connsiteY50" fmla="*/ 368912 h 1161397"/>
              <a:gd name="connsiteX51" fmla="*/ 3013020 w 6884912"/>
              <a:gd name="connsiteY51" fmla="*/ 327578 h 1161397"/>
              <a:gd name="connsiteX52" fmla="*/ 3222191 w 6884912"/>
              <a:gd name="connsiteY52" fmla="*/ 307887 h 1161397"/>
              <a:gd name="connsiteX53" fmla="*/ 3227953 w 6884912"/>
              <a:gd name="connsiteY53" fmla="*/ 297650 h 1161397"/>
              <a:gd name="connsiteX54" fmla="*/ 3510042 w 6884912"/>
              <a:gd name="connsiteY54" fmla="*/ 311820 h 1161397"/>
              <a:gd name="connsiteX55" fmla="*/ 3626773 w 6884912"/>
              <a:gd name="connsiteY55" fmla="*/ 290452 h 1161397"/>
              <a:gd name="connsiteX56" fmla="*/ 3666217 w 6884912"/>
              <a:gd name="connsiteY56" fmla="*/ 273255 h 1161397"/>
              <a:gd name="connsiteX57" fmla="*/ 3732427 w 6884912"/>
              <a:gd name="connsiteY57" fmla="*/ 245039 h 1161397"/>
              <a:gd name="connsiteX58" fmla="*/ 3777022 w 6884912"/>
              <a:gd name="connsiteY58" fmla="*/ 200276 h 1161397"/>
              <a:gd name="connsiteX59" fmla="*/ 3791246 w 6884912"/>
              <a:gd name="connsiteY59" fmla="*/ 189996 h 1161397"/>
              <a:gd name="connsiteX60" fmla="*/ 3819864 w 6884912"/>
              <a:gd name="connsiteY60" fmla="*/ 194605 h 1161397"/>
              <a:gd name="connsiteX61" fmla="*/ 3830398 w 6884912"/>
              <a:gd name="connsiteY61" fmla="*/ 188383 h 1161397"/>
              <a:gd name="connsiteX62" fmla="*/ 3834360 w 6884912"/>
              <a:gd name="connsiteY62" fmla="*/ 188992 h 1161397"/>
              <a:gd name="connsiteX63" fmla="*/ 3843715 w 6884912"/>
              <a:gd name="connsiteY63" fmla="*/ 188752 h 1161397"/>
              <a:gd name="connsiteX64" fmla="*/ 3842609 w 6884912"/>
              <a:gd name="connsiteY64" fmla="*/ 197386 h 1161397"/>
              <a:gd name="connsiteX65" fmla="*/ 3853961 w 6884912"/>
              <a:gd name="connsiteY65" fmla="*/ 213380 h 1161397"/>
              <a:gd name="connsiteX66" fmla="*/ 3907640 w 6884912"/>
              <a:gd name="connsiteY66" fmla="*/ 207568 h 1161397"/>
              <a:gd name="connsiteX67" fmla="*/ 3910449 w 6884912"/>
              <a:gd name="connsiteY67" fmla="*/ 197808 h 1161397"/>
              <a:gd name="connsiteX68" fmla="*/ 3917197 w 6884912"/>
              <a:gd name="connsiteY68" fmla="*/ 196121 h 1161397"/>
              <a:gd name="connsiteX69" fmla="*/ 3922400 w 6884912"/>
              <a:gd name="connsiteY69" fmla="*/ 205056 h 1161397"/>
              <a:gd name="connsiteX70" fmla="*/ 4013061 w 6884912"/>
              <a:gd name="connsiteY70" fmla="*/ 224874 h 1161397"/>
              <a:gd name="connsiteX71" fmla="*/ 4220717 w 6884912"/>
              <a:gd name="connsiteY71" fmla="*/ 192946 h 1161397"/>
              <a:gd name="connsiteX72" fmla="*/ 4228802 w 6884912"/>
              <a:gd name="connsiteY72" fmla="*/ 201468 h 1161397"/>
              <a:gd name="connsiteX73" fmla="*/ 4289361 w 6884912"/>
              <a:gd name="connsiteY73" fmla="*/ 196642 h 1161397"/>
              <a:gd name="connsiteX74" fmla="*/ 4498913 w 6884912"/>
              <a:gd name="connsiteY74" fmla="*/ 118915 h 1161397"/>
              <a:gd name="connsiteX75" fmla="*/ 4617330 w 6884912"/>
              <a:gd name="connsiteY75" fmla="*/ 111163 h 1161397"/>
              <a:gd name="connsiteX76" fmla="*/ 4659778 w 6884912"/>
              <a:gd name="connsiteY76" fmla="*/ 118219 h 1161397"/>
              <a:gd name="connsiteX77" fmla="*/ 4730870 w 6884912"/>
              <a:gd name="connsiteY77" fmla="*/ 129432 h 1161397"/>
              <a:gd name="connsiteX78" fmla="*/ 4844073 w 6884912"/>
              <a:gd name="connsiteY78" fmla="*/ 161768 h 1161397"/>
              <a:gd name="connsiteX79" fmla="*/ 4856454 w 6884912"/>
              <a:gd name="connsiteY79" fmla="*/ 130488 h 1161397"/>
              <a:gd name="connsiteX80" fmla="*/ 4920038 w 6884912"/>
              <a:gd name="connsiteY80" fmla="*/ 140418 h 1161397"/>
              <a:gd name="connsiteX81" fmla="*/ 5016639 w 6884912"/>
              <a:gd name="connsiteY81" fmla="*/ 158905 h 1161397"/>
              <a:gd name="connsiteX82" fmla="*/ 5072009 w 6884912"/>
              <a:gd name="connsiteY82" fmla="*/ 161502 h 1161397"/>
              <a:gd name="connsiteX83" fmla="*/ 5223626 w 6884912"/>
              <a:gd name="connsiteY83" fmla="*/ 177356 h 1161397"/>
              <a:gd name="connsiteX84" fmla="*/ 5375773 w 6884912"/>
              <a:gd name="connsiteY84" fmla="*/ 199913 h 1161397"/>
              <a:gd name="connsiteX85" fmla="*/ 5467502 w 6884912"/>
              <a:gd name="connsiteY85" fmla="*/ 250963 h 1161397"/>
              <a:gd name="connsiteX86" fmla="*/ 5592395 w 6884912"/>
              <a:gd name="connsiteY86" fmla="*/ 265434 h 1161397"/>
              <a:gd name="connsiteX87" fmla="*/ 5613532 w 6884912"/>
              <a:gd name="connsiteY87" fmla="*/ 273379 h 1161397"/>
              <a:gd name="connsiteX88" fmla="*/ 5642173 w 6884912"/>
              <a:gd name="connsiteY88" fmla="*/ 266904 h 1161397"/>
              <a:gd name="connsiteX89" fmla="*/ 5756910 w 6884912"/>
              <a:gd name="connsiteY89" fmla="*/ 239211 h 1161397"/>
              <a:gd name="connsiteX90" fmla="*/ 5846667 w 6884912"/>
              <a:gd name="connsiteY90" fmla="*/ 201786 h 1161397"/>
              <a:gd name="connsiteX91" fmla="*/ 5960732 w 6884912"/>
              <a:gd name="connsiteY91" fmla="*/ 220708 h 1161397"/>
              <a:gd name="connsiteX92" fmla="*/ 6029542 w 6884912"/>
              <a:gd name="connsiteY92" fmla="*/ 210339 h 1161397"/>
              <a:gd name="connsiteX93" fmla="*/ 6141123 w 6884912"/>
              <a:gd name="connsiteY93" fmla="*/ 159923 h 1161397"/>
              <a:gd name="connsiteX94" fmla="*/ 6290640 w 6884912"/>
              <a:gd name="connsiteY94" fmla="*/ 167441 h 1161397"/>
              <a:gd name="connsiteX95" fmla="*/ 6322806 w 6884912"/>
              <a:gd name="connsiteY95" fmla="*/ 213293 h 1161397"/>
              <a:gd name="connsiteX96" fmla="*/ 6380420 w 6884912"/>
              <a:gd name="connsiteY96" fmla="*/ 173195 h 1161397"/>
              <a:gd name="connsiteX97" fmla="*/ 6507891 w 6884912"/>
              <a:gd name="connsiteY97" fmla="*/ 118474 h 1161397"/>
              <a:gd name="connsiteX98" fmla="*/ 6571807 w 6884912"/>
              <a:gd name="connsiteY98" fmla="*/ 98636 h 1161397"/>
              <a:gd name="connsiteX99" fmla="*/ 6671880 w 6884912"/>
              <a:gd name="connsiteY99" fmla="*/ 82931 h 1161397"/>
              <a:gd name="connsiteX100" fmla="*/ 6702266 w 6884912"/>
              <a:gd name="connsiteY100" fmla="*/ 75470 h 1161397"/>
              <a:gd name="connsiteX101" fmla="*/ 6845802 w 6884912"/>
              <a:gd name="connsiteY101" fmla="*/ 24496 h 1161397"/>
              <a:gd name="connsiteX102" fmla="*/ 6884912 w 6884912"/>
              <a:gd name="connsiteY10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66947 w 6884912"/>
              <a:gd name="connsiteY16" fmla="*/ 700762 h 1161397"/>
              <a:gd name="connsiteX17" fmla="*/ 1178135 w 6884912"/>
              <a:gd name="connsiteY17" fmla="*/ 698631 h 1161397"/>
              <a:gd name="connsiteX18" fmla="*/ 1178301 w 6884912"/>
              <a:gd name="connsiteY18" fmla="*/ 698094 h 1161397"/>
              <a:gd name="connsiteX19" fmla="*/ 1242716 w 6884912"/>
              <a:gd name="connsiteY19" fmla="*/ 698052 h 1161397"/>
              <a:gd name="connsiteX20" fmla="*/ 1299977 w 6884912"/>
              <a:gd name="connsiteY20" fmla="*/ 639196 h 1161397"/>
              <a:gd name="connsiteX21" fmla="*/ 1326190 w 6884912"/>
              <a:gd name="connsiteY21" fmla="*/ 625955 h 1161397"/>
              <a:gd name="connsiteX22" fmla="*/ 1339600 w 6884912"/>
              <a:gd name="connsiteY22" fmla="*/ 616295 h 1161397"/>
              <a:gd name="connsiteX23" fmla="*/ 1340054 w 6884912"/>
              <a:gd name="connsiteY23" fmla="*/ 614022 h 1161397"/>
              <a:gd name="connsiteX24" fmla="*/ 1391606 w 6884912"/>
              <a:gd name="connsiteY24" fmla="*/ 615229 h 1161397"/>
              <a:gd name="connsiteX25" fmla="*/ 1397565 w 6884912"/>
              <a:gd name="connsiteY25" fmla="*/ 611490 h 1161397"/>
              <a:gd name="connsiteX26" fmla="*/ 1432302 w 6884912"/>
              <a:gd name="connsiteY26" fmla="*/ 617267 h 1161397"/>
              <a:gd name="connsiteX27" fmla="*/ 1449644 w 6884912"/>
              <a:gd name="connsiteY27" fmla="*/ 617591 h 1161397"/>
              <a:gd name="connsiteX28" fmla="*/ 1455793 w 6884912"/>
              <a:gd name="connsiteY28" fmla="*/ 623174 h 1161397"/>
              <a:gd name="connsiteX29" fmla="*/ 1480758 w 6884912"/>
              <a:gd name="connsiteY29" fmla="*/ 620863 h 1161397"/>
              <a:gd name="connsiteX30" fmla="*/ 1483154 w 6884912"/>
              <a:gd name="connsiteY30" fmla="*/ 618527 h 1161397"/>
              <a:gd name="connsiteX31" fmla="*/ 1505495 w 6884912"/>
              <a:gd name="connsiteY31" fmla="*/ 624325 h 1161397"/>
              <a:gd name="connsiteX32" fmla="*/ 1526340 w 6884912"/>
              <a:gd name="connsiteY32" fmla="*/ 638496 h 1161397"/>
              <a:gd name="connsiteX33" fmla="*/ 1731986 w 6884912"/>
              <a:gd name="connsiteY33" fmla="*/ 589682 h 1161397"/>
              <a:gd name="connsiteX34" fmla="*/ 1927935 w 6884912"/>
              <a:gd name="connsiteY34" fmla="*/ 628540 h 1161397"/>
              <a:gd name="connsiteX35" fmla="*/ 2039075 w 6884912"/>
              <a:gd name="connsiteY35" fmla="*/ 599964 h 1161397"/>
              <a:gd name="connsiteX36" fmla="*/ 2066980 w 6884912"/>
              <a:gd name="connsiteY36" fmla="*/ 550413 h 1161397"/>
              <a:gd name="connsiteX37" fmla="*/ 2352236 w 6884912"/>
              <a:gd name="connsiteY37" fmla="*/ 519602 h 1161397"/>
              <a:gd name="connsiteX38" fmla="*/ 2420791 w 6884912"/>
              <a:gd name="connsiteY38" fmla="*/ 492826 h 1161397"/>
              <a:gd name="connsiteX39" fmla="*/ 2489932 w 6884912"/>
              <a:gd name="connsiteY39" fmla="*/ 507864 h 1161397"/>
              <a:gd name="connsiteX40" fmla="*/ 2512917 w 6884912"/>
              <a:gd name="connsiteY40" fmla="*/ 489127 h 1161397"/>
              <a:gd name="connsiteX41" fmla="*/ 2516783 w 6884912"/>
              <a:gd name="connsiteY41" fmla="*/ 485473 h 1161397"/>
              <a:gd name="connsiteX42" fmla="*/ 2534360 w 6884912"/>
              <a:gd name="connsiteY42" fmla="*/ 480064 h 1161397"/>
              <a:gd name="connsiteX43" fmla="*/ 2536691 w 6884912"/>
              <a:gd name="connsiteY43" fmla="*/ 467018 h 1161397"/>
              <a:gd name="connsiteX44" fmla="*/ 2561265 w 6884912"/>
              <a:gd name="connsiteY44" fmla="*/ 450623 h 1161397"/>
              <a:gd name="connsiteX45" fmla="*/ 2594349 w 6884912"/>
              <a:gd name="connsiteY45" fmla="*/ 443884 h 1161397"/>
              <a:gd name="connsiteX46" fmla="*/ 2754324 w 6884912"/>
              <a:gd name="connsiteY46" fmla="*/ 424766 h 1161397"/>
              <a:gd name="connsiteX47" fmla="*/ 2848470 w 6884912"/>
              <a:gd name="connsiteY47" fmla="*/ 405966 h 1161397"/>
              <a:gd name="connsiteX48" fmla="*/ 2881772 w 6884912"/>
              <a:gd name="connsiteY48" fmla="*/ 387260 h 1161397"/>
              <a:gd name="connsiteX49" fmla="*/ 2929932 w 6884912"/>
              <a:gd name="connsiteY49" fmla="*/ 368912 h 1161397"/>
              <a:gd name="connsiteX50" fmla="*/ 3013020 w 6884912"/>
              <a:gd name="connsiteY50" fmla="*/ 327578 h 1161397"/>
              <a:gd name="connsiteX51" fmla="*/ 3222191 w 6884912"/>
              <a:gd name="connsiteY51" fmla="*/ 307887 h 1161397"/>
              <a:gd name="connsiteX52" fmla="*/ 3227953 w 6884912"/>
              <a:gd name="connsiteY52" fmla="*/ 297650 h 1161397"/>
              <a:gd name="connsiteX53" fmla="*/ 3510042 w 6884912"/>
              <a:gd name="connsiteY53" fmla="*/ 311820 h 1161397"/>
              <a:gd name="connsiteX54" fmla="*/ 3626773 w 6884912"/>
              <a:gd name="connsiteY54" fmla="*/ 290452 h 1161397"/>
              <a:gd name="connsiteX55" fmla="*/ 3666217 w 6884912"/>
              <a:gd name="connsiteY55" fmla="*/ 273255 h 1161397"/>
              <a:gd name="connsiteX56" fmla="*/ 3732427 w 6884912"/>
              <a:gd name="connsiteY56" fmla="*/ 245039 h 1161397"/>
              <a:gd name="connsiteX57" fmla="*/ 3777022 w 6884912"/>
              <a:gd name="connsiteY57" fmla="*/ 200276 h 1161397"/>
              <a:gd name="connsiteX58" fmla="*/ 3791246 w 6884912"/>
              <a:gd name="connsiteY58" fmla="*/ 189996 h 1161397"/>
              <a:gd name="connsiteX59" fmla="*/ 3819864 w 6884912"/>
              <a:gd name="connsiteY59" fmla="*/ 194605 h 1161397"/>
              <a:gd name="connsiteX60" fmla="*/ 3830398 w 6884912"/>
              <a:gd name="connsiteY60" fmla="*/ 188383 h 1161397"/>
              <a:gd name="connsiteX61" fmla="*/ 3834360 w 6884912"/>
              <a:gd name="connsiteY61" fmla="*/ 188992 h 1161397"/>
              <a:gd name="connsiteX62" fmla="*/ 3843715 w 6884912"/>
              <a:gd name="connsiteY62" fmla="*/ 188752 h 1161397"/>
              <a:gd name="connsiteX63" fmla="*/ 3842609 w 6884912"/>
              <a:gd name="connsiteY63" fmla="*/ 197386 h 1161397"/>
              <a:gd name="connsiteX64" fmla="*/ 3853961 w 6884912"/>
              <a:gd name="connsiteY64" fmla="*/ 213380 h 1161397"/>
              <a:gd name="connsiteX65" fmla="*/ 3907640 w 6884912"/>
              <a:gd name="connsiteY65" fmla="*/ 207568 h 1161397"/>
              <a:gd name="connsiteX66" fmla="*/ 3910449 w 6884912"/>
              <a:gd name="connsiteY66" fmla="*/ 197808 h 1161397"/>
              <a:gd name="connsiteX67" fmla="*/ 3917197 w 6884912"/>
              <a:gd name="connsiteY67" fmla="*/ 196121 h 1161397"/>
              <a:gd name="connsiteX68" fmla="*/ 3922400 w 6884912"/>
              <a:gd name="connsiteY68" fmla="*/ 205056 h 1161397"/>
              <a:gd name="connsiteX69" fmla="*/ 4013061 w 6884912"/>
              <a:gd name="connsiteY69" fmla="*/ 224874 h 1161397"/>
              <a:gd name="connsiteX70" fmla="*/ 4220717 w 6884912"/>
              <a:gd name="connsiteY70" fmla="*/ 192946 h 1161397"/>
              <a:gd name="connsiteX71" fmla="*/ 4228802 w 6884912"/>
              <a:gd name="connsiteY71" fmla="*/ 201468 h 1161397"/>
              <a:gd name="connsiteX72" fmla="*/ 4289361 w 6884912"/>
              <a:gd name="connsiteY72" fmla="*/ 196642 h 1161397"/>
              <a:gd name="connsiteX73" fmla="*/ 4498913 w 6884912"/>
              <a:gd name="connsiteY73" fmla="*/ 118915 h 1161397"/>
              <a:gd name="connsiteX74" fmla="*/ 4617330 w 6884912"/>
              <a:gd name="connsiteY74" fmla="*/ 111163 h 1161397"/>
              <a:gd name="connsiteX75" fmla="*/ 4659778 w 6884912"/>
              <a:gd name="connsiteY75" fmla="*/ 118219 h 1161397"/>
              <a:gd name="connsiteX76" fmla="*/ 4730870 w 6884912"/>
              <a:gd name="connsiteY76" fmla="*/ 129432 h 1161397"/>
              <a:gd name="connsiteX77" fmla="*/ 4844073 w 6884912"/>
              <a:gd name="connsiteY77" fmla="*/ 161768 h 1161397"/>
              <a:gd name="connsiteX78" fmla="*/ 4856454 w 6884912"/>
              <a:gd name="connsiteY78" fmla="*/ 130488 h 1161397"/>
              <a:gd name="connsiteX79" fmla="*/ 4920038 w 6884912"/>
              <a:gd name="connsiteY79" fmla="*/ 140418 h 1161397"/>
              <a:gd name="connsiteX80" fmla="*/ 5016639 w 6884912"/>
              <a:gd name="connsiteY80" fmla="*/ 158905 h 1161397"/>
              <a:gd name="connsiteX81" fmla="*/ 5072009 w 6884912"/>
              <a:gd name="connsiteY81" fmla="*/ 161502 h 1161397"/>
              <a:gd name="connsiteX82" fmla="*/ 5223626 w 6884912"/>
              <a:gd name="connsiteY82" fmla="*/ 177356 h 1161397"/>
              <a:gd name="connsiteX83" fmla="*/ 5375773 w 6884912"/>
              <a:gd name="connsiteY83" fmla="*/ 199913 h 1161397"/>
              <a:gd name="connsiteX84" fmla="*/ 5467502 w 6884912"/>
              <a:gd name="connsiteY84" fmla="*/ 250963 h 1161397"/>
              <a:gd name="connsiteX85" fmla="*/ 5592395 w 6884912"/>
              <a:gd name="connsiteY85" fmla="*/ 265434 h 1161397"/>
              <a:gd name="connsiteX86" fmla="*/ 5613532 w 6884912"/>
              <a:gd name="connsiteY86" fmla="*/ 273379 h 1161397"/>
              <a:gd name="connsiteX87" fmla="*/ 5642173 w 6884912"/>
              <a:gd name="connsiteY87" fmla="*/ 266904 h 1161397"/>
              <a:gd name="connsiteX88" fmla="*/ 5756910 w 6884912"/>
              <a:gd name="connsiteY88" fmla="*/ 239211 h 1161397"/>
              <a:gd name="connsiteX89" fmla="*/ 5846667 w 6884912"/>
              <a:gd name="connsiteY89" fmla="*/ 201786 h 1161397"/>
              <a:gd name="connsiteX90" fmla="*/ 5960732 w 6884912"/>
              <a:gd name="connsiteY90" fmla="*/ 220708 h 1161397"/>
              <a:gd name="connsiteX91" fmla="*/ 6029542 w 6884912"/>
              <a:gd name="connsiteY91" fmla="*/ 210339 h 1161397"/>
              <a:gd name="connsiteX92" fmla="*/ 6141123 w 6884912"/>
              <a:gd name="connsiteY92" fmla="*/ 159923 h 1161397"/>
              <a:gd name="connsiteX93" fmla="*/ 6290640 w 6884912"/>
              <a:gd name="connsiteY93" fmla="*/ 167441 h 1161397"/>
              <a:gd name="connsiteX94" fmla="*/ 6322806 w 6884912"/>
              <a:gd name="connsiteY94" fmla="*/ 213293 h 1161397"/>
              <a:gd name="connsiteX95" fmla="*/ 6380420 w 6884912"/>
              <a:gd name="connsiteY95" fmla="*/ 173195 h 1161397"/>
              <a:gd name="connsiteX96" fmla="*/ 6507891 w 6884912"/>
              <a:gd name="connsiteY96" fmla="*/ 118474 h 1161397"/>
              <a:gd name="connsiteX97" fmla="*/ 6571807 w 6884912"/>
              <a:gd name="connsiteY97" fmla="*/ 98636 h 1161397"/>
              <a:gd name="connsiteX98" fmla="*/ 6671880 w 6884912"/>
              <a:gd name="connsiteY98" fmla="*/ 82931 h 1161397"/>
              <a:gd name="connsiteX99" fmla="*/ 6702266 w 6884912"/>
              <a:gd name="connsiteY99" fmla="*/ 75470 h 1161397"/>
              <a:gd name="connsiteX100" fmla="*/ 6845802 w 6884912"/>
              <a:gd name="connsiteY100" fmla="*/ 24496 h 1161397"/>
              <a:gd name="connsiteX101" fmla="*/ 6884912 w 6884912"/>
              <a:gd name="connsiteY10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78135 w 6884912"/>
              <a:gd name="connsiteY16" fmla="*/ 698631 h 1161397"/>
              <a:gd name="connsiteX17" fmla="*/ 1178301 w 6884912"/>
              <a:gd name="connsiteY17" fmla="*/ 698094 h 1161397"/>
              <a:gd name="connsiteX18" fmla="*/ 1242716 w 6884912"/>
              <a:gd name="connsiteY18" fmla="*/ 698052 h 1161397"/>
              <a:gd name="connsiteX19" fmla="*/ 1299977 w 6884912"/>
              <a:gd name="connsiteY19" fmla="*/ 639196 h 1161397"/>
              <a:gd name="connsiteX20" fmla="*/ 1326190 w 6884912"/>
              <a:gd name="connsiteY20" fmla="*/ 625955 h 1161397"/>
              <a:gd name="connsiteX21" fmla="*/ 1339600 w 6884912"/>
              <a:gd name="connsiteY21" fmla="*/ 616295 h 1161397"/>
              <a:gd name="connsiteX22" fmla="*/ 1340054 w 6884912"/>
              <a:gd name="connsiteY22" fmla="*/ 614022 h 1161397"/>
              <a:gd name="connsiteX23" fmla="*/ 1391606 w 6884912"/>
              <a:gd name="connsiteY23" fmla="*/ 615229 h 1161397"/>
              <a:gd name="connsiteX24" fmla="*/ 1397565 w 6884912"/>
              <a:gd name="connsiteY24" fmla="*/ 611490 h 1161397"/>
              <a:gd name="connsiteX25" fmla="*/ 1432302 w 6884912"/>
              <a:gd name="connsiteY25" fmla="*/ 617267 h 1161397"/>
              <a:gd name="connsiteX26" fmla="*/ 1449644 w 6884912"/>
              <a:gd name="connsiteY26" fmla="*/ 617591 h 1161397"/>
              <a:gd name="connsiteX27" fmla="*/ 1455793 w 6884912"/>
              <a:gd name="connsiteY27" fmla="*/ 623174 h 1161397"/>
              <a:gd name="connsiteX28" fmla="*/ 1480758 w 6884912"/>
              <a:gd name="connsiteY28" fmla="*/ 620863 h 1161397"/>
              <a:gd name="connsiteX29" fmla="*/ 1483154 w 6884912"/>
              <a:gd name="connsiteY29" fmla="*/ 618527 h 1161397"/>
              <a:gd name="connsiteX30" fmla="*/ 1505495 w 6884912"/>
              <a:gd name="connsiteY30" fmla="*/ 624325 h 1161397"/>
              <a:gd name="connsiteX31" fmla="*/ 1526340 w 6884912"/>
              <a:gd name="connsiteY31" fmla="*/ 638496 h 1161397"/>
              <a:gd name="connsiteX32" fmla="*/ 1731986 w 6884912"/>
              <a:gd name="connsiteY32" fmla="*/ 589682 h 1161397"/>
              <a:gd name="connsiteX33" fmla="*/ 1927935 w 6884912"/>
              <a:gd name="connsiteY33" fmla="*/ 628540 h 1161397"/>
              <a:gd name="connsiteX34" fmla="*/ 2039075 w 6884912"/>
              <a:gd name="connsiteY34" fmla="*/ 599964 h 1161397"/>
              <a:gd name="connsiteX35" fmla="*/ 2066980 w 6884912"/>
              <a:gd name="connsiteY35" fmla="*/ 550413 h 1161397"/>
              <a:gd name="connsiteX36" fmla="*/ 2352236 w 6884912"/>
              <a:gd name="connsiteY36" fmla="*/ 519602 h 1161397"/>
              <a:gd name="connsiteX37" fmla="*/ 2420791 w 6884912"/>
              <a:gd name="connsiteY37" fmla="*/ 492826 h 1161397"/>
              <a:gd name="connsiteX38" fmla="*/ 2489932 w 6884912"/>
              <a:gd name="connsiteY38" fmla="*/ 507864 h 1161397"/>
              <a:gd name="connsiteX39" fmla="*/ 2512917 w 6884912"/>
              <a:gd name="connsiteY39" fmla="*/ 489127 h 1161397"/>
              <a:gd name="connsiteX40" fmla="*/ 2516783 w 6884912"/>
              <a:gd name="connsiteY40" fmla="*/ 485473 h 1161397"/>
              <a:gd name="connsiteX41" fmla="*/ 2534360 w 6884912"/>
              <a:gd name="connsiteY41" fmla="*/ 480064 h 1161397"/>
              <a:gd name="connsiteX42" fmla="*/ 2536691 w 6884912"/>
              <a:gd name="connsiteY42" fmla="*/ 467018 h 1161397"/>
              <a:gd name="connsiteX43" fmla="*/ 2561265 w 6884912"/>
              <a:gd name="connsiteY43" fmla="*/ 450623 h 1161397"/>
              <a:gd name="connsiteX44" fmla="*/ 2594349 w 6884912"/>
              <a:gd name="connsiteY44" fmla="*/ 443884 h 1161397"/>
              <a:gd name="connsiteX45" fmla="*/ 2754324 w 6884912"/>
              <a:gd name="connsiteY45" fmla="*/ 424766 h 1161397"/>
              <a:gd name="connsiteX46" fmla="*/ 2848470 w 6884912"/>
              <a:gd name="connsiteY46" fmla="*/ 405966 h 1161397"/>
              <a:gd name="connsiteX47" fmla="*/ 2881772 w 6884912"/>
              <a:gd name="connsiteY47" fmla="*/ 387260 h 1161397"/>
              <a:gd name="connsiteX48" fmla="*/ 2929932 w 6884912"/>
              <a:gd name="connsiteY48" fmla="*/ 368912 h 1161397"/>
              <a:gd name="connsiteX49" fmla="*/ 3013020 w 6884912"/>
              <a:gd name="connsiteY49" fmla="*/ 327578 h 1161397"/>
              <a:gd name="connsiteX50" fmla="*/ 3222191 w 6884912"/>
              <a:gd name="connsiteY50" fmla="*/ 307887 h 1161397"/>
              <a:gd name="connsiteX51" fmla="*/ 3227953 w 6884912"/>
              <a:gd name="connsiteY51" fmla="*/ 297650 h 1161397"/>
              <a:gd name="connsiteX52" fmla="*/ 3510042 w 6884912"/>
              <a:gd name="connsiteY52" fmla="*/ 311820 h 1161397"/>
              <a:gd name="connsiteX53" fmla="*/ 3626773 w 6884912"/>
              <a:gd name="connsiteY53" fmla="*/ 290452 h 1161397"/>
              <a:gd name="connsiteX54" fmla="*/ 3666217 w 6884912"/>
              <a:gd name="connsiteY54" fmla="*/ 273255 h 1161397"/>
              <a:gd name="connsiteX55" fmla="*/ 3732427 w 6884912"/>
              <a:gd name="connsiteY55" fmla="*/ 245039 h 1161397"/>
              <a:gd name="connsiteX56" fmla="*/ 3777022 w 6884912"/>
              <a:gd name="connsiteY56" fmla="*/ 200276 h 1161397"/>
              <a:gd name="connsiteX57" fmla="*/ 3791246 w 6884912"/>
              <a:gd name="connsiteY57" fmla="*/ 189996 h 1161397"/>
              <a:gd name="connsiteX58" fmla="*/ 3819864 w 6884912"/>
              <a:gd name="connsiteY58" fmla="*/ 194605 h 1161397"/>
              <a:gd name="connsiteX59" fmla="*/ 3830398 w 6884912"/>
              <a:gd name="connsiteY59" fmla="*/ 188383 h 1161397"/>
              <a:gd name="connsiteX60" fmla="*/ 3834360 w 6884912"/>
              <a:gd name="connsiteY60" fmla="*/ 188992 h 1161397"/>
              <a:gd name="connsiteX61" fmla="*/ 3843715 w 6884912"/>
              <a:gd name="connsiteY61" fmla="*/ 188752 h 1161397"/>
              <a:gd name="connsiteX62" fmla="*/ 3842609 w 6884912"/>
              <a:gd name="connsiteY62" fmla="*/ 197386 h 1161397"/>
              <a:gd name="connsiteX63" fmla="*/ 3853961 w 6884912"/>
              <a:gd name="connsiteY63" fmla="*/ 213380 h 1161397"/>
              <a:gd name="connsiteX64" fmla="*/ 3907640 w 6884912"/>
              <a:gd name="connsiteY64" fmla="*/ 207568 h 1161397"/>
              <a:gd name="connsiteX65" fmla="*/ 3910449 w 6884912"/>
              <a:gd name="connsiteY65" fmla="*/ 197808 h 1161397"/>
              <a:gd name="connsiteX66" fmla="*/ 3917197 w 6884912"/>
              <a:gd name="connsiteY66" fmla="*/ 196121 h 1161397"/>
              <a:gd name="connsiteX67" fmla="*/ 3922400 w 6884912"/>
              <a:gd name="connsiteY67" fmla="*/ 205056 h 1161397"/>
              <a:gd name="connsiteX68" fmla="*/ 4013061 w 6884912"/>
              <a:gd name="connsiteY68" fmla="*/ 224874 h 1161397"/>
              <a:gd name="connsiteX69" fmla="*/ 4220717 w 6884912"/>
              <a:gd name="connsiteY69" fmla="*/ 192946 h 1161397"/>
              <a:gd name="connsiteX70" fmla="*/ 4228802 w 6884912"/>
              <a:gd name="connsiteY70" fmla="*/ 201468 h 1161397"/>
              <a:gd name="connsiteX71" fmla="*/ 4289361 w 6884912"/>
              <a:gd name="connsiteY71" fmla="*/ 196642 h 1161397"/>
              <a:gd name="connsiteX72" fmla="*/ 4498913 w 6884912"/>
              <a:gd name="connsiteY72" fmla="*/ 118915 h 1161397"/>
              <a:gd name="connsiteX73" fmla="*/ 4617330 w 6884912"/>
              <a:gd name="connsiteY73" fmla="*/ 111163 h 1161397"/>
              <a:gd name="connsiteX74" fmla="*/ 4659778 w 6884912"/>
              <a:gd name="connsiteY74" fmla="*/ 118219 h 1161397"/>
              <a:gd name="connsiteX75" fmla="*/ 4730870 w 6884912"/>
              <a:gd name="connsiteY75" fmla="*/ 129432 h 1161397"/>
              <a:gd name="connsiteX76" fmla="*/ 4844073 w 6884912"/>
              <a:gd name="connsiteY76" fmla="*/ 161768 h 1161397"/>
              <a:gd name="connsiteX77" fmla="*/ 4856454 w 6884912"/>
              <a:gd name="connsiteY77" fmla="*/ 130488 h 1161397"/>
              <a:gd name="connsiteX78" fmla="*/ 4920038 w 6884912"/>
              <a:gd name="connsiteY78" fmla="*/ 140418 h 1161397"/>
              <a:gd name="connsiteX79" fmla="*/ 5016639 w 6884912"/>
              <a:gd name="connsiteY79" fmla="*/ 158905 h 1161397"/>
              <a:gd name="connsiteX80" fmla="*/ 5072009 w 6884912"/>
              <a:gd name="connsiteY80" fmla="*/ 161502 h 1161397"/>
              <a:gd name="connsiteX81" fmla="*/ 5223626 w 6884912"/>
              <a:gd name="connsiteY81" fmla="*/ 177356 h 1161397"/>
              <a:gd name="connsiteX82" fmla="*/ 5375773 w 6884912"/>
              <a:gd name="connsiteY82" fmla="*/ 199913 h 1161397"/>
              <a:gd name="connsiteX83" fmla="*/ 5467502 w 6884912"/>
              <a:gd name="connsiteY83" fmla="*/ 250963 h 1161397"/>
              <a:gd name="connsiteX84" fmla="*/ 5592395 w 6884912"/>
              <a:gd name="connsiteY84" fmla="*/ 265434 h 1161397"/>
              <a:gd name="connsiteX85" fmla="*/ 5613532 w 6884912"/>
              <a:gd name="connsiteY85" fmla="*/ 273379 h 1161397"/>
              <a:gd name="connsiteX86" fmla="*/ 5642173 w 6884912"/>
              <a:gd name="connsiteY86" fmla="*/ 266904 h 1161397"/>
              <a:gd name="connsiteX87" fmla="*/ 5756910 w 6884912"/>
              <a:gd name="connsiteY87" fmla="*/ 239211 h 1161397"/>
              <a:gd name="connsiteX88" fmla="*/ 5846667 w 6884912"/>
              <a:gd name="connsiteY88" fmla="*/ 201786 h 1161397"/>
              <a:gd name="connsiteX89" fmla="*/ 5960732 w 6884912"/>
              <a:gd name="connsiteY89" fmla="*/ 220708 h 1161397"/>
              <a:gd name="connsiteX90" fmla="*/ 6029542 w 6884912"/>
              <a:gd name="connsiteY90" fmla="*/ 210339 h 1161397"/>
              <a:gd name="connsiteX91" fmla="*/ 6141123 w 6884912"/>
              <a:gd name="connsiteY91" fmla="*/ 159923 h 1161397"/>
              <a:gd name="connsiteX92" fmla="*/ 6290640 w 6884912"/>
              <a:gd name="connsiteY92" fmla="*/ 167441 h 1161397"/>
              <a:gd name="connsiteX93" fmla="*/ 6322806 w 6884912"/>
              <a:gd name="connsiteY93" fmla="*/ 213293 h 1161397"/>
              <a:gd name="connsiteX94" fmla="*/ 6380420 w 6884912"/>
              <a:gd name="connsiteY94" fmla="*/ 173195 h 1161397"/>
              <a:gd name="connsiteX95" fmla="*/ 6507891 w 6884912"/>
              <a:gd name="connsiteY95" fmla="*/ 118474 h 1161397"/>
              <a:gd name="connsiteX96" fmla="*/ 6571807 w 6884912"/>
              <a:gd name="connsiteY96" fmla="*/ 98636 h 1161397"/>
              <a:gd name="connsiteX97" fmla="*/ 6671880 w 6884912"/>
              <a:gd name="connsiteY97" fmla="*/ 82931 h 1161397"/>
              <a:gd name="connsiteX98" fmla="*/ 6702266 w 6884912"/>
              <a:gd name="connsiteY98" fmla="*/ 75470 h 1161397"/>
              <a:gd name="connsiteX99" fmla="*/ 6845802 w 6884912"/>
              <a:gd name="connsiteY99" fmla="*/ 24496 h 1161397"/>
              <a:gd name="connsiteX100" fmla="*/ 6884912 w 6884912"/>
              <a:gd name="connsiteY10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78135 w 6884912"/>
              <a:gd name="connsiteY15" fmla="*/ 698631 h 1161397"/>
              <a:gd name="connsiteX16" fmla="*/ 1178301 w 6884912"/>
              <a:gd name="connsiteY16" fmla="*/ 698094 h 1161397"/>
              <a:gd name="connsiteX17" fmla="*/ 1242716 w 6884912"/>
              <a:gd name="connsiteY17" fmla="*/ 698052 h 1161397"/>
              <a:gd name="connsiteX18" fmla="*/ 1299977 w 6884912"/>
              <a:gd name="connsiteY18" fmla="*/ 639196 h 1161397"/>
              <a:gd name="connsiteX19" fmla="*/ 1326190 w 6884912"/>
              <a:gd name="connsiteY19" fmla="*/ 625955 h 1161397"/>
              <a:gd name="connsiteX20" fmla="*/ 1339600 w 6884912"/>
              <a:gd name="connsiteY20" fmla="*/ 616295 h 1161397"/>
              <a:gd name="connsiteX21" fmla="*/ 1340054 w 6884912"/>
              <a:gd name="connsiteY21" fmla="*/ 614022 h 1161397"/>
              <a:gd name="connsiteX22" fmla="*/ 1391606 w 6884912"/>
              <a:gd name="connsiteY22" fmla="*/ 615229 h 1161397"/>
              <a:gd name="connsiteX23" fmla="*/ 1397565 w 6884912"/>
              <a:gd name="connsiteY23" fmla="*/ 611490 h 1161397"/>
              <a:gd name="connsiteX24" fmla="*/ 1432302 w 6884912"/>
              <a:gd name="connsiteY24" fmla="*/ 617267 h 1161397"/>
              <a:gd name="connsiteX25" fmla="*/ 1449644 w 6884912"/>
              <a:gd name="connsiteY25" fmla="*/ 617591 h 1161397"/>
              <a:gd name="connsiteX26" fmla="*/ 1455793 w 6884912"/>
              <a:gd name="connsiteY26" fmla="*/ 623174 h 1161397"/>
              <a:gd name="connsiteX27" fmla="*/ 1480758 w 6884912"/>
              <a:gd name="connsiteY27" fmla="*/ 620863 h 1161397"/>
              <a:gd name="connsiteX28" fmla="*/ 1483154 w 6884912"/>
              <a:gd name="connsiteY28" fmla="*/ 618527 h 1161397"/>
              <a:gd name="connsiteX29" fmla="*/ 1505495 w 6884912"/>
              <a:gd name="connsiteY29" fmla="*/ 624325 h 1161397"/>
              <a:gd name="connsiteX30" fmla="*/ 1526340 w 6884912"/>
              <a:gd name="connsiteY30" fmla="*/ 638496 h 1161397"/>
              <a:gd name="connsiteX31" fmla="*/ 1731986 w 6884912"/>
              <a:gd name="connsiteY31" fmla="*/ 589682 h 1161397"/>
              <a:gd name="connsiteX32" fmla="*/ 1927935 w 6884912"/>
              <a:gd name="connsiteY32" fmla="*/ 628540 h 1161397"/>
              <a:gd name="connsiteX33" fmla="*/ 2039075 w 6884912"/>
              <a:gd name="connsiteY33" fmla="*/ 599964 h 1161397"/>
              <a:gd name="connsiteX34" fmla="*/ 2066980 w 6884912"/>
              <a:gd name="connsiteY34" fmla="*/ 550413 h 1161397"/>
              <a:gd name="connsiteX35" fmla="*/ 2352236 w 6884912"/>
              <a:gd name="connsiteY35" fmla="*/ 519602 h 1161397"/>
              <a:gd name="connsiteX36" fmla="*/ 2420791 w 6884912"/>
              <a:gd name="connsiteY36" fmla="*/ 492826 h 1161397"/>
              <a:gd name="connsiteX37" fmla="*/ 2489932 w 6884912"/>
              <a:gd name="connsiteY37" fmla="*/ 507864 h 1161397"/>
              <a:gd name="connsiteX38" fmla="*/ 2512917 w 6884912"/>
              <a:gd name="connsiteY38" fmla="*/ 489127 h 1161397"/>
              <a:gd name="connsiteX39" fmla="*/ 2516783 w 6884912"/>
              <a:gd name="connsiteY39" fmla="*/ 485473 h 1161397"/>
              <a:gd name="connsiteX40" fmla="*/ 2534360 w 6884912"/>
              <a:gd name="connsiteY40" fmla="*/ 480064 h 1161397"/>
              <a:gd name="connsiteX41" fmla="*/ 2536691 w 6884912"/>
              <a:gd name="connsiteY41" fmla="*/ 467018 h 1161397"/>
              <a:gd name="connsiteX42" fmla="*/ 2561265 w 6884912"/>
              <a:gd name="connsiteY42" fmla="*/ 450623 h 1161397"/>
              <a:gd name="connsiteX43" fmla="*/ 2594349 w 6884912"/>
              <a:gd name="connsiteY43" fmla="*/ 443884 h 1161397"/>
              <a:gd name="connsiteX44" fmla="*/ 2754324 w 6884912"/>
              <a:gd name="connsiteY44" fmla="*/ 424766 h 1161397"/>
              <a:gd name="connsiteX45" fmla="*/ 2848470 w 6884912"/>
              <a:gd name="connsiteY45" fmla="*/ 405966 h 1161397"/>
              <a:gd name="connsiteX46" fmla="*/ 2881772 w 6884912"/>
              <a:gd name="connsiteY46" fmla="*/ 387260 h 1161397"/>
              <a:gd name="connsiteX47" fmla="*/ 2929932 w 6884912"/>
              <a:gd name="connsiteY47" fmla="*/ 368912 h 1161397"/>
              <a:gd name="connsiteX48" fmla="*/ 3013020 w 6884912"/>
              <a:gd name="connsiteY48" fmla="*/ 327578 h 1161397"/>
              <a:gd name="connsiteX49" fmla="*/ 3222191 w 6884912"/>
              <a:gd name="connsiteY49" fmla="*/ 307887 h 1161397"/>
              <a:gd name="connsiteX50" fmla="*/ 3227953 w 6884912"/>
              <a:gd name="connsiteY50" fmla="*/ 297650 h 1161397"/>
              <a:gd name="connsiteX51" fmla="*/ 3510042 w 6884912"/>
              <a:gd name="connsiteY51" fmla="*/ 311820 h 1161397"/>
              <a:gd name="connsiteX52" fmla="*/ 3626773 w 6884912"/>
              <a:gd name="connsiteY52" fmla="*/ 290452 h 1161397"/>
              <a:gd name="connsiteX53" fmla="*/ 3666217 w 6884912"/>
              <a:gd name="connsiteY53" fmla="*/ 273255 h 1161397"/>
              <a:gd name="connsiteX54" fmla="*/ 3732427 w 6884912"/>
              <a:gd name="connsiteY54" fmla="*/ 245039 h 1161397"/>
              <a:gd name="connsiteX55" fmla="*/ 3777022 w 6884912"/>
              <a:gd name="connsiteY55" fmla="*/ 200276 h 1161397"/>
              <a:gd name="connsiteX56" fmla="*/ 3791246 w 6884912"/>
              <a:gd name="connsiteY56" fmla="*/ 189996 h 1161397"/>
              <a:gd name="connsiteX57" fmla="*/ 3819864 w 6884912"/>
              <a:gd name="connsiteY57" fmla="*/ 194605 h 1161397"/>
              <a:gd name="connsiteX58" fmla="*/ 3830398 w 6884912"/>
              <a:gd name="connsiteY58" fmla="*/ 188383 h 1161397"/>
              <a:gd name="connsiteX59" fmla="*/ 3834360 w 6884912"/>
              <a:gd name="connsiteY59" fmla="*/ 188992 h 1161397"/>
              <a:gd name="connsiteX60" fmla="*/ 3843715 w 6884912"/>
              <a:gd name="connsiteY60" fmla="*/ 188752 h 1161397"/>
              <a:gd name="connsiteX61" fmla="*/ 3842609 w 6884912"/>
              <a:gd name="connsiteY61" fmla="*/ 197386 h 1161397"/>
              <a:gd name="connsiteX62" fmla="*/ 3853961 w 6884912"/>
              <a:gd name="connsiteY62" fmla="*/ 213380 h 1161397"/>
              <a:gd name="connsiteX63" fmla="*/ 3907640 w 6884912"/>
              <a:gd name="connsiteY63" fmla="*/ 207568 h 1161397"/>
              <a:gd name="connsiteX64" fmla="*/ 3910449 w 6884912"/>
              <a:gd name="connsiteY64" fmla="*/ 197808 h 1161397"/>
              <a:gd name="connsiteX65" fmla="*/ 3917197 w 6884912"/>
              <a:gd name="connsiteY65" fmla="*/ 196121 h 1161397"/>
              <a:gd name="connsiteX66" fmla="*/ 3922400 w 6884912"/>
              <a:gd name="connsiteY66" fmla="*/ 205056 h 1161397"/>
              <a:gd name="connsiteX67" fmla="*/ 4013061 w 6884912"/>
              <a:gd name="connsiteY67" fmla="*/ 224874 h 1161397"/>
              <a:gd name="connsiteX68" fmla="*/ 4220717 w 6884912"/>
              <a:gd name="connsiteY68" fmla="*/ 192946 h 1161397"/>
              <a:gd name="connsiteX69" fmla="*/ 4228802 w 6884912"/>
              <a:gd name="connsiteY69" fmla="*/ 201468 h 1161397"/>
              <a:gd name="connsiteX70" fmla="*/ 4289361 w 6884912"/>
              <a:gd name="connsiteY70" fmla="*/ 196642 h 1161397"/>
              <a:gd name="connsiteX71" fmla="*/ 4498913 w 6884912"/>
              <a:gd name="connsiteY71" fmla="*/ 118915 h 1161397"/>
              <a:gd name="connsiteX72" fmla="*/ 4617330 w 6884912"/>
              <a:gd name="connsiteY72" fmla="*/ 111163 h 1161397"/>
              <a:gd name="connsiteX73" fmla="*/ 4659778 w 6884912"/>
              <a:gd name="connsiteY73" fmla="*/ 118219 h 1161397"/>
              <a:gd name="connsiteX74" fmla="*/ 4730870 w 6884912"/>
              <a:gd name="connsiteY74" fmla="*/ 129432 h 1161397"/>
              <a:gd name="connsiteX75" fmla="*/ 4844073 w 6884912"/>
              <a:gd name="connsiteY75" fmla="*/ 161768 h 1161397"/>
              <a:gd name="connsiteX76" fmla="*/ 4856454 w 6884912"/>
              <a:gd name="connsiteY76" fmla="*/ 130488 h 1161397"/>
              <a:gd name="connsiteX77" fmla="*/ 4920038 w 6884912"/>
              <a:gd name="connsiteY77" fmla="*/ 140418 h 1161397"/>
              <a:gd name="connsiteX78" fmla="*/ 5016639 w 6884912"/>
              <a:gd name="connsiteY78" fmla="*/ 158905 h 1161397"/>
              <a:gd name="connsiteX79" fmla="*/ 5072009 w 6884912"/>
              <a:gd name="connsiteY79" fmla="*/ 161502 h 1161397"/>
              <a:gd name="connsiteX80" fmla="*/ 5223626 w 6884912"/>
              <a:gd name="connsiteY80" fmla="*/ 177356 h 1161397"/>
              <a:gd name="connsiteX81" fmla="*/ 5375773 w 6884912"/>
              <a:gd name="connsiteY81" fmla="*/ 199913 h 1161397"/>
              <a:gd name="connsiteX82" fmla="*/ 5467502 w 6884912"/>
              <a:gd name="connsiteY82" fmla="*/ 250963 h 1161397"/>
              <a:gd name="connsiteX83" fmla="*/ 5592395 w 6884912"/>
              <a:gd name="connsiteY83" fmla="*/ 265434 h 1161397"/>
              <a:gd name="connsiteX84" fmla="*/ 5613532 w 6884912"/>
              <a:gd name="connsiteY84" fmla="*/ 273379 h 1161397"/>
              <a:gd name="connsiteX85" fmla="*/ 5642173 w 6884912"/>
              <a:gd name="connsiteY85" fmla="*/ 266904 h 1161397"/>
              <a:gd name="connsiteX86" fmla="*/ 5756910 w 6884912"/>
              <a:gd name="connsiteY86" fmla="*/ 239211 h 1161397"/>
              <a:gd name="connsiteX87" fmla="*/ 5846667 w 6884912"/>
              <a:gd name="connsiteY87" fmla="*/ 201786 h 1161397"/>
              <a:gd name="connsiteX88" fmla="*/ 5960732 w 6884912"/>
              <a:gd name="connsiteY88" fmla="*/ 220708 h 1161397"/>
              <a:gd name="connsiteX89" fmla="*/ 6029542 w 6884912"/>
              <a:gd name="connsiteY89" fmla="*/ 210339 h 1161397"/>
              <a:gd name="connsiteX90" fmla="*/ 6141123 w 6884912"/>
              <a:gd name="connsiteY90" fmla="*/ 159923 h 1161397"/>
              <a:gd name="connsiteX91" fmla="*/ 6290640 w 6884912"/>
              <a:gd name="connsiteY91" fmla="*/ 167441 h 1161397"/>
              <a:gd name="connsiteX92" fmla="*/ 6322806 w 6884912"/>
              <a:gd name="connsiteY92" fmla="*/ 213293 h 1161397"/>
              <a:gd name="connsiteX93" fmla="*/ 6380420 w 6884912"/>
              <a:gd name="connsiteY93" fmla="*/ 173195 h 1161397"/>
              <a:gd name="connsiteX94" fmla="*/ 6507891 w 6884912"/>
              <a:gd name="connsiteY94" fmla="*/ 118474 h 1161397"/>
              <a:gd name="connsiteX95" fmla="*/ 6571807 w 6884912"/>
              <a:gd name="connsiteY95" fmla="*/ 98636 h 1161397"/>
              <a:gd name="connsiteX96" fmla="*/ 6671880 w 6884912"/>
              <a:gd name="connsiteY96" fmla="*/ 82931 h 1161397"/>
              <a:gd name="connsiteX97" fmla="*/ 6702266 w 6884912"/>
              <a:gd name="connsiteY97" fmla="*/ 75470 h 1161397"/>
              <a:gd name="connsiteX98" fmla="*/ 6845802 w 6884912"/>
              <a:gd name="connsiteY98" fmla="*/ 24496 h 1161397"/>
              <a:gd name="connsiteX99" fmla="*/ 6884912 w 6884912"/>
              <a:gd name="connsiteY9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78135 w 6884912"/>
              <a:gd name="connsiteY15" fmla="*/ 698631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207847 w 6884912"/>
              <a:gd name="connsiteY15" fmla="*/ 689087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7166 w 6884912"/>
              <a:gd name="connsiteY14" fmla="*/ 744338 h 1161397"/>
              <a:gd name="connsiteX15" fmla="*/ 1207847 w 6884912"/>
              <a:gd name="connsiteY15" fmla="*/ 689087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6884912" h="1161397">
                <a:moveTo>
                  <a:pt x="6884912" y="0"/>
                </a:moveTo>
                <a:lnTo>
                  <a:pt x="6884912" y="1161397"/>
                </a:lnTo>
                <a:lnTo>
                  <a:pt x="0" y="1161397"/>
                </a:lnTo>
                <a:lnTo>
                  <a:pt x="27135" y="1147460"/>
                </a:lnTo>
                <a:cubicBezTo>
                  <a:pt x="57431" y="1167048"/>
                  <a:pt x="61886" y="1088181"/>
                  <a:pt x="115388" y="1111320"/>
                </a:cubicBezTo>
                <a:cubicBezTo>
                  <a:pt x="146435" y="1096221"/>
                  <a:pt x="156823" y="1079485"/>
                  <a:pt x="213420" y="1056868"/>
                </a:cubicBezTo>
                <a:cubicBezTo>
                  <a:pt x="288217" y="1040787"/>
                  <a:pt x="383333" y="1044881"/>
                  <a:pt x="454970" y="1023343"/>
                </a:cubicBezTo>
                <a:cubicBezTo>
                  <a:pt x="440966" y="999969"/>
                  <a:pt x="571419" y="1006841"/>
                  <a:pt x="548162" y="984908"/>
                </a:cubicBezTo>
                <a:cubicBezTo>
                  <a:pt x="561321" y="956563"/>
                  <a:pt x="637415" y="1010272"/>
                  <a:pt x="651408" y="984938"/>
                </a:cubicBezTo>
                <a:cubicBezTo>
                  <a:pt x="671652" y="980952"/>
                  <a:pt x="698726" y="950833"/>
                  <a:pt x="723108" y="941904"/>
                </a:cubicBezTo>
                <a:cubicBezTo>
                  <a:pt x="760262" y="946949"/>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6251" y="768649"/>
                  <a:pt x="1137166" y="744338"/>
                </a:cubicBezTo>
                <a:lnTo>
                  <a:pt x="1207847" y="689087"/>
                </a:lnTo>
                <a:cubicBezTo>
                  <a:pt x="1226429" y="687736"/>
                  <a:pt x="1222409" y="707958"/>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cubicBezTo>
                  <a:pt x="1339751" y="615537"/>
                  <a:pt x="1339903" y="614780"/>
                  <a:pt x="1340054" y="614022"/>
                </a:cubicBez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61730" y="317407"/>
                  <a:pt x="3186369" y="312875"/>
                  <a:pt x="3222191" y="307887"/>
                </a:cubicBezTo>
                <a:cubicBezTo>
                  <a:pt x="3223593" y="304249"/>
                  <a:pt x="3179978" y="296995"/>
                  <a:pt x="3227953" y="297650"/>
                </a:cubicBezTo>
                <a:cubicBezTo>
                  <a:pt x="3275928" y="298306"/>
                  <a:pt x="3443572" y="313020"/>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62781" y="222856"/>
                  <a:pt x="4184760" y="196847"/>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61586" y="136690"/>
                  <a:pt x="4823142" y="161592"/>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7769" y="214252"/>
                  <a:pt x="6349573" y="188998"/>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lnTo>
                  <a:pt x="6884912"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6" descr="Neural network - Wikipedia">
            <a:extLst>
              <a:ext uri="{FF2B5EF4-FFF2-40B4-BE49-F238E27FC236}">
                <a16:creationId xmlns:a16="http://schemas.microsoft.com/office/drawing/2014/main" id="{E6A3E8C4-FF22-DF03-7918-2B0F0E2CE1A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95003" y="1180530"/>
            <a:ext cx="3686866" cy="492215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44DE363-93C1-BE7C-FF43-6FFC6E5BEFCD}"/>
              </a:ext>
            </a:extLst>
          </p:cNvPr>
          <p:cNvSpPr>
            <a:spLocks noGrp="1"/>
          </p:cNvSpPr>
          <p:nvPr>
            <p:ph idx="1"/>
          </p:nvPr>
        </p:nvSpPr>
        <p:spPr>
          <a:xfrm>
            <a:off x="4581869" y="2194101"/>
            <a:ext cx="6616118" cy="4321138"/>
          </a:xfrm>
        </p:spPr>
        <p:txBody>
          <a:bodyPr>
            <a:noAutofit/>
          </a:bodyPr>
          <a:lstStyle/>
          <a:p>
            <a:pPr rtl="0" fontAlgn="base">
              <a:spcBef>
                <a:spcPts val="0"/>
              </a:spcBef>
              <a:spcAft>
                <a:spcPts val="0"/>
              </a:spcAft>
              <a:buFont typeface="Arial" panose="020B0604020202020204" pitchFamily="34" charset="0"/>
              <a:buChar char="•"/>
            </a:pPr>
            <a:r>
              <a:rPr lang="en-US" sz="1800" b="0" i="0" u="none" strike="noStrike">
                <a:effectLst/>
                <a:latin typeface="Rockwell" panose="02060603020205020403" pitchFamily="18" charset="0"/>
              </a:rPr>
              <a:t>Neural Networks consists of three layers , They are</a:t>
            </a:r>
            <a:endParaRPr lang="en-US" sz="1800" b="0" i="0" u="none" strike="noStrike">
              <a:effectLst/>
              <a:latin typeface="Arial" panose="020B0604020202020204" pitchFamily="34" charset="0"/>
            </a:endParaRPr>
          </a:p>
          <a:p>
            <a:pPr marL="742950" lvl="1" indent="-285750" rtl="0" fontAlgn="base">
              <a:spcBef>
                <a:spcPts val="500"/>
              </a:spcBef>
              <a:spcAft>
                <a:spcPts val="0"/>
              </a:spcAft>
              <a:buFont typeface="+mj-lt"/>
              <a:buAutoNum type="arabicPeriod"/>
            </a:pPr>
            <a:r>
              <a:rPr lang="en-US" sz="1800" b="0" i="0" u="none" strike="noStrike">
                <a:effectLst/>
                <a:latin typeface="Rockwell" panose="02060603020205020403" pitchFamily="18" charset="0"/>
              </a:rPr>
              <a:t>Input Layer</a:t>
            </a:r>
          </a:p>
          <a:p>
            <a:pPr marL="742950" lvl="1" indent="-285750" rtl="0" fontAlgn="base">
              <a:spcBef>
                <a:spcPts val="500"/>
              </a:spcBef>
              <a:spcAft>
                <a:spcPts val="0"/>
              </a:spcAft>
              <a:buFont typeface="+mj-lt"/>
              <a:buAutoNum type="arabicPeriod"/>
            </a:pPr>
            <a:r>
              <a:rPr lang="en-US" sz="1800" b="0" i="0" u="none" strike="noStrike">
                <a:effectLst/>
                <a:latin typeface="Rockwell" panose="02060603020205020403" pitchFamily="18" charset="0"/>
              </a:rPr>
              <a:t>Hidden Layer</a:t>
            </a:r>
          </a:p>
          <a:p>
            <a:pPr marL="742950" lvl="1" indent="-285750" rtl="0" fontAlgn="base">
              <a:spcBef>
                <a:spcPts val="500"/>
              </a:spcBef>
              <a:spcAft>
                <a:spcPts val="0"/>
              </a:spcAft>
              <a:buFont typeface="+mj-lt"/>
              <a:buAutoNum type="arabicPeriod"/>
            </a:pPr>
            <a:r>
              <a:rPr lang="en-US" sz="1800" b="0" i="0" u="none" strike="noStrike">
                <a:effectLst/>
                <a:latin typeface="Rockwell" panose="02060603020205020403" pitchFamily="18" charset="0"/>
              </a:rPr>
              <a:t>Output Layer</a:t>
            </a:r>
          </a:p>
          <a:p>
            <a:pPr rtl="0">
              <a:spcBef>
                <a:spcPts val="1000"/>
              </a:spcBef>
              <a:spcAft>
                <a:spcPts val="0"/>
              </a:spcAft>
            </a:pPr>
            <a:r>
              <a:rPr lang="en-US" sz="1800" b="0" i="0" u="none" strike="noStrike">
                <a:effectLst/>
                <a:latin typeface="Rockwell" panose="02060603020205020403" pitchFamily="18" charset="0"/>
              </a:rPr>
              <a:t>Input Layer: </a:t>
            </a:r>
            <a:endParaRPr lang="en-US" sz="1800" b="0">
              <a:effectLst/>
            </a:endParaRPr>
          </a:p>
          <a:p>
            <a:pPr marL="457200" rtl="0">
              <a:spcBef>
                <a:spcPts val="500"/>
              </a:spcBef>
              <a:spcAft>
                <a:spcPts val="0"/>
              </a:spcAft>
            </a:pPr>
            <a:r>
              <a:rPr lang="en-US" sz="1800" b="0" i="0" u="none" strike="noStrike">
                <a:effectLst/>
                <a:latin typeface="Rockwell" panose="02060603020205020403" pitchFamily="18" charset="0"/>
              </a:rPr>
              <a:t>The external information of a data is fed in the units of input layer</a:t>
            </a:r>
            <a:endParaRPr lang="en-US" sz="1800" b="0">
              <a:effectLst/>
            </a:endParaRPr>
          </a:p>
          <a:p>
            <a:pPr rtl="0">
              <a:spcBef>
                <a:spcPts val="1000"/>
              </a:spcBef>
              <a:spcAft>
                <a:spcPts val="0"/>
              </a:spcAft>
            </a:pPr>
            <a:r>
              <a:rPr lang="en-US" sz="1800" b="0" i="0" u="none" strike="noStrike">
                <a:effectLst/>
                <a:latin typeface="Rockwell" panose="02060603020205020403" pitchFamily="18" charset="0"/>
              </a:rPr>
              <a:t>Output Layer:</a:t>
            </a:r>
            <a:endParaRPr lang="en-US" sz="1800" b="0">
              <a:effectLst/>
            </a:endParaRPr>
          </a:p>
          <a:p>
            <a:pPr marL="457200" rtl="0">
              <a:spcBef>
                <a:spcPts val="500"/>
              </a:spcBef>
              <a:spcAft>
                <a:spcPts val="0"/>
              </a:spcAft>
            </a:pPr>
            <a:r>
              <a:rPr lang="en-US" sz="1800" b="0" i="0" u="none" strike="noStrike">
                <a:effectLst/>
                <a:latin typeface="Rockwell" panose="02060603020205020403" pitchFamily="18" charset="0"/>
              </a:rPr>
              <a:t>This layer gives the output that predicts from the data fed into the input layer.</a:t>
            </a:r>
            <a:endParaRPr lang="en-US" sz="1800" b="0">
              <a:effectLst/>
            </a:endParaRPr>
          </a:p>
          <a:p>
            <a:pPr rtl="0">
              <a:spcBef>
                <a:spcPts val="1000"/>
              </a:spcBef>
              <a:spcAft>
                <a:spcPts val="0"/>
              </a:spcAft>
            </a:pPr>
            <a:r>
              <a:rPr lang="en-US" sz="1800" b="0" i="0" u="none" strike="noStrike">
                <a:effectLst/>
                <a:latin typeface="Rockwell" panose="02060603020205020403" pitchFamily="18" charset="0"/>
              </a:rPr>
              <a:t>Hidden Layer:</a:t>
            </a:r>
            <a:endParaRPr lang="en-US" sz="1800" b="0">
              <a:effectLst/>
            </a:endParaRPr>
          </a:p>
          <a:p>
            <a:pPr marL="457200" rtl="0">
              <a:spcBef>
                <a:spcPts val="500"/>
              </a:spcBef>
              <a:spcAft>
                <a:spcPts val="0"/>
              </a:spcAft>
            </a:pPr>
            <a:r>
              <a:rPr lang="en-US" sz="1800" b="0" i="0" u="none" strike="noStrike">
                <a:effectLst/>
                <a:latin typeface="Rockwell" panose="02060603020205020403" pitchFamily="18" charset="0"/>
              </a:rPr>
              <a:t> The layers between the input and output layer are called hidden layers. These are intermediate layers. There can be many layers may be 1 or more than that.</a:t>
            </a:r>
            <a:endParaRPr lang="en-US" sz="1800" b="0">
              <a:effectLst/>
            </a:endParaRPr>
          </a:p>
          <a:p>
            <a:pPr marL="0" indent="0">
              <a:buNone/>
            </a:pPr>
            <a:br>
              <a:rPr lang="en-US" sz="1800"/>
            </a:br>
            <a:endParaRPr lang="en-IN" sz="1800"/>
          </a:p>
        </p:txBody>
      </p:sp>
    </p:spTree>
    <p:extLst>
      <p:ext uri="{BB962C8B-B14F-4D97-AF65-F5344CB8AC3E}">
        <p14:creationId xmlns:p14="http://schemas.microsoft.com/office/powerpoint/2010/main" val="2931555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4a842fbe-1b43-4960-9b10-bf656a373736"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D55D4EC5B87D142B65389BE361F3DB4" ma:contentTypeVersion="3" ma:contentTypeDescription="Create a new document." ma:contentTypeScope="" ma:versionID="59966c312a15792e9e704596f1112938">
  <xsd:schema xmlns:xsd="http://www.w3.org/2001/XMLSchema" xmlns:xs="http://www.w3.org/2001/XMLSchema" xmlns:p="http://schemas.microsoft.com/office/2006/metadata/properties" xmlns:ns3="4a842fbe-1b43-4960-9b10-bf656a373736" targetNamespace="http://schemas.microsoft.com/office/2006/metadata/properties" ma:root="true" ma:fieldsID="40e25ee6dea316e07a43a9e4048a59b2" ns3:_="">
    <xsd:import namespace="4a842fbe-1b43-4960-9b10-bf656a373736"/>
    <xsd:element name="properties">
      <xsd:complexType>
        <xsd:sequence>
          <xsd:element name="documentManagement">
            <xsd:complexType>
              <xsd:all>
                <xsd:element ref="ns3:_activity"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842fbe-1b43-4960-9b10-bf656a373736"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72E1F5-DDB1-4DD0-9458-6BE1CC0D2D0A}">
  <ds:schemaRefs>
    <ds:schemaRef ds:uri="4a842fbe-1b43-4960-9b10-bf656a37373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BCE24A1-434A-4B02-ACCB-507F8140C808}">
  <ds:schemaRefs>
    <ds:schemaRef ds:uri="http://schemas.microsoft.com/sharepoint/v3/contenttype/forms"/>
  </ds:schemaRefs>
</ds:datastoreItem>
</file>

<file path=customXml/itemProps3.xml><?xml version="1.0" encoding="utf-8"?>
<ds:datastoreItem xmlns:ds="http://schemas.openxmlformats.org/officeDocument/2006/customXml" ds:itemID="{9A25AC27-D9F7-46FF-9868-4E4C847964B3}">
  <ds:schemaRefs>
    <ds:schemaRef ds:uri="4a842fbe-1b43-4960-9b10-bf656a37373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2310</Words>
  <Application>Microsoft Office PowerPoint</Application>
  <PresentationFormat>Widescreen</PresentationFormat>
  <Paragraphs>151</Paragraphs>
  <Slides>33</Slides>
  <Notes>0</Notes>
  <HiddenSlides>0</HiddenSlides>
  <MMClips>0</MMClips>
  <ScaleCrop>false</ScaleCrop>
  <HeadingPairs>
    <vt:vector size="8" baseType="variant">
      <vt:variant>
        <vt:lpstr>Fonts Used</vt:lpstr>
      </vt:variant>
      <vt:variant>
        <vt:i4>8</vt:i4>
      </vt:variant>
      <vt:variant>
        <vt:lpstr>Theme</vt:lpstr>
      </vt:variant>
      <vt:variant>
        <vt:i4>2</vt:i4>
      </vt:variant>
      <vt:variant>
        <vt:lpstr>Slide Titles</vt:lpstr>
      </vt:variant>
      <vt:variant>
        <vt:i4>33</vt:i4>
      </vt:variant>
      <vt:variant>
        <vt:lpstr>Custom Shows</vt:lpstr>
      </vt:variant>
      <vt:variant>
        <vt:i4>1</vt:i4>
      </vt:variant>
    </vt:vector>
  </HeadingPairs>
  <TitlesOfParts>
    <vt:vector size="44" baseType="lpstr">
      <vt:lpstr>Arial</vt:lpstr>
      <vt:lpstr>Arial</vt:lpstr>
      <vt:lpstr>Calibri</vt:lpstr>
      <vt:lpstr>Calibri Light</vt:lpstr>
      <vt:lpstr>Century Gothic</vt:lpstr>
      <vt:lpstr>Gordita</vt:lpstr>
      <vt:lpstr>Noto Sans Symbols</vt:lpstr>
      <vt:lpstr>Rockwell</vt:lpstr>
      <vt:lpstr>Office Theme</vt:lpstr>
      <vt:lpstr>Vapor Trail</vt:lpstr>
      <vt:lpstr>DEEP LEARNING</vt:lpstr>
      <vt:lpstr>PowerPoint Presentation</vt:lpstr>
      <vt:lpstr>WHAT IS DEEPLEARNING?</vt:lpstr>
      <vt:lpstr>WHAT IS NEURAL NETWORKS</vt:lpstr>
      <vt:lpstr>PowerPoint Presentation</vt:lpstr>
      <vt:lpstr>PowerPoint Presentation</vt:lpstr>
      <vt:lpstr>WHY ARE NEURAL NETWORKS NEEDED?  </vt:lpstr>
      <vt:lpstr>WHY ARE NEURAL NETWORKS NEEDED? </vt:lpstr>
      <vt:lpstr>LAYERS IN NEURAL NETWORKS  </vt:lpstr>
      <vt:lpstr>FORWARD PROPAGATION</vt:lpstr>
      <vt:lpstr>PowerPoint Presentation</vt:lpstr>
      <vt:lpstr>PowerPoint Presentation</vt:lpstr>
      <vt:lpstr>PowerPoint Presentation</vt:lpstr>
      <vt:lpstr>ACTIVATION FUNCTION IN NEURAL NETWORKS</vt:lpstr>
      <vt:lpstr>PowerPoint Presentation</vt:lpstr>
      <vt:lpstr>TYPES OF ACTIVATION FUNCTIONS  </vt:lpstr>
      <vt:lpstr>SIGMOID FUNCTION</vt:lpstr>
      <vt:lpstr>Tanh FUNCTION</vt:lpstr>
      <vt:lpstr>PowerPoint Presentation</vt:lpstr>
      <vt:lpstr>PowerPoint Presentation</vt:lpstr>
      <vt:lpstr>ReLU ACTIVATION FUNCTION  </vt:lpstr>
      <vt:lpstr>ReLU Function</vt:lpstr>
      <vt:lpstr>PowerPoint Presentation</vt:lpstr>
      <vt:lpstr>SOFT MAX FUNCTION  </vt:lpstr>
      <vt:lpstr>PowerPoint Presentation</vt:lpstr>
      <vt:lpstr>BACKWARD PROPAGATION  </vt:lpstr>
      <vt:lpstr>TERMS USED IN NN</vt:lpstr>
      <vt:lpstr>PowerPoint Presentation</vt:lpstr>
      <vt:lpstr>COST FUNCTION  </vt:lpstr>
      <vt:lpstr>GRADIENT DESCENT  </vt:lpstr>
      <vt:lpstr>GRADIENT DESCENT</vt:lpstr>
      <vt:lpstr>PowerPoint Presentation</vt:lpstr>
      <vt:lpstr>PowerPoint Presentation</vt:lpstr>
      <vt:lpstr>Custom Show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Madhu Varshan</dc:creator>
  <cp:lastModifiedBy>Teja chandra kumar Dayana</cp:lastModifiedBy>
  <cp:revision>2</cp:revision>
  <dcterms:created xsi:type="dcterms:W3CDTF">2023-02-26T13:36:02Z</dcterms:created>
  <dcterms:modified xsi:type="dcterms:W3CDTF">2024-08-21T04:33:32Z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0x010100CD55D4EC5B87D142B65389BE361F3DB4</vt:lpwstr>
  </property>
</Properties>
</file>