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9FC1-E75E-9B61-39F4-5C7FCC069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CB7035-94C0-1510-3D7C-560A6A0B4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7E0A04-2EC8-1DCF-C510-A4814EC9F764}"/>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5" name="Footer Placeholder 4">
            <a:extLst>
              <a:ext uri="{FF2B5EF4-FFF2-40B4-BE49-F238E27FC236}">
                <a16:creationId xmlns:a16="http://schemas.microsoft.com/office/drawing/2014/main" id="{0F11F9A7-8D8B-00F8-11F6-96DEFE579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0A482-077D-DD87-59AD-AB90D22D9875}"/>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55384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62F6-F31E-5442-336B-CCE064BC42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63EA75-77EE-1988-385B-F45F98CB8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BE983-A0D4-32FA-D0C4-076DF9F0ED54}"/>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5" name="Footer Placeholder 4">
            <a:extLst>
              <a:ext uri="{FF2B5EF4-FFF2-40B4-BE49-F238E27FC236}">
                <a16:creationId xmlns:a16="http://schemas.microsoft.com/office/drawing/2014/main" id="{4EC5C716-0D7E-E9D6-CD87-A5A78BC26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432C0A-B055-FB47-2437-23ED11E76B23}"/>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82844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E3D12-4E54-72EF-1BCC-D12CBC407B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B0DB9-7E66-1DC0-CC82-369F9E669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A2263-0BEC-FC9C-F834-BA77BC56A015}"/>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5" name="Footer Placeholder 4">
            <a:extLst>
              <a:ext uri="{FF2B5EF4-FFF2-40B4-BE49-F238E27FC236}">
                <a16:creationId xmlns:a16="http://schemas.microsoft.com/office/drawing/2014/main" id="{FBD59116-09C5-0B4D-BB10-456733EFB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B1C663-D58B-9D22-D7B8-AA489F284B48}"/>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213512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A8E0-3424-7DE1-6D54-860B18C1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E5F605-5E05-13C3-93CC-A71558747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A4E00D-C9D0-4D9B-AFD8-66242750B991}"/>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5" name="Footer Placeholder 4">
            <a:extLst>
              <a:ext uri="{FF2B5EF4-FFF2-40B4-BE49-F238E27FC236}">
                <a16:creationId xmlns:a16="http://schemas.microsoft.com/office/drawing/2014/main" id="{B1D6AB88-ABF8-D14C-DA78-546800579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8A244-ADF3-CFD0-F848-5ABD6F030E59}"/>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1098225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3D3D-D6FA-12F9-30BB-13829209B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57811C-6260-B033-C447-A110C9FE1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7E88F-8AE0-F0F8-EEBE-0C1F27894313}"/>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5" name="Footer Placeholder 4">
            <a:extLst>
              <a:ext uri="{FF2B5EF4-FFF2-40B4-BE49-F238E27FC236}">
                <a16:creationId xmlns:a16="http://schemas.microsoft.com/office/drawing/2014/main" id="{07BED2CB-8A63-72CC-426B-7B3DEC7653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504CE9-4B93-6D27-B0A0-9C03AAB5B344}"/>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2406839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5C50-AA45-BFC4-960F-E024BAAF62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775CD8-6288-7079-9ED6-3FCD8E818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A0C2F-DB0F-9712-7A03-065C5FAAC8B1}"/>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5" name="Footer Placeholder 4">
            <a:extLst>
              <a:ext uri="{FF2B5EF4-FFF2-40B4-BE49-F238E27FC236}">
                <a16:creationId xmlns:a16="http://schemas.microsoft.com/office/drawing/2014/main" id="{9BB9A91A-792D-D160-0285-075D00230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537DC-46A5-B358-D4C8-E106B92F31FF}"/>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3048791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B94E-C622-12B5-D0FA-800C3848C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F598F-A616-4AB3-A7D1-EE5304342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982FF5-36CA-A07D-778A-EAF3114A7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69B470-B26A-8243-EFC9-AB3E81E7C2ED}"/>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6" name="Footer Placeholder 5">
            <a:extLst>
              <a:ext uri="{FF2B5EF4-FFF2-40B4-BE49-F238E27FC236}">
                <a16:creationId xmlns:a16="http://schemas.microsoft.com/office/drawing/2014/main" id="{8E9177B6-B83F-3AE5-649A-1930E4F31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D20573-1D01-AF3A-A689-07C3857D8145}"/>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1042202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37BB-D804-30E0-0127-5824C3BC58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39B2C3-DB8D-CBC0-EEB2-553A462BB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F803C1-F24F-47AB-895B-822E49647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BCEC53-8EE3-DA10-B605-B0D570A19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32535-ECE1-B8F8-1C7B-623B26284A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DA0E5D-BBF4-2689-2CF9-5FF227A8C2AC}"/>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8" name="Footer Placeholder 7">
            <a:extLst>
              <a:ext uri="{FF2B5EF4-FFF2-40B4-BE49-F238E27FC236}">
                <a16:creationId xmlns:a16="http://schemas.microsoft.com/office/drawing/2014/main" id="{8698437B-9E02-4656-B35B-CDF54A2395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31DC24-A730-2002-11E8-6E0A10F5C3B8}"/>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2015960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497F-6C44-9D17-1233-8D467F1ABF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9FC28F-C190-C8AE-4BAA-C8E945CDF1C5}"/>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4" name="Footer Placeholder 3">
            <a:extLst>
              <a:ext uri="{FF2B5EF4-FFF2-40B4-BE49-F238E27FC236}">
                <a16:creationId xmlns:a16="http://schemas.microsoft.com/office/drawing/2014/main" id="{D52D196F-F223-BC42-8611-A07087DBE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04533F-ED7B-0AC8-3B27-9A32C5D529D4}"/>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2144887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8A4B3-D241-F8CB-B8A0-31819EAD6866}"/>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3" name="Footer Placeholder 2">
            <a:extLst>
              <a:ext uri="{FF2B5EF4-FFF2-40B4-BE49-F238E27FC236}">
                <a16:creationId xmlns:a16="http://schemas.microsoft.com/office/drawing/2014/main" id="{4C1F03CC-98ED-1D7D-DE00-2C4174EE3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1ED481-FEFE-CB80-6F52-4063B40A6140}"/>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1255209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D5B2-88F7-36BC-2FC7-35D9995DE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65F5C-2E32-6897-0578-CC2F19410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E41C22-F1FB-D7F1-7354-649E3FBCE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3E006-A0AE-7BD9-4C16-71729FE0DCC6}"/>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6" name="Footer Placeholder 5">
            <a:extLst>
              <a:ext uri="{FF2B5EF4-FFF2-40B4-BE49-F238E27FC236}">
                <a16:creationId xmlns:a16="http://schemas.microsoft.com/office/drawing/2014/main" id="{1985FD6A-E28D-6556-DF3D-BF7A2731D7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3FE83-4C36-EECC-FB15-0C482AC191BF}"/>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94752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9FE9-CD92-7E50-327E-4326CA3C5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36E904-9209-313B-4039-707FBD0FC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196F6-B1F2-9A3A-51F4-2C5DEA7E102E}"/>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5" name="Footer Placeholder 4">
            <a:extLst>
              <a:ext uri="{FF2B5EF4-FFF2-40B4-BE49-F238E27FC236}">
                <a16:creationId xmlns:a16="http://schemas.microsoft.com/office/drawing/2014/main" id="{6A891C64-9B9B-5C0A-9624-499D84637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24A43-31E6-5314-4F1F-A303B0343A16}"/>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234239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A131-F6CD-2D8E-3E90-5890284FF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95ACFB-C1A5-3663-9BD3-93E306888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5115AC-FFCE-1D87-C14C-228282F23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09BEE-1523-F9D5-0EDD-B25DCB787886}"/>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6" name="Footer Placeholder 5">
            <a:extLst>
              <a:ext uri="{FF2B5EF4-FFF2-40B4-BE49-F238E27FC236}">
                <a16:creationId xmlns:a16="http://schemas.microsoft.com/office/drawing/2014/main" id="{0B9A5AF4-7707-F025-BFF7-CE6CDE63D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DDE4AB-ADE2-B488-4C70-F55B926ECFA0}"/>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2199068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6F8D-302C-0B39-01A8-7E2B622F4B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1D50BA-6457-6D85-B644-6A2FE9A79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60539-7B89-3CB2-2536-982BCEE5105C}"/>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5" name="Footer Placeholder 4">
            <a:extLst>
              <a:ext uri="{FF2B5EF4-FFF2-40B4-BE49-F238E27FC236}">
                <a16:creationId xmlns:a16="http://schemas.microsoft.com/office/drawing/2014/main" id="{2455B1DB-AC45-9BB2-4BEE-FB3306836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A34F4-4376-754C-B7F9-913756E306D8}"/>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4165004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4F5A6-9F1D-068A-B71B-100D9DCF7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034A26-FE0E-30FF-BB7C-4ED8E3FABE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24994-49C5-AE4C-3E99-D22E3D6AA66F}"/>
              </a:ext>
            </a:extLst>
          </p:cNvPr>
          <p:cNvSpPr>
            <a:spLocks noGrp="1"/>
          </p:cNvSpPr>
          <p:nvPr>
            <p:ph type="dt" sz="half" idx="10"/>
          </p:nvPr>
        </p:nvSpPr>
        <p:spPr/>
        <p:txBody>
          <a:bodyPr/>
          <a:lstStyle/>
          <a:p>
            <a:fld id="{8B9E4372-7EBD-4DF6-BADD-E94C12BC8EBE}" type="datetimeFigureOut">
              <a:rPr lang="en-IN" smtClean="0"/>
              <a:t>21-08-2024</a:t>
            </a:fld>
            <a:endParaRPr lang="en-IN"/>
          </a:p>
        </p:txBody>
      </p:sp>
      <p:sp>
        <p:nvSpPr>
          <p:cNvPr id="5" name="Footer Placeholder 4">
            <a:extLst>
              <a:ext uri="{FF2B5EF4-FFF2-40B4-BE49-F238E27FC236}">
                <a16:creationId xmlns:a16="http://schemas.microsoft.com/office/drawing/2014/main" id="{46E02AC1-0345-683F-5F13-1D508CD10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7BCF53-CC16-D193-B8F1-BA6009C9D709}"/>
              </a:ext>
            </a:extLst>
          </p:cNvPr>
          <p:cNvSpPr>
            <a:spLocks noGrp="1"/>
          </p:cNvSpPr>
          <p:nvPr>
            <p:ph type="sldNum" sz="quarter" idx="12"/>
          </p:nvPr>
        </p:nvSpPr>
        <p:spPr/>
        <p:txBody>
          <a:bodyPr/>
          <a:lstStyle/>
          <a:p>
            <a:fld id="{9E77EFFF-2EAE-4640-A63F-45C4F25167B1}" type="slidenum">
              <a:rPr lang="en-IN" smtClean="0"/>
              <a:t>‹#›</a:t>
            </a:fld>
            <a:endParaRPr lang="en-IN"/>
          </a:p>
        </p:txBody>
      </p:sp>
    </p:spTree>
    <p:extLst>
      <p:ext uri="{BB962C8B-B14F-4D97-AF65-F5344CB8AC3E}">
        <p14:creationId xmlns:p14="http://schemas.microsoft.com/office/powerpoint/2010/main" val="2360103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C4A9-ABAA-C8F3-7DED-3DE248409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BEC182-CDCD-E739-26D6-A5EB1AFF6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BE3399-65F7-DAB2-53DC-227D17E27E16}"/>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5" name="Footer Placeholder 4">
            <a:extLst>
              <a:ext uri="{FF2B5EF4-FFF2-40B4-BE49-F238E27FC236}">
                <a16:creationId xmlns:a16="http://schemas.microsoft.com/office/drawing/2014/main" id="{59D19D85-339E-39CF-09B0-515875AD0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E58BD-588C-A191-5D30-918375DD4CCF}"/>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3893194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A703-75C6-A598-5482-BC412DCBDD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8E78BB-2C3C-8909-3908-3D75D58CD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F4F4A2-780A-24D9-1F9C-E99524776038}"/>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5" name="Footer Placeholder 4">
            <a:extLst>
              <a:ext uri="{FF2B5EF4-FFF2-40B4-BE49-F238E27FC236}">
                <a16:creationId xmlns:a16="http://schemas.microsoft.com/office/drawing/2014/main" id="{8E8A77B2-82AE-6B41-0408-4A3B6FCCD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C4914-D883-4E6D-A2E0-C4E39F5FD31B}"/>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127972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5360-8EAF-399E-1058-046DF1521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BB6CE1-8639-D3E9-3808-5FBB2A492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CEE4A-D64D-7B5C-E9FF-7F7B9BA7AE41}"/>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5" name="Footer Placeholder 4">
            <a:extLst>
              <a:ext uri="{FF2B5EF4-FFF2-40B4-BE49-F238E27FC236}">
                <a16:creationId xmlns:a16="http://schemas.microsoft.com/office/drawing/2014/main" id="{3E5E378D-FD2C-452A-510B-41B401E8F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460EC-B0CB-2D14-968F-2AD7B9F60028}"/>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1953036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4DF4-723A-8C0C-2F3D-255AFCC96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200F09-7C7B-F187-72C7-44672F5DED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A3C6EB-0973-1769-5AD5-A092E6B54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8A6EA5-3BF3-94CC-28CE-296A2FCFF915}"/>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6" name="Footer Placeholder 5">
            <a:extLst>
              <a:ext uri="{FF2B5EF4-FFF2-40B4-BE49-F238E27FC236}">
                <a16:creationId xmlns:a16="http://schemas.microsoft.com/office/drawing/2014/main" id="{295F4C03-0F28-B2F9-CB29-44E7283FC8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4C8469-8593-BC70-7B52-E957B7DEFD6E}"/>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3534191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1510-3BA0-9990-EB48-B0119392B7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4F94BC-8302-6B72-C69C-EFA3EDC97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FCD95-A926-E337-94D0-17930C068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FF33A8-7168-A642-AB79-3E08C3F14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7CD5F-A737-05CB-D1CA-623E256C3F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4FE155-C359-29DD-9529-4C5AD8787239}"/>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8" name="Footer Placeholder 7">
            <a:extLst>
              <a:ext uri="{FF2B5EF4-FFF2-40B4-BE49-F238E27FC236}">
                <a16:creationId xmlns:a16="http://schemas.microsoft.com/office/drawing/2014/main" id="{EF530F0D-6855-7635-FF72-8A0C411647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934992-42CA-1622-FC0C-5A290BB6387F}"/>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911736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6A95-275C-53E1-C406-38880789BC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F0D7F5-1282-E598-B05F-49C17F530ABC}"/>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4" name="Footer Placeholder 3">
            <a:extLst>
              <a:ext uri="{FF2B5EF4-FFF2-40B4-BE49-F238E27FC236}">
                <a16:creationId xmlns:a16="http://schemas.microsoft.com/office/drawing/2014/main" id="{26F78726-9313-40E8-8CCF-CE000E1841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50E7A6-853E-9C8F-3282-F8E5EA0A9C8F}"/>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253146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5D40E-052A-539C-CD67-2AD19A22F292}"/>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3" name="Footer Placeholder 2">
            <a:extLst>
              <a:ext uri="{FF2B5EF4-FFF2-40B4-BE49-F238E27FC236}">
                <a16:creationId xmlns:a16="http://schemas.microsoft.com/office/drawing/2014/main" id="{64442F79-71F4-90B1-FB15-D5A8B5EDDF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859688-890B-C6CF-5EBD-71D395502B68}"/>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237340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A7A4-A459-199D-D8B0-D598BED26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1E08C6-93AB-8DE7-EC17-B2212C833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750C8-F2FB-A024-4B2A-76EC3246D9CF}"/>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5" name="Footer Placeholder 4">
            <a:extLst>
              <a:ext uri="{FF2B5EF4-FFF2-40B4-BE49-F238E27FC236}">
                <a16:creationId xmlns:a16="http://schemas.microsoft.com/office/drawing/2014/main" id="{4ED235B9-F198-73C4-A64F-CF7A25737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817FC-AB1A-B9DE-2CF6-67CC993D137B}"/>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8486430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5178-FE55-37B0-9EAD-9D6EF27E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D3C61E-59CC-134B-E705-AA9D59611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1F8B25-EA4F-8229-493C-8047DD789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55BE5-EB24-BD47-D276-81F0134B80F0}"/>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6" name="Footer Placeholder 5">
            <a:extLst>
              <a:ext uri="{FF2B5EF4-FFF2-40B4-BE49-F238E27FC236}">
                <a16:creationId xmlns:a16="http://schemas.microsoft.com/office/drawing/2014/main" id="{60B93F2C-38C0-3652-3DC6-0CBDB8B47E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C6474-10CC-213B-7FB7-A56AE7156E78}"/>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4831101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CB60-9B5A-E2B9-B772-0F6D447E7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CE0C96-7C94-470C-F26D-79422E748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517E0-FD03-CA27-73F6-864D7FE43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A9E3D-2846-1183-15C0-27299044C6B4}"/>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6" name="Footer Placeholder 5">
            <a:extLst>
              <a:ext uri="{FF2B5EF4-FFF2-40B4-BE49-F238E27FC236}">
                <a16:creationId xmlns:a16="http://schemas.microsoft.com/office/drawing/2014/main" id="{7FC4D231-418A-9CEB-492E-E8B55C3A9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273AB-D4C9-4216-E27C-32F727C3F803}"/>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93000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FD30-F910-DC85-23AD-2342A6DDF2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DAC497-AF22-0708-1DD0-AF793473E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4712B-48B6-F563-6D06-B88430841134}"/>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5" name="Footer Placeholder 4">
            <a:extLst>
              <a:ext uri="{FF2B5EF4-FFF2-40B4-BE49-F238E27FC236}">
                <a16:creationId xmlns:a16="http://schemas.microsoft.com/office/drawing/2014/main" id="{1B03F304-71CD-EBB3-B1AD-B5105D8B4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EF403-6984-9664-323C-10164B49C7C2}"/>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335461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C7562-AA36-9491-6ECF-BBD9EFE1C3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7AB96D-E514-1E69-1A0E-4F84525B1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2EDAF-4340-E176-0F51-76335A654AA2}"/>
              </a:ext>
            </a:extLst>
          </p:cNvPr>
          <p:cNvSpPr>
            <a:spLocks noGrp="1"/>
          </p:cNvSpPr>
          <p:nvPr>
            <p:ph type="dt" sz="half" idx="10"/>
          </p:nvPr>
        </p:nvSpPr>
        <p:spPr/>
        <p:txBody>
          <a:bodyPr/>
          <a:lstStyle/>
          <a:p>
            <a:fld id="{5D8582F1-E557-4084-AFF2-35DA5C693E2A}" type="datetimeFigureOut">
              <a:rPr lang="en-IN" smtClean="0"/>
              <a:t>21-08-2024</a:t>
            </a:fld>
            <a:endParaRPr lang="en-IN"/>
          </a:p>
        </p:txBody>
      </p:sp>
      <p:sp>
        <p:nvSpPr>
          <p:cNvPr id="5" name="Footer Placeholder 4">
            <a:extLst>
              <a:ext uri="{FF2B5EF4-FFF2-40B4-BE49-F238E27FC236}">
                <a16:creationId xmlns:a16="http://schemas.microsoft.com/office/drawing/2014/main" id="{67820E81-24E6-3400-5A2B-E62685D41F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6377A-7216-FE62-6668-B69F77612C88}"/>
              </a:ext>
            </a:extLst>
          </p:cNvPr>
          <p:cNvSpPr>
            <a:spLocks noGrp="1"/>
          </p:cNvSpPr>
          <p:nvPr>
            <p:ph type="sldNum" sz="quarter" idx="12"/>
          </p:nvPr>
        </p:nvSpPr>
        <p:spPr/>
        <p:txBody>
          <a:bodyPr/>
          <a:lstStyle/>
          <a:p>
            <a:fld id="{AD0FFDA4-F351-4057-8D29-56EE546B64DD}" type="slidenum">
              <a:rPr lang="en-IN" smtClean="0"/>
              <a:t>‹#›</a:t>
            </a:fld>
            <a:endParaRPr lang="en-IN"/>
          </a:p>
        </p:txBody>
      </p:sp>
    </p:spTree>
    <p:extLst>
      <p:ext uri="{BB962C8B-B14F-4D97-AF65-F5344CB8AC3E}">
        <p14:creationId xmlns:p14="http://schemas.microsoft.com/office/powerpoint/2010/main" val="1963022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9872-5681-A80F-F9F7-1ACC33562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8111CB-56C4-2576-CC2C-C3683014E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F63548-E643-0EC3-CE33-0AF6BB94E8D6}"/>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5" name="Footer Placeholder 4">
            <a:extLst>
              <a:ext uri="{FF2B5EF4-FFF2-40B4-BE49-F238E27FC236}">
                <a16:creationId xmlns:a16="http://schemas.microsoft.com/office/drawing/2014/main" id="{AAC566B8-CFAD-C99E-D0DC-09F53B195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7BA7D-9D59-F5CD-0CC7-A5D7B58E1213}"/>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14500088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7402-F021-7E92-86F7-3854C62936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671BCF-019A-8CFF-E11C-E737A6746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E9BF0-8810-95B3-E3D7-F6456A6894FC}"/>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5" name="Footer Placeholder 4">
            <a:extLst>
              <a:ext uri="{FF2B5EF4-FFF2-40B4-BE49-F238E27FC236}">
                <a16:creationId xmlns:a16="http://schemas.microsoft.com/office/drawing/2014/main" id="{14EB0552-36A6-0695-E9D8-9C84C3C74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184BF-055E-205B-98D6-8CBDBE23E9CD}"/>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24231935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9CEB-6D0F-897F-D605-D473E7BB4D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795CB8-8380-61A7-17FC-C2AEF3D76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8111F-0FA4-4FA4-2CD3-BA884B4D1482}"/>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5" name="Footer Placeholder 4">
            <a:extLst>
              <a:ext uri="{FF2B5EF4-FFF2-40B4-BE49-F238E27FC236}">
                <a16:creationId xmlns:a16="http://schemas.microsoft.com/office/drawing/2014/main" id="{2808A3B3-3864-E151-9D34-E780FFB3B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18691-E32E-4AF6-A75A-6177C5936EEC}"/>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1211200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C802-EE50-6DE4-A61F-FD66B1E94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DC54B7-D3CE-2633-1A0C-EF4C6A6F2C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85EBB4-A560-0F34-00EE-D9B7579F4B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B0A77C-CE04-78F4-50B5-C79F6604F6C4}"/>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6" name="Footer Placeholder 5">
            <a:extLst>
              <a:ext uri="{FF2B5EF4-FFF2-40B4-BE49-F238E27FC236}">
                <a16:creationId xmlns:a16="http://schemas.microsoft.com/office/drawing/2014/main" id="{8A0783C2-E485-4943-D31C-E2B162C342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204437-299E-4081-6AB4-A3BC43C19F37}"/>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12413521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4BE6-3C23-8E9C-6343-0BFEB78C1C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1CE310-AAA6-A6BF-1E4C-F4CBB47ED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41EC92-1C82-B535-832F-1C29A8E95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094A0F-39B1-BA35-2DF9-1B628832F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1C6FA-A516-EFCD-E284-F80449EB22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73A8CF-3E9B-3B48-015B-8AECB5BE84EF}"/>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8" name="Footer Placeholder 7">
            <a:extLst>
              <a:ext uri="{FF2B5EF4-FFF2-40B4-BE49-F238E27FC236}">
                <a16:creationId xmlns:a16="http://schemas.microsoft.com/office/drawing/2014/main" id="{CBD616D6-6BC7-DEF3-CEC8-796DDC3ABF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290703-E395-7488-3AF0-73E6401359FA}"/>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24519229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256B-051C-B0F4-76C8-3A21EBA19E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7D12BB-B1D8-2A05-3C49-AF85F82DA70C}"/>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4" name="Footer Placeholder 3">
            <a:extLst>
              <a:ext uri="{FF2B5EF4-FFF2-40B4-BE49-F238E27FC236}">
                <a16:creationId xmlns:a16="http://schemas.microsoft.com/office/drawing/2014/main" id="{F6F8498F-F611-4AE1-9B13-FB19613BE7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3A0DD2-C001-9088-7BD1-330FCD29EBDD}"/>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30104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0F26-C0B5-F2B1-9CE7-A9E6132E30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A1C080-24D3-DD92-6E36-C07437246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2FA25E-58DA-B831-2AA1-E43745B99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0CE5DC-FF3F-E502-4990-FC3F32F4DB0C}"/>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6" name="Footer Placeholder 5">
            <a:extLst>
              <a:ext uri="{FF2B5EF4-FFF2-40B4-BE49-F238E27FC236}">
                <a16:creationId xmlns:a16="http://schemas.microsoft.com/office/drawing/2014/main" id="{8A2ECC6D-A5C0-F5DC-0060-5DD5C5C5D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C1D67-86BC-FDE7-3400-551032D242F6}"/>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148273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DCD35-9135-D140-A1E2-6627C915A64F}"/>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3" name="Footer Placeholder 2">
            <a:extLst>
              <a:ext uri="{FF2B5EF4-FFF2-40B4-BE49-F238E27FC236}">
                <a16:creationId xmlns:a16="http://schemas.microsoft.com/office/drawing/2014/main" id="{275FE4C3-BD11-89DD-3EDB-E4B795207A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EACB57-3A37-9CB7-CE7E-36203210D79F}"/>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6763600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6B39-B631-EE0E-BF3A-211735C3C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BBD796-DB15-730F-49D8-2471B2F4C1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C5B0E6-D60C-FD0F-D101-B40A38C6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906AC-CB54-4A38-CA4B-38C7A022D9B5}"/>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6" name="Footer Placeholder 5">
            <a:extLst>
              <a:ext uri="{FF2B5EF4-FFF2-40B4-BE49-F238E27FC236}">
                <a16:creationId xmlns:a16="http://schemas.microsoft.com/office/drawing/2014/main" id="{D435EEDC-510E-1161-5B3D-E4178D44DD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40250-0433-5D12-D2A3-3D5F2B3021EA}"/>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10414237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40D8-4F5B-2AF1-0B00-3903AFF16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CC76DF-B7F2-418C-218C-D7599FF96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D88EA8-856D-EF2C-55C7-558BB66F0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397E4-7FD8-FB85-3F4B-DEFBF482AE3F}"/>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6" name="Footer Placeholder 5">
            <a:extLst>
              <a:ext uri="{FF2B5EF4-FFF2-40B4-BE49-F238E27FC236}">
                <a16:creationId xmlns:a16="http://schemas.microsoft.com/office/drawing/2014/main" id="{C173AAC8-8EA2-DC33-E92C-6E16BD556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D5CC2-EBF3-8DB0-DAA4-9A74251FDF99}"/>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11626297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AC3E-60E2-61F3-9EDC-ABE839374B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71526A-9A3F-3C3B-098A-DAE92FCFA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4D309D-82F2-FB5C-6A51-F22F0606A776}"/>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5" name="Footer Placeholder 4">
            <a:extLst>
              <a:ext uri="{FF2B5EF4-FFF2-40B4-BE49-F238E27FC236}">
                <a16:creationId xmlns:a16="http://schemas.microsoft.com/office/drawing/2014/main" id="{311926E0-5B61-1DCC-3462-10AD3CD18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3DA7-C391-07B6-D49A-B2885C28CA8C}"/>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8321108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89143-4A7E-B43E-F4AC-474F897D6C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E0DC6-BED8-B6E9-5617-1527DC9127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1E8A0-48CB-6CD7-F8C7-EA2AC379A995}"/>
              </a:ext>
            </a:extLst>
          </p:cNvPr>
          <p:cNvSpPr>
            <a:spLocks noGrp="1"/>
          </p:cNvSpPr>
          <p:nvPr>
            <p:ph type="dt" sz="half" idx="10"/>
          </p:nvPr>
        </p:nvSpPr>
        <p:spPr/>
        <p:txBody>
          <a:bodyPr/>
          <a:lstStyle/>
          <a:p>
            <a:fld id="{5156ADFE-73E8-4C67-8117-71E569832434}" type="datetimeFigureOut">
              <a:rPr lang="en-IN" smtClean="0"/>
              <a:t>21-08-2024</a:t>
            </a:fld>
            <a:endParaRPr lang="en-IN"/>
          </a:p>
        </p:txBody>
      </p:sp>
      <p:sp>
        <p:nvSpPr>
          <p:cNvPr id="5" name="Footer Placeholder 4">
            <a:extLst>
              <a:ext uri="{FF2B5EF4-FFF2-40B4-BE49-F238E27FC236}">
                <a16:creationId xmlns:a16="http://schemas.microsoft.com/office/drawing/2014/main" id="{1C918C7A-FB7D-C76F-0DD0-D47DD9341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B3D264-3B4F-9CF0-D029-6CD81C5CEA4D}"/>
              </a:ext>
            </a:extLst>
          </p:cNvPr>
          <p:cNvSpPr>
            <a:spLocks noGrp="1"/>
          </p:cNvSpPr>
          <p:nvPr>
            <p:ph type="sldNum" sz="quarter" idx="12"/>
          </p:nvPr>
        </p:nvSpPr>
        <p:spPr/>
        <p:txBody>
          <a:bodyPr/>
          <a:lstStyle/>
          <a:p>
            <a:fld id="{D74925D9-39E6-4D6F-8FBE-308E21905E13}" type="slidenum">
              <a:rPr lang="en-IN" smtClean="0"/>
              <a:t>‹#›</a:t>
            </a:fld>
            <a:endParaRPr lang="en-IN"/>
          </a:p>
        </p:txBody>
      </p:sp>
    </p:spTree>
    <p:extLst>
      <p:ext uri="{BB962C8B-B14F-4D97-AF65-F5344CB8AC3E}">
        <p14:creationId xmlns:p14="http://schemas.microsoft.com/office/powerpoint/2010/main" val="240877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5CB0-6FAA-8E85-8306-4D69C94F65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FF9D9C-B909-3BE3-34B2-2310B3B91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71D0F-F807-816B-7E26-4D5F414C9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7FEF00-A05B-759C-FA74-0A446F9E0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56EFE-4EC1-8FDC-0D12-C61890963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BBB1D3-3482-0242-C912-E4C300D472BB}"/>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8" name="Footer Placeholder 7">
            <a:extLst>
              <a:ext uri="{FF2B5EF4-FFF2-40B4-BE49-F238E27FC236}">
                <a16:creationId xmlns:a16="http://schemas.microsoft.com/office/drawing/2014/main" id="{303CE50A-0FC2-FA4D-4783-12A1ED6E44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B777AB-80D7-D083-A43A-8A8A68F82F33}"/>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23168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F875-6877-E288-95C6-F0F5DE50E5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F4D058-73E2-6716-AED8-616126675759}"/>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4" name="Footer Placeholder 3">
            <a:extLst>
              <a:ext uri="{FF2B5EF4-FFF2-40B4-BE49-F238E27FC236}">
                <a16:creationId xmlns:a16="http://schemas.microsoft.com/office/drawing/2014/main" id="{06892268-E8BB-3683-AD97-90637DB0A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1ACE19-ECF9-6275-29AD-11F062C41417}"/>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18585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EB7C1-4BAE-8379-785F-06D16567DDCC}"/>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3" name="Footer Placeholder 2">
            <a:extLst>
              <a:ext uri="{FF2B5EF4-FFF2-40B4-BE49-F238E27FC236}">
                <a16:creationId xmlns:a16="http://schemas.microsoft.com/office/drawing/2014/main" id="{3BAEC824-5FB8-7881-22A4-1E3CF30776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1EC5CA-382E-39D7-0C6B-9DA976DE6FEB}"/>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57468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B814-E057-A4C3-433E-CFDCC9E8A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E3776B-0BF4-57A6-AF05-25875516A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1996BE-9D18-6920-CC86-CD4006D29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1ECE1-CFA2-8CAE-B840-5121FB5BBDED}"/>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6" name="Footer Placeholder 5">
            <a:extLst>
              <a:ext uri="{FF2B5EF4-FFF2-40B4-BE49-F238E27FC236}">
                <a16:creationId xmlns:a16="http://schemas.microsoft.com/office/drawing/2014/main" id="{799201A8-4D56-3DC6-052E-43B41111C6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5A33C-E1D2-2B13-8CF3-C8025E6F0F1C}"/>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14142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5F36-1E47-FB1D-D5F6-F29A5BEFE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3D3FB7-C737-87F8-532A-112393F05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B04F46-F3A9-0C0F-2F7B-8016A8BFB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01075-F883-F383-C607-2FC06E967221}"/>
              </a:ext>
            </a:extLst>
          </p:cNvPr>
          <p:cNvSpPr>
            <a:spLocks noGrp="1"/>
          </p:cNvSpPr>
          <p:nvPr>
            <p:ph type="dt" sz="half" idx="10"/>
          </p:nvPr>
        </p:nvSpPr>
        <p:spPr/>
        <p:txBody>
          <a:bodyPr/>
          <a:lstStyle/>
          <a:p>
            <a:fld id="{4752271E-FEC2-431D-AAEB-E9BEDC15D074}" type="datetimeFigureOut">
              <a:rPr lang="en-IN" smtClean="0"/>
              <a:t>21-08-2024</a:t>
            </a:fld>
            <a:endParaRPr lang="en-IN"/>
          </a:p>
        </p:txBody>
      </p:sp>
      <p:sp>
        <p:nvSpPr>
          <p:cNvPr id="6" name="Footer Placeholder 5">
            <a:extLst>
              <a:ext uri="{FF2B5EF4-FFF2-40B4-BE49-F238E27FC236}">
                <a16:creationId xmlns:a16="http://schemas.microsoft.com/office/drawing/2014/main" id="{2263E014-6343-EC9F-D89D-56DB321142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2250C-1D10-F8C2-5E5F-CFA487DFC303}"/>
              </a:ext>
            </a:extLst>
          </p:cNvPr>
          <p:cNvSpPr>
            <a:spLocks noGrp="1"/>
          </p:cNvSpPr>
          <p:nvPr>
            <p:ph type="sldNum" sz="quarter" idx="12"/>
          </p:nvPr>
        </p:nvSpPr>
        <p:spPr/>
        <p:txBody>
          <a:bodyPr/>
          <a:lstStyle/>
          <a:p>
            <a:fld id="{FDCA9D78-8ECF-4C61-B2F7-C3F634278D73}" type="slidenum">
              <a:rPr lang="en-IN" smtClean="0"/>
              <a:t>‹#›</a:t>
            </a:fld>
            <a:endParaRPr lang="en-IN"/>
          </a:p>
        </p:txBody>
      </p:sp>
    </p:spTree>
    <p:extLst>
      <p:ext uri="{BB962C8B-B14F-4D97-AF65-F5344CB8AC3E}">
        <p14:creationId xmlns:p14="http://schemas.microsoft.com/office/powerpoint/2010/main" val="212978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B37541-5E8E-8F75-9B46-880B3CFDE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77D584-B453-1FA2-4EB5-A7A624AA3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8E77F-3D0C-5E01-4279-84202AEF3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2271E-FEC2-431D-AAEB-E9BEDC15D074}" type="datetimeFigureOut">
              <a:rPr lang="en-IN" smtClean="0"/>
              <a:t>21-08-2024</a:t>
            </a:fld>
            <a:endParaRPr lang="en-IN"/>
          </a:p>
        </p:txBody>
      </p:sp>
      <p:sp>
        <p:nvSpPr>
          <p:cNvPr id="5" name="Footer Placeholder 4">
            <a:extLst>
              <a:ext uri="{FF2B5EF4-FFF2-40B4-BE49-F238E27FC236}">
                <a16:creationId xmlns:a16="http://schemas.microsoft.com/office/drawing/2014/main" id="{335C9777-989F-2A67-3E25-255DB235F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107119-8F40-40E6-E427-7000462E3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A9D78-8ECF-4C61-B2F7-C3F634278D73}" type="slidenum">
              <a:rPr lang="en-IN" smtClean="0"/>
              <a:t>‹#›</a:t>
            </a:fld>
            <a:endParaRPr lang="en-IN"/>
          </a:p>
        </p:txBody>
      </p:sp>
      <p:pic>
        <p:nvPicPr>
          <p:cNvPr id="8" name="Picture 7">
            <a:extLst>
              <a:ext uri="{FF2B5EF4-FFF2-40B4-BE49-F238E27FC236}">
                <a16:creationId xmlns:a16="http://schemas.microsoft.com/office/drawing/2014/main" id="{99798002-21CA-BF16-76D9-5876928450E1}"/>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35112821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DC010-0EE5-18E1-BFA3-D88B4ACE8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B58038-B0BE-BDCF-1CBF-E6268815A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D3FEB-2AC2-3611-8D48-28780608C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E4372-7EBD-4DF6-BADD-E94C12BC8EBE}" type="datetimeFigureOut">
              <a:rPr lang="en-IN" smtClean="0"/>
              <a:t>21-08-2024</a:t>
            </a:fld>
            <a:endParaRPr lang="en-IN"/>
          </a:p>
        </p:txBody>
      </p:sp>
      <p:sp>
        <p:nvSpPr>
          <p:cNvPr id="5" name="Footer Placeholder 4">
            <a:extLst>
              <a:ext uri="{FF2B5EF4-FFF2-40B4-BE49-F238E27FC236}">
                <a16:creationId xmlns:a16="http://schemas.microsoft.com/office/drawing/2014/main" id="{98F0627F-7B8C-ECA3-E9DE-2E208B5C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C08E27-1BEB-F528-D352-EB5FDE242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7EFFF-2EAE-4640-A63F-45C4F25167B1}" type="slidenum">
              <a:rPr lang="en-IN" smtClean="0"/>
              <a:t>‹#›</a:t>
            </a:fld>
            <a:endParaRPr lang="en-IN"/>
          </a:p>
        </p:txBody>
      </p:sp>
      <p:pic>
        <p:nvPicPr>
          <p:cNvPr id="12" name="Picture 11">
            <a:extLst>
              <a:ext uri="{FF2B5EF4-FFF2-40B4-BE49-F238E27FC236}">
                <a16:creationId xmlns:a16="http://schemas.microsoft.com/office/drawing/2014/main" id="{6DB6E5B4-F7FF-39E8-25B2-680F31E1CE30}"/>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2957461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1F265-F62D-A61C-C8D9-3B1994B54D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E4C059-2010-CACB-77D8-44F55896B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C1591-BD88-C033-9DA3-760E7A6206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582F1-E557-4084-AFF2-35DA5C693E2A}" type="datetimeFigureOut">
              <a:rPr lang="en-IN" smtClean="0"/>
              <a:t>21-08-2024</a:t>
            </a:fld>
            <a:endParaRPr lang="en-IN"/>
          </a:p>
        </p:txBody>
      </p:sp>
      <p:sp>
        <p:nvSpPr>
          <p:cNvPr id="5" name="Footer Placeholder 4">
            <a:extLst>
              <a:ext uri="{FF2B5EF4-FFF2-40B4-BE49-F238E27FC236}">
                <a16:creationId xmlns:a16="http://schemas.microsoft.com/office/drawing/2014/main" id="{5B2A0DCE-B347-DE70-9D0B-FB6642A78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C4E640-4272-A3A8-F47A-0B432E7AE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FFDA4-F351-4057-8D29-56EE546B64DD}" type="slidenum">
              <a:rPr lang="en-IN" smtClean="0"/>
              <a:t>‹#›</a:t>
            </a:fld>
            <a:endParaRPr lang="en-IN"/>
          </a:p>
        </p:txBody>
      </p:sp>
      <p:pic>
        <p:nvPicPr>
          <p:cNvPr id="8" name="Picture 7">
            <a:extLst>
              <a:ext uri="{FF2B5EF4-FFF2-40B4-BE49-F238E27FC236}">
                <a16:creationId xmlns:a16="http://schemas.microsoft.com/office/drawing/2014/main" id="{761B6AF8-7DD4-D4E4-4EB1-EEFB4ACF299B}"/>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604885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A30C8F-71C3-7ECE-632E-1830FD7A6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F4E1F-2FC3-5C2D-2339-5FDEFC5D6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6EF65-63AD-9992-D76A-0E584FD55D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6ADFE-73E8-4C67-8117-71E569832434}" type="datetimeFigureOut">
              <a:rPr lang="en-IN" smtClean="0"/>
              <a:t>21-08-2024</a:t>
            </a:fld>
            <a:endParaRPr lang="en-IN"/>
          </a:p>
        </p:txBody>
      </p:sp>
      <p:sp>
        <p:nvSpPr>
          <p:cNvPr id="5" name="Footer Placeholder 4">
            <a:extLst>
              <a:ext uri="{FF2B5EF4-FFF2-40B4-BE49-F238E27FC236}">
                <a16:creationId xmlns:a16="http://schemas.microsoft.com/office/drawing/2014/main" id="{19DD3004-8398-3727-1564-3928ADF3A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DED36D-EA2F-2CE5-7716-CBF0AA210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925D9-39E6-4D6F-8FBE-308E21905E13}" type="slidenum">
              <a:rPr lang="en-IN" smtClean="0"/>
              <a:t>‹#›</a:t>
            </a:fld>
            <a:endParaRPr lang="en-IN"/>
          </a:p>
        </p:txBody>
      </p:sp>
      <p:pic>
        <p:nvPicPr>
          <p:cNvPr id="8" name="Picture 7">
            <a:extLst>
              <a:ext uri="{FF2B5EF4-FFF2-40B4-BE49-F238E27FC236}">
                <a16:creationId xmlns:a16="http://schemas.microsoft.com/office/drawing/2014/main" id="{CC12B4CC-3501-E98B-D8D8-DE616870BE5B}"/>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26675866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530A7-8201-0A01-CC64-80E45A85AB25}"/>
              </a:ext>
            </a:extLst>
          </p:cNvPr>
          <p:cNvPicPr>
            <a:picLocks noChangeAspect="1"/>
          </p:cNvPicPr>
          <p:nvPr/>
        </p:nvPicPr>
        <p:blipFill>
          <a:blip r:embed="rId2"/>
          <a:stretch>
            <a:fillRect/>
          </a:stretch>
        </p:blipFill>
        <p:spPr>
          <a:xfrm>
            <a:off x="1850039" y="2604203"/>
            <a:ext cx="8491919" cy="1649593"/>
          </a:xfrm>
          <a:prstGeom prst="rect">
            <a:avLst/>
          </a:prstGeom>
        </p:spPr>
      </p:pic>
    </p:spTree>
    <p:extLst>
      <p:ext uri="{BB962C8B-B14F-4D97-AF65-F5344CB8AC3E}">
        <p14:creationId xmlns:p14="http://schemas.microsoft.com/office/powerpoint/2010/main" val="277009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FD1A95-A00C-A942-959D-D5FEE3EDDAA6}"/>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8008" b="8794"/>
          <a:stretch/>
        </p:blipFill>
        <p:spPr>
          <a:xfrm>
            <a:off x="2545401" y="898688"/>
            <a:ext cx="7101197" cy="5060623"/>
          </a:xfrm>
        </p:spPr>
      </p:pic>
    </p:spTree>
    <p:extLst>
      <p:ext uri="{BB962C8B-B14F-4D97-AF65-F5344CB8AC3E}">
        <p14:creationId xmlns:p14="http://schemas.microsoft.com/office/powerpoint/2010/main" val="128079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05BB82-ED5D-0A1D-A41B-CC06EEC02ABD}"/>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6077" b="9223"/>
          <a:stretch/>
        </p:blipFill>
        <p:spPr>
          <a:xfrm>
            <a:off x="1756775" y="1360921"/>
            <a:ext cx="8678450" cy="4136158"/>
          </a:xfrm>
        </p:spPr>
      </p:pic>
    </p:spTree>
    <p:extLst>
      <p:ext uri="{BB962C8B-B14F-4D97-AF65-F5344CB8AC3E}">
        <p14:creationId xmlns:p14="http://schemas.microsoft.com/office/powerpoint/2010/main" val="111954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A0B725-C8BA-501E-4D3F-ED3A4D28EA2B}"/>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9455" b="6864"/>
          <a:stretch/>
        </p:blipFill>
        <p:spPr>
          <a:xfrm>
            <a:off x="2471394" y="737430"/>
            <a:ext cx="7249212" cy="5383140"/>
          </a:xfrm>
        </p:spPr>
      </p:pic>
    </p:spTree>
    <p:extLst>
      <p:ext uri="{BB962C8B-B14F-4D97-AF65-F5344CB8AC3E}">
        <p14:creationId xmlns:p14="http://schemas.microsoft.com/office/powerpoint/2010/main" val="355587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53090B-F07D-13C0-5646-C618BCF4B919}"/>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8129" b="7293"/>
          <a:stretch/>
        </p:blipFill>
        <p:spPr>
          <a:xfrm>
            <a:off x="2408127" y="753134"/>
            <a:ext cx="7375745" cy="5351732"/>
          </a:xfrm>
        </p:spPr>
      </p:pic>
    </p:spTree>
    <p:extLst>
      <p:ext uri="{BB962C8B-B14F-4D97-AF65-F5344CB8AC3E}">
        <p14:creationId xmlns:p14="http://schemas.microsoft.com/office/powerpoint/2010/main" val="179090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47D1-75DA-E34E-3281-3D20D011BBE0}"/>
              </a:ext>
            </a:extLst>
          </p:cNvPr>
          <p:cNvSpPr>
            <a:spLocks noGrp="1"/>
          </p:cNvSpPr>
          <p:nvPr>
            <p:ph type="title" idx="4294967295"/>
          </p:nvPr>
        </p:nvSpPr>
        <p:spPr>
          <a:xfrm>
            <a:off x="3837887" y="365125"/>
            <a:ext cx="4516225" cy="1325563"/>
          </a:xfrm>
        </p:spPr>
        <p:txBody>
          <a:bodyPr/>
          <a:lstStyle/>
          <a:p>
            <a:pPr algn="ctr"/>
            <a:r>
              <a:rPr lang="en-IN" dirty="0">
                <a:solidFill>
                  <a:schemeClr val="bg1"/>
                </a:solidFill>
                <a:latin typeface="Elephant" panose="02020904090505020303" pitchFamily="18" charset="0"/>
              </a:rPr>
              <a:t>RNN vs LSTM</a:t>
            </a:r>
          </a:p>
        </p:txBody>
      </p:sp>
      <p:sp>
        <p:nvSpPr>
          <p:cNvPr id="4" name="Rectangle 3">
            <a:extLst>
              <a:ext uri="{FF2B5EF4-FFF2-40B4-BE49-F238E27FC236}">
                <a16:creationId xmlns:a16="http://schemas.microsoft.com/office/drawing/2014/main" id="{76EE9851-344C-D158-9852-C85AABE68301}"/>
              </a:ext>
            </a:extLst>
          </p:cNvPr>
          <p:cNvSpPr/>
          <p:nvPr/>
        </p:nvSpPr>
        <p:spPr>
          <a:xfrm>
            <a:off x="1844511" y="1779309"/>
            <a:ext cx="8502977" cy="3299382"/>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Consider, you have the task of modifying certain information in a calendar. An RNN changes the existing data by applying a function to do this </a:t>
            </a:r>
          </a:p>
          <a:p>
            <a:pPr marL="342900" indent="-342900">
              <a:buFont typeface="Arial" panose="020B0604020202020204" pitchFamily="34" charset="0"/>
              <a:buChar char="•"/>
            </a:pPr>
            <a:endParaRPr lang="en-US" sz="2400" b="0" i="0" dirty="0">
              <a:solidFill>
                <a:schemeClr val="bg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Whereas, LSTM makes small modifications to the data by simple addition or multiplication that flow through cell states. This is how LSTM forgets and remembers things selectively, which makes it an improvement over RNNs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14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B14A-9509-D410-28D4-008BF1EB16AA}"/>
              </a:ext>
            </a:extLst>
          </p:cNvPr>
          <p:cNvSpPr>
            <a:spLocks noGrp="1"/>
          </p:cNvSpPr>
          <p:nvPr>
            <p:ph type="ctrTitle" idx="4294967295"/>
          </p:nvPr>
        </p:nvSpPr>
        <p:spPr>
          <a:xfrm>
            <a:off x="3834352" y="829235"/>
            <a:ext cx="4523296" cy="2369158"/>
          </a:xfrm>
        </p:spPr>
        <p:txBody>
          <a:bodyPr>
            <a:normAutofit fontScale="90000"/>
          </a:bodyPr>
          <a:lstStyle/>
          <a:p>
            <a:pPr algn="ctr"/>
            <a:r>
              <a:rPr lang="en-IN" sz="10700" dirty="0">
                <a:solidFill>
                  <a:schemeClr val="bg1"/>
                </a:solidFill>
                <a:latin typeface="Poor Richard" panose="02080502050505020702" pitchFamily="18" charset="0"/>
              </a:rPr>
              <a:t>Ultimate</a:t>
            </a:r>
            <a:r>
              <a:rPr lang="en-IN" sz="9600" dirty="0">
                <a:solidFill>
                  <a:schemeClr val="bg1"/>
                </a:solidFill>
                <a:latin typeface="Poor Richard" panose="02080502050505020702" pitchFamily="18" charset="0"/>
              </a:rPr>
              <a:t> Model</a:t>
            </a:r>
          </a:p>
        </p:txBody>
      </p:sp>
    </p:spTree>
    <p:extLst>
      <p:ext uri="{BB962C8B-B14F-4D97-AF65-F5344CB8AC3E}">
        <p14:creationId xmlns:p14="http://schemas.microsoft.com/office/powerpoint/2010/main" val="283119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6DE77-AF73-5B31-2AFF-A89E372CA176}"/>
              </a:ext>
            </a:extLst>
          </p:cNvPr>
          <p:cNvSpPr>
            <a:spLocks noGrp="1"/>
          </p:cNvSpPr>
          <p:nvPr>
            <p:ph idx="4294967295"/>
          </p:nvPr>
        </p:nvSpPr>
        <p:spPr>
          <a:xfrm>
            <a:off x="838200" y="1667059"/>
            <a:ext cx="10515600" cy="3523882"/>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The task of image captioning can be divided into two modules logically – one is an image-based model – which extracts the features and nuances out of our image, and the other is a language-based model – which translates the features and objects given by our image-based model to a natural sentence</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For our image-based model (viz encoder) – we usually rely on a Convolutional Neural Network model. And for our language-based model (viz decoder) – we rely on a Recurrent Neural Network. The image below summarizes the approach given above.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491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BB42AA-A412-8A78-CABF-4DEAF322F1D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92250" y="570289"/>
            <a:ext cx="9207500" cy="4351338"/>
          </a:xfrm>
        </p:spPr>
      </p:pic>
      <p:sp>
        <p:nvSpPr>
          <p:cNvPr id="2" name="Rectangle 1">
            <a:extLst>
              <a:ext uri="{FF2B5EF4-FFF2-40B4-BE49-F238E27FC236}">
                <a16:creationId xmlns:a16="http://schemas.microsoft.com/office/drawing/2014/main" id="{4EE9BF20-6215-BF0D-FCA1-B05316FCEC96}"/>
              </a:ext>
            </a:extLst>
          </p:cNvPr>
          <p:cNvSpPr/>
          <p:nvPr/>
        </p:nvSpPr>
        <p:spPr>
          <a:xfrm>
            <a:off x="1492250" y="5307291"/>
            <a:ext cx="9207500" cy="89554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i="0" dirty="0">
                <a:solidFill>
                  <a:schemeClr val="bg1"/>
                </a:solidFill>
                <a:effectLst/>
                <a:latin typeface="Times New Roman" panose="02020603050405020304" pitchFamily="18" charset="0"/>
                <a:cs typeface="Times New Roman" panose="02020603050405020304" pitchFamily="18" charset="0"/>
              </a:rPr>
              <a:t>Here I'm using a pre-trained </a:t>
            </a:r>
            <a:r>
              <a:rPr lang="en-US" sz="2400" dirty="0">
                <a:solidFill>
                  <a:schemeClr val="bg1"/>
                </a:solidFill>
                <a:latin typeface="Times New Roman" panose="02020603050405020304" pitchFamily="18" charset="0"/>
                <a:cs typeface="Times New Roman" panose="02020603050405020304" pitchFamily="18" charset="0"/>
              </a:rPr>
              <a:t>VGG16</a:t>
            </a:r>
            <a:r>
              <a:rPr lang="en-US" sz="2400" b="0" i="0" dirty="0">
                <a:solidFill>
                  <a:schemeClr val="bg1"/>
                </a:solidFill>
                <a:effectLst/>
                <a:latin typeface="Times New Roman" panose="02020603050405020304" pitchFamily="18" charset="0"/>
                <a:cs typeface="Times New Roman" panose="02020603050405020304" pitchFamily="18" charset="0"/>
              </a:rPr>
              <a:t> model with weights as my CNN, which will act as an input to my RNN (LSTM)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97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86461-91B3-500C-717C-0F7F7E29E6D7}"/>
              </a:ext>
            </a:extLst>
          </p:cNvPr>
          <p:cNvPicPr>
            <a:picLocks noChangeAspect="1"/>
          </p:cNvPicPr>
          <p:nvPr/>
        </p:nvPicPr>
        <p:blipFill>
          <a:blip r:embed="rId2"/>
          <a:stretch>
            <a:fillRect/>
          </a:stretch>
        </p:blipFill>
        <p:spPr>
          <a:xfrm>
            <a:off x="2095808" y="2561783"/>
            <a:ext cx="8000382" cy="1734434"/>
          </a:xfrm>
          <a:prstGeom prst="rect">
            <a:avLst/>
          </a:prstGeom>
        </p:spPr>
      </p:pic>
    </p:spTree>
    <p:extLst>
      <p:ext uri="{BB962C8B-B14F-4D97-AF65-F5344CB8AC3E}">
        <p14:creationId xmlns:p14="http://schemas.microsoft.com/office/powerpoint/2010/main" val="293162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B14A-9509-D410-28D4-008BF1EB16AA}"/>
              </a:ext>
            </a:extLst>
          </p:cNvPr>
          <p:cNvSpPr>
            <a:spLocks noGrp="1"/>
          </p:cNvSpPr>
          <p:nvPr>
            <p:ph type="ctrTitle" idx="4294967295"/>
          </p:nvPr>
        </p:nvSpPr>
        <p:spPr>
          <a:xfrm>
            <a:off x="3970255" y="829235"/>
            <a:ext cx="4251489" cy="2271286"/>
          </a:xfrm>
        </p:spPr>
        <p:txBody>
          <a:bodyPr>
            <a:normAutofit/>
          </a:bodyPr>
          <a:lstStyle/>
          <a:p>
            <a:pPr algn="ctr"/>
            <a:r>
              <a:rPr lang="en-IN" sz="9600" dirty="0">
                <a:solidFill>
                  <a:schemeClr val="bg1"/>
                </a:solidFill>
                <a:latin typeface="Poor Richard" panose="02080502050505020702" pitchFamily="18" charset="0"/>
              </a:rPr>
              <a:t>VGG16</a:t>
            </a:r>
          </a:p>
        </p:txBody>
      </p:sp>
    </p:spTree>
    <p:extLst>
      <p:ext uri="{BB962C8B-B14F-4D97-AF65-F5344CB8AC3E}">
        <p14:creationId xmlns:p14="http://schemas.microsoft.com/office/powerpoint/2010/main" val="137320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34858-642F-7E33-CC80-9DAE7EAD6AD8}"/>
              </a:ext>
            </a:extLst>
          </p:cNvPr>
          <p:cNvSpPr>
            <a:spLocks noGrp="1"/>
          </p:cNvSpPr>
          <p:nvPr>
            <p:ph idx="4294967295"/>
          </p:nvPr>
        </p:nvSpPr>
        <p:spPr>
          <a:xfrm>
            <a:off x="838200" y="1124146"/>
            <a:ext cx="10515600" cy="4609707"/>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VGG16 is a convolution neural net architecture used for image recognition. It utilizes 16 layers with weights and is considered one of the best vision model architectures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VGG16 uses convolution layers with a 3x3 filter and a stride 1 that are in the same padding and max pool layer of a 2x2 filter of stride 2</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It follows this convolution and max pool layer arrangement consistently throughout the architecture</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 the end, it has two fully connected layers, followed by a SoftMax for output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56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8AC670-AB36-CDBF-E2F7-1BDA7E3344D0}"/>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4579" t="19715" r="4968"/>
          <a:stretch/>
        </p:blipFill>
        <p:spPr>
          <a:xfrm>
            <a:off x="1340176" y="1630836"/>
            <a:ext cx="9511645" cy="2068549"/>
          </a:xfrm>
        </p:spPr>
      </p:pic>
      <p:sp>
        <p:nvSpPr>
          <p:cNvPr id="2" name="Rectangle 1">
            <a:extLst>
              <a:ext uri="{FF2B5EF4-FFF2-40B4-BE49-F238E27FC236}">
                <a16:creationId xmlns:a16="http://schemas.microsoft.com/office/drawing/2014/main" id="{EA6F2F96-CC1C-E988-043A-87BEB6234427}"/>
              </a:ext>
            </a:extLst>
          </p:cNvPr>
          <p:cNvSpPr/>
          <p:nvPr/>
        </p:nvSpPr>
        <p:spPr>
          <a:xfrm>
            <a:off x="1340176" y="4732255"/>
            <a:ext cx="9511646" cy="1018095"/>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The 16 in VGG16 refers to it has 16 layers that have weights. This network is a pretty large network, and it has about 138 million (approx.) parameters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77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239CFF-9274-E95C-B2B0-07656449881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70062" y="681037"/>
            <a:ext cx="8651875" cy="5495925"/>
          </a:xfrm>
          <a:prstGeom prst="rect">
            <a:avLst/>
          </a:prstGeom>
        </p:spPr>
      </p:pic>
    </p:spTree>
    <p:extLst>
      <p:ext uri="{BB962C8B-B14F-4D97-AF65-F5344CB8AC3E}">
        <p14:creationId xmlns:p14="http://schemas.microsoft.com/office/powerpoint/2010/main" val="339154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CF498-1EB8-1513-7234-F1ACB39508CA}"/>
              </a:ext>
            </a:extLst>
          </p:cNvPr>
          <p:cNvSpPr>
            <a:spLocks noGrp="1"/>
          </p:cNvSpPr>
          <p:nvPr>
            <p:ph idx="4294967295"/>
          </p:nvPr>
        </p:nvSpPr>
        <p:spPr>
          <a:xfrm>
            <a:off x="838200" y="1301770"/>
            <a:ext cx="10515600" cy="4254460"/>
          </a:xfrm>
        </p:spPr>
        <p:txBody>
          <a:bodyPr>
            <a:normAutofit lnSpcReduction="10000"/>
          </a:bodyPr>
          <a:lstStyle/>
          <a:p>
            <a:r>
              <a:rPr lang="en-US" sz="2400" b="1" i="0" dirty="0">
                <a:solidFill>
                  <a:schemeClr val="bg1"/>
                </a:solidFill>
                <a:effectLst/>
                <a:latin typeface="Times New Roman" panose="02020603050405020304" pitchFamily="18" charset="0"/>
                <a:cs typeface="Times New Roman" panose="02020603050405020304" pitchFamily="18" charset="0"/>
              </a:rPr>
              <a:t>ImageNet Large Scale Visual Recognition Challenge</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ILSVRC</a:t>
            </a:r>
            <a:r>
              <a:rPr lang="en-US" sz="2400" b="0" i="0" dirty="0">
                <a:solidFill>
                  <a:schemeClr val="bg1"/>
                </a:solidFill>
                <a:effectLst/>
                <a:latin typeface="Times New Roman" panose="02020603050405020304" pitchFamily="18" charset="0"/>
                <a:cs typeface="Times New Roman" panose="02020603050405020304" pitchFamily="18" charset="0"/>
              </a:rPr>
              <a:t>) is an annual computer vision competition. Each year, teams compete on two tasks</a:t>
            </a:r>
          </a:p>
          <a:p>
            <a:endParaRPr lang="en-US" sz="2400" b="0" i="0" dirty="0">
              <a:solidFill>
                <a:schemeClr val="bg1"/>
              </a:solidFill>
              <a:effectLst/>
              <a:latin typeface="Times New Roman" panose="02020603050405020304" pitchFamily="18" charset="0"/>
              <a:cs typeface="Times New Roman" panose="02020603050405020304" pitchFamily="18" charset="0"/>
            </a:endParaRPr>
          </a:p>
          <a:p>
            <a:r>
              <a:rPr lang="en-US" sz="2400" b="0" i="0" dirty="0">
                <a:solidFill>
                  <a:schemeClr val="bg1"/>
                </a:solidFill>
                <a:effectLst/>
                <a:latin typeface="Times New Roman" panose="02020603050405020304" pitchFamily="18" charset="0"/>
                <a:cs typeface="Times New Roman" panose="02020603050405020304" pitchFamily="18" charset="0"/>
              </a:rPr>
              <a:t>The first is to detect objects within an image coming from </a:t>
            </a:r>
            <a:r>
              <a:rPr lang="en-US" sz="2400" b="0" i="1" dirty="0">
                <a:solidFill>
                  <a:schemeClr val="bg1"/>
                </a:solidFill>
                <a:effectLst/>
                <a:latin typeface="Times New Roman" panose="02020603050405020304" pitchFamily="18" charset="0"/>
                <a:cs typeface="Times New Roman" panose="02020603050405020304" pitchFamily="18" charset="0"/>
              </a:rPr>
              <a:t>200</a:t>
            </a:r>
            <a:r>
              <a:rPr lang="en-US" sz="2400" b="0" i="0" dirty="0">
                <a:solidFill>
                  <a:schemeClr val="bg1"/>
                </a:solidFill>
                <a:effectLst/>
                <a:latin typeface="Times New Roman" panose="02020603050405020304" pitchFamily="18" charset="0"/>
                <a:cs typeface="Times New Roman" panose="02020603050405020304" pitchFamily="18" charset="0"/>
              </a:rPr>
              <a:t> classes, which is called object localization. The second is to classify images, each labeled with one of </a:t>
            </a:r>
            <a:r>
              <a:rPr lang="en-US" sz="2400" b="0" dirty="0">
                <a:solidFill>
                  <a:schemeClr val="bg1"/>
                </a:solidFill>
                <a:effectLst/>
                <a:latin typeface="Times New Roman" panose="02020603050405020304" pitchFamily="18" charset="0"/>
                <a:cs typeface="Times New Roman" panose="02020603050405020304" pitchFamily="18" charset="0"/>
              </a:rPr>
              <a:t>1000 </a:t>
            </a:r>
            <a:r>
              <a:rPr lang="en-US" sz="2400" b="0" i="0" dirty="0">
                <a:solidFill>
                  <a:schemeClr val="bg1"/>
                </a:solidFill>
                <a:effectLst/>
                <a:latin typeface="Times New Roman" panose="02020603050405020304" pitchFamily="18" charset="0"/>
                <a:cs typeface="Times New Roman" panose="02020603050405020304" pitchFamily="18" charset="0"/>
              </a:rPr>
              <a:t>categories, called image classification</a:t>
            </a:r>
          </a:p>
          <a:p>
            <a:endParaRPr lang="en-US" sz="2400" b="0" i="0" dirty="0">
              <a:solidFill>
                <a:schemeClr val="bg1"/>
              </a:solidFill>
              <a:effectLst/>
              <a:latin typeface="Times New Roman" panose="02020603050405020304" pitchFamily="18" charset="0"/>
              <a:cs typeface="Times New Roman" panose="02020603050405020304" pitchFamily="18" charset="0"/>
            </a:endParaRPr>
          </a:p>
          <a:p>
            <a:r>
              <a:rPr lang="en-US" sz="2400" b="0" i="0" dirty="0">
                <a:solidFill>
                  <a:schemeClr val="bg1"/>
                </a:solidFill>
                <a:effectLst/>
                <a:latin typeface="Times New Roman" panose="02020603050405020304" pitchFamily="18" charset="0"/>
                <a:cs typeface="Times New Roman" panose="02020603050405020304" pitchFamily="18" charset="0"/>
              </a:rPr>
              <a:t>VGG 16 was proposed by Karen Simonyan and Andrew Zisserman of the Visual Geometry Group Lab of Oxford University in 2014 in the paper “VERY DEEP CONVOLUTIONAL NETWORKS FOR LARGE-SCALE IMAGE RECOGNITION”. This model won 1</a:t>
            </a:r>
            <a:r>
              <a:rPr lang="en-US" sz="2400" b="0" i="0" baseline="30000" dirty="0">
                <a:solidFill>
                  <a:schemeClr val="bg1"/>
                </a:solidFill>
                <a:effectLst/>
                <a:latin typeface="Times New Roman" panose="02020603050405020304" pitchFamily="18" charset="0"/>
                <a:cs typeface="Times New Roman" panose="02020603050405020304" pitchFamily="18" charset="0"/>
              </a:rPr>
              <a:t>st </a:t>
            </a:r>
            <a:r>
              <a:rPr lang="en-US" sz="2400" b="0" i="0" dirty="0">
                <a:solidFill>
                  <a:schemeClr val="bg1"/>
                </a:solidFill>
                <a:effectLst/>
                <a:latin typeface="Times New Roman" panose="02020603050405020304" pitchFamily="18" charset="0"/>
                <a:cs typeface="Times New Roman" panose="02020603050405020304" pitchFamily="18" charset="0"/>
              </a:rPr>
              <a:t> and 2</a:t>
            </a:r>
            <a:r>
              <a:rPr lang="en-US" sz="2400" b="0" i="0" baseline="30000" dirty="0">
                <a:solidFill>
                  <a:schemeClr val="bg1"/>
                </a:solidFill>
                <a:effectLst/>
                <a:latin typeface="Times New Roman" panose="02020603050405020304" pitchFamily="18" charset="0"/>
                <a:cs typeface="Times New Roman" panose="02020603050405020304" pitchFamily="18" charset="0"/>
              </a:rPr>
              <a:t>nd</a:t>
            </a:r>
            <a:r>
              <a:rPr lang="en-US" sz="2400" b="0" i="0" dirty="0">
                <a:solidFill>
                  <a:schemeClr val="bg1"/>
                </a:solidFill>
                <a:effectLst/>
                <a:latin typeface="Times New Roman" panose="02020603050405020304" pitchFamily="18" charset="0"/>
                <a:cs typeface="Times New Roman" panose="02020603050405020304" pitchFamily="18" charset="0"/>
              </a:rPr>
              <a:t> place in the above categories in the 2014 ILSVRC challenge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32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B14A-9509-D410-28D4-008BF1EB16AA}"/>
              </a:ext>
            </a:extLst>
          </p:cNvPr>
          <p:cNvSpPr>
            <a:spLocks noGrp="1"/>
          </p:cNvSpPr>
          <p:nvPr>
            <p:ph type="ctrTitle" idx="4294967295"/>
          </p:nvPr>
        </p:nvSpPr>
        <p:spPr>
          <a:xfrm>
            <a:off x="3970255" y="226817"/>
            <a:ext cx="4251489" cy="2271286"/>
          </a:xfrm>
        </p:spPr>
        <p:txBody>
          <a:bodyPr>
            <a:normAutofit/>
          </a:bodyPr>
          <a:lstStyle/>
          <a:p>
            <a:pPr algn="ctr"/>
            <a:r>
              <a:rPr lang="en-IN" sz="9600" dirty="0">
                <a:solidFill>
                  <a:schemeClr val="bg1"/>
                </a:solidFill>
                <a:latin typeface="Poor Richard" panose="02080502050505020702" pitchFamily="18" charset="0"/>
              </a:rPr>
              <a:t>LSTM</a:t>
            </a:r>
          </a:p>
        </p:txBody>
      </p:sp>
    </p:spTree>
    <p:extLst>
      <p:ext uri="{BB962C8B-B14F-4D97-AF65-F5344CB8AC3E}">
        <p14:creationId xmlns:p14="http://schemas.microsoft.com/office/powerpoint/2010/main" val="392459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321471-1F46-F926-C60E-2819B379494C}"/>
              </a:ext>
            </a:extLst>
          </p:cNvPr>
          <p:cNvSpPr/>
          <p:nvPr/>
        </p:nvSpPr>
        <p:spPr>
          <a:xfrm>
            <a:off x="1179921" y="1459976"/>
            <a:ext cx="9832157" cy="3938047"/>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LSTM stands for long short-term memory networks, used in the field of </a:t>
            </a:r>
            <a:r>
              <a:rPr lang="en-US" sz="2400" dirty="0">
                <a:solidFill>
                  <a:schemeClr val="bg1"/>
                </a:solidFill>
                <a:latin typeface="Times New Roman" panose="02020603050405020304" pitchFamily="18" charset="0"/>
                <a:cs typeface="Times New Roman" panose="02020603050405020304" pitchFamily="18" charset="0"/>
              </a:rPr>
              <a:t>Deep Learning. Various recurrent neural networks (RNNs) are capable of learning long-term dependencies, especially in sequence prediction problems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LSTM has feedback connections, i.e., it can process the entire sequence of data, apart from single data points such as images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LSTM is a special kind of RNN, which shows outstanding performance on a large variety of problems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20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E5E15E-8EE8-8309-7474-F35B4A04754C}"/>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b="8201"/>
          <a:stretch/>
        </p:blipFill>
        <p:spPr>
          <a:xfrm>
            <a:off x="1443037" y="1026319"/>
            <a:ext cx="9305925" cy="4805362"/>
          </a:xfrm>
        </p:spPr>
      </p:pic>
    </p:spTree>
    <p:extLst>
      <p:ext uri="{BB962C8B-B14F-4D97-AF65-F5344CB8AC3E}">
        <p14:creationId xmlns:p14="http://schemas.microsoft.com/office/powerpoint/2010/main" val="3585831954"/>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Widescreen</PresentationFormat>
  <Paragraphs>29</Paragraphs>
  <Slides>18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Arial</vt:lpstr>
      <vt:lpstr>Calibri</vt:lpstr>
      <vt:lpstr>Calibri Light</vt:lpstr>
      <vt:lpstr>Elephant</vt:lpstr>
      <vt:lpstr>Poor Richard</vt:lpstr>
      <vt:lpstr>Times New Roman</vt:lpstr>
      <vt:lpstr>2_Custom Design</vt:lpstr>
      <vt:lpstr>1_Custom Design</vt:lpstr>
      <vt:lpstr>Custom Design</vt:lpstr>
      <vt:lpstr>3_Custom Design</vt:lpstr>
      <vt:lpstr>PowerPoint Presentation</vt:lpstr>
      <vt:lpstr>VGG16</vt:lpstr>
      <vt:lpstr>PowerPoint Presentation</vt:lpstr>
      <vt:lpstr>PowerPoint Presentation</vt:lpstr>
      <vt:lpstr>PowerPoint Presentation</vt:lpstr>
      <vt:lpstr>PowerPoint Presentation</vt:lpstr>
      <vt:lpstr>LSTM</vt:lpstr>
      <vt:lpstr>PowerPoint Presentation</vt:lpstr>
      <vt:lpstr>PowerPoint Presentation</vt:lpstr>
      <vt:lpstr>PowerPoint Presentation</vt:lpstr>
      <vt:lpstr>PowerPoint Presentation</vt:lpstr>
      <vt:lpstr>PowerPoint Presentation</vt:lpstr>
      <vt:lpstr>PowerPoint Presentation</vt:lpstr>
      <vt:lpstr>RNN vs LSTM</vt:lpstr>
      <vt:lpstr>Ultimate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Teja chandra kumar Dayana</cp:lastModifiedBy>
  <cp:revision>1</cp:revision>
  <dcterms:modified xsi:type="dcterms:W3CDTF">2024-08-21T04:36:46Z</dcterms:modified>
</cp:coreProperties>
</file>