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7"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Young Serif"/>
      <p:regular r:id="rId18"/>
    </p:embeddedFont>
    <p:embeddedFont>
      <p:font typeface="Rubik"/>
      <p:regular r:id="rId19"/>
      <p:bold r:id="rId20"/>
      <p:italic r:id="rId21"/>
      <p:boldItalic r:id="rId22"/>
    </p:embeddedFont>
    <p:embeddedFont>
      <p:font typeface="Rubik SemiBold"/>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ubik-bold.fntdata"/><Relationship Id="rId22" Type="http://schemas.openxmlformats.org/officeDocument/2006/relationships/font" Target="fonts/Rubik-boldItalic.fntdata"/><Relationship Id="rId21" Type="http://schemas.openxmlformats.org/officeDocument/2006/relationships/font" Target="fonts/Rubik-italic.fntdata"/><Relationship Id="rId24" Type="http://schemas.openxmlformats.org/officeDocument/2006/relationships/font" Target="fonts/RubikSemiBold-bold.fntdata"/><Relationship Id="rId23" Type="http://schemas.openxmlformats.org/officeDocument/2006/relationships/font" Target="fonts/RubikSemiBold-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ubikSemiBold-boldItalic.fntdata"/><Relationship Id="rId25" Type="http://schemas.openxmlformats.org/officeDocument/2006/relationships/font" Target="fonts/RubikSemi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Rubik-regular.fntdata"/><Relationship Id="rId18" Type="http://schemas.openxmlformats.org/officeDocument/2006/relationships/font" Target="fonts/YoungSerif-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31ce07a874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31ce07a874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2d692662c06_1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2d692662c06_1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31ce07a8740_0_3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31ce07a8740_0_3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31ce07a8740_0_3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31ce07a8740_0_3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31ce07a8740_0_2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31ce07a8740_0_2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31ce07a8740_0_2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31ce07a8740_0_2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2d692662c06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2d692662c06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31ce07a8740_0_2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31ce07a8740_0_2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31ce07a8740_0_2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31ce07a8740_0_2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31ce07a8740_0_2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31ce07a8740_0_2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31ce07a8740_0_2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31ce07a8740_0_2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31ce07a8740_0_3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31ce07a8740_0_3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secHead">
  <p:cSld name="SECTION_HEADER">
    <p:bg>
      <p:bgPr>
        <a:solidFill>
          <a:schemeClr val="dk2"/>
        </a:solidFill>
      </p:bgPr>
    </p:bg>
    <p:spTree>
      <p:nvGrpSpPr>
        <p:cNvPr id="9" name="Shape 9"/>
        <p:cNvGrpSpPr/>
        <p:nvPr/>
      </p:nvGrpSpPr>
      <p:grpSpPr>
        <a:xfrm>
          <a:off x="0" y="0"/>
          <a:ext cx="0" cy="0"/>
          <a:chOff x="0" y="0"/>
          <a:chExt cx="0" cy="0"/>
        </a:xfrm>
      </p:grpSpPr>
      <p:sp>
        <p:nvSpPr>
          <p:cNvPr id="10" name="Google Shape;10;p2"/>
          <p:cNvSpPr txBox="1"/>
          <p:nvPr>
            <p:ph idx="12" type="sldNum"/>
          </p:nvPr>
        </p:nvSpPr>
        <p:spPr>
          <a:xfrm>
            <a:off x="8595308" y="4749892"/>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1" name="Google Shape;11;p2"/>
          <p:cNvSpPr/>
          <p:nvPr/>
        </p:nvSpPr>
        <p:spPr>
          <a:xfrm>
            <a:off x="228600" y="228600"/>
            <a:ext cx="8686800" cy="46863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Clr>
                <a:schemeClr val="accent3"/>
              </a:buClr>
              <a:buSzPts val="1100"/>
              <a:buNone/>
            </a:pPr>
            <a:r>
              <a:t/>
            </a:r>
            <a:endParaRPr sz="5600">
              <a:solidFill>
                <a:schemeClr val="lt2"/>
              </a:solidFill>
              <a:latin typeface="Young Serif"/>
              <a:ea typeface="Young Serif"/>
              <a:cs typeface="Young Serif"/>
              <a:sym typeface="Young Serif"/>
            </a:endParaRPr>
          </a:p>
        </p:txBody>
      </p:sp>
      <p:sp>
        <p:nvSpPr>
          <p:cNvPr id="12" name="Google Shape;12;p2"/>
          <p:cNvSpPr txBox="1"/>
          <p:nvPr>
            <p:ph type="title"/>
          </p:nvPr>
        </p:nvSpPr>
        <p:spPr>
          <a:xfrm>
            <a:off x="1248900" y="1632850"/>
            <a:ext cx="6646200" cy="1588800"/>
          </a:xfrm>
          <a:prstGeom prst="rect">
            <a:avLst/>
          </a:prstGeom>
        </p:spPr>
        <p:txBody>
          <a:bodyPr anchorCtr="0" anchor="ctr" bIns="91425" lIns="91425" spcFirstLastPara="1" rIns="91425" wrap="square" tIns="91425">
            <a:normAutofit/>
          </a:bodyPr>
          <a:lstStyle>
            <a:lvl1pPr lvl="0" algn="ctr">
              <a:lnSpc>
                <a:spcPct val="90000"/>
              </a:lnSpc>
              <a:spcBef>
                <a:spcPts val="0"/>
              </a:spcBef>
              <a:spcAft>
                <a:spcPts val="0"/>
              </a:spcAft>
              <a:buSzPts val="5600"/>
              <a:buNone/>
              <a:defRPr sz="5600"/>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p:txBody>
      </p:sp>
      <p:sp>
        <p:nvSpPr>
          <p:cNvPr id="13" name="Google Shape;13;p2"/>
          <p:cNvSpPr txBox="1"/>
          <p:nvPr>
            <p:ph idx="1" type="subTitle"/>
          </p:nvPr>
        </p:nvSpPr>
        <p:spPr>
          <a:xfrm>
            <a:off x="2369850" y="3221650"/>
            <a:ext cx="4404300" cy="393600"/>
          </a:xfrm>
          <a:prstGeom prst="rect">
            <a:avLst/>
          </a:prstGeom>
        </p:spPr>
        <p:txBody>
          <a:bodyPr anchorCtr="0" anchor="ctr" bIns="91425" lIns="91425" spcFirstLastPara="1" rIns="91425" wrap="square" tIns="91425">
            <a:noAutofit/>
          </a:bodyPr>
          <a:lstStyle>
            <a:lvl1pPr lvl="0" algn="ctr">
              <a:spcBef>
                <a:spcPts val="0"/>
              </a:spcBef>
              <a:spcAft>
                <a:spcPts val="0"/>
              </a:spcAft>
              <a:buSzPts val="2000"/>
              <a:buNone/>
              <a:defRPr/>
            </a:lvl1pPr>
            <a:lvl2pPr lvl="1" algn="ctr">
              <a:spcBef>
                <a:spcPts val="0"/>
              </a:spcBef>
              <a:spcAft>
                <a:spcPts val="0"/>
              </a:spcAft>
              <a:buSzPts val="2000"/>
              <a:buNone/>
              <a:defRPr/>
            </a:lvl2pPr>
            <a:lvl3pPr lvl="2" algn="ctr">
              <a:spcBef>
                <a:spcPts val="0"/>
              </a:spcBef>
              <a:spcAft>
                <a:spcPts val="0"/>
              </a:spcAft>
              <a:buSzPts val="2000"/>
              <a:buNone/>
              <a:defRPr/>
            </a:lvl3pPr>
            <a:lvl4pPr lvl="3" algn="ctr">
              <a:spcBef>
                <a:spcPts val="0"/>
              </a:spcBef>
              <a:spcAft>
                <a:spcPts val="0"/>
              </a:spcAft>
              <a:buSzPts val="2000"/>
              <a:buNone/>
              <a:defRPr/>
            </a:lvl4pPr>
            <a:lvl5pPr lvl="4" algn="ctr">
              <a:spcBef>
                <a:spcPts val="0"/>
              </a:spcBef>
              <a:spcAft>
                <a:spcPts val="0"/>
              </a:spcAft>
              <a:buSzPts val="2000"/>
              <a:buNone/>
              <a:defRPr/>
            </a:lvl5pPr>
            <a:lvl6pPr lvl="5" algn="ctr">
              <a:spcBef>
                <a:spcPts val="0"/>
              </a:spcBef>
              <a:spcAft>
                <a:spcPts val="0"/>
              </a:spcAft>
              <a:buSzPts val="2000"/>
              <a:buNone/>
              <a:defRPr/>
            </a:lvl6pPr>
            <a:lvl7pPr lvl="6" algn="ctr">
              <a:spcBef>
                <a:spcPts val="0"/>
              </a:spcBef>
              <a:spcAft>
                <a:spcPts val="0"/>
              </a:spcAft>
              <a:buSzPts val="2000"/>
              <a:buNone/>
              <a:defRPr/>
            </a:lvl7pPr>
            <a:lvl8pPr lvl="7" algn="ctr">
              <a:spcBef>
                <a:spcPts val="0"/>
              </a:spcBef>
              <a:spcAft>
                <a:spcPts val="0"/>
              </a:spcAft>
              <a:buSzPts val="2000"/>
              <a:buNone/>
              <a:defRPr/>
            </a:lvl8pPr>
            <a:lvl9pPr lvl="8" algn="ctr">
              <a:spcBef>
                <a:spcPts val="0"/>
              </a:spcBef>
              <a:spcAft>
                <a:spcPts val="0"/>
              </a:spcAft>
              <a:buSzPts val="20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_1">
    <p:spTree>
      <p:nvGrpSpPr>
        <p:cNvPr id="45" name="Shape 45"/>
        <p:cNvGrpSpPr/>
        <p:nvPr/>
      </p:nvGrpSpPr>
      <p:grpSpPr>
        <a:xfrm>
          <a:off x="0" y="0"/>
          <a:ext cx="0" cy="0"/>
          <a:chOff x="0" y="0"/>
          <a:chExt cx="0" cy="0"/>
        </a:xfrm>
      </p:grpSpPr>
      <p:sp>
        <p:nvSpPr>
          <p:cNvPr id="46" name="Google Shape;46;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7" name="Google Shape;47;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14325" lvl="0" marL="457200" algn="ctr">
              <a:spcBef>
                <a:spcPts val="0"/>
              </a:spcBef>
              <a:spcAft>
                <a:spcPts val="0"/>
              </a:spcAft>
              <a:buSzPts val="1350"/>
              <a:buChar char="●"/>
              <a:defRPr/>
            </a:lvl1pPr>
            <a:lvl2pPr indent="-314325" lvl="1" marL="914400" algn="ctr">
              <a:spcBef>
                <a:spcPts val="0"/>
              </a:spcBef>
              <a:spcAft>
                <a:spcPts val="0"/>
              </a:spcAft>
              <a:buSzPts val="1350"/>
              <a:buChar char="○"/>
              <a:defRPr/>
            </a:lvl2pPr>
            <a:lvl3pPr indent="-314325" lvl="2" marL="1371600" algn="ctr">
              <a:spcBef>
                <a:spcPts val="0"/>
              </a:spcBef>
              <a:spcAft>
                <a:spcPts val="0"/>
              </a:spcAft>
              <a:buSzPts val="1350"/>
              <a:buChar char="■"/>
              <a:defRPr/>
            </a:lvl3pPr>
            <a:lvl4pPr indent="-314325" lvl="3" marL="1828800" algn="ctr">
              <a:spcBef>
                <a:spcPts val="0"/>
              </a:spcBef>
              <a:spcAft>
                <a:spcPts val="0"/>
              </a:spcAft>
              <a:buSzPts val="1350"/>
              <a:buChar char="●"/>
              <a:defRPr/>
            </a:lvl4pPr>
            <a:lvl5pPr indent="-314325" lvl="4" marL="2286000" algn="ctr">
              <a:spcBef>
                <a:spcPts val="0"/>
              </a:spcBef>
              <a:spcAft>
                <a:spcPts val="0"/>
              </a:spcAft>
              <a:buSzPts val="1350"/>
              <a:buChar char="○"/>
              <a:defRPr/>
            </a:lvl5pPr>
            <a:lvl6pPr indent="-314325" lvl="5" marL="2743200" algn="ctr">
              <a:spcBef>
                <a:spcPts val="0"/>
              </a:spcBef>
              <a:spcAft>
                <a:spcPts val="0"/>
              </a:spcAft>
              <a:buSzPts val="1350"/>
              <a:buChar char="■"/>
              <a:defRPr/>
            </a:lvl6pPr>
            <a:lvl7pPr indent="-314325" lvl="6" marL="3200400" algn="ctr">
              <a:spcBef>
                <a:spcPts val="0"/>
              </a:spcBef>
              <a:spcAft>
                <a:spcPts val="0"/>
              </a:spcAft>
              <a:buSzPts val="1350"/>
              <a:buChar char="●"/>
              <a:defRPr/>
            </a:lvl7pPr>
            <a:lvl8pPr indent="-314325" lvl="7" marL="3657600" algn="ctr">
              <a:spcBef>
                <a:spcPts val="0"/>
              </a:spcBef>
              <a:spcAft>
                <a:spcPts val="0"/>
              </a:spcAft>
              <a:buSzPts val="1350"/>
              <a:buChar char="○"/>
              <a:defRPr/>
            </a:lvl8pPr>
            <a:lvl9pPr indent="-314325" lvl="8" marL="4114800" algn="ctr">
              <a:spcBef>
                <a:spcPts val="0"/>
              </a:spcBef>
              <a:spcAft>
                <a:spcPts val="0"/>
              </a:spcAft>
              <a:buSzPts val="1350"/>
              <a:buChar char="■"/>
              <a:defRPr/>
            </a:lvl9pPr>
          </a:lstStyle>
          <a:p/>
        </p:txBody>
      </p:sp>
      <p:sp>
        <p:nvSpPr>
          <p:cNvPr id="48" name="Google Shape;48;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p:cSld name="CUSTOM_7_1">
    <p:spTree>
      <p:nvGrpSpPr>
        <p:cNvPr id="49" name="Shape 49"/>
        <p:cNvGrpSpPr/>
        <p:nvPr/>
      </p:nvGrpSpPr>
      <p:grpSpPr>
        <a:xfrm>
          <a:off x="0" y="0"/>
          <a:ext cx="0" cy="0"/>
          <a:chOff x="0" y="0"/>
          <a:chExt cx="0" cy="0"/>
        </a:xfrm>
      </p:grpSpPr>
      <p:sp>
        <p:nvSpPr>
          <p:cNvPr id="50" name="Google Shape;50;p12"/>
          <p:cNvSpPr txBox="1"/>
          <p:nvPr>
            <p:ph type="title"/>
          </p:nvPr>
        </p:nvSpPr>
        <p:spPr>
          <a:xfrm>
            <a:off x="677325" y="1832775"/>
            <a:ext cx="3217200" cy="1484100"/>
          </a:xfrm>
          <a:prstGeom prst="rect">
            <a:avLst/>
          </a:prstGeom>
        </p:spPr>
        <p:txBody>
          <a:bodyPr anchorCtr="0" anchor="ctr"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p:txBody>
      </p:sp>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52" name="Google Shape;52;p12"/>
          <p:cNvSpPr txBox="1"/>
          <p:nvPr>
            <p:ph idx="1" type="subTitle"/>
          </p:nvPr>
        </p:nvSpPr>
        <p:spPr>
          <a:xfrm>
            <a:off x="4406650" y="393750"/>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53" name="Google Shape;53;p12"/>
          <p:cNvSpPr txBox="1"/>
          <p:nvPr>
            <p:ph idx="2" type="subTitle"/>
          </p:nvPr>
        </p:nvSpPr>
        <p:spPr>
          <a:xfrm>
            <a:off x="4406650" y="1151705"/>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54" name="Google Shape;54;p12"/>
          <p:cNvSpPr txBox="1"/>
          <p:nvPr>
            <p:ph idx="3" type="subTitle"/>
          </p:nvPr>
        </p:nvSpPr>
        <p:spPr>
          <a:xfrm>
            <a:off x="4406650" y="3425570"/>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55" name="Google Shape;55;p12"/>
          <p:cNvSpPr txBox="1"/>
          <p:nvPr>
            <p:ph idx="4" type="subTitle"/>
          </p:nvPr>
        </p:nvSpPr>
        <p:spPr>
          <a:xfrm>
            <a:off x="4406650" y="1909660"/>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56" name="Google Shape;56;p12"/>
          <p:cNvSpPr txBox="1"/>
          <p:nvPr>
            <p:ph idx="5" type="subTitle"/>
          </p:nvPr>
        </p:nvSpPr>
        <p:spPr>
          <a:xfrm>
            <a:off x="4406650" y="4183525"/>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57" name="Google Shape;57;p12"/>
          <p:cNvSpPr txBox="1"/>
          <p:nvPr>
            <p:ph idx="6" type="subTitle"/>
          </p:nvPr>
        </p:nvSpPr>
        <p:spPr>
          <a:xfrm>
            <a:off x="4406650" y="2667615"/>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body and image">
  <p:cSld name="CUSTOM_8_1">
    <p:spTree>
      <p:nvGrpSpPr>
        <p:cNvPr id="58" name="Shape 58"/>
        <p:cNvGrpSpPr/>
        <p:nvPr/>
      </p:nvGrpSpPr>
      <p:grpSpPr>
        <a:xfrm>
          <a:off x="0" y="0"/>
          <a:ext cx="0" cy="0"/>
          <a:chOff x="0" y="0"/>
          <a:chExt cx="0" cy="0"/>
        </a:xfrm>
      </p:grpSpPr>
      <p:sp>
        <p:nvSpPr>
          <p:cNvPr id="59" name="Google Shape;59;p13"/>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p:txBody>
      </p:sp>
      <p:sp>
        <p:nvSpPr>
          <p:cNvPr id="60" name="Google Shape;60;p13"/>
          <p:cNvSpPr txBox="1"/>
          <p:nvPr>
            <p:ph idx="1" type="body"/>
          </p:nvPr>
        </p:nvSpPr>
        <p:spPr>
          <a:xfrm>
            <a:off x="311700" y="1152475"/>
            <a:ext cx="4473900" cy="3416400"/>
          </a:xfrm>
          <a:prstGeom prst="rect">
            <a:avLst/>
          </a:prstGeom>
        </p:spPr>
        <p:txBody>
          <a:bodyPr anchorCtr="0" anchor="t" bIns="91425" lIns="91425" spcFirstLastPara="1" rIns="91425" wrap="square" tIns="91425">
            <a:normAutofit/>
          </a:bodyPr>
          <a:lstStyle>
            <a:lvl1pPr indent="-314325" lvl="0" marL="457200">
              <a:spcBef>
                <a:spcPts val="0"/>
              </a:spcBef>
              <a:spcAft>
                <a:spcPts val="0"/>
              </a:spcAft>
              <a:buSzPts val="1350"/>
              <a:buChar char="●"/>
              <a:defRPr/>
            </a:lvl1pPr>
            <a:lvl2pPr indent="-314325" lvl="1" marL="914400">
              <a:spcBef>
                <a:spcPts val="0"/>
              </a:spcBef>
              <a:spcAft>
                <a:spcPts val="0"/>
              </a:spcAft>
              <a:buSzPts val="1350"/>
              <a:buChar char="○"/>
              <a:defRPr/>
            </a:lvl2pPr>
            <a:lvl3pPr indent="-314325" lvl="2" marL="1371600">
              <a:spcBef>
                <a:spcPts val="0"/>
              </a:spcBef>
              <a:spcAft>
                <a:spcPts val="0"/>
              </a:spcAft>
              <a:buSzPts val="1350"/>
              <a:buChar char="■"/>
              <a:defRPr/>
            </a:lvl3pPr>
            <a:lvl4pPr indent="-314325" lvl="3" marL="1828800">
              <a:spcBef>
                <a:spcPts val="0"/>
              </a:spcBef>
              <a:spcAft>
                <a:spcPts val="0"/>
              </a:spcAft>
              <a:buSzPts val="1350"/>
              <a:buChar char="●"/>
              <a:defRPr/>
            </a:lvl4pPr>
            <a:lvl5pPr indent="-314325" lvl="4" marL="2286000">
              <a:spcBef>
                <a:spcPts val="0"/>
              </a:spcBef>
              <a:spcAft>
                <a:spcPts val="0"/>
              </a:spcAft>
              <a:buSzPts val="1350"/>
              <a:buChar char="○"/>
              <a:defRPr/>
            </a:lvl5pPr>
            <a:lvl6pPr indent="-314325" lvl="5" marL="2743200">
              <a:spcBef>
                <a:spcPts val="0"/>
              </a:spcBef>
              <a:spcAft>
                <a:spcPts val="0"/>
              </a:spcAft>
              <a:buSzPts val="1350"/>
              <a:buChar char="■"/>
              <a:defRPr/>
            </a:lvl6pPr>
            <a:lvl7pPr indent="-314325" lvl="6" marL="3200400">
              <a:spcBef>
                <a:spcPts val="0"/>
              </a:spcBef>
              <a:spcAft>
                <a:spcPts val="0"/>
              </a:spcAft>
              <a:buSzPts val="1350"/>
              <a:buChar char="●"/>
              <a:defRPr/>
            </a:lvl7pPr>
            <a:lvl8pPr indent="-314325" lvl="7" marL="3657600">
              <a:spcBef>
                <a:spcPts val="0"/>
              </a:spcBef>
              <a:spcAft>
                <a:spcPts val="0"/>
              </a:spcAft>
              <a:buSzPts val="1350"/>
              <a:buChar char="○"/>
              <a:defRPr/>
            </a:lvl8pPr>
            <a:lvl9pPr indent="-314325" lvl="8" marL="4114800">
              <a:spcBef>
                <a:spcPts val="0"/>
              </a:spcBef>
              <a:spcAft>
                <a:spcPts val="0"/>
              </a:spcAft>
              <a:buSzPts val="1350"/>
              <a:buChar char="■"/>
              <a:defRPr/>
            </a:lvl9pPr>
          </a:lstStyle>
          <a:p/>
        </p:txBody>
      </p:sp>
      <p:sp>
        <p:nvSpPr>
          <p:cNvPr id="61" name="Google Shape;61;p13"/>
          <p:cNvSpPr/>
          <p:nvPr>
            <p:ph idx="2" type="pic"/>
          </p:nvPr>
        </p:nvSpPr>
        <p:spPr>
          <a:xfrm>
            <a:off x="4992024" y="1152775"/>
            <a:ext cx="3840300" cy="3416400"/>
          </a:xfrm>
          <a:prstGeom prst="rect">
            <a:avLst/>
          </a:prstGeom>
          <a:noFill/>
          <a:ln>
            <a:noFill/>
          </a:ln>
        </p:spPr>
      </p:sp>
      <p:sp>
        <p:nvSpPr>
          <p:cNvPr id="62" name="Google Shape;62;p1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big ideas">
  <p:cSld name="CUSTOM_1_1">
    <p:spTree>
      <p:nvGrpSpPr>
        <p:cNvPr id="63" name="Shape 63"/>
        <p:cNvGrpSpPr/>
        <p:nvPr/>
      </p:nvGrpSpPr>
      <p:grpSpPr>
        <a:xfrm>
          <a:off x="0" y="0"/>
          <a:ext cx="0" cy="0"/>
          <a:chOff x="0" y="0"/>
          <a:chExt cx="0" cy="0"/>
        </a:xfrm>
      </p:grpSpPr>
      <p:sp>
        <p:nvSpPr>
          <p:cNvPr id="64" name="Google Shape;64;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65" name="Google Shape;65;p14"/>
          <p:cNvSpPr txBox="1"/>
          <p:nvPr>
            <p:ph type="title"/>
          </p:nvPr>
        </p:nvSpPr>
        <p:spPr>
          <a:xfrm>
            <a:off x="483175" y="450025"/>
            <a:ext cx="8184600" cy="758100"/>
          </a:xfrm>
          <a:prstGeom prst="rect">
            <a:avLst/>
          </a:prstGeom>
        </p:spPr>
        <p:txBody>
          <a:bodyPr anchorCtr="0" anchor="ctr"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6" name="Google Shape;66;p14"/>
          <p:cNvSpPr txBox="1"/>
          <p:nvPr>
            <p:ph idx="1" type="body"/>
          </p:nvPr>
        </p:nvSpPr>
        <p:spPr>
          <a:xfrm>
            <a:off x="483150" y="2237788"/>
            <a:ext cx="3619800" cy="2373600"/>
          </a:xfrm>
          <a:prstGeom prst="rect">
            <a:avLst/>
          </a:prstGeom>
        </p:spPr>
        <p:txBody>
          <a:bodyPr anchorCtr="0" anchor="t" bIns="91425" lIns="91425" spcFirstLastPara="1" rIns="91425" wrap="square" tIns="91425">
            <a:normAutofit/>
          </a:bodyPr>
          <a:lstStyle>
            <a:lvl1pPr indent="-314325" lvl="0" marL="457200">
              <a:spcBef>
                <a:spcPts val="0"/>
              </a:spcBef>
              <a:spcAft>
                <a:spcPts val="0"/>
              </a:spcAft>
              <a:buSzPts val="1350"/>
              <a:buChar char="●"/>
              <a:defRPr/>
            </a:lvl1pPr>
            <a:lvl2pPr indent="-314325" lvl="1" marL="914400">
              <a:spcBef>
                <a:spcPts val="0"/>
              </a:spcBef>
              <a:spcAft>
                <a:spcPts val="0"/>
              </a:spcAft>
              <a:buSzPts val="1350"/>
              <a:buChar char="○"/>
              <a:defRPr/>
            </a:lvl2pPr>
            <a:lvl3pPr indent="-314325" lvl="2" marL="1371600">
              <a:spcBef>
                <a:spcPts val="0"/>
              </a:spcBef>
              <a:spcAft>
                <a:spcPts val="0"/>
              </a:spcAft>
              <a:buSzPts val="1350"/>
              <a:buChar char="■"/>
              <a:defRPr/>
            </a:lvl3pPr>
            <a:lvl4pPr indent="-314325" lvl="3" marL="1828800">
              <a:spcBef>
                <a:spcPts val="0"/>
              </a:spcBef>
              <a:spcAft>
                <a:spcPts val="0"/>
              </a:spcAft>
              <a:buSzPts val="1350"/>
              <a:buChar char="●"/>
              <a:defRPr/>
            </a:lvl4pPr>
            <a:lvl5pPr indent="-314325" lvl="4" marL="2286000">
              <a:spcBef>
                <a:spcPts val="0"/>
              </a:spcBef>
              <a:spcAft>
                <a:spcPts val="0"/>
              </a:spcAft>
              <a:buSzPts val="1350"/>
              <a:buChar char="○"/>
              <a:defRPr/>
            </a:lvl5pPr>
            <a:lvl6pPr indent="-314325" lvl="5" marL="2743200">
              <a:spcBef>
                <a:spcPts val="0"/>
              </a:spcBef>
              <a:spcAft>
                <a:spcPts val="0"/>
              </a:spcAft>
              <a:buSzPts val="1350"/>
              <a:buChar char="■"/>
              <a:defRPr/>
            </a:lvl6pPr>
            <a:lvl7pPr indent="-314325" lvl="6" marL="3200400">
              <a:spcBef>
                <a:spcPts val="0"/>
              </a:spcBef>
              <a:spcAft>
                <a:spcPts val="0"/>
              </a:spcAft>
              <a:buSzPts val="1350"/>
              <a:buChar char="●"/>
              <a:defRPr/>
            </a:lvl7pPr>
            <a:lvl8pPr indent="-314325" lvl="7" marL="3657600">
              <a:spcBef>
                <a:spcPts val="0"/>
              </a:spcBef>
              <a:spcAft>
                <a:spcPts val="0"/>
              </a:spcAft>
              <a:buSzPts val="1350"/>
              <a:buChar char="○"/>
              <a:defRPr/>
            </a:lvl8pPr>
            <a:lvl9pPr indent="-314325" lvl="8" marL="4114800">
              <a:spcBef>
                <a:spcPts val="0"/>
              </a:spcBef>
              <a:spcAft>
                <a:spcPts val="0"/>
              </a:spcAft>
              <a:buSzPts val="1350"/>
              <a:buChar char="■"/>
              <a:defRPr/>
            </a:lvl9pPr>
          </a:lstStyle>
          <a:p/>
        </p:txBody>
      </p:sp>
      <p:sp>
        <p:nvSpPr>
          <p:cNvPr id="67" name="Google Shape;67;p14"/>
          <p:cNvSpPr txBox="1"/>
          <p:nvPr>
            <p:ph idx="2" type="body"/>
          </p:nvPr>
        </p:nvSpPr>
        <p:spPr>
          <a:xfrm>
            <a:off x="5048000" y="2237788"/>
            <a:ext cx="3619800" cy="2373600"/>
          </a:xfrm>
          <a:prstGeom prst="rect">
            <a:avLst/>
          </a:prstGeom>
        </p:spPr>
        <p:txBody>
          <a:bodyPr anchorCtr="0" anchor="t" bIns="91425" lIns="91425" spcFirstLastPara="1" rIns="91425" wrap="square" tIns="91425">
            <a:normAutofit/>
          </a:bodyPr>
          <a:lstStyle>
            <a:lvl1pPr indent="-314325" lvl="0" marL="457200">
              <a:spcBef>
                <a:spcPts val="0"/>
              </a:spcBef>
              <a:spcAft>
                <a:spcPts val="0"/>
              </a:spcAft>
              <a:buSzPts val="1350"/>
              <a:buChar char="●"/>
              <a:defRPr/>
            </a:lvl1pPr>
            <a:lvl2pPr indent="-314325" lvl="1" marL="914400">
              <a:spcBef>
                <a:spcPts val="0"/>
              </a:spcBef>
              <a:spcAft>
                <a:spcPts val="0"/>
              </a:spcAft>
              <a:buSzPts val="1350"/>
              <a:buChar char="○"/>
              <a:defRPr/>
            </a:lvl2pPr>
            <a:lvl3pPr indent="-314325" lvl="2" marL="1371600">
              <a:spcBef>
                <a:spcPts val="0"/>
              </a:spcBef>
              <a:spcAft>
                <a:spcPts val="0"/>
              </a:spcAft>
              <a:buSzPts val="1350"/>
              <a:buChar char="■"/>
              <a:defRPr/>
            </a:lvl3pPr>
            <a:lvl4pPr indent="-314325" lvl="3" marL="1828800">
              <a:spcBef>
                <a:spcPts val="0"/>
              </a:spcBef>
              <a:spcAft>
                <a:spcPts val="0"/>
              </a:spcAft>
              <a:buSzPts val="1350"/>
              <a:buChar char="●"/>
              <a:defRPr/>
            </a:lvl4pPr>
            <a:lvl5pPr indent="-314325" lvl="4" marL="2286000">
              <a:spcBef>
                <a:spcPts val="0"/>
              </a:spcBef>
              <a:spcAft>
                <a:spcPts val="0"/>
              </a:spcAft>
              <a:buSzPts val="1350"/>
              <a:buChar char="○"/>
              <a:defRPr/>
            </a:lvl5pPr>
            <a:lvl6pPr indent="-314325" lvl="5" marL="2743200">
              <a:spcBef>
                <a:spcPts val="0"/>
              </a:spcBef>
              <a:spcAft>
                <a:spcPts val="0"/>
              </a:spcAft>
              <a:buSzPts val="1350"/>
              <a:buChar char="■"/>
              <a:defRPr/>
            </a:lvl6pPr>
            <a:lvl7pPr indent="-314325" lvl="6" marL="3200400">
              <a:spcBef>
                <a:spcPts val="0"/>
              </a:spcBef>
              <a:spcAft>
                <a:spcPts val="0"/>
              </a:spcAft>
              <a:buSzPts val="1350"/>
              <a:buChar char="●"/>
              <a:defRPr/>
            </a:lvl7pPr>
            <a:lvl8pPr indent="-314325" lvl="7" marL="3657600">
              <a:spcBef>
                <a:spcPts val="0"/>
              </a:spcBef>
              <a:spcAft>
                <a:spcPts val="0"/>
              </a:spcAft>
              <a:buSzPts val="1350"/>
              <a:buChar char="○"/>
              <a:defRPr/>
            </a:lvl8pPr>
            <a:lvl9pPr indent="-314325" lvl="8" marL="4114800">
              <a:spcBef>
                <a:spcPts val="0"/>
              </a:spcBef>
              <a:spcAft>
                <a:spcPts val="0"/>
              </a:spcAft>
              <a:buSzPts val="1350"/>
              <a:buChar char="■"/>
              <a:defRPr/>
            </a:lvl9pPr>
          </a:lstStyle>
          <a:p/>
        </p:txBody>
      </p:sp>
      <p:sp>
        <p:nvSpPr>
          <p:cNvPr id="68" name="Google Shape;68;p14"/>
          <p:cNvSpPr txBox="1"/>
          <p:nvPr>
            <p:ph idx="3" type="subTitle"/>
          </p:nvPr>
        </p:nvSpPr>
        <p:spPr>
          <a:xfrm>
            <a:off x="483150" y="1336161"/>
            <a:ext cx="36198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69" name="Google Shape;69;p14"/>
          <p:cNvSpPr txBox="1"/>
          <p:nvPr>
            <p:ph idx="4" type="subTitle"/>
          </p:nvPr>
        </p:nvSpPr>
        <p:spPr>
          <a:xfrm>
            <a:off x="5048000" y="1336161"/>
            <a:ext cx="36198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big ideas">
  <p:cSld name="CUSTOM_2_2">
    <p:spTree>
      <p:nvGrpSpPr>
        <p:cNvPr id="70" name="Shape 70"/>
        <p:cNvGrpSpPr/>
        <p:nvPr/>
      </p:nvGrpSpPr>
      <p:grpSpPr>
        <a:xfrm>
          <a:off x="0" y="0"/>
          <a:ext cx="0" cy="0"/>
          <a:chOff x="0" y="0"/>
          <a:chExt cx="0" cy="0"/>
        </a:xfrm>
      </p:grpSpPr>
      <p:sp>
        <p:nvSpPr>
          <p:cNvPr id="71" name="Google Shape;71;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72" name="Google Shape;72;p15"/>
          <p:cNvSpPr txBox="1"/>
          <p:nvPr>
            <p:ph idx="1" type="body"/>
          </p:nvPr>
        </p:nvSpPr>
        <p:spPr>
          <a:xfrm>
            <a:off x="483175" y="2417500"/>
            <a:ext cx="2455500" cy="2373600"/>
          </a:xfrm>
          <a:prstGeom prst="rect">
            <a:avLst/>
          </a:prstGeom>
        </p:spPr>
        <p:txBody>
          <a:bodyPr anchorCtr="0" anchor="t" bIns="91425" lIns="91425" spcFirstLastPara="1" rIns="91425" wrap="square" tIns="91425">
            <a:normAutofit/>
          </a:bodyPr>
          <a:lstStyle>
            <a:lvl1pPr indent="-314325" lvl="0" marL="457200">
              <a:spcBef>
                <a:spcPts val="0"/>
              </a:spcBef>
              <a:spcAft>
                <a:spcPts val="0"/>
              </a:spcAft>
              <a:buSzPts val="1350"/>
              <a:buChar char="●"/>
              <a:defRPr/>
            </a:lvl1pPr>
            <a:lvl2pPr indent="-314325" lvl="1" marL="914400">
              <a:spcBef>
                <a:spcPts val="0"/>
              </a:spcBef>
              <a:spcAft>
                <a:spcPts val="0"/>
              </a:spcAft>
              <a:buSzPts val="1350"/>
              <a:buChar char="○"/>
              <a:defRPr/>
            </a:lvl2pPr>
            <a:lvl3pPr indent="-314325" lvl="2" marL="1371600">
              <a:spcBef>
                <a:spcPts val="0"/>
              </a:spcBef>
              <a:spcAft>
                <a:spcPts val="0"/>
              </a:spcAft>
              <a:buSzPts val="1350"/>
              <a:buChar char="■"/>
              <a:defRPr/>
            </a:lvl3pPr>
            <a:lvl4pPr indent="-314325" lvl="3" marL="1828800">
              <a:spcBef>
                <a:spcPts val="0"/>
              </a:spcBef>
              <a:spcAft>
                <a:spcPts val="0"/>
              </a:spcAft>
              <a:buSzPts val="1350"/>
              <a:buChar char="●"/>
              <a:defRPr/>
            </a:lvl4pPr>
            <a:lvl5pPr indent="-314325" lvl="4" marL="2286000">
              <a:spcBef>
                <a:spcPts val="0"/>
              </a:spcBef>
              <a:spcAft>
                <a:spcPts val="0"/>
              </a:spcAft>
              <a:buSzPts val="1350"/>
              <a:buChar char="○"/>
              <a:defRPr/>
            </a:lvl5pPr>
            <a:lvl6pPr indent="-314325" lvl="5" marL="2743200">
              <a:spcBef>
                <a:spcPts val="0"/>
              </a:spcBef>
              <a:spcAft>
                <a:spcPts val="0"/>
              </a:spcAft>
              <a:buSzPts val="1350"/>
              <a:buChar char="■"/>
              <a:defRPr/>
            </a:lvl6pPr>
            <a:lvl7pPr indent="-314325" lvl="6" marL="3200400">
              <a:spcBef>
                <a:spcPts val="0"/>
              </a:spcBef>
              <a:spcAft>
                <a:spcPts val="0"/>
              </a:spcAft>
              <a:buSzPts val="1350"/>
              <a:buChar char="●"/>
              <a:defRPr/>
            </a:lvl7pPr>
            <a:lvl8pPr indent="-314325" lvl="7" marL="3657600">
              <a:spcBef>
                <a:spcPts val="0"/>
              </a:spcBef>
              <a:spcAft>
                <a:spcPts val="0"/>
              </a:spcAft>
              <a:buSzPts val="1350"/>
              <a:buChar char="○"/>
              <a:defRPr/>
            </a:lvl8pPr>
            <a:lvl9pPr indent="-314325" lvl="8" marL="4114800">
              <a:spcBef>
                <a:spcPts val="0"/>
              </a:spcBef>
              <a:spcAft>
                <a:spcPts val="0"/>
              </a:spcAft>
              <a:buSzPts val="1350"/>
              <a:buChar char="■"/>
              <a:defRPr/>
            </a:lvl9pPr>
          </a:lstStyle>
          <a:p/>
        </p:txBody>
      </p:sp>
      <p:sp>
        <p:nvSpPr>
          <p:cNvPr id="73" name="Google Shape;73;p15"/>
          <p:cNvSpPr txBox="1"/>
          <p:nvPr>
            <p:ph idx="2" type="body"/>
          </p:nvPr>
        </p:nvSpPr>
        <p:spPr>
          <a:xfrm>
            <a:off x="3347725" y="2417500"/>
            <a:ext cx="2455500" cy="2373600"/>
          </a:xfrm>
          <a:prstGeom prst="rect">
            <a:avLst/>
          </a:prstGeom>
        </p:spPr>
        <p:txBody>
          <a:bodyPr anchorCtr="0" anchor="t" bIns="91425" lIns="91425" spcFirstLastPara="1" rIns="91425" wrap="square" tIns="91425">
            <a:normAutofit/>
          </a:bodyPr>
          <a:lstStyle>
            <a:lvl1pPr indent="-314325" lvl="0" marL="457200">
              <a:spcBef>
                <a:spcPts val="0"/>
              </a:spcBef>
              <a:spcAft>
                <a:spcPts val="0"/>
              </a:spcAft>
              <a:buSzPts val="1350"/>
              <a:buChar char="●"/>
              <a:defRPr/>
            </a:lvl1pPr>
            <a:lvl2pPr indent="-314325" lvl="1" marL="914400">
              <a:spcBef>
                <a:spcPts val="0"/>
              </a:spcBef>
              <a:spcAft>
                <a:spcPts val="0"/>
              </a:spcAft>
              <a:buSzPts val="1350"/>
              <a:buChar char="○"/>
              <a:defRPr/>
            </a:lvl2pPr>
            <a:lvl3pPr indent="-314325" lvl="2" marL="1371600">
              <a:spcBef>
                <a:spcPts val="0"/>
              </a:spcBef>
              <a:spcAft>
                <a:spcPts val="0"/>
              </a:spcAft>
              <a:buSzPts val="1350"/>
              <a:buChar char="■"/>
              <a:defRPr/>
            </a:lvl3pPr>
            <a:lvl4pPr indent="-314325" lvl="3" marL="1828800">
              <a:spcBef>
                <a:spcPts val="0"/>
              </a:spcBef>
              <a:spcAft>
                <a:spcPts val="0"/>
              </a:spcAft>
              <a:buSzPts val="1350"/>
              <a:buChar char="●"/>
              <a:defRPr/>
            </a:lvl4pPr>
            <a:lvl5pPr indent="-314325" lvl="4" marL="2286000">
              <a:spcBef>
                <a:spcPts val="0"/>
              </a:spcBef>
              <a:spcAft>
                <a:spcPts val="0"/>
              </a:spcAft>
              <a:buSzPts val="1350"/>
              <a:buChar char="○"/>
              <a:defRPr/>
            </a:lvl5pPr>
            <a:lvl6pPr indent="-314325" lvl="5" marL="2743200">
              <a:spcBef>
                <a:spcPts val="0"/>
              </a:spcBef>
              <a:spcAft>
                <a:spcPts val="0"/>
              </a:spcAft>
              <a:buSzPts val="1350"/>
              <a:buChar char="■"/>
              <a:defRPr/>
            </a:lvl6pPr>
            <a:lvl7pPr indent="-314325" lvl="6" marL="3200400">
              <a:spcBef>
                <a:spcPts val="0"/>
              </a:spcBef>
              <a:spcAft>
                <a:spcPts val="0"/>
              </a:spcAft>
              <a:buSzPts val="1350"/>
              <a:buChar char="●"/>
              <a:defRPr/>
            </a:lvl7pPr>
            <a:lvl8pPr indent="-314325" lvl="7" marL="3657600">
              <a:spcBef>
                <a:spcPts val="0"/>
              </a:spcBef>
              <a:spcAft>
                <a:spcPts val="0"/>
              </a:spcAft>
              <a:buSzPts val="1350"/>
              <a:buChar char="○"/>
              <a:defRPr/>
            </a:lvl8pPr>
            <a:lvl9pPr indent="-314325" lvl="8" marL="4114800">
              <a:spcBef>
                <a:spcPts val="0"/>
              </a:spcBef>
              <a:spcAft>
                <a:spcPts val="0"/>
              </a:spcAft>
              <a:buSzPts val="1350"/>
              <a:buChar char="■"/>
              <a:defRPr/>
            </a:lvl9pPr>
          </a:lstStyle>
          <a:p/>
        </p:txBody>
      </p:sp>
      <p:sp>
        <p:nvSpPr>
          <p:cNvPr id="74" name="Google Shape;74;p15"/>
          <p:cNvSpPr txBox="1"/>
          <p:nvPr>
            <p:ph idx="3" type="body"/>
          </p:nvPr>
        </p:nvSpPr>
        <p:spPr>
          <a:xfrm>
            <a:off x="6212275" y="2417500"/>
            <a:ext cx="2455500" cy="2373600"/>
          </a:xfrm>
          <a:prstGeom prst="rect">
            <a:avLst/>
          </a:prstGeom>
        </p:spPr>
        <p:txBody>
          <a:bodyPr anchorCtr="0" anchor="t" bIns="91425" lIns="91425" spcFirstLastPara="1" rIns="91425" wrap="square" tIns="91425">
            <a:normAutofit/>
          </a:bodyPr>
          <a:lstStyle>
            <a:lvl1pPr indent="-314325" lvl="0" marL="457200">
              <a:spcBef>
                <a:spcPts val="0"/>
              </a:spcBef>
              <a:spcAft>
                <a:spcPts val="0"/>
              </a:spcAft>
              <a:buSzPts val="1350"/>
              <a:buChar char="●"/>
              <a:defRPr/>
            </a:lvl1pPr>
            <a:lvl2pPr indent="-314325" lvl="1" marL="914400">
              <a:spcBef>
                <a:spcPts val="0"/>
              </a:spcBef>
              <a:spcAft>
                <a:spcPts val="0"/>
              </a:spcAft>
              <a:buSzPts val="1350"/>
              <a:buChar char="○"/>
              <a:defRPr/>
            </a:lvl2pPr>
            <a:lvl3pPr indent="-314325" lvl="2" marL="1371600">
              <a:spcBef>
                <a:spcPts val="0"/>
              </a:spcBef>
              <a:spcAft>
                <a:spcPts val="0"/>
              </a:spcAft>
              <a:buSzPts val="1350"/>
              <a:buChar char="■"/>
              <a:defRPr/>
            </a:lvl3pPr>
            <a:lvl4pPr indent="-314325" lvl="3" marL="1828800">
              <a:spcBef>
                <a:spcPts val="0"/>
              </a:spcBef>
              <a:spcAft>
                <a:spcPts val="0"/>
              </a:spcAft>
              <a:buSzPts val="1350"/>
              <a:buChar char="●"/>
              <a:defRPr/>
            </a:lvl4pPr>
            <a:lvl5pPr indent="-314325" lvl="4" marL="2286000">
              <a:spcBef>
                <a:spcPts val="0"/>
              </a:spcBef>
              <a:spcAft>
                <a:spcPts val="0"/>
              </a:spcAft>
              <a:buSzPts val="1350"/>
              <a:buChar char="○"/>
              <a:defRPr/>
            </a:lvl5pPr>
            <a:lvl6pPr indent="-314325" lvl="5" marL="2743200">
              <a:spcBef>
                <a:spcPts val="0"/>
              </a:spcBef>
              <a:spcAft>
                <a:spcPts val="0"/>
              </a:spcAft>
              <a:buSzPts val="1350"/>
              <a:buChar char="■"/>
              <a:defRPr/>
            </a:lvl6pPr>
            <a:lvl7pPr indent="-314325" lvl="6" marL="3200400">
              <a:spcBef>
                <a:spcPts val="0"/>
              </a:spcBef>
              <a:spcAft>
                <a:spcPts val="0"/>
              </a:spcAft>
              <a:buSzPts val="1350"/>
              <a:buChar char="●"/>
              <a:defRPr/>
            </a:lvl7pPr>
            <a:lvl8pPr indent="-314325" lvl="7" marL="3657600">
              <a:spcBef>
                <a:spcPts val="0"/>
              </a:spcBef>
              <a:spcAft>
                <a:spcPts val="0"/>
              </a:spcAft>
              <a:buSzPts val="1350"/>
              <a:buChar char="○"/>
              <a:defRPr/>
            </a:lvl8pPr>
            <a:lvl9pPr indent="-314325" lvl="8" marL="4114800">
              <a:spcBef>
                <a:spcPts val="0"/>
              </a:spcBef>
              <a:spcAft>
                <a:spcPts val="0"/>
              </a:spcAft>
              <a:buSzPts val="1350"/>
              <a:buChar char="■"/>
              <a:defRPr/>
            </a:lvl9pPr>
          </a:lstStyle>
          <a:p/>
        </p:txBody>
      </p:sp>
      <p:sp>
        <p:nvSpPr>
          <p:cNvPr id="75" name="Google Shape;75;p15"/>
          <p:cNvSpPr txBox="1"/>
          <p:nvPr>
            <p:ph type="title"/>
          </p:nvPr>
        </p:nvSpPr>
        <p:spPr>
          <a:xfrm>
            <a:off x="483175" y="450025"/>
            <a:ext cx="8184600" cy="758100"/>
          </a:xfrm>
          <a:prstGeom prst="rect">
            <a:avLst/>
          </a:prstGeom>
        </p:spPr>
        <p:txBody>
          <a:bodyPr anchorCtr="0" anchor="ctr"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6" name="Google Shape;76;p15"/>
          <p:cNvSpPr txBox="1"/>
          <p:nvPr>
            <p:ph idx="4" type="subTitle"/>
          </p:nvPr>
        </p:nvSpPr>
        <p:spPr>
          <a:xfrm>
            <a:off x="483175" y="1336150"/>
            <a:ext cx="2455500" cy="7785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77" name="Google Shape;77;p15"/>
          <p:cNvSpPr txBox="1"/>
          <p:nvPr>
            <p:ph idx="5" type="subTitle"/>
          </p:nvPr>
        </p:nvSpPr>
        <p:spPr>
          <a:xfrm>
            <a:off x="3347725" y="1336150"/>
            <a:ext cx="2455500" cy="7785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78" name="Google Shape;78;p15"/>
          <p:cNvSpPr txBox="1"/>
          <p:nvPr>
            <p:ph idx="6" type="subTitle"/>
          </p:nvPr>
        </p:nvSpPr>
        <p:spPr>
          <a:xfrm>
            <a:off x="6212275" y="1336150"/>
            <a:ext cx="2455500" cy="7785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big ideas">
  <p:cSld name="CUSTOM_3_1">
    <p:spTree>
      <p:nvGrpSpPr>
        <p:cNvPr id="79" name="Shape 79"/>
        <p:cNvGrpSpPr/>
        <p:nvPr/>
      </p:nvGrpSpPr>
      <p:grpSpPr>
        <a:xfrm>
          <a:off x="0" y="0"/>
          <a:ext cx="0" cy="0"/>
          <a:chOff x="0" y="0"/>
          <a:chExt cx="0" cy="0"/>
        </a:xfrm>
      </p:grpSpPr>
      <p:sp>
        <p:nvSpPr>
          <p:cNvPr id="80" name="Google Shape;80;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81" name="Google Shape;81;p16"/>
          <p:cNvSpPr txBox="1"/>
          <p:nvPr>
            <p:ph idx="1" type="body"/>
          </p:nvPr>
        </p:nvSpPr>
        <p:spPr>
          <a:xfrm>
            <a:off x="366725" y="1759093"/>
            <a:ext cx="3838500" cy="11385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14325" lvl="1" marL="914400">
              <a:spcBef>
                <a:spcPts val="0"/>
              </a:spcBef>
              <a:spcAft>
                <a:spcPts val="0"/>
              </a:spcAft>
              <a:buSzPts val="1350"/>
              <a:buChar char="○"/>
              <a:defRPr/>
            </a:lvl2pPr>
            <a:lvl3pPr indent="-314325" lvl="2" marL="1371600">
              <a:spcBef>
                <a:spcPts val="0"/>
              </a:spcBef>
              <a:spcAft>
                <a:spcPts val="0"/>
              </a:spcAft>
              <a:buSzPts val="1350"/>
              <a:buChar char="■"/>
              <a:defRPr/>
            </a:lvl3pPr>
            <a:lvl4pPr indent="-314325" lvl="3" marL="1828800">
              <a:spcBef>
                <a:spcPts val="0"/>
              </a:spcBef>
              <a:spcAft>
                <a:spcPts val="0"/>
              </a:spcAft>
              <a:buSzPts val="1350"/>
              <a:buChar char="●"/>
              <a:defRPr/>
            </a:lvl4pPr>
            <a:lvl5pPr indent="-314325" lvl="4" marL="2286000">
              <a:spcBef>
                <a:spcPts val="0"/>
              </a:spcBef>
              <a:spcAft>
                <a:spcPts val="0"/>
              </a:spcAft>
              <a:buSzPts val="1350"/>
              <a:buChar char="○"/>
              <a:defRPr/>
            </a:lvl5pPr>
            <a:lvl6pPr indent="-314325" lvl="5" marL="2743200">
              <a:spcBef>
                <a:spcPts val="0"/>
              </a:spcBef>
              <a:spcAft>
                <a:spcPts val="0"/>
              </a:spcAft>
              <a:buSzPts val="1350"/>
              <a:buChar char="■"/>
              <a:defRPr/>
            </a:lvl6pPr>
            <a:lvl7pPr indent="-314325" lvl="6" marL="3200400">
              <a:spcBef>
                <a:spcPts val="0"/>
              </a:spcBef>
              <a:spcAft>
                <a:spcPts val="0"/>
              </a:spcAft>
              <a:buSzPts val="1350"/>
              <a:buChar char="●"/>
              <a:defRPr/>
            </a:lvl7pPr>
            <a:lvl8pPr indent="-314325" lvl="7" marL="3657600">
              <a:spcBef>
                <a:spcPts val="0"/>
              </a:spcBef>
              <a:spcAft>
                <a:spcPts val="0"/>
              </a:spcAft>
              <a:buSzPts val="1350"/>
              <a:buChar char="○"/>
              <a:defRPr/>
            </a:lvl8pPr>
            <a:lvl9pPr indent="-314325" lvl="8" marL="4114800">
              <a:spcBef>
                <a:spcPts val="0"/>
              </a:spcBef>
              <a:spcAft>
                <a:spcPts val="0"/>
              </a:spcAft>
              <a:buSzPts val="1350"/>
              <a:buChar char="■"/>
              <a:defRPr/>
            </a:lvl9pPr>
          </a:lstStyle>
          <a:p/>
        </p:txBody>
      </p:sp>
      <p:sp>
        <p:nvSpPr>
          <p:cNvPr id="82" name="Google Shape;82;p16"/>
          <p:cNvSpPr txBox="1"/>
          <p:nvPr>
            <p:ph idx="2" type="body"/>
          </p:nvPr>
        </p:nvSpPr>
        <p:spPr>
          <a:xfrm>
            <a:off x="4938725" y="1759093"/>
            <a:ext cx="3838500" cy="11385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14325" lvl="1" marL="914400">
              <a:spcBef>
                <a:spcPts val="0"/>
              </a:spcBef>
              <a:spcAft>
                <a:spcPts val="0"/>
              </a:spcAft>
              <a:buSzPts val="1350"/>
              <a:buChar char="○"/>
              <a:defRPr/>
            </a:lvl2pPr>
            <a:lvl3pPr indent="-314325" lvl="2" marL="1371600">
              <a:spcBef>
                <a:spcPts val="0"/>
              </a:spcBef>
              <a:spcAft>
                <a:spcPts val="0"/>
              </a:spcAft>
              <a:buSzPts val="1350"/>
              <a:buChar char="■"/>
              <a:defRPr/>
            </a:lvl3pPr>
            <a:lvl4pPr indent="-314325" lvl="3" marL="1828800">
              <a:spcBef>
                <a:spcPts val="0"/>
              </a:spcBef>
              <a:spcAft>
                <a:spcPts val="0"/>
              </a:spcAft>
              <a:buSzPts val="1350"/>
              <a:buChar char="●"/>
              <a:defRPr/>
            </a:lvl4pPr>
            <a:lvl5pPr indent="-314325" lvl="4" marL="2286000">
              <a:spcBef>
                <a:spcPts val="0"/>
              </a:spcBef>
              <a:spcAft>
                <a:spcPts val="0"/>
              </a:spcAft>
              <a:buSzPts val="1350"/>
              <a:buChar char="○"/>
              <a:defRPr/>
            </a:lvl5pPr>
            <a:lvl6pPr indent="-314325" lvl="5" marL="2743200">
              <a:spcBef>
                <a:spcPts val="0"/>
              </a:spcBef>
              <a:spcAft>
                <a:spcPts val="0"/>
              </a:spcAft>
              <a:buSzPts val="1350"/>
              <a:buChar char="■"/>
              <a:defRPr/>
            </a:lvl6pPr>
            <a:lvl7pPr indent="-314325" lvl="6" marL="3200400">
              <a:spcBef>
                <a:spcPts val="0"/>
              </a:spcBef>
              <a:spcAft>
                <a:spcPts val="0"/>
              </a:spcAft>
              <a:buSzPts val="1350"/>
              <a:buChar char="●"/>
              <a:defRPr/>
            </a:lvl7pPr>
            <a:lvl8pPr indent="-314325" lvl="7" marL="3657600">
              <a:spcBef>
                <a:spcPts val="0"/>
              </a:spcBef>
              <a:spcAft>
                <a:spcPts val="0"/>
              </a:spcAft>
              <a:buSzPts val="1350"/>
              <a:buChar char="○"/>
              <a:defRPr/>
            </a:lvl8pPr>
            <a:lvl9pPr indent="-314325" lvl="8" marL="4114800">
              <a:spcBef>
                <a:spcPts val="0"/>
              </a:spcBef>
              <a:spcAft>
                <a:spcPts val="0"/>
              </a:spcAft>
              <a:buSzPts val="1350"/>
              <a:buChar char="■"/>
              <a:defRPr/>
            </a:lvl9pPr>
          </a:lstStyle>
          <a:p/>
        </p:txBody>
      </p:sp>
      <p:sp>
        <p:nvSpPr>
          <p:cNvPr id="83" name="Google Shape;83;p16"/>
          <p:cNvSpPr txBox="1"/>
          <p:nvPr>
            <p:ph idx="3" type="body"/>
          </p:nvPr>
        </p:nvSpPr>
        <p:spPr>
          <a:xfrm>
            <a:off x="366750" y="3648575"/>
            <a:ext cx="3838500" cy="11385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14325" lvl="1" marL="914400">
              <a:spcBef>
                <a:spcPts val="0"/>
              </a:spcBef>
              <a:spcAft>
                <a:spcPts val="0"/>
              </a:spcAft>
              <a:buSzPts val="1350"/>
              <a:buChar char="○"/>
              <a:defRPr/>
            </a:lvl2pPr>
            <a:lvl3pPr indent="-314325" lvl="2" marL="1371600">
              <a:spcBef>
                <a:spcPts val="0"/>
              </a:spcBef>
              <a:spcAft>
                <a:spcPts val="0"/>
              </a:spcAft>
              <a:buSzPts val="1350"/>
              <a:buChar char="■"/>
              <a:defRPr/>
            </a:lvl3pPr>
            <a:lvl4pPr indent="-314325" lvl="3" marL="1828800">
              <a:spcBef>
                <a:spcPts val="0"/>
              </a:spcBef>
              <a:spcAft>
                <a:spcPts val="0"/>
              </a:spcAft>
              <a:buSzPts val="1350"/>
              <a:buChar char="●"/>
              <a:defRPr/>
            </a:lvl4pPr>
            <a:lvl5pPr indent="-314325" lvl="4" marL="2286000">
              <a:spcBef>
                <a:spcPts val="0"/>
              </a:spcBef>
              <a:spcAft>
                <a:spcPts val="0"/>
              </a:spcAft>
              <a:buSzPts val="1350"/>
              <a:buChar char="○"/>
              <a:defRPr/>
            </a:lvl5pPr>
            <a:lvl6pPr indent="-314325" lvl="5" marL="2743200">
              <a:spcBef>
                <a:spcPts val="0"/>
              </a:spcBef>
              <a:spcAft>
                <a:spcPts val="0"/>
              </a:spcAft>
              <a:buSzPts val="1350"/>
              <a:buChar char="■"/>
              <a:defRPr/>
            </a:lvl6pPr>
            <a:lvl7pPr indent="-314325" lvl="6" marL="3200400">
              <a:spcBef>
                <a:spcPts val="0"/>
              </a:spcBef>
              <a:spcAft>
                <a:spcPts val="0"/>
              </a:spcAft>
              <a:buSzPts val="1350"/>
              <a:buChar char="●"/>
              <a:defRPr/>
            </a:lvl7pPr>
            <a:lvl8pPr indent="-314325" lvl="7" marL="3657600">
              <a:spcBef>
                <a:spcPts val="0"/>
              </a:spcBef>
              <a:spcAft>
                <a:spcPts val="0"/>
              </a:spcAft>
              <a:buSzPts val="1350"/>
              <a:buChar char="○"/>
              <a:defRPr/>
            </a:lvl8pPr>
            <a:lvl9pPr indent="-314325" lvl="8" marL="4114800">
              <a:spcBef>
                <a:spcPts val="0"/>
              </a:spcBef>
              <a:spcAft>
                <a:spcPts val="0"/>
              </a:spcAft>
              <a:buSzPts val="1350"/>
              <a:buChar char="■"/>
              <a:defRPr/>
            </a:lvl9pPr>
          </a:lstStyle>
          <a:p/>
        </p:txBody>
      </p:sp>
      <p:sp>
        <p:nvSpPr>
          <p:cNvPr id="84" name="Google Shape;84;p16"/>
          <p:cNvSpPr txBox="1"/>
          <p:nvPr>
            <p:ph idx="4" type="body"/>
          </p:nvPr>
        </p:nvSpPr>
        <p:spPr>
          <a:xfrm>
            <a:off x="4938750" y="3648575"/>
            <a:ext cx="3838500" cy="11385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14325" lvl="1" marL="914400">
              <a:spcBef>
                <a:spcPts val="0"/>
              </a:spcBef>
              <a:spcAft>
                <a:spcPts val="0"/>
              </a:spcAft>
              <a:buSzPts val="1350"/>
              <a:buChar char="○"/>
              <a:defRPr/>
            </a:lvl2pPr>
            <a:lvl3pPr indent="-314325" lvl="2" marL="1371600">
              <a:spcBef>
                <a:spcPts val="0"/>
              </a:spcBef>
              <a:spcAft>
                <a:spcPts val="0"/>
              </a:spcAft>
              <a:buSzPts val="1350"/>
              <a:buChar char="■"/>
              <a:defRPr/>
            </a:lvl3pPr>
            <a:lvl4pPr indent="-314325" lvl="3" marL="1828800">
              <a:spcBef>
                <a:spcPts val="0"/>
              </a:spcBef>
              <a:spcAft>
                <a:spcPts val="0"/>
              </a:spcAft>
              <a:buSzPts val="1350"/>
              <a:buChar char="●"/>
              <a:defRPr/>
            </a:lvl4pPr>
            <a:lvl5pPr indent="-314325" lvl="4" marL="2286000">
              <a:spcBef>
                <a:spcPts val="0"/>
              </a:spcBef>
              <a:spcAft>
                <a:spcPts val="0"/>
              </a:spcAft>
              <a:buSzPts val="1350"/>
              <a:buChar char="○"/>
              <a:defRPr/>
            </a:lvl5pPr>
            <a:lvl6pPr indent="-314325" lvl="5" marL="2743200">
              <a:spcBef>
                <a:spcPts val="0"/>
              </a:spcBef>
              <a:spcAft>
                <a:spcPts val="0"/>
              </a:spcAft>
              <a:buSzPts val="1350"/>
              <a:buChar char="■"/>
              <a:defRPr/>
            </a:lvl6pPr>
            <a:lvl7pPr indent="-314325" lvl="6" marL="3200400">
              <a:spcBef>
                <a:spcPts val="0"/>
              </a:spcBef>
              <a:spcAft>
                <a:spcPts val="0"/>
              </a:spcAft>
              <a:buSzPts val="1350"/>
              <a:buChar char="●"/>
              <a:defRPr/>
            </a:lvl7pPr>
            <a:lvl8pPr indent="-314325" lvl="7" marL="3657600">
              <a:spcBef>
                <a:spcPts val="0"/>
              </a:spcBef>
              <a:spcAft>
                <a:spcPts val="0"/>
              </a:spcAft>
              <a:buSzPts val="1350"/>
              <a:buChar char="○"/>
              <a:defRPr/>
            </a:lvl8pPr>
            <a:lvl9pPr indent="-314325" lvl="8" marL="4114800">
              <a:spcBef>
                <a:spcPts val="0"/>
              </a:spcBef>
              <a:spcAft>
                <a:spcPts val="0"/>
              </a:spcAft>
              <a:buSzPts val="1350"/>
              <a:buChar char="■"/>
              <a:defRPr/>
            </a:lvl9pPr>
          </a:lstStyle>
          <a:p/>
        </p:txBody>
      </p:sp>
      <p:sp>
        <p:nvSpPr>
          <p:cNvPr id="85" name="Google Shape;85;p16"/>
          <p:cNvSpPr txBox="1"/>
          <p:nvPr>
            <p:ph type="title"/>
          </p:nvPr>
        </p:nvSpPr>
        <p:spPr>
          <a:xfrm>
            <a:off x="366750" y="450025"/>
            <a:ext cx="8184600" cy="758100"/>
          </a:xfrm>
          <a:prstGeom prst="rect">
            <a:avLst/>
          </a:prstGeom>
        </p:spPr>
        <p:txBody>
          <a:bodyPr anchorCtr="0" anchor="ctr"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86" name="Google Shape;86;p16"/>
          <p:cNvSpPr txBox="1"/>
          <p:nvPr>
            <p:ph idx="5" type="subTitle"/>
          </p:nvPr>
        </p:nvSpPr>
        <p:spPr>
          <a:xfrm>
            <a:off x="366763" y="1277907"/>
            <a:ext cx="3838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87" name="Google Shape;87;p16"/>
          <p:cNvSpPr txBox="1"/>
          <p:nvPr>
            <p:ph idx="6" type="subTitle"/>
          </p:nvPr>
        </p:nvSpPr>
        <p:spPr>
          <a:xfrm>
            <a:off x="4938738" y="1277907"/>
            <a:ext cx="3838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88" name="Google Shape;88;p16"/>
          <p:cNvSpPr txBox="1"/>
          <p:nvPr>
            <p:ph idx="7" type="subTitle"/>
          </p:nvPr>
        </p:nvSpPr>
        <p:spPr>
          <a:xfrm>
            <a:off x="4938761" y="3167363"/>
            <a:ext cx="3838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89" name="Google Shape;89;p16"/>
          <p:cNvSpPr txBox="1"/>
          <p:nvPr>
            <p:ph idx="8" type="subTitle"/>
          </p:nvPr>
        </p:nvSpPr>
        <p:spPr>
          <a:xfrm>
            <a:off x="366750" y="3167363"/>
            <a:ext cx="3838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storyboards">
  <p:cSld name="CUSTOM_4_1">
    <p:spTree>
      <p:nvGrpSpPr>
        <p:cNvPr id="90" name="Shape 90"/>
        <p:cNvGrpSpPr/>
        <p:nvPr/>
      </p:nvGrpSpPr>
      <p:grpSpPr>
        <a:xfrm>
          <a:off x="0" y="0"/>
          <a:ext cx="0" cy="0"/>
          <a:chOff x="0" y="0"/>
          <a:chExt cx="0" cy="0"/>
        </a:xfrm>
      </p:grpSpPr>
      <p:sp>
        <p:nvSpPr>
          <p:cNvPr id="91" name="Google Shape;91;p17"/>
          <p:cNvSpPr txBox="1"/>
          <p:nvPr>
            <p:ph idx="1" type="body"/>
          </p:nvPr>
        </p:nvSpPr>
        <p:spPr>
          <a:xfrm>
            <a:off x="311700" y="4080225"/>
            <a:ext cx="4027500" cy="9261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92" name="Google Shape;92;p17"/>
          <p:cNvSpPr/>
          <p:nvPr>
            <p:ph idx="2" type="pic"/>
          </p:nvPr>
        </p:nvSpPr>
        <p:spPr>
          <a:xfrm>
            <a:off x="4804825" y="1133300"/>
            <a:ext cx="4027500" cy="2392800"/>
          </a:xfrm>
          <a:prstGeom prst="rect">
            <a:avLst/>
          </a:prstGeom>
          <a:noFill/>
          <a:ln>
            <a:noFill/>
          </a:ln>
        </p:spPr>
      </p:sp>
      <p:sp>
        <p:nvSpPr>
          <p:cNvPr id="93" name="Google Shape;93;p17"/>
          <p:cNvSpPr/>
          <p:nvPr>
            <p:ph idx="3" type="pic"/>
          </p:nvPr>
        </p:nvSpPr>
        <p:spPr>
          <a:xfrm>
            <a:off x="311725" y="1133300"/>
            <a:ext cx="4027500" cy="2392800"/>
          </a:xfrm>
          <a:prstGeom prst="rect">
            <a:avLst/>
          </a:prstGeom>
          <a:noFill/>
          <a:ln>
            <a:noFill/>
          </a:ln>
        </p:spPr>
      </p:sp>
      <p:sp>
        <p:nvSpPr>
          <p:cNvPr id="94" name="Google Shape;94;p17"/>
          <p:cNvSpPr txBox="1"/>
          <p:nvPr>
            <p:ph idx="4" type="body"/>
          </p:nvPr>
        </p:nvSpPr>
        <p:spPr>
          <a:xfrm>
            <a:off x="4804825" y="4080225"/>
            <a:ext cx="4027500" cy="9261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95" name="Google Shape;95;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96" name="Google Shape;96;p17"/>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p:txBody>
      </p:sp>
      <p:sp>
        <p:nvSpPr>
          <p:cNvPr id="97" name="Google Shape;97;p17"/>
          <p:cNvSpPr txBox="1"/>
          <p:nvPr>
            <p:ph idx="5" type="subTitle"/>
          </p:nvPr>
        </p:nvSpPr>
        <p:spPr>
          <a:xfrm>
            <a:off x="311725" y="3582900"/>
            <a:ext cx="4027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98" name="Google Shape;98;p17"/>
          <p:cNvSpPr txBox="1"/>
          <p:nvPr>
            <p:ph idx="6" type="subTitle"/>
          </p:nvPr>
        </p:nvSpPr>
        <p:spPr>
          <a:xfrm>
            <a:off x="4804825" y="3582900"/>
            <a:ext cx="4027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storyboards">
  <p:cSld name="CUSTOM_4_1_1">
    <p:spTree>
      <p:nvGrpSpPr>
        <p:cNvPr id="99" name="Shape 99"/>
        <p:cNvGrpSpPr/>
        <p:nvPr/>
      </p:nvGrpSpPr>
      <p:grpSpPr>
        <a:xfrm>
          <a:off x="0" y="0"/>
          <a:ext cx="0" cy="0"/>
          <a:chOff x="0" y="0"/>
          <a:chExt cx="0" cy="0"/>
        </a:xfrm>
      </p:grpSpPr>
      <p:sp>
        <p:nvSpPr>
          <p:cNvPr id="100" name="Google Shape;100;p18"/>
          <p:cNvSpPr txBox="1"/>
          <p:nvPr>
            <p:ph idx="1" type="body"/>
          </p:nvPr>
        </p:nvSpPr>
        <p:spPr>
          <a:xfrm>
            <a:off x="311700" y="3911700"/>
            <a:ext cx="2627100" cy="10185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101" name="Google Shape;101;p18"/>
          <p:cNvSpPr/>
          <p:nvPr>
            <p:ph idx="2" type="pic"/>
          </p:nvPr>
        </p:nvSpPr>
        <p:spPr>
          <a:xfrm>
            <a:off x="6205225" y="1128325"/>
            <a:ext cx="2627100" cy="2273100"/>
          </a:xfrm>
          <a:prstGeom prst="rect">
            <a:avLst/>
          </a:prstGeom>
          <a:noFill/>
          <a:ln>
            <a:noFill/>
          </a:ln>
        </p:spPr>
      </p:sp>
      <p:sp>
        <p:nvSpPr>
          <p:cNvPr id="102" name="Google Shape;102;p18"/>
          <p:cNvSpPr/>
          <p:nvPr>
            <p:ph idx="3" type="pic"/>
          </p:nvPr>
        </p:nvSpPr>
        <p:spPr>
          <a:xfrm>
            <a:off x="311725" y="1128325"/>
            <a:ext cx="2627100" cy="2273100"/>
          </a:xfrm>
          <a:prstGeom prst="rect">
            <a:avLst/>
          </a:prstGeom>
          <a:noFill/>
          <a:ln>
            <a:noFill/>
          </a:ln>
        </p:spPr>
      </p:sp>
      <p:sp>
        <p:nvSpPr>
          <p:cNvPr id="103" name="Google Shape;103;p18"/>
          <p:cNvSpPr txBox="1"/>
          <p:nvPr>
            <p:ph idx="4" type="body"/>
          </p:nvPr>
        </p:nvSpPr>
        <p:spPr>
          <a:xfrm>
            <a:off x="6205225" y="3911700"/>
            <a:ext cx="2627100" cy="10185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104" name="Google Shape;104;p18"/>
          <p:cNvSpPr/>
          <p:nvPr>
            <p:ph idx="5" type="pic"/>
          </p:nvPr>
        </p:nvSpPr>
        <p:spPr>
          <a:xfrm>
            <a:off x="3255250" y="1128325"/>
            <a:ext cx="2627100" cy="2273100"/>
          </a:xfrm>
          <a:prstGeom prst="rect">
            <a:avLst/>
          </a:prstGeom>
          <a:noFill/>
          <a:ln>
            <a:noFill/>
          </a:ln>
        </p:spPr>
      </p:sp>
      <p:sp>
        <p:nvSpPr>
          <p:cNvPr id="105" name="Google Shape;105;p18"/>
          <p:cNvSpPr txBox="1"/>
          <p:nvPr>
            <p:ph idx="6" type="body"/>
          </p:nvPr>
        </p:nvSpPr>
        <p:spPr>
          <a:xfrm>
            <a:off x="3255250" y="3911700"/>
            <a:ext cx="2627100" cy="10185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106" name="Google Shape;106;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07" name="Google Shape;107;p18"/>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p:txBody>
      </p:sp>
      <p:sp>
        <p:nvSpPr>
          <p:cNvPr id="108" name="Google Shape;108;p18"/>
          <p:cNvSpPr txBox="1"/>
          <p:nvPr>
            <p:ph idx="7" type="subTitle"/>
          </p:nvPr>
        </p:nvSpPr>
        <p:spPr>
          <a:xfrm>
            <a:off x="311725" y="3430500"/>
            <a:ext cx="26271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109" name="Google Shape;109;p18"/>
          <p:cNvSpPr txBox="1"/>
          <p:nvPr>
            <p:ph idx="8" type="subTitle"/>
          </p:nvPr>
        </p:nvSpPr>
        <p:spPr>
          <a:xfrm>
            <a:off x="6205225" y="3430500"/>
            <a:ext cx="26271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110" name="Google Shape;110;p18"/>
          <p:cNvSpPr txBox="1"/>
          <p:nvPr>
            <p:ph idx="9" type="subTitle"/>
          </p:nvPr>
        </p:nvSpPr>
        <p:spPr>
          <a:xfrm>
            <a:off x="3255250" y="3430500"/>
            <a:ext cx="26271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only">
  <p:cSld name="CUSTOM_5_1">
    <p:spTree>
      <p:nvGrpSpPr>
        <p:cNvPr id="111" name="Shape 111"/>
        <p:cNvGrpSpPr/>
        <p:nvPr/>
      </p:nvGrpSpPr>
      <p:grpSpPr>
        <a:xfrm>
          <a:off x="0" y="0"/>
          <a:ext cx="0" cy="0"/>
          <a:chOff x="0" y="0"/>
          <a:chExt cx="0" cy="0"/>
        </a:xfrm>
      </p:grpSpPr>
      <p:sp>
        <p:nvSpPr>
          <p:cNvPr id="112" name="Google Shape;112;p19"/>
          <p:cNvSpPr/>
          <p:nvPr>
            <p:ph idx="2" type="pic"/>
          </p:nvPr>
        </p:nvSpPr>
        <p:spPr>
          <a:xfrm>
            <a:off x="311700" y="445025"/>
            <a:ext cx="8520600" cy="4218300"/>
          </a:xfrm>
          <a:prstGeom prst="rect">
            <a:avLst/>
          </a:prstGeom>
          <a:noFill/>
          <a:ln>
            <a:noFill/>
          </a:ln>
        </p:spPr>
      </p:sp>
      <p:sp>
        <p:nvSpPr>
          <p:cNvPr id="113" name="Google Shape;113;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grid">
  <p:cSld name="CUSTOM_6_1">
    <p:spTree>
      <p:nvGrpSpPr>
        <p:cNvPr id="114" name="Shape 114"/>
        <p:cNvGrpSpPr/>
        <p:nvPr/>
      </p:nvGrpSpPr>
      <p:grpSpPr>
        <a:xfrm>
          <a:off x="0" y="0"/>
          <a:ext cx="0" cy="0"/>
          <a:chOff x="0" y="0"/>
          <a:chExt cx="0" cy="0"/>
        </a:xfrm>
      </p:grpSpPr>
      <p:sp>
        <p:nvSpPr>
          <p:cNvPr id="115" name="Google Shape;115;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16" name="Google Shape;116;p20"/>
          <p:cNvSpPr/>
          <p:nvPr>
            <p:ph idx="2" type="pic"/>
          </p:nvPr>
        </p:nvSpPr>
        <p:spPr>
          <a:xfrm>
            <a:off x="3389600" y="118913"/>
            <a:ext cx="1643700" cy="1535100"/>
          </a:xfrm>
          <a:prstGeom prst="rect">
            <a:avLst/>
          </a:prstGeom>
          <a:noFill/>
          <a:ln>
            <a:noFill/>
          </a:ln>
        </p:spPr>
      </p:sp>
      <p:sp>
        <p:nvSpPr>
          <p:cNvPr id="117" name="Google Shape;117;p20"/>
          <p:cNvSpPr/>
          <p:nvPr>
            <p:ph idx="3" type="pic"/>
          </p:nvPr>
        </p:nvSpPr>
        <p:spPr>
          <a:xfrm>
            <a:off x="5195935" y="118913"/>
            <a:ext cx="1643700" cy="1535100"/>
          </a:xfrm>
          <a:prstGeom prst="rect">
            <a:avLst/>
          </a:prstGeom>
          <a:noFill/>
          <a:ln>
            <a:noFill/>
          </a:ln>
        </p:spPr>
      </p:sp>
      <p:sp>
        <p:nvSpPr>
          <p:cNvPr id="118" name="Google Shape;118;p20"/>
          <p:cNvSpPr/>
          <p:nvPr>
            <p:ph idx="4" type="pic"/>
          </p:nvPr>
        </p:nvSpPr>
        <p:spPr>
          <a:xfrm>
            <a:off x="7002270" y="118913"/>
            <a:ext cx="1643700" cy="1535100"/>
          </a:xfrm>
          <a:prstGeom prst="rect">
            <a:avLst/>
          </a:prstGeom>
          <a:noFill/>
          <a:ln>
            <a:noFill/>
          </a:ln>
        </p:spPr>
      </p:sp>
      <p:sp>
        <p:nvSpPr>
          <p:cNvPr id="119" name="Google Shape;119;p20"/>
          <p:cNvSpPr/>
          <p:nvPr>
            <p:ph idx="5" type="pic"/>
          </p:nvPr>
        </p:nvSpPr>
        <p:spPr>
          <a:xfrm>
            <a:off x="3389588" y="1804212"/>
            <a:ext cx="1643700" cy="1535100"/>
          </a:xfrm>
          <a:prstGeom prst="rect">
            <a:avLst/>
          </a:prstGeom>
          <a:noFill/>
          <a:ln>
            <a:noFill/>
          </a:ln>
        </p:spPr>
      </p:sp>
      <p:sp>
        <p:nvSpPr>
          <p:cNvPr id="120" name="Google Shape;120;p20"/>
          <p:cNvSpPr/>
          <p:nvPr>
            <p:ph idx="6" type="pic"/>
          </p:nvPr>
        </p:nvSpPr>
        <p:spPr>
          <a:xfrm>
            <a:off x="5195922" y="1804212"/>
            <a:ext cx="1643700" cy="1535100"/>
          </a:xfrm>
          <a:prstGeom prst="rect">
            <a:avLst/>
          </a:prstGeom>
          <a:noFill/>
          <a:ln>
            <a:noFill/>
          </a:ln>
        </p:spPr>
      </p:sp>
      <p:sp>
        <p:nvSpPr>
          <p:cNvPr id="121" name="Google Shape;121;p20"/>
          <p:cNvSpPr/>
          <p:nvPr>
            <p:ph idx="7" type="pic"/>
          </p:nvPr>
        </p:nvSpPr>
        <p:spPr>
          <a:xfrm>
            <a:off x="7002257" y="1804212"/>
            <a:ext cx="1643700" cy="1535100"/>
          </a:xfrm>
          <a:prstGeom prst="rect">
            <a:avLst/>
          </a:prstGeom>
          <a:noFill/>
          <a:ln>
            <a:noFill/>
          </a:ln>
        </p:spPr>
      </p:sp>
      <p:sp>
        <p:nvSpPr>
          <p:cNvPr id="122" name="Google Shape;122;p20"/>
          <p:cNvSpPr txBox="1"/>
          <p:nvPr>
            <p:ph type="title"/>
          </p:nvPr>
        </p:nvSpPr>
        <p:spPr>
          <a:xfrm>
            <a:off x="351550" y="445025"/>
            <a:ext cx="2596800" cy="1706400"/>
          </a:xfrm>
          <a:prstGeom prst="rect">
            <a:avLst/>
          </a:prstGeom>
        </p:spPr>
        <p:txBody>
          <a:bodyPr anchorCtr="0" anchor="t" bIns="91425" lIns="91425" spcFirstLastPara="1" rIns="91425" wrap="square" tIns="91425">
            <a:sp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p:txBody>
      </p:sp>
      <p:sp>
        <p:nvSpPr>
          <p:cNvPr id="123" name="Google Shape;123;p20"/>
          <p:cNvSpPr/>
          <p:nvPr>
            <p:ph idx="8" type="pic"/>
          </p:nvPr>
        </p:nvSpPr>
        <p:spPr>
          <a:xfrm>
            <a:off x="3389588" y="3489487"/>
            <a:ext cx="1643700" cy="1535100"/>
          </a:xfrm>
          <a:prstGeom prst="rect">
            <a:avLst/>
          </a:prstGeom>
          <a:noFill/>
          <a:ln>
            <a:noFill/>
          </a:ln>
        </p:spPr>
      </p:sp>
      <p:sp>
        <p:nvSpPr>
          <p:cNvPr id="124" name="Google Shape;124;p20"/>
          <p:cNvSpPr/>
          <p:nvPr>
            <p:ph idx="9" type="pic"/>
          </p:nvPr>
        </p:nvSpPr>
        <p:spPr>
          <a:xfrm>
            <a:off x="5195922" y="3489487"/>
            <a:ext cx="1643700" cy="1535100"/>
          </a:xfrm>
          <a:prstGeom prst="rect">
            <a:avLst/>
          </a:prstGeom>
          <a:noFill/>
          <a:ln>
            <a:noFill/>
          </a:ln>
        </p:spPr>
      </p:sp>
      <p:sp>
        <p:nvSpPr>
          <p:cNvPr id="125" name="Google Shape;125;p20"/>
          <p:cNvSpPr/>
          <p:nvPr>
            <p:ph idx="13" type="pic"/>
          </p:nvPr>
        </p:nvSpPr>
        <p:spPr>
          <a:xfrm>
            <a:off x="7002257" y="3489487"/>
            <a:ext cx="1643700" cy="1535100"/>
          </a:xfrm>
          <a:prstGeom prst="rect">
            <a:avLst/>
          </a:prstGeom>
          <a:noFill/>
          <a:ln>
            <a:noFill/>
          </a:ln>
        </p:spPr>
      </p:sp>
    </p:spTree>
  </p:cSld>
  <p:clrMapOvr>
    <a:masterClrMapping/>
  </p:clrMapOvr>
  <p:extLst>
    <p:ext uri="{DCECCB84-F9BA-43D5-87BE-67443E8EF086}">
      <p15:sldGuideLst>
        <p15:guide id="1" pos="5564">
          <p15:clr>
            <a:srgbClr val="E46962"/>
          </p15:clr>
        </p15:guide>
      </p15:sldGuideLst>
    </p:ext>
  </p:extLs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_HEADER_1">
    <p:spTree>
      <p:nvGrpSpPr>
        <p:cNvPr id="14" name="Shape 14"/>
        <p:cNvGrpSpPr/>
        <p:nvPr/>
      </p:nvGrpSpPr>
      <p:grpSpPr>
        <a:xfrm>
          <a:off x="0" y="0"/>
          <a:ext cx="0" cy="0"/>
          <a:chOff x="0" y="0"/>
          <a:chExt cx="0" cy="0"/>
        </a:xfrm>
      </p:grpSpPr>
      <p:sp>
        <p:nvSpPr>
          <p:cNvPr id="15" name="Google Shape;15;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image" type="tx">
  <p:cSld name="TITLE_AND_BODY">
    <p:bg>
      <p:bgPr>
        <a:solidFill>
          <a:schemeClr val="lt1"/>
        </a:solidFill>
      </p:bgPr>
    </p:bg>
    <p:spTree>
      <p:nvGrpSpPr>
        <p:cNvPr id="126" name="Shape 126"/>
        <p:cNvGrpSpPr/>
        <p:nvPr/>
      </p:nvGrpSpPr>
      <p:grpSpPr>
        <a:xfrm>
          <a:off x="0" y="0"/>
          <a:ext cx="0" cy="0"/>
          <a:chOff x="0" y="0"/>
          <a:chExt cx="0" cy="0"/>
        </a:xfrm>
      </p:grpSpPr>
      <p:sp>
        <p:nvSpPr>
          <p:cNvPr id="127" name="Google Shape;127;p21"/>
          <p:cNvSpPr txBox="1"/>
          <p:nvPr>
            <p:ph idx="12" type="sldNum"/>
          </p:nvPr>
        </p:nvSpPr>
        <p:spPr>
          <a:xfrm>
            <a:off x="8595308" y="4749892"/>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28" name="Google Shape;128;p21"/>
          <p:cNvSpPr/>
          <p:nvPr>
            <p:ph idx="2" type="pic"/>
          </p:nvPr>
        </p:nvSpPr>
        <p:spPr>
          <a:xfrm>
            <a:off x="228600" y="1322475"/>
            <a:ext cx="8686800" cy="3592500"/>
          </a:xfrm>
          <a:prstGeom prst="rect">
            <a:avLst/>
          </a:prstGeom>
          <a:noFill/>
          <a:ln>
            <a:noFill/>
          </a:ln>
        </p:spPr>
      </p:sp>
      <p:sp>
        <p:nvSpPr>
          <p:cNvPr id="129" name="Google Shape;129;p21"/>
          <p:cNvSpPr/>
          <p:nvPr/>
        </p:nvSpPr>
        <p:spPr>
          <a:xfrm>
            <a:off x="228475" y="228600"/>
            <a:ext cx="8686800" cy="8658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Rubik"/>
              <a:ea typeface="Rubik"/>
              <a:cs typeface="Rubik"/>
              <a:sym typeface="Rubik"/>
            </a:endParaRPr>
          </a:p>
        </p:txBody>
      </p:sp>
      <p:sp>
        <p:nvSpPr>
          <p:cNvPr id="130" name="Google Shape;130;p21"/>
          <p:cNvSpPr txBox="1"/>
          <p:nvPr>
            <p:ph type="title"/>
          </p:nvPr>
        </p:nvSpPr>
        <p:spPr>
          <a:xfrm>
            <a:off x="635500" y="228600"/>
            <a:ext cx="7836900" cy="8658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2"/>
              </a:buClr>
              <a:buSzPts val="4000"/>
              <a:buNone/>
              <a:defRPr>
                <a:solidFill>
                  <a:schemeClr val="lt2"/>
                </a:solidFill>
              </a:defRPr>
            </a:lvl1pPr>
            <a:lvl2pPr lvl="1">
              <a:spcBef>
                <a:spcPts val="0"/>
              </a:spcBef>
              <a:spcAft>
                <a:spcPts val="0"/>
              </a:spcAft>
              <a:buClr>
                <a:schemeClr val="lt2"/>
              </a:buClr>
              <a:buSzPts val="4000"/>
              <a:buNone/>
              <a:defRPr>
                <a:solidFill>
                  <a:schemeClr val="lt2"/>
                </a:solidFill>
              </a:defRPr>
            </a:lvl2pPr>
            <a:lvl3pPr lvl="2">
              <a:spcBef>
                <a:spcPts val="0"/>
              </a:spcBef>
              <a:spcAft>
                <a:spcPts val="0"/>
              </a:spcAft>
              <a:buClr>
                <a:schemeClr val="lt2"/>
              </a:buClr>
              <a:buSzPts val="4000"/>
              <a:buNone/>
              <a:defRPr>
                <a:solidFill>
                  <a:schemeClr val="lt2"/>
                </a:solidFill>
              </a:defRPr>
            </a:lvl3pPr>
            <a:lvl4pPr lvl="3">
              <a:spcBef>
                <a:spcPts val="0"/>
              </a:spcBef>
              <a:spcAft>
                <a:spcPts val="0"/>
              </a:spcAft>
              <a:buClr>
                <a:schemeClr val="lt2"/>
              </a:buClr>
              <a:buSzPts val="4000"/>
              <a:buNone/>
              <a:defRPr>
                <a:solidFill>
                  <a:schemeClr val="lt2"/>
                </a:solidFill>
              </a:defRPr>
            </a:lvl4pPr>
            <a:lvl5pPr lvl="4">
              <a:spcBef>
                <a:spcPts val="0"/>
              </a:spcBef>
              <a:spcAft>
                <a:spcPts val="0"/>
              </a:spcAft>
              <a:buClr>
                <a:schemeClr val="lt2"/>
              </a:buClr>
              <a:buSzPts val="4000"/>
              <a:buNone/>
              <a:defRPr>
                <a:solidFill>
                  <a:schemeClr val="lt2"/>
                </a:solidFill>
              </a:defRPr>
            </a:lvl5pPr>
            <a:lvl6pPr lvl="5">
              <a:spcBef>
                <a:spcPts val="0"/>
              </a:spcBef>
              <a:spcAft>
                <a:spcPts val="0"/>
              </a:spcAft>
              <a:buClr>
                <a:schemeClr val="lt2"/>
              </a:buClr>
              <a:buSzPts val="4000"/>
              <a:buNone/>
              <a:defRPr>
                <a:solidFill>
                  <a:schemeClr val="lt2"/>
                </a:solidFill>
              </a:defRPr>
            </a:lvl6pPr>
            <a:lvl7pPr lvl="6">
              <a:spcBef>
                <a:spcPts val="0"/>
              </a:spcBef>
              <a:spcAft>
                <a:spcPts val="0"/>
              </a:spcAft>
              <a:buClr>
                <a:schemeClr val="lt2"/>
              </a:buClr>
              <a:buSzPts val="4000"/>
              <a:buNone/>
              <a:defRPr>
                <a:solidFill>
                  <a:schemeClr val="lt2"/>
                </a:solidFill>
              </a:defRPr>
            </a:lvl7pPr>
            <a:lvl8pPr lvl="7">
              <a:spcBef>
                <a:spcPts val="0"/>
              </a:spcBef>
              <a:spcAft>
                <a:spcPts val="0"/>
              </a:spcAft>
              <a:buClr>
                <a:schemeClr val="lt2"/>
              </a:buClr>
              <a:buSzPts val="4000"/>
              <a:buNone/>
              <a:defRPr>
                <a:solidFill>
                  <a:schemeClr val="lt2"/>
                </a:solidFill>
              </a:defRPr>
            </a:lvl8pPr>
            <a:lvl9pPr lvl="8">
              <a:spcBef>
                <a:spcPts val="0"/>
              </a:spcBef>
              <a:spcAft>
                <a:spcPts val="0"/>
              </a:spcAft>
              <a:buClr>
                <a:schemeClr val="lt2"/>
              </a:buClr>
              <a:buSzPts val="4000"/>
              <a:buNone/>
              <a:defRPr>
                <a:solidFill>
                  <a:schemeClr val="lt2"/>
                </a:solidFill>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title and two columns" type="twoColTx">
  <p:cSld name="TITLE_AND_TWO_COLUMNS">
    <p:bg>
      <p:bgPr>
        <a:solidFill>
          <a:schemeClr val="lt1"/>
        </a:solidFill>
      </p:bgPr>
    </p:bg>
    <p:spTree>
      <p:nvGrpSpPr>
        <p:cNvPr id="131" name="Shape 131"/>
        <p:cNvGrpSpPr/>
        <p:nvPr/>
      </p:nvGrpSpPr>
      <p:grpSpPr>
        <a:xfrm>
          <a:off x="0" y="0"/>
          <a:ext cx="0" cy="0"/>
          <a:chOff x="0" y="0"/>
          <a:chExt cx="0" cy="0"/>
        </a:xfrm>
      </p:grpSpPr>
      <p:sp>
        <p:nvSpPr>
          <p:cNvPr id="132" name="Google Shape;132;p22"/>
          <p:cNvSpPr txBox="1"/>
          <p:nvPr>
            <p:ph idx="12" type="sldNum"/>
          </p:nvPr>
        </p:nvSpPr>
        <p:spPr>
          <a:xfrm>
            <a:off x="8595308" y="4749892"/>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
        <p:nvSpPr>
          <p:cNvPr id="133" name="Google Shape;133;p22"/>
          <p:cNvSpPr/>
          <p:nvPr/>
        </p:nvSpPr>
        <p:spPr>
          <a:xfrm>
            <a:off x="228475" y="228600"/>
            <a:ext cx="8686800" cy="8658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Rubik"/>
              <a:ea typeface="Rubik"/>
              <a:cs typeface="Rubik"/>
              <a:sym typeface="Rubik"/>
            </a:endParaRPr>
          </a:p>
        </p:txBody>
      </p:sp>
      <p:sp>
        <p:nvSpPr>
          <p:cNvPr id="134" name="Google Shape;134;p22"/>
          <p:cNvSpPr txBox="1"/>
          <p:nvPr>
            <p:ph type="title"/>
          </p:nvPr>
        </p:nvSpPr>
        <p:spPr>
          <a:xfrm>
            <a:off x="635500" y="228600"/>
            <a:ext cx="7836900" cy="8658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2"/>
              </a:buClr>
              <a:buSzPts val="4000"/>
              <a:buNone/>
              <a:defRPr>
                <a:solidFill>
                  <a:schemeClr val="lt2"/>
                </a:solidFill>
              </a:defRPr>
            </a:lvl1pPr>
            <a:lvl2pPr lvl="1">
              <a:spcBef>
                <a:spcPts val="0"/>
              </a:spcBef>
              <a:spcAft>
                <a:spcPts val="0"/>
              </a:spcAft>
              <a:buClr>
                <a:schemeClr val="lt2"/>
              </a:buClr>
              <a:buSzPts val="4000"/>
              <a:buNone/>
              <a:defRPr>
                <a:solidFill>
                  <a:schemeClr val="lt2"/>
                </a:solidFill>
              </a:defRPr>
            </a:lvl2pPr>
            <a:lvl3pPr lvl="2">
              <a:spcBef>
                <a:spcPts val="0"/>
              </a:spcBef>
              <a:spcAft>
                <a:spcPts val="0"/>
              </a:spcAft>
              <a:buClr>
                <a:schemeClr val="lt2"/>
              </a:buClr>
              <a:buSzPts val="4000"/>
              <a:buNone/>
              <a:defRPr>
                <a:solidFill>
                  <a:schemeClr val="lt2"/>
                </a:solidFill>
              </a:defRPr>
            </a:lvl3pPr>
            <a:lvl4pPr lvl="3">
              <a:spcBef>
                <a:spcPts val="0"/>
              </a:spcBef>
              <a:spcAft>
                <a:spcPts val="0"/>
              </a:spcAft>
              <a:buClr>
                <a:schemeClr val="lt2"/>
              </a:buClr>
              <a:buSzPts val="4000"/>
              <a:buNone/>
              <a:defRPr>
                <a:solidFill>
                  <a:schemeClr val="lt2"/>
                </a:solidFill>
              </a:defRPr>
            </a:lvl4pPr>
            <a:lvl5pPr lvl="4">
              <a:spcBef>
                <a:spcPts val="0"/>
              </a:spcBef>
              <a:spcAft>
                <a:spcPts val="0"/>
              </a:spcAft>
              <a:buClr>
                <a:schemeClr val="lt2"/>
              </a:buClr>
              <a:buSzPts val="4000"/>
              <a:buNone/>
              <a:defRPr>
                <a:solidFill>
                  <a:schemeClr val="lt2"/>
                </a:solidFill>
              </a:defRPr>
            </a:lvl5pPr>
            <a:lvl6pPr lvl="5">
              <a:spcBef>
                <a:spcPts val="0"/>
              </a:spcBef>
              <a:spcAft>
                <a:spcPts val="0"/>
              </a:spcAft>
              <a:buClr>
                <a:schemeClr val="lt2"/>
              </a:buClr>
              <a:buSzPts val="4000"/>
              <a:buNone/>
              <a:defRPr>
                <a:solidFill>
                  <a:schemeClr val="lt2"/>
                </a:solidFill>
              </a:defRPr>
            </a:lvl6pPr>
            <a:lvl7pPr lvl="6">
              <a:spcBef>
                <a:spcPts val="0"/>
              </a:spcBef>
              <a:spcAft>
                <a:spcPts val="0"/>
              </a:spcAft>
              <a:buClr>
                <a:schemeClr val="lt2"/>
              </a:buClr>
              <a:buSzPts val="4000"/>
              <a:buNone/>
              <a:defRPr>
                <a:solidFill>
                  <a:schemeClr val="lt2"/>
                </a:solidFill>
              </a:defRPr>
            </a:lvl7pPr>
            <a:lvl8pPr lvl="7">
              <a:spcBef>
                <a:spcPts val="0"/>
              </a:spcBef>
              <a:spcAft>
                <a:spcPts val="0"/>
              </a:spcAft>
              <a:buClr>
                <a:schemeClr val="lt2"/>
              </a:buClr>
              <a:buSzPts val="4000"/>
              <a:buNone/>
              <a:defRPr>
                <a:solidFill>
                  <a:schemeClr val="lt2"/>
                </a:solidFill>
              </a:defRPr>
            </a:lvl8pPr>
            <a:lvl9pPr lvl="8">
              <a:spcBef>
                <a:spcPts val="0"/>
              </a:spcBef>
              <a:spcAft>
                <a:spcPts val="0"/>
              </a:spcAft>
              <a:buClr>
                <a:schemeClr val="lt2"/>
              </a:buClr>
              <a:buSzPts val="4000"/>
              <a:buNone/>
              <a:defRPr>
                <a:solidFill>
                  <a:schemeClr val="lt2"/>
                </a:solidFill>
              </a:defRPr>
            </a:lvl9pPr>
          </a:lstStyle>
          <a:p/>
        </p:txBody>
      </p:sp>
      <p:sp>
        <p:nvSpPr>
          <p:cNvPr id="135" name="Google Shape;135;p22"/>
          <p:cNvSpPr/>
          <p:nvPr/>
        </p:nvSpPr>
        <p:spPr>
          <a:xfrm>
            <a:off x="228600" y="1092900"/>
            <a:ext cx="8686800" cy="441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000">
              <a:solidFill>
                <a:schemeClr val="dk1"/>
              </a:solidFill>
              <a:latin typeface="Young Serif"/>
              <a:ea typeface="Young Serif"/>
              <a:cs typeface="Young Serif"/>
              <a:sym typeface="Young Serif"/>
            </a:endParaRPr>
          </a:p>
        </p:txBody>
      </p:sp>
      <p:sp>
        <p:nvSpPr>
          <p:cNvPr id="136" name="Google Shape;136;p22"/>
          <p:cNvSpPr/>
          <p:nvPr/>
        </p:nvSpPr>
        <p:spPr>
          <a:xfrm>
            <a:off x="227150" y="1762300"/>
            <a:ext cx="4229700" cy="31524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1200"/>
              </a:spcAft>
              <a:buSzPts val="1100"/>
              <a:buNone/>
            </a:pPr>
            <a:r>
              <a:t/>
            </a:r>
            <a:endParaRPr>
              <a:latin typeface="Rubik SemiBold"/>
              <a:ea typeface="Rubik SemiBold"/>
              <a:cs typeface="Rubik SemiBold"/>
              <a:sym typeface="Rubik SemiBold"/>
            </a:endParaRPr>
          </a:p>
        </p:txBody>
      </p:sp>
      <p:sp>
        <p:nvSpPr>
          <p:cNvPr id="137" name="Google Shape;137;p22"/>
          <p:cNvSpPr txBox="1"/>
          <p:nvPr>
            <p:ph idx="1" type="body"/>
          </p:nvPr>
        </p:nvSpPr>
        <p:spPr>
          <a:xfrm>
            <a:off x="688450" y="2146900"/>
            <a:ext cx="3309900" cy="2383200"/>
          </a:xfrm>
          <a:prstGeom prst="rect">
            <a:avLst/>
          </a:prstGeom>
        </p:spPr>
        <p:txBody>
          <a:bodyPr anchorCtr="0" anchor="ctr" bIns="91425" lIns="91425" spcFirstLastPara="1" rIns="91425" wrap="square" tIns="91425">
            <a:normAutofit/>
          </a:bodyPr>
          <a:lstStyle>
            <a:lvl1pPr indent="-317500" lvl="0" marL="457200" algn="ctr">
              <a:lnSpc>
                <a:spcPct val="100000"/>
              </a:lnSpc>
              <a:spcBef>
                <a:spcPts val="0"/>
              </a:spcBef>
              <a:spcAft>
                <a:spcPts val="0"/>
              </a:spcAft>
              <a:buClr>
                <a:schemeClr val="lt2"/>
              </a:buClr>
              <a:buSzPts val="1400"/>
              <a:buChar char="●"/>
              <a:defRPr b="1" sz="1400">
                <a:solidFill>
                  <a:schemeClr val="lt2"/>
                </a:solidFill>
              </a:defRPr>
            </a:lvl1pPr>
            <a:lvl2pPr indent="-317500" lvl="1" marL="914400" algn="ctr">
              <a:lnSpc>
                <a:spcPct val="100000"/>
              </a:lnSpc>
              <a:spcBef>
                <a:spcPts val="0"/>
              </a:spcBef>
              <a:spcAft>
                <a:spcPts val="0"/>
              </a:spcAft>
              <a:buClr>
                <a:schemeClr val="lt2"/>
              </a:buClr>
              <a:buSzPts val="1400"/>
              <a:buChar char="○"/>
              <a:defRPr b="1" sz="1400">
                <a:solidFill>
                  <a:schemeClr val="lt2"/>
                </a:solidFill>
              </a:defRPr>
            </a:lvl2pPr>
            <a:lvl3pPr indent="-317500" lvl="2" marL="1371600" algn="ctr">
              <a:lnSpc>
                <a:spcPct val="100000"/>
              </a:lnSpc>
              <a:spcBef>
                <a:spcPts val="0"/>
              </a:spcBef>
              <a:spcAft>
                <a:spcPts val="0"/>
              </a:spcAft>
              <a:buClr>
                <a:schemeClr val="lt2"/>
              </a:buClr>
              <a:buSzPts val="1400"/>
              <a:buChar char="■"/>
              <a:defRPr b="1" sz="1400">
                <a:solidFill>
                  <a:schemeClr val="lt2"/>
                </a:solidFill>
              </a:defRPr>
            </a:lvl3pPr>
            <a:lvl4pPr indent="-317500" lvl="3" marL="1828800" algn="ctr">
              <a:lnSpc>
                <a:spcPct val="100000"/>
              </a:lnSpc>
              <a:spcBef>
                <a:spcPts val="0"/>
              </a:spcBef>
              <a:spcAft>
                <a:spcPts val="0"/>
              </a:spcAft>
              <a:buClr>
                <a:schemeClr val="lt2"/>
              </a:buClr>
              <a:buSzPts val="1400"/>
              <a:buChar char="●"/>
              <a:defRPr b="1" sz="1400">
                <a:solidFill>
                  <a:schemeClr val="lt2"/>
                </a:solidFill>
              </a:defRPr>
            </a:lvl4pPr>
            <a:lvl5pPr indent="-317500" lvl="4" marL="2286000" algn="ctr">
              <a:lnSpc>
                <a:spcPct val="100000"/>
              </a:lnSpc>
              <a:spcBef>
                <a:spcPts val="0"/>
              </a:spcBef>
              <a:spcAft>
                <a:spcPts val="0"/>
              </a:spcAft>
              <a:buClr>
                <a:schemeClr val="lt2"/>
              </a:buClr>
              <a:buSzPts val="1400"/>
              <a:buChar char="○"/>
              <a:defRPr b="1" sz="1400">
                <a:solidFill>
                  <a:schemeClr val="lt2"/>
                </a:solidFill>
              </a:defRPr>
            </a:lvl5pPr>
            <a:lvl6pPr indent="-317500" lvl="5" marL="2743200" algn="ctr">
              <a:lnSpc>
                <a:spcPct val="100000"/>
              </a:lnSpc>
              <a:spcBef>
                <a:spcPts val="0"/>
              </a:spcBef>
              <a:spcAft>
                <a:spcPts val="0"/>
              </a:spcAft>
              <a:buClr>
                <a:schemeClr val="lt2"/>
              </a:buClr>
              <a:buSzPts val="1400"/>
              <a:buChar char="■"/>
              <a:defRPr b="1" sz="1400">
                <a:solidFill>
                  <a:schemeClr val="lt2"/>
                </a:solidFill>
              </a:defRPr>
            </a:lvl6pPr>
            <a:lvl7pPr indent="-317500" lvl="6" marL="3200400" algn="ctr">
              <a:lnSpc>
                <a:spcPct val="100000"/>
              </a:lnSpc>
              <a:spcBef>
                <a:spcPts val="0"/>
              </a:spcBef>
              <a:spcAft>
                <a:spcPts val="0"/>
              </a:spcAft>
              <a:buClr>
                <a:schemeClr val="lt2"/>
              </a:buClr>
              <a:buSzPts val="1400"/>
              <a:buChar char="●"/>
              <a:defRPr b="1" sz="1400">
                <a:solidFill>
                  <a:schemeClr val="lt2"/>
                </a:solidFill>
              </a:defRPr>
            </a:lvl7pPr>
            <a:lvl8pPr indent="-317500" lvl="7" marL="3657600" algn="ctr">
              <a:lnSpc>
                <a:spcPct val="100000"/>
              </a:lnSpc>
              <a:spcBef>
                <a:spcPts val="0"/>
              </a:spcBef>
              <a:spcAft>
                <a:spcPts val="0"/>
              </a:spcAft>
              <a:buClr>
                <a:schemeClr val="lt2"/>
              </a:buClr>
              <a:buSzPts val="1400"/>
              <a:buChar char="○"/>
              <a:defRPr b="1" sz="1400">
                <a:solidFill>
                  <a:schemeClr val="lt2"/>
                </a:solidFill>
              </a:defRPr>
            </a:lvl8pPr>
            <a:lvl9pPr indent="-317500" lvl="8" marL="4114800" algn="ctr">
              <a:lnSpc>
                <a:spcPct val="100000"/>
              </a:lnSpc>
              <a:spcBef>
                <a:spcPts val="0"/>
              </a:spcBef>
              <a:spcAft>
                <a:spcPts val="0"/>
              </a:spcAft>
              <a:buClr>
                <a:schemeClr val="lt2"/>
              </a:buClr>
              <a:buSzPts val="1400"/>
              <a:buChar char="■"/>
              <a:defRPr b="1" sz="1400">
                <a:solidFill>
                  <a:schemeClr val="lt2"/>
                </a:solidFill>
              </a:defRPr>
            </a:lvl9pPr>
          </a:lstStyle>
          <a:p/>
        </p:txBody>
      </p:sp>
      <p:sp>
        <p:nvSpPr>
          <p:cNvPr id="138" name="Google Shape;138;p22"/>
          <p:cNvSpPr/>
          <p:nvPr/>
        </p:nvSpPr>
        <p:spPr>
          <a:xfrm>
            <a:off x="4685575" y="1762300"/>
            <a:ext cx="4229700" cy="31524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1200"/>
              </a:spcAft>
              <a:buSzPts val="1100"/>
              <a:buNone/>
            </a:pPr>
            <a:r>
              <a:t/>
            </a:r>
            <a:endParaRPr>
              <a:latin typeface="Rubik SemiBold"/>
              <a:ea typeface="Rubik SemiBold"/>
              <a:cs typeface="Rubik SemiBold"/>
              <a:sym typeface="Rubik SemiBold"/>
            </a:endParaRPr>
          </a:p>
        </p:txBody>
      </p:sp>
      <p:sp>
        <p:nvSpPr>
          <p:cNvPr id="139" name="Google Shape;139;p22"/>
          <p:cNvSpPr txBox="1"/>
          <p:nvPr>
            <p:ph idx="2" type="body"/>
          </p:nvPr>
        </p:nvSpPr>
        <p:spPr>
          <a:xfrm>
            <a:off x="5146875" y="2146900"/>
            <a:ext cx="3309900" cy="2383200"/>
          </a:xfrm>
          <a:prstGeom prst="rect">
            <a:avLst/>
          </a:prstGeom>
        </p:spPr>
        <p:txBody>
          <a:bodyPr anchorCtr="0" anchor="ctr" bIns="91425" lIns="91425" spcFirstLastPara="1" rIns="91425" wrap="square" tIns="91425">
            <a:normAutofit/>
          </a:bodyPr>
          <a:lstStyle>
            <a:lvl1pPr indent="-317500" lvl="0" marL="457200" algn="ctr">
              <a:lnSpc>
                <a:spcPct val="100000"/>
              </a:lnSpc>
              <a:spcBef>
                <a:spcPts val="0"/>
              </a:spcBef>
              <a:spcAft>
                <a:spcPts val="0"/>
              </a:spcAft>
              <a:buClr>
                <a:schemeClr val="lt2"/>
              </a:buClr>
              <a:buSzPts val="1400"/>
              <a:buChar char="●"/>
              <a:defRPr b="1" sz="1400">
                <a:solidFill>
                  <a:schemeClr val="lt2"/>
                </a:solidFill>
              </a:defRPr>
            </a:lvl1pPr>
            <a:lvl2pPr indent="-317500" lvl="1" marL="914400" algn="ctr">
              <a:lnSpc>
                <a:spcPct val="100000"/>
              </a:lnSpc>
              <a:spcBef>
                <a:spcPts val="0"/>
              </a:spcBef>
              <a:spcAft>
                <a:spcPts val="0"/>
              </a:spcAft>
              <a:buClr>
                <a:schemeClr val="lt2"/>
              </a:buClr>
              <a:buSzPts val="1400"/>
              <a:buChar char="○"/>
              <a:defRPr b="1" sz="1400">
                <a:solidFill>
                  <a:schemeClr val="lt2"/>
                </a:solidFill>
              </a:defRPr>
            </a:lvl2pPr>
            <a:lvl3pPr indent="-317500" lvl="2" marL="1371600" algn="ctr">
              <a:lnSpc>
                <a:spcPct val="100000"/>
              </a:lnSpc>
              <a:spcBef>
                <a:spcPts val="0"/>
              </a:spcBef>
              <a:spcAft>
                <a:spcPts val="0"/>
              </a:spcAft>
              <a:buClr>
                <a:schemeClr val="lt2"/>
              </a:buClr>
              <a:buSzPts val="1400"/>
              <a:buChar char="■"/>
              <a:defRPr b="1" sz="1400">
                <a:solidFill>
                  <a:schemeClr val="lt2"/>
                </a:solidFill>
              </a:defRPr>
            </a:lvl3pPr>
            <a:lvl4pPr indent="-317500" lvl="3" marL="1828800" algn="ctr">
              <a:lnSpc>
                <a:spcPct val="100000"/>
              </a:lnSpc>
              <a:spcBef>
                <a:spcPts val="0"/>
              </a:spcBef>
              <a:spcAft>
                <a:spcPts val="0"/>
              </a:spcAft>
              <a:buClr>
                <a:schemeClr val="lt2"/>
              </a:buClr>
              <a:buSzPts val="1400"/>
              <a:buChar char="●"/>
              <a:defRPr b="1" sz="1400">
                <a:solidFill>
                  <a:schemeClr val="lt2"/>
                </a:solidFill>
              </a:defRPr>
            </a:lvl4pPr>
            <a:lvl5pPr indent="-317500" lvl="4" marL="2286000" algn="ctr">
              <a:lnSpc>
                <a:spcPct val="100000"/>
              </a:lnSpc>
              <a:spcBef>
                <a:spcPts val="0"/>
              </a:spcBef>
              <a:spcAft>
                <a:spcPts val="0"/>
              </a:spcAft>
              <a:buClr>
                <a:schemeClr val="lt2"/>
              </a:buClr>
              <a:buSzPts val="1400"/>
              <a:buChar char="○"/>
              <a:defRPr b="1" sz="1400">
                <a:solidFill>
                  <a:schemeClr val="lt2"/>
                </a:solidFill>
              </a:defRPr>
            </a:lvl5pPr>
            <a:lvl6pPr indent="-317500" lvl="5" marL="2743200" algn="ctr">
              <a:lnSpc>
                <a:spcPct val="100000"/>
              </a:lnSpc>
              <a:spcBef>
                <a:spcPts val="0"/>
              </a:spcBef>
              <a:spcAft>
                <a:spcPts val="0"/>
              </a:spcAft>
              <a:buClr>
                <a:schemeClr val="lt2"/>
              </a:buClr>
              <a:buSzPts val="1400"/>
              <a:buChar char="■"/>
              <a:defRPr b="1" sz="1400">
                <a:solidFill>
                  <a:schemeClr val="lt2"/>
                </a:solidFill>
              </a:defRPr>
            </a:lvl6pPr>
            <a:lvl7pPr indent="-317500" lvl="6" marL="3200400" algn="ctr">
              <a:lnSpc>
                <a:spcPct val="100000"/>
              </a:lnSpc>
              <a:spcBef>
                <a:spcPts val="0"/>
              </a:spcBef>
              <a:spcAft>
                <a:spcPts val="0"/>
              </a:spcAft>
              <a:buClr>
                <a:schemeClr val="lt2"/>
              </a:buClr>
              <a:buSzPts val="1400"/>
              <a:buChar char="●"/>
              <a:defRPr b="1" sz="1400">
                <a:solidFill>
                  <a:schemeClr val="lt2"/>
                </a:solidFill>
              </a:defRPr>
            </a:lvl7pPr>
            <a:lvl8pPr indent="-317500" lvl="7" marL="3657600" algn="ctr">
              <a:lnSpc>
                <a:spcPct val="100000"/>
              </a:lnSpc>
              <a:spcBef>
                <a:spcPts val="0"/>
              </a:spcBef>
              <a:spcAft>
                <a:spcPts val="0"/>
              </a:spcAft>
              <a:buClr>
                <a:schemeClr val="lt2"/>
              </a:buClr>
              <a:buSzPts val="1400"/>
              <a:buChar char="○"/>
              <a:defRPr b="1" sz="1400">
                <a:solidFill>
                  <a:schemeClr val="lt2"/>
                </a:solidFill>
              </a:defRPr>
            </a:lvl8pPr>
            <a:lvl9pPr indent="-317500" lvl="8" marL="4114800" algn="ctr">
              <a:lnSpc>
                <a:spcPct val="100000"/>
              </a:lnSpc>
              <a:spcBef>
                <a:spcPts val="0"/>
              </a:spcBef>
              <a:spcAft>
                <a:spcPts val="0"/>
              </a:spcAft>
              <a:buClr>
                <a:schemeClr val="lt2"/>
              </a:buClr>
              <a:buSzPts val="1400"/>
              <a:buChar char="■"/>
              <a:defRPr b="1" sz="1400">
                <a:solidFill>
                  <a:schemeClr val="lt2"/>
                </a:solidFill>
              </a:defRPr>
            </a:lvl9pPr>
          </a:lstStyle>
          <a:p/>
        </p:txBody>
      </p:sp>
      <p:sp>
        <p:nvSpPr>
          <p:cNvPr id="140" name="Google Shape;140;p22"/>
          <p:cNvSpPr txBox="1"/>
          <p:nvPr>
            <p:ph idx="3" type="subTitle"/>
          </p:nvPr>
        </p:nvSpPr>
        <p:spPr>
          <a:xfrm>
            <a:off x="635500" y="1092900"/>
            <a:ext cx="7836900" cy="4410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accent1"/>
              </a:buClr>
              <a:buSzPts val="2000"/>
              <a:buNone/>
              <a:defRPr>
                <a:solidFill>
                  <a:schemeClr val="accent1"/>
                </a:solidFill>
              </a:defRPr>
            </a:lvl1pPr>
            <a:lvl2pPr lvl="1" algn="ctr">
              <a:spcBef>
                <a:spcPts val="0"/>
              </a:spcBef>
              <a:spcAft>
                <a:spcPts val="0"/>
              </a:spcAft>
              <a:buClr>
                <a:schemeClr val="accent1"/>
              </a:buClr>
              <a:buSzPts val="2000"/>
              <a:buNone/>
              <a:defRPr>
                <a:solidFill>
                  <a:schemeClr val="accent1"/>
                </a:solidFill>
              </a:defRPr>
            </a:lvl2pPr>
            <a:lvl3pPr lvl="2" algn="ctr">
              <a:spcBef>
                <a:spcPts val="0"/>
              </a:spcBef>
              <a:spcAft>
                <a:spcPts val="0"/>
              </a:spcAft>
              <a:buClr>
                <a:schemeClr val="accent1"/>
              </a:buClr>
              <a:buSzPts val="2000"/>
              <a:buNone/>
              <a:defRPr>
                <a:solidFill>
                  <a:schemeClr val="accent1"/>
                </a:solidFill>
              </a:defRPr>
            </a:lvl3pPr>
            <a:lvl4pPr lvl="3" algn="ctr">
              <a:spcBef>
                <a:spcPts val="0"/>
              </a:spcBef>
              <a:spcAft>
                <a:spcPts val="0"/>
              </a:spcAft>
              <a:buClr>
                <a:schemeClr val="accent1"/>
              </a:buClr>
              <a:buSzPts val="2000"/>
              <a:buNone/>
              <a:defRPr>
                <a:solidFill>
                  <a:schemeClr val="accent1"/>
                </a:solidFill>
              </a:defRPr>
            </a:lvl4pPr>
            <a:lvl5pPr lvl="4" algn="ctr">
              <a:spcBef>
                <a:spcPts val="0"/>
              </a:spcBef>
              <a:spcAft>
                <a:spcPts val="0"/>
              </a:spcAft>
              <a:buClr>
                <a:schemeClr val="accent1"/>
              </a:buClr>
              <a:buSzPts val="2000"/>
              <a:buNone/>
              <a:defRPr>
                <a:solidFill>
                  <a:schemeClr val="accent1"/>
                </a:solidFill>
              </a:defRPr>
            </a:lvl5pPr>
            <a:lvl6pPr lvl="5" algn="ctr">
              <a:spcBef>
                <a:spcPts val="0"/>
              </a:spcBef>
              <a:spcAft>
                <a:spcPts val="0"/>
              </a:spcAft>
              <a:buClr>
                <a:schemeClr val="accent1"/>
              </a:buClr>
              <a:buSzPts val="2000"/>
              <a:buNone/>
              <a:defRPr>
                <a:solidFill>
                  <a:schemeClr val="accent1"/>
                </a:solidFill>
              </a:defRPr>
            </a:lvl6pPr>
            <a:lvl7pPr lvl="6" algn="ctr">
              <a:spcBef>
                <a:spcPts val="0"/>
              </a:spcBef>
              <a:spcAft>
                <a:spcPts val="0"/>
              </a:spcAft>
              <a:buClr>
                <a:schemeClr val="accent1"/>
              </a:buClr>
              <a:buSzPts val="2000"/>
              <a:buNone/>
              <a:defRPr>
                <a:solidFill>
                  <a:schemeClr val="accent1"/>
                </a:solidFill>
              </a:defRPr>
            </a:lvl7pPr>
            <a:lvl8pPr lvl="7" algn="ctr">
              <a:spcBef>
                <a:spcPts val="0"/>
              </a:spcBef>
              <a:spcAft>
                <a:spcPts val="0"/>
              </a:spcAft>
              <a:buClr>
                <a:schemeClr val="accent1"/>
              </a:buClr>
              <a:buSzPts val="2000"/>
              <a:buNone/>
              <a:defRPr>
                <a:solidFill>
                  <a:schemeClr val="accent1"/>
                </a:solidFill>
              </a:defRPr>
            </a:lvl8pPr>
            <a:lvl9pPr lvl="8" algn="ctr">
              <a:spcBef>
                <a:spcPts val="0"/>
              </a:spcBef>
              <a:spcAft>
                <a:spcPts val="0"/>
              </a:spcAft>
              <a:buClr>
                <a:schemeClr val="accent1"/>
              </a:buClr>
              <a:buSzPts val="2000"/>
              <a:buNone/>
              <a:defRPr>
                <a:solidFill>
                  <a:schemeClr val="accent1"/>
                </a:solidFill>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title and body">
  <p:cSld name="CUSTOM">
    <p:bg>
      <p:bgPr>
        <a:solidFill>
          <a:schemeClr val="lt1"/>
        </a:solidFill>
      </p:bgPr>
    </p:bg>
    <p:spTree>
      <p:nvGrpSpPr>
        <p:cNvPr id="141" name="Shape 141"/>
        <p:cNvGrpSpPr/>
        <p:nvPr/>
      </p:nvGrpSpPr>
      <p:grpSpPr>
        <a:xfrm>
          <a:off x="0" y="0"/>
          <a:ext cx="0" cy="0"/>
          <a:chOff x="0" y="0"/>
          <a:chExt cx="0" cy="0"/>
        </a:xfrm>
      </p:grpSpPr>
      <p:sp>
        <p:nvSpPr>
          <p:cNvPr id="142" name="Google Shape;142;p23"/>
          <p:cNvSpPr/>
          <p:nvPr/>
        </p:nvSpPr>
        <p:spPr>
          <a:xfrm>
            <a:off x="228475" y="228600"/>
            <a:ext cx="8686800" cy="8658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Rubik"/>
              <a:ea typeface="Rubik"/>
              <a:cs typeface="Rubik"/>
              <a:sym typeface="Rubik"/>
            </a:endParaRPr>
          </a:p>
        </p:txBody>
      </p:sp>
      <p:sp>
        <p:nvSpPr>
          <p:cNvPr id="143" name="Google Shape;143;p23"/>
          <p:cNvSpPr txBox="1"/>
          <p:nvPr>
            <p:ph type="title"/>
          </p:nvPr>
        </p:nvSpPr>
        <p:spPr>
          <a:xfrm>
            <a:off x="635500" y="228600"/>
            <a:ext cx="7836900" cy="8658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2"/>
              </a:buClr>
              <a:buSzPts val="4000"/>
              <a:buNone/>
              <a:defRPr>
                <a:solidFill>
                  <a:schemeClr val="lt2"/>
                </a:solidFill>
              </a:defRPr>
            </a:lvl1pPr>
            <a:lvl2pPr lvl="1">
              <a:spcBef>
                <a:spcPts val="0"/>
              </a:spcBef>
              <a:spcAft>
                <a:spcPts val="0"/>
              </a:spcAft>
              <a:buClr>
                <a:schemeClr val="lt2"/>
              </a:buClr>
              <a:buSzPts val="4000"/>
              <a:buNone/>
              <a:defRPr>
                <a:solidFill>
                  <a:schemeClr val="lt2"/>
                </a:solidFill>
              </a:defRPr>
            </a:lvl2pPr>
            <a:lvl3pPr lvl="2">
              <a:spcBef>
                <a:spcPts val="0"/>
              </a:spcBef>
              <a:spcAft>
                <a:spcPts val="0"/>
              </a:spcAft>
              <a:buClr>
                <a:schemeClr val="lt2"/>
              </a:buClr>
              <a:buSzPts val="4000"/>
              <a:buNone/>
              <a:defRPr>
                <a:solidFill>
                  <a:schemeClr val="lt2"/>
                </a:solidFill>
              </a:defRPr>
            </a:lvl3pPr>
            <a:lvl4pPr lvl="3">
              <a:spcBef>
                <a:spcPts val="0"/>
              </a:spcBef>
              <a:spcAft>
                <a:spcPts val="0"/>
              </a:spcAft>
              <a:buClr>
                <a:schemeClr val="lt2"/>
              </a:buClr>
              <a:buSzPts val="4000"/>
              <a:buNone/>
              <a:defRPr>
                <a:solidFill>
                  <a:schemeClr val="lt2"/>
                </a:solidFill>
              </a:defRPr>
            </a:lvl4pPr>
            <a:lvl5pPr lvl="4">
              <a:spcBef>
                <a:spcPts val="0"/>
              </a:spcBef>
              <a:spcAft>
                <a:spcPts val="0"/>
              </a:spcAft>
              <a:buClr>
                <a:schemeClr val="lt2"/>
              </a:buClr>
              <a:buSzPts val="4000"/>
              <a:buNone/>
              <a:defRPr>
                <a:solidFill>
                  <a:schemeClr val="lt2"/>
                </a:solidFill>
              </a:defRPr>
            </a:lvl5pPr>
            <a:lvl6pPr lvl="5">
              <a:spcBef>
                <a:spcPts val="0"/>
              </a:spcBef>
              <a:spcAft>
                <a:spcPts val="0"/>
              </a:spcAft>
              <a:buClr>
                <a:schemeClr val="lt2"/>
              </a:buClr>
              <a:buSzPts val="4000"/>
              <a:buNone/>
              <a:defRPr>
                <a:solidFill>
                  <a:schemeClr val="lt2"/>
                </a:solidFill>
              </a:defRPr>
            </a:lvl6pPr>
            <a:lvl7pPr lvl="6">
              <a:spcBef>
                <a:spcPts val="0"/>
              </a:spcBef>
              <a:spcAft>
                <a:spcPts val="0"/>
              </a:spcAft>
              <a:buClr>
                <a:schemeClr val="lt2"/>
              </a:buClr>
              <a:buSzPts val="4000"/>
              <a:buNone/>
              <a:defRPr>
                <a:solidFill>
                  <a:schemeClr val="lt2"/>
                </a:solidFill>
              </a:defRPr>
            </a:lvl7pPr>
            <a:lvl8pPr lvl="7">
              <a:spcBef>
                <a:spcPts val="0"/>
              </a:spcBef>
              <a:spcAft>
                <a:spcPts val="0"/>
              </a:spcAft>
              <a:buClr>
                <a:schemeClr val="lt2"/>
              </a:buClr>
              <a:buSzPts val="4000"/>
              <a:buNone/>
              <a:defRPr>
                <a:solidFill>
                  <a:schemeClr val="lt2"/>
                </a:solidFill>
              </a:defRPr>
            </a:lvl8pPr>
            <a:lvl9pPr lvl="8">
              <a:spcBef>
                <a:spcPts val="0"/>
              </a:spcBef>
              <a:spcAft>
                <a:spcPts val="0"/>
              </a:spcAft>
              <a:buClr>
                <a:schemeClr val="lt2"/>
              </a:buClr>
              <a:buSzPts val="4000"/>
              <a:buNone/>
              <a:defRPr>
                <a:solidFill>
                  <a:schemeClr val="lt2"/>
                </a:solidFill>
              </a:defRPr>
            </a:lvl9pPr>
          </a:lstStyle>
          <a:p/>
        </p:txBody>
      </p:sp>
      <p:sp>
        <p:nvSpPr>
          <p:cNvPr id="144" name="Google Shape;144;p23"/>
          <p:cNvSpPr/>
          <p:nvPr/>
        </p:nvSpPr>
        <p:spPr>
          <a:xfrm>
            <a:off x="228600" y="1092900"/>
            <a:ext cx="8686800" cy="441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000">
              <a:solidFill>
                <a:schemeClr val="dk1"/>
              </a:solidFill>
              <a:latin typeface="Young Serif"/>
              <a:ea typeface="Young Serif"/>
              <a:cs typeface="Young Serif"/>
              <a:sym typeface="Young Serif"/>
            </a:endParaRPr>
          </a:p>
        </p:txBody>
      </p:sp>
      <p:sp>
        <p:nvSpPr>
          <p:cNvPr id="145" name="Google Shape;145;p23"/>
          <p:cNvSpPr txBox="1"/>
          <p:nvPr>
            <p:ph idx="1" type="subTitle"/>
          </p:nvPr>
        </p:nvSpPr>
        <p:spPr>
          <a:xfrm>
            <a:off x="635500" y="1092900"/>
            <a:ext cx="7836900" cy="4410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accent1"/>
              </a:buClr>
              <a:buSzPts val="2000"/>
              <a:buNone/>
              <a:defRPr>
                <a:solidFill>
                  <a:schemeClr val="accent1"/>
                </a:solidFill>
              </a:defRPr>
            </a:lvl1pPr>
            <a:lvl2pPr lvl="1" algn="ctr">
              <a:spcBef>
                <a:spcPts val="0"/>
              </a:spcBef>
              <a:spcAft>
                <a:spcPts val="0"/>
              </a:spcAft>
              <a:buClr>
                <a:schemeClr val="accent1"/>
              </a:buClr>
              <a:buSzPts val="2000"/>
              <a:buNone/>
              <a:defRPr>
                <a:solidFill>
                  <a:schemeClr val="accent1"/>
                </a:solidFill>
              </a:defRPr>
            </a:lvl2pPr>
            <a:lvl3pPr lvl="2" algn="ctr">
              <a:spcBef>
                <a:spcPts val="0"/>
              </a:spcBef>
              <a:spcAft>
                <a:spcPts val="0"/>
              </a:spcAft>
              <a:buClr>
                <a:schemeClr val="accent1"/>
              </a:buClr>
              <a:buSzPts val="2000"/>
              <a:buNone/>
              <a:defRPr>
                <a:solidFill>
                  <a:schemeClr val="accent1"/>
                </a:solidFill>
              </a:defRPr>
            </a:lvl3pPr>
            <a:lvl4pPr lvl="3" algn="ctr">
              <a:spcBef>
                <a:spcPts val="0"/>
              </a:spcBef>
              <a:spcAft>
                <a:spcPts val="0"/>
              </a:spcAft>
              <a:buClr>
                <a:schemeClr val="accent1"/>
              </a:buClr>
              <a:buSzPts val="2000"/>
              <a:buNone/>
              <a:defRPr>
                <a:solidFill>
                  <a:schemeClr val="accent1"/>
                </a:solidFill>
              </a:defRPr>
            </a:lvl4pPr>
            <a:lvl5pPr lvl="4" algn="ctr">
              <a:spcBef>
                <a:spcPts val="0"/>
              </a:spcBef>
              <a:spcAft>
                <a:spcPts val="0"/>
              </a:spcAft>
              <a:buClr>
                <a:schemeClr val="accent1"/>
              </a:buClr>
              <a:buSzPts val="2000"/>
              <a:buNone/>
              <a:defRPr>
                <a:solidFill>
                  <a:schemeClr val="accent1"/>
                </a:solidFill>
              </a:defRPr>
            </a:lvl5pPr>
            <a:lvl6pPr lvl="5" algn="ctr">
              <a:spcBef>
                <a:spcPts val="0"/>
              </a:spcBef>
              <a:spcAft>
                <a:spcPts val="0"/>
              </a:spcAft>
              <a:buClr>
                <a:schemeClr val="accent1"/>
              </a:buClr>
              <a:buSzPts val="2000"/>
              <a:buNone/>
              <a:defRPr>
                <a:solidFill>
                  <a:schemeClr val="accent1"/>
                </a:solidFill>
              </a:defRPr>
            </a:lvl6pPr>
            <a:lvl7pPr lvl="6" algn="ctr">
              <a:spcBef>
                <a:spcPts val="0"/>
              </a:spcBef>
              <a:spcAft>
                <a:spcPts val="0"/>
              </a:spcAft>
              <a:buClr>
                <a:schemeClr val="accent1"/>
              </a:buClr>
              <a:buSzPts val="2000"/>
              <a:buNone/>
              <a:defRPr>
                <a:solidFill>
                  <a:schemeClr val="accent1"/>
                </a:solidFill>
              </a:defRPr>
            </a:lvl7pPr>
            <a:lvl8pPr lvl="7" algn="ctr">
              <a:spcBef>
                <a:spcPts val="0"/>
              </a:spcBef>
              <a:spcAft>
                <a:spcPts val="0"/>
              </a:spcAft>
              <a:buClr>
                <a:schemeClr val="accent1"/>
              </a:buClr>
              <a:buSzPts val="2000"/>
              <a:buNone/>
              <a:defRPr>
                <a:solidFill>
                  <a:schemeClr val="accent1"/>
                </a:solidFill>
              </a:defRPr>
            </a:lvl8pPr>
            <a:lvl9pPr lvl="8" algn="ctr">
              <a:spcBef>
                <a:spcPts val="0"/>
              </a:spcBef>
              <a:spcAft>
                <a:spcPts val="0"/>
              </a:spcAft>
              <a:buClr>
                <a:schemeClr val="accent1"/>
              </a:buClr>
              <a:buSzPts val="2000"/>
              <a:buNone/>
              <a:defRPr>
                <a:solidFill>
                  <a:schemeClr val="accent1"/>
                </a:solidFill>
              </a:defRPr>
            </a:lvl9pPr>
          </a:lstStyle>
          <a:p/>
        </p:txBody>
      </p:sp>
      <p:sp>
        <p:nvSpPr>
          <p:cNvPr id="146" name="Google Shape;146;p23"/>
          <p:cNvSpPr/>
          <p:nvPr/>
        </p:nvSpPr>
        <p:spPr>
          <a:xfrm>
            <a:off x="228450" y="1762300"/>
            <a:ext cx="8686800" cy="31524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ubik"/>
              <a:ea typeface="Rubik"/>
              <a:cs typeface="Rubik"/>
              <a:sym typeface="Rubik"/>
            </a:endParaRPr>
          </a:p>
        </p:txBody>
      </p:sp>
      <p:sp>
        <p:nvSpPr>
          <p:cNvPr id="147" name="Google Shape;147;p23"/>
          <p:cNvSpPr txBox="1"/>
          <p:nvPr>
            <p:ph idx="2" type="body"/>
          </p:nvPr>
        </p:nvSpPr>
        <p:spPr>
          <a:xfrm>
            <a:off x="456400" y="1983350"/>
            <a:ext cx="8113800" cy="2713200"/>
          </a:xfrm>
          <a:prstGeom prst="rect">
            <a:avLst/>
          </a:prstGeom>
        </p:spPr>
        <p:txBody>
          <a:bodyPr anchorCtr="0" anchor="t" bIns="91425" lIns="91425" spcFirstLastPara="1" rIns="91425" wrap="square" tIns="91425">
            <a:normAutofit/>
          </a:bodyPr>
          <a:lstStyle>
            <a:lvl1pPr indent="-314325" lvl="0" marL="457200">
              <a:spcBef>
                <a:spcPts val="0"/>
              </a:spcBef>
              <a:spcAft>
                <a:spcPts val="0"/>
              </a:spcAft>
              <a:buClr>
                <a:schemeClr val="lt2"/>
              </a:buClr>
              <a:buSzPts val="1350"/>
              <a:buChar char="●"/>
              <a:defRPr>
                <a:solidFill>
                  <a:schemeClr val="lt2"/>
                </a:solidFill>
              </a:defRPr>
            </a:lvl1pPr>
            <a:lvl2pPr indent="-314325" lvl="1" marL="914400">
              <a:spcBef>
                <a:spcPts val="0"/>
              </a:spcBef>
              <a:spcAft>
                <a:spcPts val="0"/>
              </a:spcAft>
              <a:buClr>
                <a:schemeClr val="lt2"/>
              </a:buClr>
              <a:buSzPts val="1350"/>
              <a:buChar char="○"/>
              <a:defRPr>
                <a:solidFill>
                  <a:schemeClr val="lt2"/>
                </a:solidFill>
              </a:defRPr>
            </a:lvl2pPr>
            <a:lvl3pPr indent="-314325" lvl="2" marL="1371600">
              <a:spcBef>
                <a:spcPts val="0"/>
              </a:spcBef>
              <a:spcAft>
                <a:spcPts val="0"/>
              </a:spcAft>
              <a:buClr>
                <a:schemeClr val="lt2"/>
              </a:buClr>
              <a:buSzPts val="1350"/>
              <a:buChar char="■"/>
              <a:defRPr>
                <a:solidFill>
                  <a:schemeClr val="lt2"/>
                </a:solidFill>
              </a:defRPr>
            </a:lvl3pPr>
            <a:lvl4pPr indent="-314325" lvl="3" marL="1828800">
              <a:spcBef>
                <a:spcPts val="0"/>
              </a:spcBef>
              <a:spcAft>
                <a:spcPts val="0"/>
              </a:spcAft>
              <a:buClr>
                <a:schemeClr val="lt2"/>
              </a:buClr>
              <a:buSzPts val="1350"/>
              <a:buChar char="●"/>
              <a:defRPr>
                <a:solidFill>
                  <a:schemeClr val="lt2"/>
                </a:solidFill>
              </a:defRPr>
            </a:lvl4pPr>
            <a:lvl5pPr indent="-314325" lvl="4" marL="2286000">
              <a:spcBef>
                <a:spcPts val="0"/>
              </a:spcBef>
              <a:spcAft>
                <a:spcPts val="0"/>
              </a:spcAft>
              <a:buClr>
                <a:schemeClr val="lt2"/>
              </a:buClr>
              <a:buSzPts val="1350"/>
              <a:buChar char="○"/>
              <a:defRPr>
                <a:solidFill>
                  <a:schemeClr val="lt2"/>
                </a:solidFill>
              </a:defRPr>
            </a:lvl5pPr>
            <a:lvl6pPr indent="-314325" lvl="5" marL="2743200">
              <a:spcBef>
                <a:spcPts val="0"/>
              </a:spcBef>
              <a:spcAft>
                <a:spcPts val="0"/>
              </a:spcAft>
              <a:buClr>
                <a:schemeClr val="lt2"/>
              </a:buClr>
              <a:buSzPts val="1350"/>
              <a:buChar char="■"/>
              <a:defRPr>
                <a:solidFill>
                  <a:schemeClr val="lt2"/>
                </a:solidFill>
              </a:defRPr>
            </a:lvl6pPr>
            <a:lvl7pPr indent="-314325" lvl="6" marL="3200400">
              <a:spcBef>
                <a:spcPts val="0"/>
              </a:spcBef>
              <a:spcAft>
                <a:spcPts val="0"/>
              </a:spcAft>
              <a:buClr>
                <a:schemeClr val="lt2"/>
              </a:buClr>
              <a:buSzPts val="1350"/>
              <a:buChar char="●"/>
              <a:defRPr>
                <a:solidFill>
                  <a:schemeClr val="lt2"/>
                </a:solidFill>
              </a:defRPr>
            </a:lvl7pPr>
            <a:lvl8pPr indent="-314325" lvl="7" marL="3657600">
              <a:spcBef>
                <a:spcPts val="0"/>
              </a:spcBef>
              <a:spcAft>
                <a:spcPts val="0"/>
              </a:spcAft>
              <a:buClr>
                <a:schemeClr val="lt2"/>
              </a:buClr>
              <a:buSzPts val="1350"/>
              <a:buChar char="○"/>
              <a:defRPr>
                <a:solidFill>
                  <a:schemeClr val="lt2"/>
                </a:solidFill>
              </a:defRPr>
            </a:lvl8pPr>
            <a:lvl9pPr indent="-314325" lvl="8" marL="4114800">
              <a:spcBef>
                <a:spcPts val="0"/>
              </a:spcBef>
              <a:spcAft>
                <a:spcPts val="0"/>
              </a:spcAft>
              <a:buClr>
                <a:schemeClr val="lt2"/>
              </a:buClr>
              <a:buSzPts val="1350"/>
              <a:buChar char="■"/>
              <a:defRPr>
                <a:solidFill>
                  <a:schemeClr val="lt2"/>
                </a:solidFill>
              </a:defRPr>
            </a:lvl9pPr>
          </a:lstStyle>
          <a:p/>
        </p:txBody>
      </p:sp>
      <p:sp>
        <p:nvSpPr>
          <p:cNvPr id="148" name="Google Shape;148;p23"/>
          <p:cNvSpPr txBox="1"/>
          <p:nvPr>
            <p:ph idx="12" type="sldNum"/>
          </p:nvPr>
        </p:nvSpPr>
        <p:spPr>
          <a:xfrm>
            <a:off x="8595308" y="4749892"/>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e column and image">
  <p:cSld name="CUSTOM_1">
    <p:bg>
      <p:bgPr>
        <a:solidFill>
          <a:schemeClr val="lt1"/>
        </a:solidFill>
      </p:bgPr>
    </p:bg>
    <p:spTree>
      <p:nvGrpSpPr>
        <p:cNvPr id="149" name="Shape 149"/>
        <p:cNvGrpSpPr/>
        <p:nvPr/>
      </p:nvGrpSpPr>
      <p:grpSpPr>
        <a:xfrm>
          <a:off x="0" y="0"/>
          <a:ext cx="0" cy="0"/>
          <a:chOff x="0" y="0"/>
          <a:chExt cx="0" cy="0"/>
        </a:xfrm>
      </p:grpSpPr>
      <p:sp>
        <p:nvSpPr>
          <p:cNvPr id="150" name="Google Shape;150;p24"/>
          <p:cNvSpPr/>
          <p:nvPr/>
        </p:nvSpPr>
        <p:spPr>
          <a:xfrm>
            <a:off x="228475" y="228600"/>
            <a:ext cx="8686800" cy="8658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Rubik"/>
              <a:ea typeface="Rubik"/>
              <a:cs typeface="Rubik"/>
              <a:sym typeface="Rubik"/>
            </a:endParaRPr>
          </a:p>
        </p:txBody>
      </p:sp>
      <p:sp>
        <p:nvSpPr>
          <p:cNvPr id="151" name="Google Shape;151;p24"/>
          <p:cNvSpPr txBox="1"/>
          <p:nvPr>
            <p:ph type="title"/>
          </p:nvPr>
        </p:nvSpPr>
        <p:spPr>
          <a:xfrm>
            <a:off x="635500" y="228600"/>
            <a:ext cx="7836900" cy="8658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2"/>
              </a:buClr>
              <a:buSzPts val="4000"/>
              <a:buNone/>
              <a:defRPr>
                <a:solidFill>
                  <a:schemeClr val="lt2"/>
                </a:solidFill>
              </a:defRPr>
            </a:lvl1pPr>
            <a:lvl2pPr lvl="1">
              <a:spcBef>
                <a:spcPts val="0"/>
              </a:spcBef>
              <a:spcAft>
                <a:spcPts val="0"/>
              </a:spcAft>
              <a:buClr>
                <a:schemeClr val="lt2"/>
              </a:buClr>
              <a:buSzPts val="4000"/>
              <a:buNone/>
              <a:defRPr>
                <a:solidFill>
                  <a:schemeClr val="lt2"/>
                </a:solidFill>
              </a:defRPr>
            </a:lvl2pPr>
            <a:lvl3pPr lvl="2">
              <a:spcBef>
                <a:spcPts val="0"/>
              </a:spcBef>
              <a:spcAft>
                <a:spcPts val="0"/>
              </a:spcAft>
              <a:buClr>
                <a:schemeClr val="lt2"/>
              </a:buClr>
              <a:buSzPts val="4000"/>
              <a:buNone/>
              <a:defRPr>
                <a:solidFill>
                  <a:schemeClr val="lt2"/>
                </a:solidFill>
              </a:defRPr>
            </a:lvl3pPr>
            <a:lvl4pPr lvl="3">
              <a:spcBef>
                <a:spcPts val="0"/>
              </a:spcBef>
              <a:spcAft>
                <a:spcPts val="0"/>
              </a:spcAft>
              <a:buClr>
                <a:schemeClr val="lt2"/>
              </a:buClr>
              <a:buSzPts val="4000"/>
              <a:buNone/>
              <a:defRPr>
                <a:solidFill>
                  <a:schemeClr val="lt2"/>
                </a:solidFill>
              </a:defRPr>
            </a:lvl4pPr>
            <a:lvl5pPr lvl="4">
              <a:spcBef>
                <a:spcPts val="0"/>
              </a:spcBef>
              <a:spcAft>
                <a:spcPts val="0"/>
              </a:spcAft>
              <a:buClr>
                <a:schemeClr val="lt2"/>
              </a:buClr>
              <a:buSzPts val="4000"/>
              <a:buNone/>
              <a:defRPr>
                <a:solidFill>
                  <a:schemeClr val="lt2"/>
                </a:solidFill>
              </a:defRPr>
            </a:lvl5pPr>
            <a:lvl6pPr lvl="5">
              <a:spcBef>
                <a:spcPts val="0"/>
              </a:spcBef>
              <a:spcAft>
                <a:spcPts val="0"/>
              </a:spcAft>
              <a:buClr>
                <a:schemeClr val="lt2"/>
              </a:buClr>
              <a:buSzPts val="4000"/>
              <a:buNone/>
              <a:defRPr>
                <a:solidFill>
                  <a:schemeClr val="lt2"/>
                </a:solidFill>
              </a:defRPr>
            </a:lvl6pPr>
            <a:lvl7pPr lvl="6">
              <a:spcBef>
                <a:spcPts val="0"/>
              </a:spcBef>
              <a:spcAft>
                <a:spcPts val="0"/>
              </a:spcAft>
              <a:buClr>
                <a:schemeClr val="lt2"/>
              </a:buClr>
              <a:buSzPts val="4000"/>
              <a:buNone/>
              <a:defRPr>
                <a:solidFill>
                  <a:schemeClr val="lt2"/>
                </a:solidFill>
              </a:defRPr>
            </a:lvl7pPr>
            <a:lvl8pPr lvl="7">
              <a:spcBef>
                <a:spcPts val="0"/>
              </a:spcBef>
              <a:spcAft>
                <a:spcPts val="0"/>
              </a:spcAft>
              <a:buClr>
                <a:schemeClr val="lt2"/>
              </a:buClr>
              <a:buSzPts val="4000"/>
              <a:buNone/>
              <a:defRPr>
                <a:solidFill>
                  <a:schemeClr val="lt2"/>
                </a:solidFill>
              </a:defRPr>
            </a:lvl8pPr>
            <a:lvl9pPr lvl="8">
              <a:spcBef>
                <a:spcPts val="0"/>
              </a:spcBef>
              <a:spcAft>
                <a:spcPts val="0"/>
              </a:spcAft>
              <a:buClr>
                <a:schemeClr val="lt2"/>
              </a:buClr>
              <a:buSzPts val="4000"/>
              <a:buNone/>
              <a:defRPr>
                <a:solidFill>
                  <a:schemeClr val="lt2"/>
                </a:solidFill>
              </a:defRPr>
            </a:lvl9pPr>
          </a:lstStyle>
          <a:p/>
        </p:txBody>
      </p:sp>
      <p:sp>
        <p:nvSpPr>
          <p:cNvPr id="152" name="Google Shape;152;p24"/>
          <p:cNvSpPr/>
          <p:nvPr/>
        </p:nvSpPr>
        <p:spPr>
          <a:xfrm>
            <a:off x="228600" y="1092900"/>
            <a:ext cx="8686800" cy="441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000">
              <a:solidFill>
                <a:schemeClr val="dk1"/>
              </a:solidFill>
              <a:latin typeface="Young Serif"/>
              <a:ea typeface="Young Serif"/>
              <a:cs typeface="Young Serif"/>
              <a:sym typeface="Young Serif"/>
            </a:endParaRPr>
          </a:p>
        </p:txBody>
      </p:sp>
      <p:sp>
        <p:nvSpPr>
          <p:cNvPr id="153" name="Google Shape;153;p24"/>
          <p:cNvSpPr txBox="1"/>
          <p:nvPr>
            <p:ph idx="1" type="subTitle"/>
          </p:nvPr>
        </p:nvSpPr>
        <p:spPr>
          <a:xfrm>
            <a:off x="635500" y="1092900"/>
            <a:ext cx="7836900" cy="4410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accent1"/>
              </a:buClr>
              <a:buSzPts val="2000"/>
              <a:buNone/>
              <a:defRPr>
                <a:solidFill>
                  <a:schemeClr val="accent1"/>
                </a:solidFill>
              </a:defRPr>
            </a:lvl1pPr>
            <a:lvl2pPr lvl="1" algn="ctr">
              <a:spcBef>
                <a:spcPts val="0"/>
              </a:spcBef>
              <a:spcAft>
                <a:spcPts val="0"/>
              </a:spcAft>
              <a:buClr>
                <a:schemeClr val="accent1"/>
              </a:buClr>
              <a:buSzPts val="2000"/>
              <a:buNone/>
              <a:defRPr>
                <a:solidFill>
                  <a:schemeClr val="accent1"/>
                </a:solidFill>
              </a:defRPr>
            </a:lvl2pPr>
            <a:lvl3pPr lvl="2" algn="ctr">
              <a:spcBef>
                <a:spcPts val="0"/>
              </a:spcBef>
              <a:spcAft>
                <a:spcPts val="0"/>
              </a:spcAft>
              <a:buClr>
                <a:schemeClr val="accent1"/>
              </a:buClr>
              <a:buSzPts val="2000"/>
              <a:buNone/>
              <a:defRPr>
                <a:solidFill>
                  <a:schemeClr val="accent1"/>
                </a:solidFill>
              </a:defRPr>
            </a:lvl3pPr>
            <a:lvl4pPr lvl="3" algn="ctr">
              <a:spcBef>
                <a:spcPts val="0"/>
              </a:spcBef>
              <a:spcAft>
                <a:spcPts val="0"/>
              </a:spcAft>
              <a:buClr>
                <a:schemeClr val="accent1"/>
              </a:buClr>
              <a:buSzPts val="2000"/>
              <a:buNone/>
              <a:defRPr>
                <a:solidFill>
                  <a:schemeClr val="accent1"/>
                </a:solidFill>
              </a:defRPr>
            </a:lvl4pPr>
            <a:lvl5pPr lvl="4" algn="ctr">
              <a:spcBef>
                <a:spcPts val="0"/>
              </a:spcBef>
              <a:spcAft>
                <a:spcPts val="0"/>
              </a:spcAft>
              <a:buClr>
                <a:schemeClr val="accent1"/>
              </a:buClr>
              <a:buSzPts val="2000"/>
              <a:buNone/>
              <a:defRPr>
                <a:solidFill>
                  <a:schemeClr val="accent1"/>
                </a:solidFill>
              </a:defRPr>
            </a:lvl5pPr>
            <a:lvl6pPr lvl="5" algn="ctr">
              <a:spcBef>
                <a:spcPts val="0"/>
              </a:spcBef>
              <a:spcAft>
                <a:spcPts val="0"/>
              </a:spcAft>
              <a:buClr>
                <a:schemeClr val="accent1"/>
              </a:buClr>
              <a:buSzPts val="2000"/>
              <a:buNone/>
              <a:defRPr>
                <a:solidFill>
                  <a:schemeClr val="accent1"/>
                </a:solidFill>
              </a:defRPr>
            </a:lvl6pPr>
            <a:lvl7pPr lvl="6" algn="ctr">
              <a:spcBef>
                <a:spcPts val="0"/>
              </a:spcBef>
              <a:spcAft>
                <a:spcPts val="0"/>
              </a:spcAft>
              <a:buClr>
                <a:schemeClr val="accent1"/>
              </a:buClr>
              <a:buSzPts val="2000"/>
              <a:buNone/>
              <a:defRPr>
                <a:solidFill>
                  <a:schemeClr val="accent1"/>
                </a:solidFill>
              </a:defRPr>
            </a:lvl7pPr>
            <a:lvl8pPr lvl="7" algn="ctr">
              <a:spcBef>
                <a:spcPts val="0"/>
              </a:spcBef>
              <a:spcAft>
                <a:spcPts val="0"/>
              </a:spcAft>
              <a:buClr>
                <a:schemeClr val="accent1"/>
              </a:buClr>
              <a:buSzPts val="2000"/>
              <a:buNone/>
              <a:defRPr>
                <a:solidFill>
                  <a:schemeClr val="accent1"/>
                </a:solidFill>
              </a:defRPr>
            </a:lvl8pPr>
            <a:lvl9pPr lvl="8" algn="ctr">
              <a:spcBef>
                <a:spcPts val="0"/>
              </a:spcBef>
              <a:spcAft>
                <a:spcPts val="0"/>
              </a:spcAft>
              <a:buClr>
                <a:schemeClr val="accent1"/>
              </a:buClr>
              <a:buSzPts val="2000"/>
              <a:buNone/>
              <a:defRPr>
                <a:solidFill>
                  <a:schemeClr val="accent1"/>
                </a:solidFill>
              </a:defRPr>
            </a:lvl9pPr>
          </a:lstStyle>
          <a:p/>
        </p:txBody>
      </p:sp>
      <p:sp>
        <p:nvSpPr>
          <p:cNvPr id="154" name="Google Shape;154;p24"/>
          <p:cNvSpPr/>
          <p:nvPr>
            <p:ph idx="2" type="pic"/>
          </p:nvPr>
        </p:nvSpPr>
        <p:spPr>
          <a:xfrm>
            <a:off x="4685900" y="1762300"/>
            <a:ext cx="4229400" cy="3152400"/>
          </a:xfrm>
          <a:prstGeom prst="rect">
            <a:avLst/>
          </a:prstGeom>
          <a:noFill/>
          <a:ln>
            <a:noFill/>
          </a:ln>
        </p:spPr>
      </p:sp>
      <p:sp>
        <p:nvSpPr>
          <p:cNvPr id="155" name="Google Shape;155;p24"/>
          <p:cNvSpPr/>
          <p:nvPr/>
        </p:nvSpPr>
        <p:spPr>
          <a:xfrm>
            <a:off x="228450" y="1762300"/>
            <a:ext cx="4229400" cy="31524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ubik"/>
              <a:ea typeface="Rubik"/>
              <a:cs typeface="Rubik"/>
              <a:sym typeface="Rubik"/>
            </a:endParaRPr>
          </a:p>
        </p:txBody>
      </p:sp>
      <p:sp>
        <p:nvSpPr>
          <p:cNvPr id="156" name="Google Shape;156;p24"/>
          <p:cNvSpPr txBox="1"/>
          <p:nvPr>
            <p:ph idx="3" type="body"/>
          </p:nvPr>
        </p:nvSpPr>
        <p:spPr>
          <a:xfrm>
            <a:off x="456400" y="1983350"/>
            <a:ext cx="3780300" cy="2713200"/>
          </a:xfrm>
          <a:prstGeom prst="rect">
            <a:avLst/>
          </a:prstGeom>
        </p:spPr>
        <p:txBody>
          <a:bodyPr anchorCtr="0" anchor="t" bIns="91425" lIns="91425" spcFirstLastPara="1" rIns="91425" wrap="square" tIns="91425">
            <a:normAutofit/>
          </a:bodyPr>
          <a:lstStyle>
            <a:lvl1pPr indent="-314325" lvl="0" marL="457200">
              <a:spcBef>
                <a:spcPts val="0"/>
              </a:spcBef>
              <a:spcAft>
                <a:spcPts val="0"/>
              </a:spcAft>
              <a:buClr>
                <a:schemeClr val="lt2"/>
              </a:buClr>
              <a:buSzPts val="1350"/>
              <a:buChar char="●"/>
              <a:defRPr>
                <a:solidFill>
                  <a:schemeClr val="lt2"/>
                </a:solidFill>
              </a:defRPr>
            </a:lvl1pPr>
            <a:lvl2pPr indent="-314325" lvl="1" marL="914400">
              <a:spcBef>
                <a:spcPts val="0"/>
              </a:spcBef>
              <a:spcAft>
                <a:spcPts val="0"/>
              </a:spcAft>
              <a:buClr>
                <a:schemeClr val="lt2"/>
              </a:buClr>
              <a:buSzPts val="1350"/>
              <a:buChar char="○"/>
              <a:defRPr>
                <a:solidFill>
                  <a:schemeClr val="lt2"/>
                </a:solidFill>
              </a:defRPr>
            </a:lvl2pPr>
            <a:lvl3pPr indent="-314325" lvl="2" marL="1371600">
              <a:spcBef>
                <a:spcPts val="0"/>
              </a:spcBef>
              <a:spcAft>
                <a:spcPts val="0"/>
              </a:spcAft>
              <a:buClr>
                <a:schemeClr val="lt2"/>
              </a:buClr>
              <a:buSzPts val="1350"/>
              <a:buChar char="■"/>
              <a:defRPr>
                <a:solidFill>
                  <a:schemeClr val="lt2"/>
                </a:solidFill>
              </a:defRPr>
            </a:lvl3pPr>
            <a:lvl4pPr indent="-314325" lvl="3" marL="1828800">
              <a:spcBef>
                <a:spcPts val="0"/>
              </a:spcBef>
              <a:spcAft>
                <a:spcPts val="0"/>
              </a:spcAft>
              <a:buClr>
                <a:schemeClr val="lt2"/>
              </a:buClr>
              <a:buSzPts val="1350"/>
              <a:buChar char="●"/>
              <a:defRPr>
                <a:solidFill>
                  <a:schemeClr val="lt2"/>
                </a:solidFill>
              </a:defRPr>
            </a:lvl4pPr>
            <a:lvl5pPr indent="-314325" lvl="4" marL="2286000">
              <a:spcBef>
                <a:spcPts val="0"/>
              </a:spcBef>
              <a:spcAft>
                <a:spcPts val="0"/>
              </a:spcAft>
              <a:buClr>
                <a:schemeClr val="lt2"/>
              </a:buClr>
              <a:buSzPts val="1350"/>
              <a:buChar char="○"/>
              <a:defRPr>
                <a:solidFill>
                  <a:schemeClr val="lt2"/>
                </a:solidFill>
              </a:defRPr>
            </a:lvl5pPr>
            <a:lvl6pPr indent="-314325" lvl="5" marL="2743200">
              <a:spcBef>
                <a:spcPts val="0"/>
              </a:spcBef>
              <a:spcAft>
                <a:spcPts val="0"/>
              </a:spcAft>
              <a:buClr>
                <a:schemeClr val="lt2"/>
              </a:buClr>
              <a:buSzPts val="1350"/>
              <a:buChar char="■"/>
              <a:defRPr>
                <a:solidFill>
                  <a:schemeClr val="lt2"/>
                </a:solidFill>
              </a:defRPr>
            </a:lvl6pPr>
            <a:lvl7pPr indent="-314325" lvl="6" marL="3200400">
              <a:spcBef>
                <a:spcPts val="0"/>
              </a:spcBef>
              <a:spcAft>
                <a:spcPts val="0"/>
              </a:spcAft>
              <a:buClr>
                <a:schemeClr val="lt2"/>
              </a:buClr>
              <a:buSzPts val="1350"/>
              <a:buChar char="●"/>
              <a:defRPr>
                <a:solidFill>
                  <a:schemeClr val="lt2"/>
                </a:solidFill>
              </a:defRPr>
            </a:lvl7pPr>
            <a:lvl8pPr indent="-314325" lvl="7" marL="3657600">
              <a:spcBef>
                <a:spcPts val="0"/>
              </a:spcBef>
              <a:spcAft>
                <a:spcPts val="0"/>
              </a:spcAft>
              <a:buClr>
                <a:schemeClr val="lt2"/>
              </a:buClr>
              <a:buSzPts val="1350"/>
              <a:buChar char="○"/>
              <a:defRPr>
                <a:solidFill>
                  <a:schemeClr val="lt2"/>
                </a:solidFill>
              </a:defRPr>
            </a:lvl8pPr>
            <a:lvl9pPr indent="-314325" lvl="8" marL="4114800">
              <a:spcBef>
                <a:spcPts val="0"/>
              </a:spcBef>
              <a:spcAft>
                <a:spcPts val="0"/>
              </a:spcAft>
              <a:buClr>
                <a:schemeClr val="lt2"/>
              </a:buClr>
              <a:buSzPts val="1350"/>
              <a:buChar char="■"/>
              <a:defRPr>
                <a:solidFill>
                  <a:schemeClr val="lt2"/>
                </a:solidFill>
              </a:defRPr>
            </a:lvl9pPr>
          </a:lstStyle>
          <a:p/>
        </p:txBody>
      </p:sp>
      <p:sp>
        <p:nvSpPr>
          <p:cNvPr id="157" name="Google Shape;157;p24"/>
          <p:cNvSpPr txBox="1"/>
          <p:nvPr>
            <p:ph idx="12" type="sldNum"/>
          </p:nvPr>
        </p:nvSpPr>
        <p:spPr>
          <a:xfrm>
            <a:off x="8595308" y="4749892"/>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hree columns and image 1">
  <p:cSld name="CUSTOM_2">
    <p:bg>
      <p:bgPr>
        <a:solidFill>
          <a:schemeClr val="lt1"/>
        </a:solidFill>
      </p:bgPr>
    </p:bg>
    <p:spTree>
      <p:nvGrpSpPr>
        <p:cNvPr id="158" name="Shape 158"/>
        <p:cNvGrpSpPr/>
        <p:nvPr/>
      </p:nvGrpSpPr>
      <p:grpSpPr>
        <a:xfrm>
          <a:off x="0" y="0"/>
          <a:ext cx="0" cy="0"/>
          <a:chOff x="0" y="0"/>
          <a:chExt cx="0" cy="0"/>
        </a:xfrm>
      </p:grpSpPr>
      <p:sp>
        <p:nvSpPr>
          <p:cNvPr id="159" name="Google Shape;159;p25"/>
          <p:cNvSpPr/>
          <p:nvPr/>
        </p:nvSpPr>
        <p:spPr>
          <a:xfrm>
            <a:off x="228475" y="228600"/>
            <a:ext cx="8686800" cy="8658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Rubik"/>
              <a:ea typeface="Rubik"/>
              <a:cs typeface="Rubik"/>
              <a:sym typeface="Rubik"/>
            </a:endParaRPr>
          </a:p>
        </p:txBody>
      </p:sp>
      <p:sp>
        <p:nvSpPr>
          <p:cNvPr id="160" name="Google Shape;160;p25"/>
          <p:cNvSpPr txBox="1"/>
          <p:nvPr>
            <p:ph type="title"/>
          </p:nvPr>
        </p:nvSpPr>
        <p:spPr>
          <a:xfrm>
            <a:off x="635500" y="228600"/>
            <a:ext cx="7836900" cy="8658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2"/>
              </a:buClr>
              <a:buSzPts val="4000"/>
              <a:buNone/>
              <a:defRPr>
                <a:solidFill>
                  <a:schemeClr val="lt2"/>
                </a:solidFill>
              </a:defRPr>
            </a:lvl1pPr>
            <a:lvl2pPr lvl="1">
              <a:spcBef>
                <a:spcPts val="0"/>
              </a:spcBef>
              <a:spcAft>
                <a:spcPts val="0"/>
              </a:spcAft>
              <a:buClr>
                <a:schemeClr val="lt2"/>
              </a:buClr>
              <a:buSzPts val="4000"/>
              <a:buNone/>
              <a:defRPr>
                <a:solidFill>
                  <a:schemeClr val="lt2"/>
                </a:solidFill>
              </a:defRPr>
            </a:lvl2pPr>
            <a:lvl3pPr lvl="2">
              <a:spcBef>
                <a:spcPts val="0"/>
              </a:spcBef>
              <a:spcAft>
                <a:spcPts val="0"/>
              </a:spcAft>
              <a:buClr>
                <a:schemeClr val="lt2"/>
              </a:buClr>
              <a:buSzPts val="4000"/>
              <a:buNone/>
              <a:defRPr>
                <a:solidFill>
                  <a:schemeClr val="lt2"/>
                </a:solidFill>
              </a:defRPr>
            </a:lvl3pPr>
            <a:lvl4pPr lvl="3">
              <a:spcBef>
                <a:spcPts val="0"/>
              </a:spcBef>
              <a:spcAft>
                <a:spcPts val="0"/>
              </a:spcAft>
              <a:buClr>
                <a:schemeClr val="lt2"/>
              </a:buClr>
              <a:buSzPts val="4000"/>
              <a:buNone/>
              <a:defRPr>
                <a:solidFill>
                  <a:schemeClr val="lt2"/>
                </a:solidFill>
              </a:defRPr>
            </a:lvl4pPr>
            <a:lvl5pPr lvl="4">
              <a:spcBef>
                <a:spcPts val="0"/>
              </a:spcBef>
              <a:spcAft>
                <a:spcPts val="0"/>
              </a:spcAft>
              <a:buClr>
                <a:schemeClr val="lt2"/>
              </a:buClr>
              <a:buSzPts val="4000"/>
              <a:buNone/>
              <a:defRPr>
                <a:solidFill>
                  <a:schemeClr val="lt2"/>
                </a:solidFill>
              </a:defRPr>
            </a:lvl5pPr>
            <a:lvl6pPr lvl="5">
              <a:spcBef>
                <a:spcPts val="0"/>
              </a:spcBef>
              <a:spcAft>
                <a:spcPts val="0"/>
              </a:spcAft>
              <a:buClr>
                <a:schemeClr val="lt2"/>
              </a:buClr>
              <a:buSzPts val="4000"/>
              <a:buNone/>
              <a:defRPr>
                <a:solidFill>
                  <a:schemeClr val="lt2"/>
                </a:solidFill>
              </a:defRPr>
            </a:lvl6pPr>
            <a:lvl7pPr lvl="6">
              <a:spcBef>
                <a:spcPts val="0"/>
              </a:spcBef>
              <a:spcAft>
                <a:spcPts val="0"/>
              </a:spcAft>
              <a:buClr>
                <a:schemeClr val="lt2"/>
              </a:buClr>
              <a:buSzPts val="4000"/>
              <a:buNone/>
              <a:defRPr>
                <a:solidFill>
                  <a:schemeClr val="lt2"/>
                </a:solidFill>
              </a:defRPr>
            </a:lvl7pPr>
            <a:lvl8pPr lvl="7">
              <a:spcBef>
                <a:spcPts val="0"/>
              </a:spcBef>
              <a:spcAft>
                <a:spcPts val="0"/>
              </a:spcAft>
              <a:buClr>
                <a:schemeClr val="lt2"/>
              </a:buClr>
              <a:buSzPts val="4000"/>
              <a:buNone/>
              <a:defRPr>
                <a:solidFill>
                  <a:schemeClr val="lt2"/>
                </a:solidFill>
              </a:defRPr>
            </a:lvl8pPr>
            <a:lvl9pPr lvl="8">
              <a:spcBef>
                <a:spcPts val="0"/>
              </a:spcBef>
              <a:spcAft>
                <a:spcPts val="0"/>
              </a:spcAft>
              <a:buClr>
                <a:schemeClr val="lt2"/>
              </a:buClr>
              <a:buSzPts val="4000"/>
              <a:buNone/>
              <a:defRPr>
                <a:solidFill>
                  <a:schemeClr val="lt2"/>
                </a:solidFill>
              </a:defRPr>
            </a:lvl9pPr>
          </a:lstStyle>
          <a:p/>
        </p:txBody>
      </p:sp>
      <p:sp>
        <p:nvSpPr>
          <p:cNvPr id="161" name="Google Shape;161;p25"/>
          <p:cNvSpPr/>
          <p:nvPr/>
        </p:nvSpPr>
        <p:spPr>
          <a:xfrm>
            <a:off x="228600" y="1322475"/>
            <a:ext cx="2768700" cy="450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Young Serif"/>
              <a:ea typeface="Young Serif"/>
              <a:cs typeface="Young Serif"/>
              <a:sym typeface="Young Serif"/>
            </a:endParaRPr>
          </a:p>
        </p:txBody>
      </p:sp>
      <p:sp>
        <p:nvSpPr>
          <p:cNvPr id="162" name="Google Shape;162;p25"/>
          <p:cNvSpPr txBox="1"/>
          <p:nvPr>
            <p:ph idx="1" type="subTitle"/>
          </p:nvPr>
        </p:nvSpPr>
        <p:spPr>
          <a:xfrm>
            <a:off x="228600" y="1322450"/>
            <a:ext cx="2768700" cy="450900"/>
          </a:xfrm>
          <a:prstGeom prst="rect">
            <a:avLst/>
          </a:prstGeom>
        </p:spPr>
        <p:txBody>
          <a:bodyPr anchorCtr="0" anchor="ctr" bIns="91425" lIns="171450" spcFirstLastPara="1" rIns="91425" wrap="square" tIns="91425">
            <a:noAutofit/>
          </a:bodyPr>
          <a:lstStyle>
            <a:lvl1pPr lvl="0">
              <a:spcBef>
                <a:spcPts val="0"/>
              </a:spcBef>
              <a:spcAft>
                <a:spcPts val="0"/>
              </a:spcAft>
              <a:buClr>
                <a:schemeClr val="accent1"/>
              </a:buClr>
              <a:buSzPts val="1400"/>
              <a:buNone/>
              <a:defRPr sz="1400">
                <a:solidFill>
                  <a:schemeClr val="accent1"/>
                </a:solidFill>
              </a:defRPr>
            </a:lvl1pPr>
            <a:lvl2pPr lvl="1">
              <a:spcBef>
                <a:spcPts val="0"/>
              </a:spcBef>
              <a:spcAft>
                <a:spcPts val="0"/>
              </a:spcAft>
              <a:buClr>
                <a:schemeClr val="accent1"/>
              </a:buClr>
              <a:buSzPts val="1400"/>
              <a:buNone/>
              <a:defRPr sz="1400">
                <a:solidFill>
                  <a:schemeClr val="accent1"/>
                </a:solidFill>
              </a:defRPr>
            </a:lvl2pPr>
            <a:lvl3pPr lvl="2">
              <a:spcBef>
                <a:spcPts val="0"/>
              </a:spcBef>
              <a:spcAft>
                <a:spcPts val="0"/>
              </a:spcAft>
              <a:buClr>
                <a:schemeClr val="accent1"/>
              </a:buClr>
              <a:buSzPts val="1400"/>
              <a:buNone/>
              <a:defRPr sz="1400">
                <a:solidFill>
                  <a:schemeClr val="accent1"/>
                </a:solidFill>
              </a:defRPr>
            </a:lvl3pPr>
            <a:lvl4pPr lvl="3">
              <a:spcBef>
                <a:spcPts val="0"/>
              </a:spcBef>
              <a:spcAft>
                <a:spcPts val="0"/>
              </a:spcAft>
              <a:buClr>
                <a:schemeClr val="accent1"/>
              </a:buClr>
              <a:buSzPts val="1400"/>
              <a:buNone/>
              <a:defRPr sz="1400">
                <a:solidFill>
                  <a:schemeClr val="accent1"/>
                </a:solidFill>
              </a:defRPr>
            </a:lvl4pPr>
            <a:lvl5pPr lvl="4">
              <a:spcBef>
                <a:spcPts val="0"/>
              </a:spcBef>
              <a:spcAft>
                <a:spcPts val="0"/>
              </a:spcAft>
              <a:buClr>
                <a:schemeClr val="accent1"/>
              </a:buClr>
              <a:buSzPts val="1400"/>
              <a:buNone/>
              <a:defRPr sz="1400">
                <a:solidFill>
                  <a:schemeClr val="accent1"/>
                </a:solidFill>
              </a:defRPr>
            </a:lvl5pPr>
            <a:lvl6pPr lvl="5">
              <a:spcBef>
                <a:spcPts val="0"/>
              </a:spcBef>
              <a:spcAft>
                <a:spcPts val="0"/>
              </a:spcAft>
              <a:buClr>
                <a:schemeClr val="accent1"/>
              </a:buClr>
              <a:buSzPts val="1400"/>
              <a:buNone/>
              <a:defRPr sz="1400">
                <a:solidFill>
                  <a:schemeClr val="accent1"/>
                </a:solidFill>
              </a:defRPr>
            </a:lvl6pPr>
            <a:lvl7pPr lvl="6">
              <a:spcBef>
                <a:spcPts val="0"/>
              </a:spcBef>
              <a:spcAft>
                <a:spcPts val="0"/>
              </a:spcAft>
              <a:buClr>
                <a:schemeClr val="accent1"/>
              </a:buClr>
              <a:buSzPts val="1400"/>
              <a:buNone/>
              <a:defRPr sz="1400">
                <a:solidFill>
                  <a:schemeClr val="accent1"/>
                </a:solidFill>
              </a:defRPr>
            </a:lvl7pPr>
            <a:lvl8pPr lvl="7">
              <a:spcBef>
                <a:spcPts val="0"/>
              </a:spcBef>
              <a:spcAft>
                <a:spcPts val="0"/>
              </a:spcAft>
              <a:buClr>
                <a:schemeClr val="accent1"/>
              </a:buClr>
              <a:buSzPts val="1400"/>
              <a:buNone/>
              <a:defRPr sz="1400">
                <a:solidFill>
                  <a:schemeClr val="accent1"/>
                </a:solidFill>
              </a:defRPr>
            </a:lvl8pPr>
            <a:lvl9pPr lvl="8">
              <a:spcBef>
                <a:spcPts val="0"/>
              </a:spcBef>
              <a:spcAft>
                <a:spcPts val="0"/>
              </a:spcAft>
              <a:buClr>
                <a:schemeClr val="accent1"/>
              </a:buClr>
              <a:buSzPts val="1400"/>
              <a:buNone/>
              <a:defRPr sz="1400">
                <a:solidFill>
                  <a:schemeClr val="accent1"/>
                </a:solidFill>
              </a:defRPr>
            </a:lvl9pPr>
          </a:lstStyle>
          <a:p/>
        </p:txBody>
      </p:sp>
      <p:sp>
        <p:nvSpPr>
          <p:cNvPr id="163" name="Google Shape;163;p25"/>
          <p:cNvSpPr/>
          <p:nvPr>
            <p:ph idx="2" type="pic"/>
          </p:nvPr>
        </p:nvSpPr>
        <p:spPr>
          <a:xfrm>
            <a:off x="228600" y="3062975"/>
            <a:ext cx="8686800" cy="1851900"/>
          </a:xfrm>
          <a:prstGeom prst="rect">
            <a:avLst/>
          </a:prstGeom>
          <a:noFill/>
          <a:ln>
            <a:noFill/>
          </a:ln>
        </p:spPr>
      </p:sp>
      <p:sp>
        <p:nvSpPr>
          <p:cNvPr id="164" name="Google Shape;164;p25"/>
          <p:cNvSpPr/>
          <p:nvPr/>
        </p:nvSpPr>
        <p:spPr>
          <a:xfrm>
            <a:off x="228600" y="1756113"/>
            <a:ext cx="2768700" cy="10860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1200"/>
              </a:spcAft>
              <a:buNone/>
            </a:pPr>
            <a:r>
              <a:t/>
            </a:r>
            <a:endParaRPr sz="1000">
              <a:solidFill>
                <a:srgbClr val="FFFFFF"/>
              </a:solidFill>
              <a:latin typeface="Rubik"/>
              <a:ea typeface="Rubik"/>
              <a:cs typeface="Rubik"/>
              <a:sym typeface="Rubik"/>
            </a:endParaRPr>
          </a:p>
        </p:txBody>
      </p:sp>
      <p:sp>
        <p:nvSpPr>
          <p:cNvPr id="165" name="Google Shape;165;p25"/>
          <p:cNvSpPr txBox="1"/>
          <p:nvPr>
            <p:ph idx="3" type="body"/>
          </p:nvPr>
        </p:nvSpPr>
        <p:spPr>
          <a:xfrm>
            <a:off x="228600" y="1809225"/>
            <a:ext cx="2768700" cy="979800"/>
          </a:xfrm>
          <a:prstGeom prst="rect">
            <a:avLst/>
          </a:prstGeom>
        </p:spPr>
        <p:txBody>
          <a:bodyPr anchorCtr="0" anchor="t" bIns="91425" lIns="114300" spcFirstLastPara="1" rIns="91425" wrap="square" tIns="91425">
            <a:normAutofit/>
          </a:bodyPr>
          <a:lstStyle>
            <a:lvl1pPr indent="-292100" lvl="0" marL="457200">
              <a:spcBef>
                <a:spcPts val="0"/>
              </a:spcBef>
              <a:spcAft>
                <a:spcPts val="0"/>
              </a:spcAft>
              <a:buClr>
                <a:schemeClr val="lt2"/>
              </a:buClr>
              <a:buSzPts val="1000"/>
              <a:buChar char="●"/>
              <a:defRPr sz="1000">
                <a:solidFill>
                  <a:schemeClr val="lt2"/>
                </a:solidFill>
              </a:defRPr>
            </a:lvl1pPr>
            <a:lvl2pPr indent="-292100" lvl="1" marL="914400">
              <a:spcBef>
                <a:spcPts val="0"/>
              </a:spcBef>
              <a:spcAft>
                <a:spcPts val="0"/>
              </a:spcAft>
              <a:buClr>
                <a:schemeClr val="lt2"/>
              </a:buClr>
              <a:buSzPts val="1000"/>
              <a:buChar char="○"/>
              <a:defRPr sz="1000">
                <a:solidFill>
                  <a:schemeClr val="lt2"/>
                </a:solidFill>
              </a:defRPr>
            </a:lvl2pPr>
            <a:lvl3pPr indent="-292100" lvl="2" marL="1371600">
              <a:spcBef>
                <a:spcPts val="0"/>
              </a:spcBef>
              <a:spcAft>
                <a:spcPts val="0"/>
              </a:spcAft>
              <a:buClr>
                <a:schemeClr val="lt2"/>
              </a:buClr>
              <a:buSzPts val="1000"/>
              <a:buChar char="■"/>
              <a:defRPr sz="1000">
                <a:solidFill>
                  <a:schemeClr val="lt2"/>
                </a:solidFill>
              </a:defRPr>
            </a:lvl3pPr>
            <a:lvl4pPr indent="-292100" lvl="3" marL="1828800">
              <a:spcBef>
                <a:spcPts val="0"/>
              </a:spcBef>
              <a:spcAft>
                <a:spcPts val="0"/>
              </a:spcAft>
              <a:buClr>
                <a:schemeClr val="lt2"/>
              </a:buClr>
              <a:buSzPts val="1000"/>
              <a:buChar char="●"/>
              <a:defRPr sz="1000">
                <a:solidFill>
                  <a:schemeClr val="lt2"/>
                </a:solidFill>
              </a:defRPr>
            </a:lvl4pPr>
            <a:lvl5pPr indent="-292100" lvl="4" marL="2286000">
              <a:spcBef>
                <a:spcPts val="0"/>
              </a:spcBef>
              <a:spcAft>
                <a:spcPts val="0"/>
              </a:spcAft>
              <a:buClr>
                <a:schemeClr val="lt2"/>
              </a:buClr>
              <a:buSzPts val="1000"/>
              <a:buChar char="○"/>
              <a:defRPr sz="1000">
                <a:solidFill>
                  <a:schemeClr val="lt2"/>
                </a:solidFill>
              </a:defRPr>
            </a:lvl5pPr>
            <a:lvl6pPr indent="-292100" lvl="5" marL="2743200">
              <a:spcBef>
                <a:spcPts val="0"/>
              </a:spcBef>
              <a:spcAft>
                <a:spcPts val="0"/>
              </a:spcAft>
              <a:buClr>
                <a:schemeClr val="lt2"/>
              </a:buClr>
              <a:buSzPts val="1000"/>
              <a:buChar char="■"/>
              <a:defRPr sz="1000">
                <a:solidFill>
                  <a:schemeClr val="lt2"/>
                </a:solidFill>
              </a:defRPr>
            </a:lvl6pPr>
            <a:lvl7pPr indent="-292100" lvl="6" marL="3200400">
              <a:spcBef>
                <a:spcPts val="0"/>
              </a:spcBef>
              <a:spcAft>
                <a:spcPts val="0"/>
              </a:spcAft>
              <a:buClr>
                <a:schemeClr val="lt2"/>
              </a:buClr>
              <a:buSzPts val="1000"/>
              <a:buChar char="●"/>
              <a:defRPr sz="1000">
                <a:solidFill>
                  <a:schemeClr val="lt2"/>
                </a:solidFill>
              </a:defRPr>
            </a:lvl7pPr>
            <a:lvl8pPr indent="-292100" lvl="7" marL="3657600">
              <a:spcBef>
                <a:spcPts val="0"/>
              </a:spcBef>
              <a:spcAft>
                <a:spcPts val="0"/>
              </a:spcAft>
              <a:buClr>
                <a:schemeClr val="lt2"/>
              </a:buClr>
              <a:buSzPts val="1000"/>
              <a:buChar char="○"/>
              <a:defRPr sz="1000">
                <a:solidFill>
                  <a:schemeClr val="lt2"/>
                </a:solidFill>
              </a:defRPr>
            </a:lvl8pPr>
            <a:lvl9pPr indent="-292100" lvl="8" marL="4114800">
              <a:spcBef>
                <a:spcPts val="0"/>
              </a:spcBef>
              <a:spcAft>
                <a:spcPts val="0"/>
              </a:spcAft>
              <a:buClr>
                <a:schemeClr val="lt2"/>
              </a:buClr>
              <a:buSzPts val="1000"/>
              <a:buChar char="■"/>
              <a:defRPr sz="1000">
                <a:solidFill>
                  <a:schemeClr val="lt2"/>
                </a:solidFill>
              </a:defRPr>
            </a:lvl9pPr>
          </a:lstStyle>
          <a:p/>
        </p:txBody>
      </p:sp>
      <p:sp>
        <p:nvSpPr>
          <p:cNvPr id="166" name="Google Shape;166;p25"/>
          <p:cNvSpPr/>
          <p:nvPr/>
        </p:nvSpPr>
        <p:spPr>
          <a:xfrm>
            <a:off x="3187650" y="1322450"/>
            <a:ext cx="2768700" cy="15270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latin typeface="Young Serif"/>
              <a:ea typeface="Young Serif"/>
              <a:cs typeface="Young Serif"/>
              <a:sym typeface="Young Serif"/>
            </a:endParaRPr>
          </a:p>
        </p:txBody>
      </p:sp>
      <p:sp>
        <p:nvSpPr>
          <p:cNvPr id="167" name="Google Shape;167;p25"/>
          <p:cNvSpPr/>
          <p:nvPr/>
        </p:nvSpPr>
        <p:spPr>
          <a:xfrm>
            <a:off x="6146700" y="1322450"/>
            <a:ext cx="2768700" cy="15270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latin typeface="Young Serif"/>
              <a:ea typeface="Young Serif"/>
              <a:cs typeface="Young Serif"/>
              <a:sym typeface="Young Serif"/>
            </a:endParaRPr>
          </a:p>
        </p:txBody>
      </p:sp>
      <p:sp>
        <p:nvSpPr>
          <p:cNvPr id="168" name="Google Shape;168;p25"/>
          <p:cNvSpPr txBox="1"/>
          <p:nvPr>
            <p:ph idx="12" type="sldNum"/>
          </p:nvPr>
        </p:nvSpPr>
        <p:spPr>
          <a:xfrm>
            <a:off x="8595308" y="4749892"/>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hree columns and image 2">
  <p:cSld name="CUSTOM_2_1">
    <p:bg>
      <p:bgPr>
        <a:solidFill>
          <a:schemeClr val="lt1"/>
        </a:solidFill>
      </p:bgPr>
    </p:bg>
    <p:spTree>
      <p:nvGrpSpPr>
        <p:cNvPr id="169" name="Shape 169"/>
        <p:cNvGrpSpPr/>
        <p:nvPr/>
      </p:nvGrpSpPr>
      <p:grpSpPr>
        <a:xfrm>
          <a:off x="0" y="0"/>
          <a:ext cx="0" cy="0"/>
          <a:chOff x="0" y="0"/>
          <a:chExt cx="0" cy="0"/>
        </a:xfrm>
      </p:grpSpPr>
      <p:sp>
        <p:nvSpPr>
          <p:cNvPr id="170" name="Google Shape;170;p26"/>
          <p:cNvSpPr/>
          <p:nvPr/>
        </p:nvSpPr>
        <p:spPr>
          <a:xfrm>
            <a:off x="228475" y="228600"/>
            <a:ext cx="8686800" cy="8658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Rubik"/>
              <a:ea typeface="Rubik"/>
              <a:cs typeface="Rubik"/>
              <a:sym typeface="Rubik"/>
            </a:endParaRPr>
          </a:p>
        </p:txBody>
      </p:sp>
      <p:sp>
        <p:nvSpPr>
          <p:cNvPr id="171" name="Google Shape;171;p26"/>
          <p:cNvSpPr txBox="1"/>
          <p:nvPr>
            <p:ph type="title"/>
          </p:nvPr>
        </p:nvSpPr>
        <p:spPr>
          <a:xfrm>
            <a:off x="635500" y="228600"/>
            <a:ext cx="7836900" cy="8658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2"/>
              </a:buClr>
              <a:buSzPts val="4000"/>
              <a:buNone/>
              <a:defRPr>
                <a:solidFill>
                  <a:schemeClr val="lt2"/>
                </a:solidFill>
              </a:defRPr>
            </a:lvl1pPr>
            <a:lvl2pPr lvl="1">
              <a:spcBef>
                <a:spcPts val="0"/>
              </a:spcBef>
              <a:spcAft>
                <a:spcPts val="0"/>
              </a:spcAft>
              <a:buClr>
                <a:schemeClr val="lt2"/>
              </a:buClr>
              <a:buSzPts val="4000"/>
              <a:buNone/>
              <a:defRPr>
                <a:solidFill>
                  <a:schemeClr val="lt2"/>
                </a:solidFill>
              </a:defRPr>
            </a:lvl2pPr>
            <a:lvl3pPr lvl="2">
              <a:spcBef>
                <a:spcPts val="0"/>
              </a:spcBef>
              <a:spcAft>
                <a:spcPts val="0"/>
              </a:spcAft>
              <a:buClr>
                <a:schemeClr val="lt2"/>
              </a:buClr>
              <a:buSzPts val="4000"/>
              <a:buNone/>
              <a:defRPr>
                <a:solidFill>
                  <a:schemeClr val="lt2"/>
                </a:solidFill>
              </a:defRPr>
            </a:lvl3pPr>
            <a:lvl4pPr lvl="3">
              <a:spcBef>
                <a:spcPts val="0"/>
              </a:spcBef>
              <a:spcAft>
                <a:spcPts val="0"/>
              </a:spcAft>
              <a:buClr>
                <a:schemeClr val="lt2"/>
              </a:buClr>
              <a:buSzPts val="4000"/>
              <a:buNone/>
              <a:defRPr>
                <a:solidFill>
                  <a:schemeClr val="lt2"/>
                </a:solidFill>
              </a:defRPr>
            </a:lvl4pPr>
            <a:lvl5pPr lvl="4">
              <a:spcBef>
                <a:spcPts val="0"/>
              </a:spcBef>
              <a:spcAft>
                <a:spcPts val="0"/>
              </a:spcAft>
              <a:buClr>
                <a:schemeClr val="lt2"/>
              </a:buClr>
              <a:buSzPts val="4000"/>
              <a:buNone/>
              <a:defRPr>
                <a:solidFill>
                  <a:schemeClr val="lt2"/>
                </a:solidFill>
              </a:defRPr>
            </a:lvl5pPr>
            <a:lvl6pPr lvl="5">
              <a:spcBef>
                <a:spcPts val="0"/>
              </a:spcBef>
              <a:spcAft>
                <a:spcPts val="0"/>
              </a:spcAft>
              <a:buClr>
                <a:schemeClr val="lt2"/>
              </a:buClr>
              <a:buSzPts val="4000"/>
              <a:buNone/>
              <a:defRPr>
                <a:solidFill>
                  <a:schemeClr val="lt2"/>
                </a:solidFill>
              </a:defRPr>
            </a:lvl6pPr>
            <a:lvl7pPr lvl="6">
              <a:spcBef>
                <a:spcPts val="0"/>
              </a:spcBef>
              <a:spcAft>
                <a:spcPts val="0"/>
              </a:spcAft>
              <a:buClr>
                <a:schemeClr val="lt2"/>
              </a:buClr>
              <a:buSzPts val="4000"/>
              <a:buNone/>
              <a:defRPr>
                <a:solidFill>
                  <a:schemeClr val="lt2"/>
                </a:solidFill>
              </a:defRPr>
            </a:lvl7pPr>
            <a:lvl8pPr lvl="7">
              <a:spcBef>
                <a:spcPts val="0"/>
              </a:spcBef>
              <a:spcAft>
                <a:spcPts val="0"/>
              </a:spcAft>
              <a:buClr>
                <a:schemeClr val="lt2"/>
              </a:buClr>
              <a:buSzPts val="4000"/>
              <a:buNone/>
              <a:defRPr>
                <a:solidFill>
                  <a:schemeClr val="lt2"/>
                </a:solidFill>
              </a:defRPr>
            </a:lvl8pPr>
            <a:lvl9pPr lvl="8">
              <a:spcBef>
                <a:spcPts val="0"/>
              </a:spcBef>
              <a:spcAft>
                <a:spcPts val="0"/>
              </a:spcAft>
              <a:buClr>
                <a:schemeClr val="lt2"/>
              </a:buClr>
              <a:buSzPts val="4000"/>
              <a:buNone/>
              <a:defRPr>
                <a:solidFill>
                  <a:schemeClr val="lt2"/>
                </a:solidFill>
              </a:defRPr>
            </a:lvl9pPr>
          </a:lstStyle>
          <a:p/>
        </p:txBody>
      </p:sp>
      <p:sp>
        <p:nvSpPr>
          <p:cNvPr id="172" name="Google Shape;172;p26"/>
          <p:cNvSpPr/>
          <p:nvPr>
            <p:ph idx="2" type="pic"/>
          </p:nvPr>
        </p:nvSpPr>
        <p:spPr>
          <a:xfrm>
            <a:off x="228600" y="3062975"/>
            <a:ext cx="8686800" cy="1851900"/>
          </a:xfrm>
          <a:prstGeom prst="rect">
            <a:avLst/>
          </a:prstGeom>
          <a:noFill/>
          <a:ln>
            <a:noFill/>
          </a:ln>
        </p:spPr>
      </p:sp>
      <p:sp>
        <p:nvSpPr>
          <p:cNvPr id="173" name="Google Shape;173;p26"/>
          <p:cNvSpPr/>
          <p:nvPr/>
        </p:nvSpPr>
        <p:spPr>
          <a:xfrm>
            <a:off x="6146700" y="1322450"/>
            <a:ext cx="2768700" cy="15270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latin typeface="Young Serif"/>
              <a:ea typeface="Young Serif"/>
              <a:cs typeface="Young Serif"/>
              <a:sym typeface="Young Serif"/>
            </a:endParaRPr>
          </a:p>
        </p:txBody>
      </p:sp>
      <p:sp>
        <p:nvSpPr>
          <p:cNvPr id="174" name="Google Shape;174;p26"/>
          <p:cNvSpPr/>
          <p:nvPr/>
        </p:nvSpPr>
        <p:spPr>
          <a:xfrm>
            <a:off x="228600" y="1322476"/>
            <a:ext cx="2768700" cy="15270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latin typeface="Young Serif"/>
              <a:ea typeface="Young Serif"/>
              <a:cs typeface="Young Serif"/>
              <a:sym typeface="Young Serif"/>
            </a:endParaRPr>
          </a:p>
        </p:txBody>
      </p:sp>
      <p:sp>
        <p:nvSpPr>
          <p:cNvPr id="175" name="Google Shape;175;p26"/>
          <p:cNvSpPr/>
          <p:nvPr/>
        </p:nvSpPr>
        <p:spPr>
          <a:xfrm>
            <a:off x="3187650" y="1322475"/>
            <a:ext cx="2768700" cy="450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Young Serif"/>
              <a:ea typeface="Young Serif"/>
              <a:cs typeface="Young Serif"/>
              <a:sym typeface="Young Serif"/>
            </a:endParaRPr>
          </a:p>
        </p:txBody>
      </p:sp>
      <p:sp>
        <p:nvSpPr>
          <p:cNvPr id="176" name="Google Shape;176;p26"/>
          <p:cNvSpPr txBox="1"/>
          <p:nvPr>
            <p:ph idx="1" type="subTitle"/>
          </p:nvPr>
        </p:nvSpPr>
        <p:spPr>
          <a:xfrm>
            <a:off x="3187650" y="1322450"/>
            <a:ext cx="2768700" cy="450900"/>
          </a:xfrm>
          <a:prstGeom prst="rect">
            <a:avLst/>
          </a:prstGeom>
        </p:spPr>
        <p:txBody>
          <a:bodyPr anchorCtr="0" anchor="ctr" bIns="91425" lIns="171450" spcFirstLastPara="1" rIns="91425" wrap="square" tIns="91425">
            <a:noAutofit/>
          </a:bodyPr>
          <a:lstStyle>
            <a:lvl1pPr lvl="0">
              <a:spcBef>
                <a:spcPts val="0"/>
              </a:spcBef>
              <a:spcAft>
                <a:spcPts val="0"/>
              </a:spcAft>
              <a:buClr>
                <a:schemeClr val="accent1"/>
              </a:buClr>
              <a:buSzPts val="1400"/>
              <a:buNone/>
              <a:defRPr sz="1400">
                <a:solidFill>
                  <a:schemeClr val="accent1"/>
                </a:solidFill>
              </a:defRPr>
            </a:lvl1pPr>
            <a:lvl2pPr lvl="1">
              <a:spcBef>
                <a:spcPts val="0"/>
              </a:spcBef>
              <a:spcAft>
                <a:spcPts val="0"/>
              </a:spcAft>
              <a:buClr>
                <a:schemeClr val="accent1"/>
              </a:buClr>
              <a:buSzPts val="1400"/>
              <a:buNone/>
              <a:defRPr sz="1400">
                <a:solidFill>
                  <a:schemeClr val="accent1"/>
                </a:solidFill>
              </a:defRPr>
            </a:lvl2pPr>
            <a:lvl3pPr lvl="2">
              <a:spcBef>
                <a:spcPts val="0"/>
              </a:spcBef>
              <a:spcAft>
                <a:spcPts val="0"/>
              </a:spcAft>
              <a:buClr>
                <a:schemeClr val="accent1"/>
              </a:buClr>
              <a:buSzPts val="1400"/>
              <a:buNone/>
              <a:defRPr sz="1400">
                <a:solidFill>
                  <a:schemeClr val="accent1"/>
                </a:solidFill>
              </a:defRPr>
            </a:lvl3pPr>
            <a:lvl4pPr lvl="3">
              <a:spcBef>
                <a:spcPts val="0"/>
              </a:spcBef>
              <a:spcAft>
                <a:spcPts val="0"/>
              </a:spcAft>
              <a:buClr>
                <a:schemeClr val="accent1"/>
              </a:buClr>
              <a:buSzPts val="1400"/>
              <a:buNone/>
              <a:defRPr sz="1400">
                <a:solidFill>
                  <a:schemeClr val="accent1"/>
                </a:solidFill>
              </a:defRPr>
            </a:lvl4pPr>
            <a:lvl5pPr lvl="4">
              <a:spcBef>
                <a:spcPts val="0"/>
              </a:spcBef>
              <a:spcAft>
                <a:spcPts val="0"/>
              </a:spcAft>
              <a:buClr>
                <a:schemeClr val="accent1"/>
              </a:buClr>
              <a:buSzPts val="1400"/>
              <a:buNone/>
              <a:defRPr sz="1400">
                <a:solidFill>
                  <a:schemeClr val="accent1"/>
                </a:solidFill>
              </a:defRPr>
            </a:lvl5pPr>
            <a:lvl6pPr lvl="5">
              <a:spcBef>
                <a:spcPts val="0"/>
              </a:spcBef>
              <a:spcAft>
                <a:spcPts val="0"/>
              </a:spcAft>
              <a:buClr>
                <a:schemeClr val="accent1"/>
              </a:buClr>
              <a:buSzPts val="1400"/>
              <a:buNone/>
              <a:defRPr sz="1400">
                <a:solidFill>
                  <a:schemeClr val="accent1"/>
                </a:solidFill>
              </a:defRPr>
            </a:lvl6pPr>
            <a:lvl7pPr lvl="6">
              <a:spcBef>
                <a:spcPts val="0"/>
              </a:spcBef>
              <a:spcAft>
                <a:spcPts val="0"/>
              </a:spcAft>
              <a:buClr>
                <a:schemeClr val="accent1"/>
              </a:buClr>
              <a:buSzPts val="1400"/>
              <a:buNone/>
              <a:defRPr sz="1400">
                <a:solidFill>
                  <a:schemeClr val="accent1"/>
                </a:solidFill>
              </a:defRPr>
            </a:lvl7pPr>
            <a:lvl8pPr lvl="7">
              <a:spcBef>
                <a:spcPts val="0"/>
              </a:spcBef>
              <a:spcAft>
                <a:spcPts val="0"/>
              </a:spcAft>
              <a:buClr>
                <a:schemeClr val="accent1"/>
              </a:buClr>
              <a:buSzPts val="1400"/>
              <a:buNone/>
              <a:defRPr sz="1400">
                <a:solidFill>
                  <a:schemeClr val="accent1"/>
                </a:solidFill>
              </a:defRPr>
            </a:lvl8pPr>
            <a:lvl9pPr lvl="8">
              <a:spcBef>
                <a:spcPts val="0"/>
              </a:spcBef>
              <a:spcAft>
                <a:spcPts val="0"/>
              </a:spcAft>
              <a:buClr>
                <a:schemeClr val="accent1"/>
              </a:buClr>
              <a:buSzPts val="1400"/>
              <a:buNone/>
              <a:defRPr sz="1400">
                <a:solidFill>
                  <a:schemeClr val="accent1"/>
                </a:solidFill>
              </a:defRPr>
            </a:lvl9pPr>
          </a:lstStyle>
          <a:p/>
        </p:txBody>
      </p:sp>
      <p:sp>
        <p:nvSpPr>
          <p:cNvPr id="177" name="Google Shape;177;p26"/>
          <p:cNvSpPr/>
          <p:nvPr/>
        </p:nvSpPr>
        <p:spPr>
          <a:xfrm>
            <a:off x="3187650" y="1756113"/>
            <a:ext cx="2768700" cy="10860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1200"/>
              </a:spcAft>
              <a:buNone/>
            </a:pPr>
            <a:r>
              <a:t/>
            </a:r>
            <a:endParaRPr sz="1000">
              <a:solidFill>
                <a:srgbClr val="FFFFFF"/>
              </a:solidFill>
              <a:latin typeface="Rubik"/>
              <a:ea typeface="Rubik"/>
              <a:cs typeface="Rubik"/>
              <a:sym typeface="Rubik"/>
            </a:endParaRPr>
          </a:p>
        </p:txBody>
      </p:sp>
      <p:sp>
        <p:nvSpPr>
          <p:cNvPr id="178" name="Google Shape;178;p26"/>
          <p:cNvSpPr txBox="1"/>
          <p:nvPr>
            <p:ph idx="3" type="body"/>
          </p:nvPr>
        </p:nvSpPr>
        <p:spPr>
          <a:xfrm>
            <a:off x="3187650" y="1809225"/>
            <a:ext cx="2768700" cy="979800"/>
          </a:xfrm>
          <a:prstGeom prst="rect">
            <a:avLst/>
          </a:prstGeom>
        </p:spPr>
        <p:txBody>
          <a:bodyPr anchorCtr="0" anchor="t" bIns="91425" lIns="114300" spcFirstLastPara="1" rIns="91425" wrap="square" tIns="91425">
            <a:normAutofit/>
          </a:bodyPr>
          <a:lstStyle>
            <a:lvl1pPr indent="-292100" lvl="0" marL="457200">
              <a:spcBef>
                <a:spcPts val="0"/>
              </a:spcBef>
              <a:spcAft>
                <a:spcPts val="0"/>
              </a:spcAft>
              <a:buClr>
                <a:schemeClr val="lt2"/>
              </a:buClr>
              <a:buSzPts val="1000"/>
              <a:buChar char="●"/>
              <a:defRPr sz="1000">
                <a:solidFill>
                  <a:schemeClr val="lt2"/>
                </a:solidFill>
              </a:defRPr>
            </a:lvl1pPr>
            <a:lvl2pPr indent="-292100" lvl="1" marL="914400">
              <a:spcBef>
                <a:spcPts val="0"/>
              </a:spcBef>
              <a:spcAft>
                <a:spcPts val="0"/>
              </a:spcAft>
              <a:buClr>
                <a:schemeClr val="lt2"/>
              </a:buClr>
              <a:buSzPts val="1000"/>
              <a:buChar char="○"/>
              <a:defRPr sz="1000">
                <a:solidFill>
                  <a:schemeClr val="lt2"/>
                </a:solidFill>
              </a:defRPr>
            </a:lvl2pPr>
            <a:lvl3pPr indent="-292100" lvl="2" marL="1371600">
              <a:spcBef>
                <a:spcPts val="0"/>
              </a:spcBef>
              <a:spcAft>
                <a:spcPts val="0"/>
              </a:spcAft>
              <a:buClr>
                <a:schemeClr val="lt2"/>
              </a:buClr>
              <a:buSzPts val="1000"/>
              <a:buChar char="■"/>
              <a:defRPr sz="1000">
                <a:solidFill>
                  <a:schemeClr val="lt2"/>
                </a:solidFill>
              </a:defRPr>
            </a:lvl3pPr>
            <a:lvl4pPr indent="-292100" lvl="3" marL="1828800">
              <a:spcBef>
                <a:spcPts val="0"/>
              </a:spcBef>
              <a:spcAft>
                <a:spcPts val="0"/>
              </a:spcAft>
              <a:buClr>
                <a:schemeClr val="lt2"/>
              </a:buClr>
              <a:buSzPts val="1000"/>
              <a:buChar char="●"/>
              <a:defRPr sz="1000">
                <a:solidFill>
                  <a:schemeClr val="lt2"/>
                </a:solidFill>
              </a:defRPr>
            </a:lvl4pPr>
            <a:lvl5pPr indent="-292100" lvl="4" marL="2286000">
              <a:spcBef>
                <a:spcPts val="0"/>
              </a:spcBef>
              <a:spcAft>
                <a:spcPts val="0"/>
              </a:spcAft>
              <a:buClr>
                <a:schemeClr val="lt2"/>
              </a:buClr>
              <a:buSzPts val="1000"/>
              <a:buChar char="○"/>
              <a:defRPr sz="1000">
                <a:solidFill>
                  <a:schemeClr val="lt2"/>
                </a:solidFill>
              </a:defRPr>
            </a:lvl5pPr>
            <a:lvl6pPr indent="-292100" lvl="5" marL="2743200">
              <a:spcBef>
                <a:spcPts val="0"/>
              </a:spcBef>
              <a:spcAft>
                <a:spcPts val="0"/>
              </a:spcAft>
              <a:buClr>
                <a:schemeClr val="lt2"/>
              </a:buClr>
              <a:buSzPts val="1000"/>
              <a:buChar char="■"/>
              <a:defRPr sz="1000">
                <a:solidFill>
                  <a:schemeClr val="lt2"/>
                </a:solidFill>
              </a:defRPr>
            </a:lvl6pPr>
            <a:lvl7pPr indent="-292100" lvl="6" marL="3200400">
              <a:spcBef>
                <a:spcPts val="0"/>
              </a:spcBef>
              <a:spcAft>
                <a:spcPts val="0"/>
              </a:spcAft>
              <a:buClr>
                <a:schemeClr val="lt2"/>
              </a:buClr>
              <a:buSzPts val="1000"/>
              <a:buChar char="●"/>
              <a:defRPr sz="1000">
                <a:solidFill>
                  <a:schemeClr val="lt2"/>
                </a:solidFill>
              </a:defRPr>
            </a:lvl7pPr>
            <a:lvl8pPr indent="-292100" lvl="7" marL="3657600">
              <a:spcBef>
                <a:spcPts val="0"/>
              </a:spcBef>
              <a:spcAft>
                <a:spcPts val="0"/>
              </a:spcAft>
              <a:buClr>
                <a:schemeClr val="lt2"/>
              </a:buClr>
              <a:buSzPts val="1000"/>
              <a:buChar char="○"/>
              <a:defRPr sz="1000">
                <a:solidFill>
                  <a:schemeClr val="lt2"/>
                </a:solidFill>
              </a:defRPr>
            </a:lvl8pPr>
            <a:lvl9pPr indent="-292100" lvl="8" marL="4114800">
              <a:spcBef>
                <a:spcPts val="0"/>
              </a:spcBef>
              <a:spcAft>
                <a:spcPts val="0"/>
              </a:spcAft>
              <a:buClr>
                <a:schemeClr val="lt2"/>
              </a:buClr>
              <a:buSzPts val="1000"/>
              <a:buChar char="■"/>
              <a:defRPr sz="1000">
                <a:solidFill>
                  <a:schemeClr val="lt2"/>
                </a:solidFill>
              </a:defRPr>
            </a:lvl9pPr>
          </a:lstStyle>
          <a:p/>
        </p:txBody>
      </p:sp>
      <p:sp>
        <p:nvSpPr>
          <p:cNvPr id="179" name="Google Shape;179;p26"/>
          <p:cNvSpPr txBox="1"/>
          <p:nvPr>
            <p:ph idx="12" type="sldNum"/>
          </p:nvPr>
        </p:nvSpPr>
        <p:spPr>
          <a:xfrm>
            <a:off x="8595308" y="4749892"/>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hree columns and image 3">
  <p:cSld name="CUSTOM_2_1_1">
    <p:bg>
      <p:bgPr>
        <a:solidFill>
          <a:schemeClr val="lt1"/>
        </a:solidFill>
      </p:bgPr>
    </p:bg>
    <p:spTree>
      <p:nvGrpSpPr>
        <p:cNvPr id="180" name="Shape 180"/>
        <p:cNvGrpSpPr/>
        <p:nvPr/>
      </p:nvGrpSpPr>
      <p:grpSpPr>
        <a:xfrm>
          <a:off x="0" y="0"/>
          <a:ext cx="0" cy="0"/>
          <a:chOff x="0" y="0"/>
          <a:chExt cx="0" cy="0"/>
        </a:xfrm>
      </p:grpSpPr>
      <p:sp>
        <p:nvSpPr>
          <p:cNvPr id="181" name="Google Shape;181;p27"/>
          <p:cNvSpPr/>
          <p:nvPr/>
        </p:nvSpPr>
        <p:spPr>
          <a:xfrm>
            <a:off x="228475" y="228600"/>
            <a:ext cx="8686800" cy="8658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Rubik"/>
              <a:ea typeface="Rubik"/>
              <a:cs typeface="Rubik"/>
              <a:sym typeface="Rubik"/>
            </a:endParaRPr>
          </a:p>
        </p:txBody>
      </p:sp>
      <p:sp>
        <p:nvSpPr>
          <p:cNvPr id="182" name="Google Shape;182;p27"/>
          <p:cNvSpPr txBox="1"/>
          <p:nvPr>
            <p:ph type="title"/>
          </p:nvPr>
        </p:nvSpPr>
        <p:spPr>
          <a:xfrm>
            <a:off x="635500" y="228600"/>
            <a:ext cx="7836900" cy="8658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2"/>
              </a:buClr>
              <a:buSzPts val="4000"/>
              <a:buNone/>
              <a:defRPr>
                <a:solidFill>
                  <a:schemeClr val="lt2"/>
                </a:solidFill>
              </a:defRPr>
            </a:lvl1pPr>
            <a:lvl2pPr lvl="1">
              <a:spcBef>
                <a:spcPts val="0"/>
              </a:spcBef>
              <a:spcAft>
                <a:spcPts val="0"/>
              </a:spcAft>
              <a:buClr>
                <a:schemeClr val="lt2"/>
              </a:buClr>
              <a:buSzPts val="4000"/>
              <a:buNone/>
              <a:defRPr>
                <a:solidFill>
                  <a:schemeClr val="lt2"/>
                </a:solidFill>
              </a:defRPr>
            </a:lvl2pPr>
            <a:lvl3pPr lvl="2">
              <a:spcBef>
                <a:spcPts val="0"/>
              </a:spcBef>
              <a:spcAft>
                <a:spcPts val="0"/>
              </a:spcAft>
              <a:buClr>
                <a:schemeClr val="lt2"/>
              </a:buClr>
              <a:buSzPts val="4000"/>
              <a:buNone/>
              <a:defRPr>
                <a:solidFill>
                  <a:schemeClr val="lt2"/>
                </a:solidFill>
              </a:defRPr>
            </a:lvl3pPr>
            <a:lvl4pPr lvl="3">
              <a:spcBef>
                <a:spcPts val="0"/>
              </a:spcBef>
              <a:spcAft>
                <a:spcPts val="0"/>
              </a:spcAft>
              <a:buClr>
                <a:schemeClr val="lt2"/>
              </a:buClr>
              <a:buSzPts val="4000"/>
              <a:buNone/>
              <a:defRPr>
                <a:solidFill>
                  <a:schemeClr val="lt2"/>
                </a:solidFill>
              </a:defRPr>
            </a:lvl4pPr>
            <a:lvl5pPr lvl="4">
              <a:spcBef>
                <a:spcPts val="0"/>
              </a:spcBef>
              <a:spcAft>
                <a:spcPts val="0"/>
              </a:spcAft>
              <a:buClr>
                <a:schemeClr val="lt2"/>
              </a:buClr>
              <a:buSzPts val="4000"/>
              <a:buNone/>
              <a:defRPr>
                <a:solidFill>
                  <a:schemeClr val="lt2"/>
                </a:solidFill>
              </a:defRPr>
            </a:lvl5pPr>
            <a:lvl6pPr lvl="5">
              <a:spcBef>
                <a:spcPts val="0"/>
              </a:spcBef>
              <a:spcAft>
                <a:spcPts val="0"/>
              </a:spcAft>
              <a:buClr>
                <a:schemeClr val="lt2"/>
              </a:buClr>
              <a:buSzPts val="4000"/>
              <a:buNone/>
              <a:defRPr>
                <a:solidFill>
                  <a:schemeClr val="lt2"/>
                </a:solidFill>
              </a:defRPr>
            </a:lvl6pPr>
            <a:lvl7pPr lvl="6">
              <a:spcBef>
                <a:spcPts val="0"/>
              </a:spcBef>
              <a:spcAft>
                <a:spcPts val="0"/>
              </a:spcAft>
              <a:buClr>
                <a:schemeClr val="lt2"/>
              </a:buClr>
              <a:buSzPts val="4000"/>
              <a:buNone/>
              <a:defRPr>
                <a:solidFill>
                  <a:schemeClr val="lt2"/>
                </a:solidFill>
              </a:defRPr>
            </a:lvl7pPr>
            <a:lvl8pPr lvl="7">
              <a:spcBef>
                <a:spcPts val="0"/>
              </a:spcBef>
              <a:spcAft>
                <a:spcPts val="0"/>
              </a:spcAft>
              <a:buClr>
                <a:schemeClr val="lt2"/>
              </a:buClr>
              <a:buSzPts val="4000"/>
              <a:buNone/>
              <a:defRPr>
                <a:solidFill>
                  <a:schemeClr val="lt2"/>
                </a:solidFill>
              </a:defRPr>
            </a:lvl8pPr>
            <a:lvl9pPr lvl="8">
              <a:spcBef>
                <a:spcPts val="0"/>
              </a:spcBef>
              <a:spcAft>
                <a:spcPts val="0"/>
              </a:spcAft>
              <a:buClr>
                <a:schemeClr val="lt2"/>
              </a:buClr>
              <a:buSzPts val="4000"/>
              <a:buNone/>
              <a:defRPr>
                <a:solidFill>
                  <a:schemeClr val="lt2"/>
                </a:solidFill>
              </a:defRPr>
            </a:lvl9pPr>
          </a:lstStyle>
          <a:p/>
        </p:txBody>
      </p:sp>
      <p:sp>
        <p:nvSpPr>
          <p:cNvPr id="183" name="Google Shape;183;p27"/>
          <p:cNvSpPr/>
          <p:nvPr>
            <p:ph idx="2" type="pic"/>
          </p:nvPr>
        </p:nvSpPr>
        <p:spPr>
          <a:xfrm>
            <a:off x="228600" y="3062975"/>
            <a:ext cx="8686800" cy="1851900"/>
          </a:xfrm>
          <a:prstGeom prst="rect">
            <a:avLst/>
          </a:prstGeom>
          <a:noFill/>
          <a:ln>
            <a:noFill/>
          </a:ln>
        </p:spPr>
      </p:sp>
      <p:sp>
        <p:nvSpPr>
          <p:cNvPr id="184" name="Google Shape;184;p27"/>
          <p:cNvSpPr/>
          <p:nvPr/>
        </p:nvSpPr>
        <p:spPr>
          <a:xfrm>
            <a:off x="228600" y="1322476"/>
            <a:ext cx="2768700" cy="15270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latin typeface="Young Serif"/>
              <a:ea typeface="Young Serif"/>
              <a:cs typeface="Young Serif"/>
              <a:sym typeface="Young Serif"/>
            </a:endParaRPr>
          </a:p>
        </p:txBody>
      </p:sp>
      <p:sp>
        <p:nvSpPr>
          <p:cNvPr id="185" name="Google Shape;185;p27"/>
          <p:cNvSpPr/>
          <p:nvPr/>
        </p:nvSpPr>
        <p:spPr>
          <a:xfrm>
            <a:off x="3187650" y="1322450"/>
            <a:ext cx="2768700" cy="15270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latin typeface="Young Serif"/>
              <a:ea typeface="Young Serif"/>
              <a:cs typeface="Young Serif"/>
              <a:sym typeface="Young Serif"/>
            </a:endParaRPr>
          </a:p>
        </p:txBody>
      </p:sp>
      <p:sp>
        <p:nvSpPr>
          <p:cNvPr id="186" name="Google Shape;186;p27"/>
          <p:cNvSpPr/>
          <p:nvPr/>
        </p:nvSpPr>
        <p:spPr>
          <a:xfrm>
            <a:off x="6146700" y="1322475"/>
            <a:ext cx="2768700" cy="450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Young Serif"/>
              <a:ea typeface="Young Serif"/>
              <a:cs typeface="Young Serif"/>
              <a:sym typeface="Young Serif"/>
            </a:endParaRPr>
          </a:p>
        </p:txBody>
      </p:sp>
      <p:sp>
        <p:nvSpPr>
          <p:cNvPr id="187" name="Google Shape;187;p27"/>
          <p:cNvSpPr txBox="1"/>
          <p:nvPr>
            <p:ph idx="1" type="subTitle"/>
          </p:nvPr>
        </p:nvSpPr>
        <p:spPr>
          <a:xfrm>
            <a:off x="6146700" y="1322450"/>
            <a:ext cx="2768700" cy="450900"/>
          </a:xfrm>
          <a:prstGeom prst="rect">
            <a:avLst/>
          </a:prstGeom>
        </p:spPr>
        <p:txBody>
          <a:bodyPr anchorCtr="0" anchor="ctr" bIns="91425" lIns="171450" spcFirstLastPara="1" rIns="91425" wrap="square" tIns="91425">
            <a:noAutofit/>
          </a:bodyPr>
          <a:lstStyle>
            <a:lvl1pPr lvl="0">
              <a:spcBef>
                <a:spcPts val="0"/>
              </a:spcBef>
              <a:spcAft>
                <a:spcPts val="0"/>
              </a:spcAft>
              <a:buClr>
                <a:schemeClr val="accent1"/>
              </a:buClr>
              <a:buSzPts val="1400"/>
              <a:buNone/>
              <a:defRPr sz="1400">
                <a:solidFill>
                  <a:schemeClr val="accent1"/>
                </a:solidFill>
              </a:defRPr>
            </a:lvl1pPr>
            <a:lvl2pPr lvl="1">
              <a:spcBef>
                <a:spcPts val="0"/>
              </a:spcBef>
              <a:spcAft>
                <a:spcPts val="0"/>
              </a:spcAft>
              <a:buClr>
                <a:schemeClr val="accent1"/>
              </a:buClr>
              <a:buSzPts val="1400"/>
              <a:buNone/>
              <a:defRPr sz="1400">
                <a:solidFill>
                  <a:schemeClr val="accent1"/>
                </a:solidFill>
              </a:defRPr>
            </a:lvl2pPr>
            <a:lvl3pPr lvl="2">
              <a:spcBef>
                <a:spcPts val="0"/>
              </a:spcBef>
              <a:spcAft>
                <a:spcPts val="0"/>
              </a:spcAft>
              <a:buClr>
                <a:schemeClr val="accent1"/>
              </a:buClr>
              <a:buSzPts val="1400"/>
              <a:buNone/>
              <a:defRPr sz="1400">
                <a:solidFill>
                  <a:schemeClr val="accent1"/>
                </a:solidFill>
              </a:defRPr>
            </a:lvl3pPr>
            <a:lvl4pPr lvl="3">
              <a:spcBef>
                <a:spcPts val="0"/>
              </a:spcBef>
              <a:spcAft>
                <a:spcPts val="0"/>
              </a:spcAft>
              <a:buClr>
                <a:schemeClr val="accent1"/>
              </a:buClr>
              <a:buSzPts val="1400"/>
              <a:buNone/>
              <a:defRPr sz="1400">
                <a:solidFill>
                  <a:schemeClr val="accent1"/>
                </a:solidFill>
              </a:defRPr>
            </a:lvl4pPr>
            <a:lvl5pPr lvl="4">
              <a:spcBef>
                <a:spcPts val="0"/>
              </a:spcBef>
              <a:spcAft>
                <a:spcPts val="0"/>
              </a:spcAft>
              <a:buClr>
                <a:schemeClr val="accent1"/>
              </a:buClr>
              <a:buSzPts val="1400"/>
              <a:buNone/>
              <a:defRPr sz="1400">
                <a:solidFill>
                  <a:schemeClr val="accent1"/>
                </a:solidFill>
              </a:defRPr>
            </a:lvl5pPr>
            <a:lvl6pPr lvl="5">
              <a:spcBef>
                <a:spcPts val="0"/>
              </a:spcBef>
              <a:spcAft>
                <a:spcPts val="0"/>
              </a:spcAft>
              <a:buClr>
                <a:schemeClr val="accent1"/>
              </a:buClr>
              <a:buSzPts val="1400"/>
              <a:buNone/>
              <a:defRPr sz="1400">
                <a:solidFill>
                  <a:schemeClr val="accent1"/>
                </a:solidFill>
              </a:defRPr>
            </a:lvl6pPr>
            <a:lvl7pPr lvl="6">
              <a:spcBef>
                <a:spcPts val="0"/>
              </a:spcBef>
              <a:spcAft>
                <a:spcPts val="0"/>
              </a:spcAft>
              <a:buClr>
                <a:schemeClr val="accent1"/>
              </a:buClr>
              <a:buSzPts val="1400"/>
              <a:buNone/>
              <a:defRPr sz="1400">
                <a:solidFill>
                  <a:schemeClr val="accent1"/>
                </a:solidFill>
              </a:defRPr>
            </a:lvl7pPr>
            <a:lvl8pPr lvl="7">
              <a:spcBef>
                <a:spcPts val="0"/>
              </a:spcBef>
              <a:spcAft>
                <a:spcPts val="0"/>
              </a:spcAft>
              <a:buClr>
                <a:schemeClr val="accent1"/>
              </a:buClr>
              <a:buSzPts val="1400"/>
              <a:buNone/>
              <a:defRPr sz="1400">
                <a:solidFill>
                  <a:schemeClr val="accent1"/>
                </a:solidFill>
              </a:defRPr>
            </a:lvl8pPr>
            <a:lvl9pPr lvl="8">
              <a:spcBef>
                <a:spcPts val="0"/>
              </a:spcBef>
              <a:spcAft>
                <a:spcPts val="0"/>
              </a:spcAft>
              <a:buClr>
                <a:schemeClr val="accent1"/>
              </a:buClr>
              <a:buSzPts val="1400"/>
              <a:buNone/>
              <a:defRPr sz="1400">
                <a:solidFill>
                  <a:schemeClr val="accent1"/>
                </a:solidFill>
              </a:defRPr>
            </a:lvl9pPr>
          </a:lstStyle>
          <a:p/>
        </p:txBody>
      </p:sp>
      <p:sp>
        <p:nvSpPr>
          <p:cNvPr id="188" name="Google Shape;188;p27"/>
          <p:cNvSpPr/>
          <p:nvPr/>
        </p:nvSpPr>
        <p:spPr>
          <a:xfrm>
            <a:off x="6146700" y="1756113"/>
            <a:ext cx="2768700" cy="10860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1200"/>
              </a:spcAft>
              <a:buNone/>
            </a:pPr>
            <a:r>
              <a:t/>
            </a:r>
            <a:endParaRPr sz="1000">
              <a:solidFill>
                <a:srgbClr val="FFFFFF"/>
              </a:solidFill>
              <a:latin typeface="Rubik"/>
              <a:ea typeface="Rubik"/>
              <a:cs typeface="Rubik"/>
              <a:sym typeface="Rubik"/>
            </a:endParaRPr>
          </a:p>
        </p:txBody>
      </p:sp>
      <p:sp>
        <p:nvSpPr>
          <p:cNvPr id="189" name="Google Shape;189;p27"/>
          <p:cNvSpPr txBox="1"/>
          <p:nvPr>
            <p:ph idx="3" type="body"/>
          </p:nvPr>
        </p:nvSpPr>
        <p:spPr>
          <a:xfrm>
            <a:off x="6146700" y="1809225"/>
            <a:ext cx="2768700" cy="979800"/>
          </a:xfrm>
          <a:prstGeom prst="rect">
            <a:avLst/>
          </a:prstGeom>
        </p:spPr>
        <p:txBody>
          <a:bodyPr anchorCtr="0" anchor="t" bIns="91425" lIns="114300" spcFirstLastPara="1" rIns="91425" wrap="square" tIns="91425">
            <a:normAutofit/>
          </a:bodyPr>
          <a:lstStyle>
            <a:lvl1pPr indent="-292100" lvl="0" marL="457200">
              <a:spcBef>
                <a:spcPts val="0"/>
              </a:spcBef>
              <a:spcAft>
                <a:spcPts val="0"/>
              </a:spcAft>
              <a:buClr>
                <a:schemeClr val="lt2"/>
              </a:buClr>
              <a:buSzPts val="1000"/>
              <a:buChar char="●"/>
              <a:defRPr sz="1000">
                <a:solidFill>
                  <a:schemeClr val="lt2"/>
                </a:solidFill>
              </a:defRPr>
            </a:lvl1pPr>
            <a:lvl2pPr indent="-292100" lvl="1" marL="914400">
              <a:spcBef>
                <a:spcPts val="0"/>
              </a:spcBef>
              <a:spcAft>
                <a:spcPts val="0"/>
              </a:spcAft>
              <a:buClr>
                <a:schemeClr val="lt2"/>
              </a:buClr>
              <a:buSzPts val="1000"/>
              <a:buChar char="○"/>
              <a:defRPr sz="1000">
                <a:solidFill>
                  <a:schemeClr val="lt2"/>
                </a:solidFill>
              </a:defRPr>
            </a:lvl2pPr>
            <a:lvl3pPr indent="-292100" lvl="2" marL="1371600">
              <a:spcBef>
                <a:spcPts val="0"/>
              </a:spcBef>
              <a:spcAft>
                <a:spcPts val="0"/>
              </a:spcAft>
              <a:buClr>
                <a:schemeClr val="lt2"/>
              </a:buClr>
              <a:buSzPts val="1000"/>
              <a:buChar char="■"/>
              <a:defRPr sz="1000">
                <a:solidFill>
                  <a:schemeClr val="lt2"/>
                </a:solidFill>
              </a:defRPr>
            </a:lvl3pPr>
            <a:lvl4pPr indent="-292100" lvl="3" marL="1828800">
              <a:spcBef>
                <a:spcPts val="0"/>
              </a:spcBef>
              <a:spcAft>
                <a:spcPts val="0"/>
              </a:spcAft>
              <a:buClr>
                <a:schemeClr val="lt2"/>
              </a:buClr>
              <a:buSzPts val="1000"/>
              <a:buChar char="●"/>
              <a:defRPr sz="1000">
                <a:solidFill>
                  <a:schemeClr val="lt2"/>
                </a:solidFill>
              </a:defRPr>
            </a:lvl4pPr>
            <a:lvl5pPr indent="-292100" lvl="4" marL="2286000">
              <a:spcBef>
                <a:spcPts val="0"/>
              </a:spcBef>
              <a:spcAft>
                <a:spcPts val="0"/>
              </a:spcAft>
              <a:buClr>
                <a:schemeClr val="lt2"/>
              </a:buClr>
              <a:buSzPts val="1000"/>
              <a:buChar char="○"/>
              <a:defRPr sz="1000">
                <a:solidFill>
                  <a:schemeClr val="lt2"/>
                </a:solidFill>
              </a:defRPr>
            </a:lvl5pPr>
            <a:lvl6pPr indent="-292100" lvl="5" marL="2743200">
              <a:spcBef>
                <a:spcPts val="0"/>
              </a:spcBef>
              <a:spcAft>
                <a:spcPts val="0"/>
              </a:spcAft>
              <a:buClr>
                <a:schemeClr val="lt2"/>
              </a:buClr>
              <a:buSzPts val="1000"/>
              <a:buChar char="■"/>
              <a:defRPr sz="1000">
                <a:solidFill>
                  <a:schemeClr val="lt2"/>
                </a:solidFill>
              </a:defRPr>
            </a:lvl6pPr>
            <a:lvl7pPr indent="-292100" lvl="6" marL="3200400">
              <a:spcBef>
                <a:spcPts val="0"/>
              </a:spcBef>
              <a:spcAft>
                <a:spcPts val="0"/>
              </a:spcAft>
              <a:buClr>
                <a:schemeClr val="lt2"/>
              </a:buClr>
              <a:buSzPts val="1000"/>
              <a:buChar char="●"/>
              <a:defRPr sz="1000">
                <a:solidFill>
                  <a:schemeClr val="lt2"/>
                </a:solidFill>
              </a:defRPr>
            </a:lvl7pPr>
            <a:lvl8pPr indent="-292100" lvl="7" marL="3657600">
              <a:spcBef>
                <a:spcPts val="0"/>
              </a:spcBef>
              <a:spcAft>
                <a:spcPts val="0"/>
              </a:spcAft>
              <a:buClr>
                <a:schemeClr val="lt2"/>
              </a:buClr>
              <a:buSzPts val="1000"/>
              <a:buChar char="○"/>
              <a:defRPr sz="1000">
                <a:solidFill>
                  <a:schemeClr val="lt2"/>
                </a:solidFill>
              </a:defRPr>
            </a:lvl8pPr>
            <a:lvl9pPr indent="-292100" lvl="8" marL="4114800">
              <a:spcBef>
                <a:spcPts val="0"/>
              </a:spcBef>
              <a:spcAft>
                <a:spcPts val="0"/>
              </a:spcAft>
              <a:buClr>
                <a:schemeClr val="lt2"/>
              </a:buClr>
              <a:buSzPts val="1000"/>
              <a:buChar char="■"/>
              <a:defRPr sz="1000">
                <a:solidFill>
                  <a:schemeClr val="lt2"/>
                </a:solidFill>
              </a:defRPr>
            </a:lvl9pPr>
          </a:lstStyle>
          <a:p/>
        </p:txBody>
      </p:sp>
      <p:sp>
        <p:nvSpPr>
          <p:cNvPr id="190" name="Google Shape;190;p27"/>
          <p:cNvSpPr txBox="1"/>
          <p:nvPr>
            <p:ph idx="12" type="sldNum"/>
          </p:nvPr>
        </p:nvSpPr>
        <p:spPr>
          <a:xfrm>
            <a:off x="8595308" y="4749892"/>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hree columns and image 4">
  <p:cSld name="CUSTOM_2_1_1_1">
    <p:bg>
      <p:bgPr>
        <a:solidFill>
          <a:schemeClr val="lt1"/>
        </a:solidFill>
      </p:bgPr>
    </p:bg>
    <p:spTree>
      <p:nvGrpSpPr>
        <p:cNvPr id="191" name="Shape 191"/>
        <p:cNvGrpSpPr/>
        <p:nvPr/>
      </p:nvGrpSpPr>
      <p:grpSpPr>
        <a:xfrm>
          <a:off x="0" y="0"/>
          <a:ext cx="0" cy="0"/>
          <a:chOff x="0" y="0"/>
          <a:chExt cx="0" cy="0"/>
        </a:xfrm>
      </p:grpSpPr>
      <p:sp>
        <p:nvSpPr>
          <p:cNvPr id="192" name="Google Shape;192;p28"/>
          <p:cNvSpPr/>
          <p:nvPr/>
        </p:nvSpPr>
        <p:spPr>
          <a:xfrm>
            <a:off x="228475" y="228600"/>
            <a:ext cx="8686800" cy="8658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Rubik"/>
              <a:ea typeface="Rubik"/>
              <a:cs typeface="Rubik"/>
              <a:sym typeface="Rubik"/>
            </a:endParaRPr>
          </a:p>
        </p:txBody>
      </p:sp>
      <p:sp>
        <p:nvSpPr>
          <p:cNvPr id="193" name="Google Shape;193;p28"/>
          <p:cNvSpPr txBox="1"/>
          <p:nvPr>
            <p:ph type="title"/>
          </p:nvPr>
        </p:nvSpPr>
        <p:spPr>
          <a:xfrm>
            <a:off x="635500" y="228600"/>
            <a:ext cx="7836900" cy="8658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2"/>
              </a:buClr>
              <a:buSzPts val="4000"/>
              <a:buNone/>
              <a:defRPr>
                <a:solidFill>
                  <a:schemeClr val="lt2"/>
                </a:solidFill>
              </a:defRPr>
            </a:lvl1pPr>
            <a:lvl2pPr lvl="1">
              <a:spcBef>
                <a:spcPts val="0"/>
              </a:spcBef>
              <a:spcAft>
                <a:spcPts val="0"/>
              </a:spcAft>
              <a:buClr>
                <a:schemeClr val="lt2"/>
              </a:buClr>
              <a:buSzPts val="4000"/>
              <a:buNone/>
              <a:defRPr>
                <a:solidFill>
                  <a:schemeClr val="lt2"/>
                </a:solidFill>
              </a:defRPr>
            </a:lvl2pPr>
            <a:lvl3pPr lvl="2">
              <a:spcBef>
                <a:spcPts val="0"/>
              </a:spcBef>
              <a:spcAft>
                <a:spcPts val="0"/>
              </a:spcAft>
              <a:buClr>
                <a:schemeClr val="lt2"/>
              </a:buClr>
              <a:buSzPts val="4000"/>
              <a:buNone/>
              <a:defRPr>
                <a:solidFill>
                  <a:schemeClr val="lt2"/>
                </a:solidFill>
              </a:defRPr>
            </a:lvl3pPr>
            <a:lvl4pPr lvl="3">
              <a:spcBef>
                <a:spcPts val="0"/>
              </a:spcBef>
              <a:spcAft>
                <a:spcPts val="0"/>
              </a:spcAft>
              <a:buClr>
                <a:schemeClr val="lt2"/>
              </a:buClr>
              <a:buSzPts val="4000"/>
              <a:buNone/>
              <a:defRPr>
                <a:solidFill>
                  <a:schemeClr val="lt2"/>
                </a:solidFill>
              </a:defRPr>
            </a:lvl4pPr>
            <a:lvl5pPr lvl="4">
              <a:spcBef>
                <a:spcPts val="0"/>
              </a:spcBef>
              <a:spcAft>
                <a:spcPts val="0"/>
              </a:spcAft>
              <a:buClr>
                <a:schemeClr val="lt2"/>
              </a:buClr>
              <a:buSzPts val="4000"/>
              <a:buNone/>
              <a:defRPr>
                <a:solidFill>
                  <a:schemeClr val="lt2"/>
                </a:solidFill>
              </a:defRPr>
            </a:lvl5pPr>
            <a:lvl6pPr lvl="5">
              <a:spcBef>
                <a:spcPts val="0"/>
              </a:spcBef>
              <a:spcAft>
                <a:spcPts val="0"/>
              </a:spcAft>
              <a:buClr>
                <a:schemeClr val="lt2"/>
              </a:buClr>
              <a:buSzPts val="4000"/>
              <a:buNone/>
              <a:defRPr>
                <a:solidFill>
                  <a:schemeClr val="lt2"/>
                </a:solidFill>
              </a:defRPr>
            </a:lvl6pPr>
            <a:lvl7pPr lvl="6">
              <a:spcBef>
                <a:spcPts val="0"/>
              </a:spcBef>
              <a:spcAft>
                <a:spcPts val="0"/>
              </a:spcAft>
              <a:buClr>
                <a:schemeClr val="lt2"/>
              </a:buClr>
              <a:buSzPts val="4000"/>
              <a:buNone/>
              <a:defRPr>
                <a:solidFill>
                  <a:schemeClr val="lt2"/>
                </a:solidFill>
              </a:defRPr>
            </a:lvl7pPr>
            <a:lvl8pPr lvl="7">
              <a:spcBef>
                <a:spcPts val="0"/>
              </a:spcBef>
              <a:spcAft>
                <a:spcPts val="0"/>
              </a:spcAft>
              <a:buClr>
                <a:schemeClr val="lt2"/>
              </a:buClr>
              <a:buSzPts val="4000"/>
              <a:buNone/>
              <a:defRPr>
                <a:solidFill>
                  <a:schemeClr val="lt2"/>
                </a:solidFill>
              </a:defRPr>
            </a:lvl8pPr>
            <a:lvl9pPr lvl="8">
              <a:spcBef>
                <a:spcPts val="0"/>
              </a:spcBef>
              <a:spcAft>
                <a:spcPts val="0"/>
              </a:spcAft>
              <a:buClr>
                <a:schemeClr val="lt2"/>
              </a:buClr>
              <a:buSzPts val="4000"/>
              <a:buNone/>
              <a:defRPr>
                <a:solidFill>
                  <a:schemeClr val="lt2"/>
                </a:solidFill>
              </a:defRPr>
            </a:lvl9pPr>
          </a:lstStyle>
          <a:p/>
        </p:txBody>
      </p:sp>
      <p:sp>
        <p:nvSpPr>
          <p:cNvPr id="194" name="Google Shape;194;p28"/>
          <p:cNvSpPr/>
          <p:nvPr>
            <p:ph idx="2" type="pic"/>
          </p:nvPr>
        </p:nvSpPr>
        <p:spPr>
          <a:xfrm>
            <a:off x="228600" y="3062975"/>
            <a:ext cx="8686800" cy="1851900"/>
          </a:xfrm>
          <a:prstGeom prst="rect">
            <a:avLst/>
          </a:prstGeom>
          <a:noFill/>
          <a:ln>
            <a:noFill/>
          </a:ln>
        </p:spPr>
      </p:sp>
      <p:sp>
        <p:nvSpPr>
          <p:cNvPr id="195" name="Google Shape;195;p28"/>
          <p:cNvSpPr txBox="1"/>
          <p:nvPr>
            <p:ph idx="12" type="sldNum"/>
          </p:nvPr>
        </p:nvSpPr>
        <p:spPr>
          <a:xfrm>
            <a:off x="8595308" y="4749892"/>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
        <p:nvSpPr>
          <p:cNvPr id="196" name="Google Shape;196;p28"/>
          <p:cNvSpPr/>
          <p:nvPr/>
        </p:nvSpPr>
        <p:spPr>
          <a:xfrm>
            <a:off x="228600" y="1322475"/>
            <a:ext cx="2768700" cy="450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Young Serif"/>
              <a:ea typeface="Young Serif"/>
              <a:cs typeface="Young Serif"/>
              <a:sym typeface="Young Serif"/>
            </a:endParaRPr>
          </a:p>
        </p:txBody>
      </p:sp>
      <p:sp>
        <p:nvSpPr>
          <p:cNvPr id="197" name="Google Shape;197;p28"/>
          <p:cNvSpPr txBox="1"/>
          <p:nvPr>
            <p:ph idx="1" type="subTitle"/>
          </p:nvPr>
        </p:nvSpPr>
        <p:spPr>
          <a:xfrm>
            <a:off x="228600" y="1322450"/>
            <a:ext cx="2768700" cy="450900"/>
          </a:xfrm>
          <a:prstGeom prst="rect">
            <a:avLst/>
          </a:prstGeom>
        </p:spPr>
        <p:txBody>
          <a:bodyPr anchorCtr="0" anchor="ctr" bIns="91425" lIns="171450" spcFirstLastPara="1" rIns="91425" wrap="square" tIns="91425">
            <a:noAutofit/>
          </a:bodyPr>
          <a:lstStyle>
            <a:lvl1pPr lvl="0">
              <a:spcBef>
                <a:spcPts val="0"/>
              </a:spcBef>
              <a:spcAft>
                <a:spcPts val="0"/>
              </a:spcAft>
              <a:buClr>
                <a:schemeClr val="accent1"/>
              </a:buClr>
              <a:buSzPts val="1400"/>
              <a:buNone/>
              <a:defRPr sz="1400">
                <a:solidFill>
                  <a:schemeClr val="accent1"/>
                </a:solidFill>
              </a:defRPr>
            </a:lvl1pPr>
            <a:lvl2pPr lvl="1">
              <a:spcBef>
                <a:spcPts val="0"/>
              </a:spcBef>
              <a:spcAft>
                <a:spcPts val="0"/>
              </a:spcAft>
              <a:buClr>
                <a:schemeClr val="accent1"/>
              </a:buClr>
              <a:buSzPts val="1400"/>
              <a:buNone/>
              <a:defRPr sz="1400">
                <a:solidFill>
                  <a:schemeClr val="accent1"/>
                </a:solidFill>
              </a:defRPr>
            </a:lvl2pPr>
            <a:lvl3pPr lvl="2">
              <a:spcBef>
                <a:spcPts val="0"/>
              </a:spcBef>
              <a:spcAft>
                <a:spcPts val="0"/>
              </a:spcAft>
              <a:buClr>
                <a:schemeClr val="accent1"/>
              </a:buClr>
              <a:buSzPts val="1400"/>
              <a:buNone/>
              <a:defRPr sz="1400">
                <a:solidFill>
                  <a:schemeClr val="accent1"/>
                </a:solidFill>
              </a:defRPr>
            </a:lvl3pPr>
            <a:lvl4pPr lvl="3">
              <a:spcBef>
                <a:spcPts val="0"/>
              </a:spcBef>
              <a:spcAft>
                <a:spcPts val="0"/>
              </a:spcAft>
              <a:buClr>
                <a:schemeClr val="accent1"/>
              </a:buClr>
              <a:buSzPts val="1400"/>
              <a:buNone/>
              <a:defRPr sz="1400">
                <a:solidFill>
                  <a:schemeClr val="accent1"/>
                </a:solidFill>
              </a:defRPr>
            </a:lvl4pPr>
            <a:lvl5pPr lvl="4">
              <a:spcBef>
                <a:spcPts val="0"/>
              </a:spcBef>
              <a:spcAft>
                <a:spcPts val="0"/>
              </a:spcAft>
              <a:buClr>
                <a:schemeClr val="accent1"/>
              </a:buClr>
              <a:buSzPts val="1400"/>
              <a:buNone/>
              <a:defRPr sz="1400">
                <a:solidFill>
                  <a:schemeClr val="accent1"/>
                </a:solidFill>
              </a:defRPr>
            </a:lvl5pPr>
            <a:lvl6pPr lvl="5">
              <a:spcBef>
                <a:spcPts val="0"/>
              </a:spcBef>
              <a:spcAft>
                <a:spcPts val="0"/>
              </a:spcAft>
              <a:buClr>
                <a:schemeClr val="accent1"/>
              </a:buClr>
              <a:buSzPts val="1400"/>
              <a:buNone/>
              <a:defRPr sz="1400">
                <a:solidFill>
                  <a:schemeClr val="accent1"/>
                </a:solidFill>
              </a:defRPr>
            </a:lvl6pPr>
            <a:lvl7pPr lvl="6">
              <a:spcBef>
                <a:spcPts val="0"/>
              </a:spcBef>
              <a:spcAft>
                <a:spcPts val="0"/>
              </a:spcAft>
              <a:buClr>
                <a:schemeClr val="accent1"/>
              </a:buClr>
              <a:buSzPts val="1400"/>
              <a:buNone/>
              <a:defRPr sz="1400">
                <a:solidFill>
                  <a:schemeClr val="accent1"/>
                </a:solidFill>
              </a:defRPr>
            </a:lvl7pPr>
            <a:lvl8pPr lvl="7">
              <a:spcBef>
                <a:spcPts val="0"/>
              </a:spcBef>
              <a:spcAft>
                <a:spcPts val="0"/>
              </a:spcAft>
              <a:buClr>
                <a:schemeClr val="accent1"/>
              </a:buClr>
              <a:buSzPts val="1400"/>
              <a:buNone/>
              <a:defRPr sz="1400">
                <a:solidFill>
                  <a:schemeClr val="accent1"/>
                </a:solidFill>
              </a:defRPr>
            </a:lvl8pPr>
            <a:lvl9pPr lvl="8">
              <a:spcBef>
                <a:spcPts val="0"/>
              </a:spcBef>
              <a:spcAft>
                <a:spcPts val="0"/>
              </a:spcAft>
              <a:buClr>
                <a:schemeClr val="accent1"/>
              </a:buClr>
              <a:buSzPts val="1400"/>
              <a:buNone/>
              <a:defRPr sz="1400">
                <a:solidFill>
                  <a:schemeClr val="accent1"/>
                </a:solidFill>
              </a:defRPr>
            </a:lvl9pPr>
          </a:lstStyle>
          <a:p/>
        </p:txBody>
      </p:sp>
      <p:sp>
        <p:nvSpPr>
          <p:cNvPr id="198" name="Google Shape;198;p28"/>
          <p:cNvSpPr/>
          <p:nvPr/>
        </p:nvSpPr>
        <p:spPr>
          <a:xfrm>
            <a:off x="228600" y="1756113"/>
            <a:ext cx="2768700" cy="10860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1200"/>
              </a:spcAft>
              <a:buNone/>
            </a:pPr>
            <a:r>
              <a:t/>
            </a:r>
            <a:endParaRPr sz="1000">
              <a:solidFill>
                <a:srgbClr val="FFFFFF"/>
              </a:solidFill>
              <a:latin typeface="Rubik"/>
              <a:ea typeface="Rubik"/>
              <a:cs typeface="Rubik"/>
              <a:sym typeface="Rubik"/>
            </a:endParaRPr>
          </a:p>
        </p:txBody>
      </p:sp>
      <p:sp>
        <p:nvSpPr>
          <p:cNvPr id="199" name="Google Shape;199;p28"/>
          <p:cNvSpPr txBox="1"/>
          <p:nvPr>
            <p:ph idx="3" type="body"/>
          </p:nvPr>
        </p:nvSpPr>
        <p:spPr>
          <a:xfrm>
            <a:off x="228600" y="1809225"/>
            <a:ext cx="2768700" cy="979800"/>
          </a:xfrm>
          <a:prstGeom prst="rect">
            <a:avLst/>
          </a:prstGeom>
        </p:spPr>
        <p:txBody>
          <a:bodyPr anchorCtr="0" anchor="t" bIns="91425" lIns="114300" spcFirstLastPara="1" rIns="91425" wrap="square" tIns="91425">
            <a:normAutofit/>
          </a:bodyPr>
          <a:lstStyle>
            <a:lvl1pPr indent="-292100" lvl="0" marL="457200">
              <a:spcBef>
                <a:spcPts val="0"/>
              </a:spcBef>
              <a:spcAft>
                <a:spcPts val="0"/>
              </a:spcAft>
              <a:buClr>
                <a:schemeClr val="lt2"/>
              </a:buClr>
              <a:buSzPts val="1000"/>
              <a:buChar char="●"/>
              <a:defRPr sz="1000">
                <a:solidFill>
                  <a:schemeClr val="lt2"/>
                </a:solidFill>
              </a:defRPr>
            </a:lvl1pPr>
            <a:lvl2pPr indent="-292100" lvl="1" marL="914400">
              <a:spcBef>
                <a:spcPts val="0"/>
              </a:spcBef>
              <a:spcAft>
                <a:spcPts val="0"/>
              </a:spcAft>
              <a:buClr>
                <a:schemeClr val="lt2"/>
              </a:buClr>
              <a:buSzPts val="1000"/>
              <a:buChar char="○"/>
              <a:defRPr sz="1000">
                <a:solidFill>
                  <a:schemeClr val="lt2"/>
                </a:solidFill>
              </a:defRPr>
            </a:lvl2pPr>
            <a:lvl3pPr indent="-292100" lvl="2" marL="1371600">
              <a:spcBef>
                <a:spcPts val="0"/>
              </a:spcBef>
              <a:spcAft>
                <a:spcPts val="0"/>
              </a:spcAft>
              <a:buClr>
                <a:schemeClr val="lt2"/>
              </a:buClr>
              <a:buSzPts val="1000"/>
              <a:buChar char="■"/>
              <a:defRPr sz="1000">
                <a:solidFill>
                  <a:schemeClr val="lt2"/>
                </a:solidFill>
              </a:defRPr>
            </a:lvl3pPr>
            <a:lvl4pPr indent="-292100" lvl="3" marL="1828800">
              <a:spcBef>
                <a:spcPts val="0"/>
              </a:spcBef>
              <a:spcAft>
                <a:spcPts val="0"/>
              </a:spcAft>
              <a:buClr>
                <a:schemeClr val="lt2"/>
              </a:buClr>
              <a:buSzPts val="1000"/>
              <a:buChar char="●"/>
              <a:defRPr sz="1000">
                <a:solidFill>
                  <a:schemeClr val="lt2"/>
                </a:solidFill>
              </a:defRPr>
            </a:lvl4pPr>
            <a:lvl5pPr indent="-292100" lvl="4" marL="2286000">
              <a:spcBef>
                <a:spcPts val="0"/>
              </a:spcBef>
              <a:spcAft>
                <a:spcPts val="0"/>
              </a:spcAft>
              <a:buClr>
                <a:schemeClr val="lt2"/>
              </a:buClr>
              <a:buSzPts val="1000"/>
              <a:buChar char="○"/>
              <a:defRPr sz="1000">
                <a:solidFill>
                  <a:schemeClr val="lt2"/>
                </a:solidFill>
              </a:defRPr>
            </a:lvl5pPr>
            <a:lvl6pPr indent="-292100" lvl="5" marL="2743200">
              <a:spcBef>
                <a:spcPts val="0"/>
              </a:spcBef>
              <a:spcAft>
                <a:spcPts val="0"/>
              </a:spcAft>
              <a:buClr>
                <a:schemeClr val="lt2"/>
              </a:buClr>
              <a:buSzPts val="1000"/>
              <a:buChar char="■"/>
              <a:defRPr sz="1000">
                <a:solidFill>
                  <a:schemeClr val="lt2"/>
                </a:solidFill>
              </a:defRPr>
            </a:lvl6pPr>
            <a:lvl7pPr indent="-292100" lvl="6" marL="3200400">
              <a:spcBef>
                <a:spcPts val="0"/>
              </a:spcBef>
              <a:spcAft>
                <a:spcPts val="0"/>
              </a:spcAft>
              <a:buClr>
                <a:schemeClr val="lt2"/>
              </a:buClr>
              <a:buSzPts val="1000"/>
              <a:buChar char="●"/>
              <a:defRPr sz="1000">
                <a:solidFill>
                  <a:schemeClr val="lt2"/>
                </a:solidFill>
              </a:defRPr>
            </a:lvl7pPr>
            <a:lvl8pPr indent="-292100" lvl="7" marL="3657600">
              <a:spcBef>
                <a:spcPts val="0"/>
              </a:spcBef>
              <a:spcAft>
                <a:spcPts val="0"/>
              </a:spcAft>
              <a:buClr>
                <a:schemeClr val="lt2"/>
              </a:buClr>
              <a:buSzPts val="1000"/>
              <a:buChar char="○"/>
              <a:defRPr sz="1000">
                <a:solidFill>
                  <a:schemeClr val="lt2"/>
                </a:solidFill>
              </a:defRPr>
            </a:lvl8pPr>
            <a:lvl9pPr indent="-292100" lvl="8" marL="4114800">
              <a:spcBef>
                <a:spcPts val="0"/>
              </a:spcBef>
              <a:spcAft>
                <a:spcPts val="0"/>
              </a:spcAft>
              <a:buClr>
                <a:schemeClr val="lt2"/>
              </a:buClr>
              <a:buSzPts val="1000"/>
              <a:buChar char="■"/>
              <a:defRPr sz="1000">
                <a:solidFill>
                  <a:schemeClr val="lt2"/>
                </a:solidFill>
              </a:defRPr>
            </a:lvl9pPr>
          </a:lstStyle>
          <a:p/>
        </p:txBody>
      </p:sp>
      <p:sp>
        <p:nvSpPr>
          <p:cNvPr id="200" name="Google Shape;200;p28"/>
          <p:cNvSpPr/>
          <p:nvPr/>
        </p:nvSpPr>
        <p:spPr>
          <a:xfrm>
            <a:off x="3187650" y="1322475"/>
            <a:ext cx="2768700" cy="450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Young Serif"/>
              <a:ea typeface="Young Serif"/>
              <a:cs typeface="Young Serif"/>
              <a:sym typeface="Young Serif"/>
            </a:endParaRPr>
          </a:p>
        </p:txBody>
      </p:sp>
      <p:sp>
        <p:nvSpPr>
          <p:cNvPr id="201" name="Google Shape;201;p28"/>
          <p:cNvSpPr txBox="1"/>
          <p:nvPr>
            <p:ph idx="4" type="subTitle"/>
          </p:nvPr>
        </p:nvSpPr>
        <p:spPr>
          <a:xfrm>
            <a:off x="3187650" y="1322450"/>
            <a:ext cx="2768700" cy="450900"/>
          </a:xfrm>
          <a:prstGeom prst="rect">
            <a:avLst/>
          </a:prstGeom>
        </p:spPr>
        <p:txBody>
          <a:bodyPr anchorCtr="0" anchor="ctr" bIns="91425" lIns="171450" spcFirstLastPara="1" rIns="91425" wrap="square" tIns="91425">
            <a:noAutofit/>
          </a:bodyPr>
          <a:lstStyle>
            <a:lvl1pPr lvl="0">
              <a:spcBef>
                <a:spcPts val="0"/>
              </a:spcBef>
              <a:spcAft>
                <a:spcPts val="0"/>
              </a:spcAft>
              <a:buClr>
                <a:schemeClr val="accent1"/>
              </a:buClr>
              <a:buSzPts val="1400"/>
              <a:buNone/>
              <a:defRPr sz="1400">
                <a:solidFill>
                  <a:schemeClr val="accent1"/>
                </a:solidFill>
              </a:defRPr>
            </a:lvl1pPr>
            <a:lvl2pPr lvl="1">
              <a:spcBef>
                <a:spcPts val="0"/>
              </a:spcBef>
              <a:spcAft>
                <a:spcPts val="0"/>
              </a:spcAft>
              <a:buClr>
                <a:schemeClr val="accent1"/>
              </a:buClr>
              <a:buSzPts val="1400"/>
              <a:buNone/>
              <a:defRPr sz="1400">
                <a:solidFill>
                  <a:schemeClr val="accent1"/>
                </a:solidFill>
              </a:defRPr>
            </a:lvl2pPr>
            <a:lvl3pPr lvl="2">
              <a:spcBef>
                <a:spcPts val="0"/>
              </a:spcBef>
              <a:spcAft>
                <a:spcPts val="0"/>
              </a:spcAft>
              <a:buClr>
                <a:schemeClr val="accent1"/>
              </a:buClr>
              <a:buSzPts val="1400"/>
              <a:buNone/>
              <a:defRPr sz="1400">
                <a:solidFill>
                  <a:schemeClr val="accent1"/>
                </a:solidFill>
              </a:defRPr>
            </a:lvl3pPr>
            <a:lvl4pPr lvl="3">
              <a:spcBef>
                <a:spcPts val="0"/>
              </a:spcBef>
              <a:spcAft>
                <a:spcPts val="0"/>
              </a:spcAft>
              <a:buClr>
                <a:schemeClr val="accent1"/>
              </a:buClr>
              <a:buSzPts val="1400"/>
              <a:buNone/>
              <a:defRPr sz="1400">
                <a:solidFill>
                  <a:schemeClr val="accent1"/>
                </a:solidFill>
              </a:defRPr>
            </a:lvl4pPr>
            <a:lvl5pPr lvl="4">
              <a:spcBef>
                <a:spcPts val="0"/>
              </a:spcBef>
              <a:spcAft>
                <a:spcPts val="0"/>
              </a:spcAft>
              <a:buClr>
                <a:schemeClr val="accent1"/>
              </a:buClr>
              <a:buSzPts val="1400"/>
              <a:buNone/>
              <a:defRPr sz="1400">
                <a:solidFill>
                  <a:schemeClr val="accent1"/>
                </a:solidFill>
              </a:defRPr>
            </a:lvl5pPr>
            <a:lvl6pPr lvl="5">
              <a:spcBef>
                <a:spcPts val="0"/>
              </a:spcBef>
              <a:spcAft>
                <a:spcPts val="0"/>
              </a:spcAft>
              <a:buClr>
                <a:schemeClr val="accent1"/>
              </a:buClr>
              <a:buSzPts val="1400"/>
              <a:buNone/>
              <a:defRPr sz="1400">
                <a:solidFill>
                  <a:schemeClr val="accent1"/>
                </a:solidFill>
              </a:defRPr>
            </a:lvl6pPr>
            <a:lvl7pPr lvl="6">
              <a:spcBef>
                <a:spcPts val="0"/>
              </a:spcBef>
              <a:spcAft>
                <a:spcPts val="0"/>
              </a:spcAft>
              <a:buClr>
                <a:schemeClr val="accent1"/>
              </a:buClr>
              <a:buSzPts val="1400"/>
              <a:buNone/>
              <a:defRPr sz="1400">
                <a:solidFill>
                  <a:schemeClr val="accent1"/>
                </a:solidFill>
              </a:defRPr>
            </a:lvl7pPr>
            <a:lvl8pPr lvl="7">
              <a:spcBef>
                <a:spcPts val="0"/>
              </a:spcBef>
              <a:spcAft>
                <a:spcPts val="0"/>
              </a:spcAft>
              <a:buClr>
                <a:schemeClr val="accent1"/>
              </a:buClr>
              <a:buSzPts val="1400"/>
              <a:buNone/>
              <a:defRPr sz="1400">
                <a:solidFill>
                  <a:schemeClr val="accent1"/>
                </a:solidFill>
              </a:defRPr>
            </a:lvl8pPr>
            <a:lvl9pPr lvl="8">
              <a:spcBef>
                <a:spcPts val="0"/>
              </a:spcBef>
              <a:spcAft>
                <a:spcPts val="0"/>
              </a:spcAft>
              <a:buClr>
                <a:schemeClr val="accent1"/>
              </a:buClr>
              <a:buSzPts val="1400"/>
              <a:buNone/>
              <a:defRPr sz="1400">
                <a:solidFill>
                  <a:schemeClr val="accent1"/>
                </a:solidFill>
              </a:defRPr>
            </a:lvl9pPr>
          </a:lstStyle>
          <a:p/>
        </p:txBody>
      </p:sp>
      <p:sp>
        <p:nvSpPr>
          <p:cNvPr id="202" name="Google Shape;202;p28"/>
          <p:cNvSpPr/>
          <p:nvPr/>
        </p:nvSpPr>
        <p:spPr>
          <a:xfrm>
            <a:off x="3187650" y="1756113"/>
            <a:ext cx="2768700" cy="10860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1200"/>
              </a:spcAft>
              <a:buNone/>
            </a:pPr>
            <a:r>
              <a:t/>
            </a:r>
            <a:endParaRPr sz="1000">
              <a:solidFill>
                <a:srgbClr val="FFFFFF"/>
              </a:solidFill>
              <a:latin typeface="Rubik"/>
              <a:ea typeface="Rubik"/>
              <a:cs typeface="Rubik"/>
              <a:sym typeface="Rubik"/>
            </a:endParaRPr>
          </a:p>
        </p:txBody>
      </p:sp>
      <p:sp>
        <p:nvSpPr>
          <p:cNvPr id="203" name="Google Shape;203;p28"/>
          <p:cNvSpPr txBox="1"/>
          <p:nvPr>
            <p:ph idx="5" type="body"/>
          </p:nvPr>
        </p:nvSpPr>
        <p:spPr>
          <a:xfrm>
            <a:off x="3187650" y="1809225"/>
            <a:ext cx="2768700" cy="979800"/>
          </a:xfrm>
          <a:prstGeom prst="rect">
            <a:avLst/>
          </a:prstGeom>
        </p:spPr>
        <p:txBody>
          <a:bodyPr anchorCtr="0" anchor="t" bIns="91425" lIns="114300" spcFirstLastPara="1" rIns="91425" wrap="square" tIns="91425">
            <a:normAutofit/>
          </a:bodyPr>
          <a:lstStyle>
            <a:lvl1pPr indent="-292100" lvl="0" marL="457200">
              <a:spcBef>
                <a:spcPts val="0"/>
              </a:spcBef>
              <a:spcAft>
                <a:spcPts val="0"/>
              </a:spcAft>
              <a:buClr>
                <a:schemeClr val="lt2"/>
              </a:buClr>
              <a:buSzPts val="1000"/>
              <a:buChar char="●"/>
              <a:defRPr sz="1000">
                <a:solidFill>
                  <a:schemeClr val="lt2"/>
                </a:solidFill>
              </a:defRPr>
            </a:lvl1pPr>
            <a:lvl2pPr indent="-292100" lvl="1" marL="914400">
              <a:spcBef>
                <a:spcPts val="0"/>
              </a:spcBef>
              <a:spcAft>
                <a:spcPts val="0"/>
              </a:spcAft>
              <a:buClr>
                <a:schemeClr val="lt2"/>
              </a:buClr>
              <a:buSzPts val="1000"/>
              <a:buChar char="○"/>
              <a:defRPr sz="1000">
                <a:solidFill>
                  <a:schemeClr val="lt2"/>
                </a:solidFill>
              </a:defRPr>
            </a:lvl2pPr>
            <a:lvl3pPr indent="-292100" lvl="2" marL="1371600">
              <a:spcBef>
                <a:spcPts val="0"/>
              </a:spcBef>
              <a:spcAft>
                <a:spcPts val="0"/>
              </a:spcAft>
              <a:buClr>
                <a:schemeClr val="lt2"/>
              </a:buClr>
              <a:buSzPts val="1000"/>
              <a:buChar char="■"/>
              <a:defRPr sz="1000">
                <a:solidFill>
                  <a:schemeClr val="lt2"/>
                </a:solidFill>
              </a:defRPr>
            </a:lvl3pPr>
            <a:lvl4pPr indent="-292100" lvl="3" marL="1828800">
              <a:spcBef>
                <a:spcPts val="0"/>
              </a:spcBef>
              <a:spcAft>
                <a:spcPts val="0"/>
              </a:spcAft>
              <a:buClr>
                <a:schemeClr val="lt2"/>
              </a:buClr>
              <a:buSzPts val="1000"/>
              <a:buChar char="●"/>
              <a:defRPr sz="1000">
                <a:solidFill>
                  <a:schemeClr val="lt2"/>
                </a:solidFill>
              </a:defRPr>
            </a:lvl4pPr>
            <a:lvl5pPr indent="-292100" lvl="4" marL="2286000">
              <a:spcBef>
                <a:spcPts val="0"/>
              </a:spcBef>
              <a:spcAft>
                <a:spcPts val="0"/>
              </a:spcAft>
              <a:buClr>
                <a:schemeClr val="lt2"/>
              </a:buClr>
              <a:buSzPts val="1000"/>
              <a:buChar char="○"/>
              <a:defRPr sz="1000">
                <a:solidFill>
                  <a:schemeClr val="lt2"/>
                </a:solidFill>
              </a:defRPr>
            </a:lvl5pPr>
            <a:lvl6pPr indent="-292100" lvl="5" marL="2743200">
              <a:spcBef>
                <a:spcPts val="0"/>
              </a:spcBef>
              <a:spcAft>
                <a:spcPts val="0"/>
              </a:spcAft>
              <a:buClr>
                <a:schemeClr val="lt2"/>
              </a:buClr>
              <a:buSzPts val="1000"/>
              <a:buChar char="■"/>
              <a:defRPr sz="1000">
                <a:solidFill>
                  <a:schemeClr val="lt2"/>
                </a:solidFill>
              </a:defRPr>
            </a:lvl6pPr>
            <a:lvl7pPr indent="-292100" lvl="6" marL="3200400">
              <a:spcBef>
                <a:spcPts val="0"/>
              </a:spcBef>
              <a:spcAft>
                <a:spcPts val="0"/>
              </a:spcAft>
              <a:buClr>
                <a:schemeClr val="lt2"/>
              </a:buClr>
              <a:buSzPts val="1000"/>
              <a:buChar char="●"/>
              <a:defRPr sz="1000">
                <a:solidFill>
                  <a:schemeClr val="lt2"/>
                </a:solidFill>
              </a:defRPr>
            </a:lvl7pPr>
            <a:lvl8pPr indent="-292100" lvl="7" marL="3657600">
              <a:spcBef>
                <a:spcPts val="0"/>
              </a:spcBef>
              <a:spcAft>
                <a:spcPts val="0"/>
              </a:spcAft>
              <a:buClr>
                <a:schemeClr val="lt2"/>
              </a:buClr>
              <a:buSzPts val="1000"/>
              <a:buChar char="○"/>
              <a:defRPr sz="1000">
                <a:solidFill>
                  <a:schemeClr val="lt2"/>
                </a:solidFill>
              </a:defRPr>
            </a:lvl8pPr>
            <a:lvl9pPr indent="-292100" lvl="8" marL="4114800">
              <a:spcBef>
                <a:spcPts val="0"/>
              </a:spcBef>
              <a:spcAft>
                <a:spcPts val="0"/>
              </a:spcAft>
              <a:buClr>
                <a:schemeClr val="lt2"/>
              </a:buClr>
              <a:buSzPts val="1000"/>
              <a:buChar char="■"/>
              <a:defRPr sz="1000">
                <a:solidFill>
                  <a:schemeClr val="lt2"/>
                </a:solidFill>
              </a:defRPr>
            </a:lvl9pPr>
          </a:lstStyle>
          <a:p/>
        </p:txBody>
      </p:sp>
      <p:sp>
        <p:nvSpPr>
          <p:cNvPr id="204" name="Google Shape;204;p28"/>
          <p:cNvSpPr/>
          <p:nvPr/>
        </p:nvSpPr>
        <p:spPr>
          <a:xfrm>
            <a:off x="6146700" y="1322475"/>
            <a:ext cx="2768700" cy="450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Young Serif"/>
              <a:ea typeface="Young Serif"/>
              <a:cs typeface="Young Serif"/>
              <a:sym typeface="Young Serif"/>
            </a:endParaRPr>
          </a:p>
        </p:txBody>
      </p:sp>
      <p:sp>
        <p:nvSpPr>
          <p:cNvPr id="205" name="Google Shape;205;p28"/>
          <p:cNvSpPr txBox="1"/>
          <p:nvPr>
            <p:ph idx="6" type="subTitle"/>
          </p:nvPr>
        </p:nvSpPr>
        <p:spPr>
          <a:xfrm>
            <a:off x="6146700" y="1322450"/>
            <a:ext cx="2768700" cy="450900"/>
          </a:xfrm>
          <a:prstGeom prst="rect">
            <a:avLst/>
          </a:prstGeom>
        </p:spPr>
        <p:txBody>
          <a:bodyPr anchorCtr="0" anchor="ctr" bIns="91425" lIns="171450" spcFirstLastPara="1" rIns="91425" wrap="square" tIns="91425">
            <a:noAutofit/>
          </a:bodyPr>
          <a:lstStyle>
            <a:lvl1pPr lvl="0">
              <a:spcBef>
                <a:spcPts val="0"/>
              </a:spcBef>
              <a:spcAft>
                <a:spcPts val="0"/>
              </a:spcAft>
              <a:buClr>
                <a:schemeClr val="accent1"/>
              </a:buClr>
              <a:buSzPts val="1400"/>
              <a:buNone/>
              <a:defRPr sz="1400">
                <a:solidFill>
                  <a:schemeClr val="accent1"/>
                </a:solidFill>
              </a:defRPr>
            </a:lvl1pPr>
            <a:lvl2pPr lvl="1">
              <a:spcBef>
                <a:spcPts val="0"/>
              </a:spcBef>
              <a:spcAft>
                <a:spcPts val="0"/>
              </a:spcAft>
              <a:buClr>
                <a:schemeClr val="accent1"/>
              </a:buClr>
              <a:buSzPts val="1400"/>
              <a:buNone/>
              <a:defRPr sz="1400">
                <a:solidFill>
                  <a:schemeClr val="accent1"/>
                </a:solidFill>
              </a:defRPr>
            </a:lvl2pPr>
            <a:lvl3pPr lvl="2">
              <a:spcBef>
                <a:spcPts val="0"/>
              </a:spcBef>
              <a:spcAft>
                <a:spcPts val="0"/>
              </a:spcAft>
              <a:buClr>
                <a:schemeClr val="accent1"/>
              </a:buClr>
              <a:buSzPts val="1400"/>
              <a:buNone/>
              <a:defRPr sz="1400">
                <a:solidFill>
                  <a:schemeClr val="accent1"/>
                </a:solidFill>
              </a:defRPr>
            </a:lvl3pPr>
            <a:lvl4pPr lvl="3">
              <a:spcBef>
                <a:spcPts val="0"/>
              </a:spcBef>
              <a:spcAft>
                <a:spcPts val="0"/>
              </a:spcAft>
              <a:buClr>
                <a:schemeClr val="accent1"/>
              </a:buClr>
              <a:buSzPts val="1400"/>
              <a:buNone/>
              <a:defRPr sz="1400">
                <a:solidFill>
                  <a:schemeClr val="accent1"/>
                </a:solidFill>
              </a:defRPr>
            </a:lvl4pPr>
            <a:lvl5pPr lvl="4">
              <a:spcBef>
                <a:spcPts val="0"/>
              </a:spcBef>
              <a:spcAft>
                <a:spcPts val="0"/>
              </a:spcAft>
              <a:buClr>
                <a:schemeClr val="accent1"/>
              </a:buClr>
              <a:buSzPts val="1400"/>
              <a:buNone/>
              <a:defRPr sz="1400">
                <a:solidFill>
                  <a:schemeClr val="accent1"/>
                </a:solidFill>
              </a:defRPr>
            </a:lvl5pPr>
            <a:lvl6pPr lvl="5">
              <a:spcBef>
                <a:spcPts val="0"/>
              </a:spcBef>
              <a:spcAft>
                <a:spcPts val="0"/>
              </a:spcAft>
              <a:buClr>
                <a:schemeClr val="accent1"/>
              </a:buClr>
              <a:buSzPts val="1400"/>
              <a:buNone/>
              <a:defRPr sz="1400">
                <a:solidFill>
                  <a:schemeClr val="accent1"/>
                </a:solidFill>
              </a:defRPr>
            </a:lvl6pPr>
            <a:lvl7pPr lvl="6">
              <a:spcBef>
                <a:spcPts val="0"/>
              </a:spcBef>
              <a:spcAft>
                <a:spcPts val="0"/>
              </a:spcAft>
              <a:buClr>
                <a:schemeClr val="accent1"/>
              </a:buClr>
              <a:buSzPts val="1400"/>
              <a:buNone/>
              <a:defRPr sz="1400">
                <a:solidFill>
                  <a:schemeClr val="accent1"/>
                </a:solidFill>
              </a:defRPr>
            </a:lvl7pPr>
            <a:lvl8pPr lvl="7">
              <a:spcBef>
                <a:spcPts val="0"/>
              </a:spcBef>
              <a:spcAft>
                <a:spcPts val="0"/>
              </a:spcAft>
              <a:buClr>
                <a:schemeClr val="accent1"/>
              </a:buClr>
              <a:buSzPts val="1400"/>
              <a:buNone/>
              <a:defRPr sz="1400">
                <a:solidFill>
                  <a:schemeClr val="accent1"/>
                </a:solidFill>
              </a:defRPr>
            </a:lvl8pPr>
            <a:lvl9pPr lvl="8">
              <a:spcBef>
                <a:spcPts val="0"/>
              </a:spcBef>
              <a:spcAft>
                <a:spcPts val="0"/>
              </a:spcAft>
              <a:buClr>
                <a:schemeClr val="accent1"/>
              </a:buClr>
              <a:buSzPts val="1400"/>
              <a:buNone/>
              <a:defRPr sz="1400">
                <a:solidFill>
                  <a:schemeClr val="accent1"/>
                </a:solidFill>
              </a:defRPr>
            </a:lvl9pPr>
          </a:lstStyle>
          <a:p/>
        </p:txBody>
      </p:sp>
      <p:sp>
        <p:nvSpPr>
          <p:cNvPr id="206" name="Google Shape;206;p28"/>
          <p:cNvSpPr/>
          <p:nvPr/>
        </p:nvSpPr>
        <p:spPr>
          <a:xfrm>
            <a:off x="6146700" y="1756113"/>
            <a:ext cx="2768700" cy="10860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1200"/>
              </a:spcAft>
              <a:buNone/>
            </a:pPr>
            <a:r>
              <a:t/>
            </a:r>
            <a:endParaRPr sz="1000">
              <a:solidFill>
                <a:srgbClr val="FFFFFF"/>
              </a:solidFill>
              <a:latin typeface="Rubik"/>
              <a:ea typeface="Rubik"/>
              <a:cs typeface="Rubik"/>
              <a:sym typeface="Rubik"/>
            </a:endParaRPr>
          </a:p>
        </p:txBody>
      </p:sp>
      <p:sp>
        <p:nvSpPr>
          <p:cNvPr id="207" name="Google Shape;207;p28"/>
          <p:cNvSpPr txBox="1"/>
          <p:nvPr>
            <p:ph idx="7" type="body"/>
          </p:nvPr>
        </p:nvSpPr>
        <p:spPr>
          <a:xfrm>
            <a:off x="6146700" y="1809225"/>
            <a:ext cx="2768700" cy="979800"/>
          </a:xfrm>
          <a:prstGeom prst="rect">
            <a:avLst/>
          </a:prstGeom>
        </p:spPr>
        <p:txBody>
          <a:bodyPr anchorCtr="0" anchor="t" bIns="91425" lIns="114300" spcFirstLastPara="1" rIns="91425" wrap="square" tIns="91425">
            <a:normAutofit/>
          </a:bodyPr>
          <a:lstStyle>
            <a:lvl1pPr indent="-292100" lvl="0" marL="457200">
              <a:spcBef>
                <a:spcPts val="0"/>
              </a:spcBef>
              <a:spcAft>
                <a:spcPts val="0"/>
              </a:spcAft>
              <a:buClr>
                <a:schemeClr val="lt2"/>
              </a:buClr>
              <a:buSzPts val="1000"/>
              <a:buChar char="●"/>
              <a:defRPr sz="1000">
                <a:solidFill>
                  <a:schemeClr val="lt2"/>
                </a:solidFill>
              </a:defRPr>
            </a:lvl1pPr>
            <a:lvl2pPr indent="-292100" lvl="1" marL="914400">
              <a:spcBef>
                <a:spcPts val="0"/>
              </a:spcBef>
              <a:spcAft>
                <a:spcPts val="0"/>
              </a:spcAft>
              <a:buClr>
                <a:schemeClr val="lt2"/>
              </a:buClr>
              <a:buSzPts val="1000"/>
              <a:buChar char="○"/>
              <a:defRPr sz="1000">
                <a:solidFill>
                  <a:schemeClr val="lt2"/>
                </a:solidFill>
              </a:defRPr>
            </a:lvl2pPr>
            <a:lvl3pPr indent="-292100" lvl="2" marL="1371600">
              <a:spcBef>
                <a:spcPts val="0"/>
              </a:spcBef>
              <a:spcAft>
                <a:spcPts val="0"/>
              </a:spcAft>
              <a:buClr>
                <a:schemeClr val="lt2"/>
              </a:buClr>
              <a:buSzPts val="1000"/>
              <a:buChar char="■"/>
              <a:defRPr sz="1000">
                <a:solidFill>
                  <a:schemeClr val="lt2"/>
                </a:solidFill>
              </a:defRPr>
            </a:lvl3pPr>
            <a:lvl4pPr indent="-292100" lvl="3" marL="1828800">
              <a:spcBef>
                <a:spcPts val="0"/>
              </a:spcBef>
              <a:spcAft>
                <a:spcPts val="0"/>
              </a:spcAft>
              <a:buClr>
                <a:schemeClr val="lt2"/>
              </a:buClr>
              <a:buSzPts val="1000"/>
              <a:buChar char="●"/>
              <a:defRPr sz="1000">
                <a:solidFill>
                  <a:schemeClr val="lt2"/>
                </a:solidFill>
              </a:defRPr>
            </a:lvl4pPr>
            <a:lvl5pPr indent="-292100" lvl="4" marL="2286000">
              <a:spcBef>
                <a:spcPts val="0"/>
              </a:spcBef>
              <a:spcAft>
                <a:spcPts val="0"/>
              </a:spcAft>
              <a:buClr>
                <a:schemeClr val="lt2"/>
              </a:buClr>
              <a:buSzPts val="1000"/>
              <a:buChar char="○"/>
              <a:defRPr sz="1000">
                <a:solidFill>
                  <a:schemeClr val="lt2"/>
                </a:solidFill>
              </a:defRPr>
            </a:lvl5pPr>
            <a:lvl6pPr indent="-292100" lvl="5" marL="2743200">
              <a:spcBef>
                <a:spcPts val="0"/>
              </a:spcBef>
              <a:spcAft>
                <a:spcPts val="0"/>
              </a:spcAft>
              <a:buClr>
                <a:schemeClr val="lt2"/>
              </a:buClr>
              <a:buSzPts val="1000"/>
              <a:buChar char="■"/>
              <a:defRPr sz="1000">
                <a:solidFill>
                  <a:schemeClr val="lt2"/>
                </a:solidFill>
              </a:defRPr>
            </a:lvl6pPr>
            <a:lvl7pPr indent="-292100" lvl="6" marL="3200400">
              <a:spcBef>
                <a:spcPts val="0"/>
              </a:spcBef>
              <a:spcAft>
                <a:spcPts val="0"/>
              </a:spcAft>
              <a:buClr>
                <a:schemeClr val="lt2"/>
              </a:buClr>
              <a:buSzPts val="1000"/>
              <a:buChar char="●"/>
              <a:defRPr sz="1000">
                <a:solidFill>
                  <a:schemeClr val="lt2"/>
                </a:solidFill>
              </a:defRPr>
            </a:lvl7pPr>
            <a:lvl8pPr indent="-292100" lvl="7" marL="3657600">
              <a:spcBef>
                <a:spcPts val="0"/>
              </a:spcBef>
              <a:spcAft>
                <a:spcPts val="0"/>
              </a:spcAft>
              <a:buClr>
                <a:schemeClr val="lt2"/>
              </a:buClr>
              <a:buSzPts val="1000"/>
              <a:buChar char="○"/>
              <a:defRPr sz="1000">
                <a:solidFill>
                  <a:schemeClr val="lt2"/>
                </a:solidFill>
              </a:defRPr>
            </a:lvl8pPr>
            <a:lvl9pPr indent="-292100" lvl="8" marL="4114800">
              <a:spcBef>
                <a:spcPts val="0"/>
              </a:spcBef>
              <a:spcAft>
                <a:spcPts val="0"/>
              </a:spcAft>
              <a:buClr>
                <a:schemeClr val="lt2"/>
              </a:buClr>
              <a:buSzPts val="1000"/>
              <a:buChar char="■"/>
              <a:defRPr sz="1000">
                <a:solidFill>
                  <a:schemeClr val="lt2"/>
                </a:solidFill>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vider">
  <p:cSld name="CUSTOM_3">
    <p:bg>
      <p:bgPr>
        <a:solidFill>
          <a:schemeClr val="dk2"/>
        </a:solidFill>
      </p:bgPr>
    </p:bg>
    <p:spTree>
      <p:nvGrpSpPr>
        <p:cNvPr id="208" name="Shape 208"/>
        <p:cNvGrpSpPr/>
        <p:nvPr/>
      </p:nvGrpSpPr>
      <p:grpSpPr>
        <a:xfrm>
          <a:off x="0" y="0"/>
          <a:ext cx="0" cy="0"/>
          <a:chOff x="0" y="0"/>
          <a:chExt cx="0" cy="0"/>
        </a:xfrm>
      </p:grpSpPr>
      <p:sp>
        <p:nvSpPr>
          <p:cNvPr id="209" name="Google Shape;209;p29"/>
          <p:cNvSpPr/>
          <p:nvPr/>
        </p:nvSpPr>
        <p:spPr>
          <a:xfrm>
            <a:off x="228600" y="228600"/>
            <a:ext cx="8686800" cy="46863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Clr>
                <a:schemeClr val="accent3"/>
              </a:buClr>
              <a:buSzPts val="1100"/>
              <a:buNone/>
            </a:pPr>
            <a:r>
              <a:t/>
            </a:r>
            <a:endParaRPr sz="5600">
              <a:solidFill>
                <a:schemeClr val="lt2"/>
              </a:solidFill>
              <a:latin typeface="Young Serif"/>
              <a:ea typeface="Young Serif"/>
              <a:cs typeface="Young Serif"/>
              <a:sym typeface="Young Serif"/>
            </a:endParaRPr>
          </a:p>
        </p:txBody>
      </p:sp>
      <p:sp>
        <p:nvSpPr>
          <p:cNvPr id="210" name="Google Shape;210;p29"/>
          <p:cNvSpPr txBox="1"/>
          <p:nvPr>
            <p:ph type="title"/>
          </p:nvPr>
        </p:nvSpPr>
        <p:spPr>
          <a:xfrm>
            <a:off x="1248900" y="1777350"/>
            <a:ext cx="6646200" cy="1588800"/>
          </a:xfrm>
          <a:prstGeom prst="rect">
            <a:avLst/>
          </a:prstGeom>
        </p:spPr>
        <p:txBody>
          <a:bodyPr anchorCtr="0" anchor="ctr" bIns="91425" lIns="91425" spcFirstLastPara="1" rIns="91425" wrap="square" tIns="91425">
            <a:normAutofit/>
          </a:bodyPr>
          <a:lstStyle>
            <a:lvl1pPr lvl="0" algn="ctr">
              <a:lnSpc>
                <a:spcPct val="90000"/>
              </a:lnSpc>
              <a:spcBef>
                <a:spcPts val="0"/>
              </a:spcBef>
              <a:spcAft>
                <a:spcPts val="0"/>
              </a:spcAft>
              <a:buClr>
                <a:schemeClr val="dk2"/>
              </a:buClr>
              <a:buSzPts val="5600"/>
              <a:buNone/>
              <a:defRPr sz="5600">
                <a:solidFill>
                  <a:schemeClr val="dk2"/>
                </a:solidFill>
              </a:defRPr>
            </a:lvl1pPr>
            <a:lvl2pPr lvl="1">
              <a:spcBef>
                <a:spcPts val="0"/>
              </a:spcBef>
              <a:spcAft>
                <a:spcPts val="0"/>
              </a:spcAft>
              <a:buClr>
                <a:schemeClr val="dk2"/>
              </a:buClr>
              <a:buSzPts val="4000"/>
              <a:buNone/>
              <a:defRPr>
                <a:solidFill>
                  <a:schemeClr val="dk2"/>
                </a:solidFill>
              </a:defRPr>
            </a:lvl2pPr>
            <a:lvl3pPr lvl="2">
              <a:spcBef>
                <a:spcPts val="0"/>
              </a:spcBef>
              <a:spcAft>
                <a:spcPts val="0"/>
              </a:spcAft>
              <a:buClr>
                <a:schemeClr val="dk2"/>
              </a:buClr>
              <a:buSzPts val="4000"/>
              <a:buNone/>
              <a:defRPr>
                <a:solidFill>
                  <a:schemeClr val="dk2"/>
                </a:solidFill>
              </a:defRPr>
            </a:lvl3pPr>
            <a:lvl4pPr lvl="3">
              <a:spcBef>
                <a:spcPts val="0"/>
              </a:spcBef>
              <a:spcAft>
                <a:spcPts val="0"/>
              </a:spcAft>
              <a:buClr>
                <a:schemeClr val="dk2"/>
              </a:buClr>
              <a:buSzPts val="4000"/>
              <a:buNone/>
              <a:defRPr>
                <a:solidFill>
                  <a:schemeClr val="dk2"/>
                </a:solidFill>
              </a:defRPr>
            </a:lvl4pPr>
            <a:lvl5pPr lvl="4">
              <a:spcBef>
                <a:spcPts val="0"/>
              </a:spcBef>
              <a:spcAft>
                <a:spcPts val="0"/>
              </a:spcAft>
              <a:buClr>
                <a:schemeClr val="dk2"/>
              </a:buClr>
              <a:buSzPts val="4000"/>
              <a:buNone/>
              <a:defRPr>
                <a:solidFill>
                  <a:schemeClr val="dk2"/>
                </a:solidFill>
              </a:defRPr>
            </a:lvl5pPr>
            <a:lvl6pPr lvl="5">
              <a:spcBef>
                <a:spcPts val="0"/>
              </a:spcBef>
              <a:spcAft>
                <a:spcPts val="0"/>
              </a:spcAft>
              <a:buClr>
                <a:schemeClr val="dk2"/>
              </a:buClr>
              <a:buSzPts val="4000"/>
              <a:buNone/>
              <a:defRPr>
                <a:solidFill>
                  <a:schemeClr val="dk2"/>
                </a:solidFill>
              </a:defRPr>
            </a:lvl6pPr>
            <a:lvl7pPr lvl="6">
              <a:spcBef>
                <a:spcPts val="0"/>
              </a:spcBef>
              <a:spcAft>
                <a:spcPts val="0"/>
              </a:spcAft>
              <a:buClr>
                <a:schemeClr val="dk2"/>
              </a:buClr>
              <a:buSzPts val="4000"/>
              <a:buNone/>
              <a:defRPr>
                <a:solidFill>
                  <a:schemeClr val="dk2"/>
                </a:solidFill>
              </a:defRPr>
            </a:lvl7pPr>
            <a:lvl8pPr lvl="7">
              <a:spcBef>
                <a:spcPts val="0"/>
              </a:spcBef>
              <a:spcAft>
                <a:spcPts val="0"/>
              </a:spcAft>
              <a:buClr>
                <a:schemeClr val="dk2"/>
              </a:buClr>
              <a:buSzPts val="4000"/>
              <a:buNone/>
              <a:defRPr>
                <a:solidFill>
                  <a:schemeClr val="dk2"/>
                </a:solidFill>
              </a:defRPr>
            </a:lvl8pPr>
            <a:lvl9pPr lvl="8">
              <a:spcBef>
                <a:spcPts val="0"/>
              </a:spcBef>
              <a:spcAft>
                <a:spcPts val="0"/>
              </a:spcAft>
              <a:buClr>
                <a:schemeClr val="dk2"/>
              </a:buClr>
              <a:buSzPts val="4000"/>
              <a:buNone/>
              <a:defRPr>
                <a:solidFill>
                  <a:schemeClr val="dk2"/>
                </a:solidFill>
              </a:defRPr>
            </a:lvl9pPr>
          </a:lstStyle>
          <a:p/>
        </p:txBody>
      </p:sp>
      <p:sp>
        <p:nvSpPr>
          <p:cNvPr id="211" name="Google Shape;211;p29"/>
          <p:cNvSpPr txBox="1"/>
          <p:nvPr>
            <p:ph idx="12" type="sldNum"/>
          </p:nvPr>
        </p:nvSpPr>
        <p:spPr>
          <a:xfrm>
            <a:off x="8595308" y="4749892"/>
            <a:ext cx="548700" cy="393600"/>
          </a:xfrm>
          <a:prstGeom prst="rect">
            <a:avLst/>
          </a:prstGeom>
        </p:spPr>
        <p:txBody>
          <a:bodyPr anchorCtr="0" anchor="ctr" bIns="91425" lIns="91425" spcFirstLastPara="1" rIns="91425" wrap="square" tIns="91425">
            <a:normAutofit/>
          </a:bodyPr>
          <a:lstStyle>
            <a:lvl1pPr lvl="0" rtl="0">
              <a:buNone/>
              <a:defRPr>
                <a:solidFill>
                  <a:schemeClr val="dk1"/>
                </a:solidFill>
              </a:defRPr>
            </a:lvl1pPr>
            <a:lvl2pPr lvl="1" rtl="0">
              <a:buNone/>
              <a:defRPr>
                <a:solidFill>
                  <a:schemeClr val="dk1"/>
                </a:solidFill>
              </a:defRPr>
            </a:lvl2pPr>
            <a:lvl3pPr lvl="2" rtl="0">
              <a:buNone/>
              <a:defRPr>
                <a:solidFill>
                  <a:schemeClr val="dk1"/>
                </a:solidFill>
              </a:defRPr>
            </a:lvl3pPr>
            <a:lvl4pPr lvl="3" rtl="0">
              <a:buNone/>
              <a:defRPr>
                <a:solidFill>
                  <a:schemeClr val="dk1"/>
                </a:solidFill>
              </a:defRPr>
            </a:lvl4pPr>
            <a:lvl5pPr lvl="4" rtl="0">
              <a:buNone/>
              <a:defRPr>
                <a:solidFill>
                  <a:schemeClr val="dk1"/>
                </a:solidFill>
              </a:defRPr>
            </a:lvl5pPr>
            <a:lvl6pPr lvl="5" rtl="0">
              <a:buNone/>
              <a:defRPr>
                <a:solidFill>
                  <a:schemeClr val="dk1"/>
                </a:solidFill>
              </a:defRPr>
            </a:lvl6pPr>
            <a:lvl7pPr lvl="6" rtl="0">
              <a:buNone/>
              <a:defRPr>
                <a:solidFill>
                  <a:schemeClr val="dk1"/>
                </a:solidFill>
              </a:defRPr>
            </a:lvl7pPr>
            <a:lvl8pPr lvl="7" rtl="0">
              <a:buNone/>
              <a:defRPr>
                <a:solidFill>
                  <a:schemeClr val="dk1"/>
                </a:solidFill>
              </a:defRPr>
            </a:lvl8pPr>
            <a:lvl9pPr lvl="8" rtl="0">
              <a:buNone/>
              <a:defRPr>
                <a:solidFill>
                  <a:schemeClr val="dk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CUSTOM_4">
    <p:spTree>
      <p:nvGrpSpPr>
        <p:cNvPr id="212" name="Shape 212"/>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p:cSld name="TITLE_AND_BODY_1">
    <p:spTree>
      <p:nvGrpSpPr>
        <p:cNvPr id="17" name="Shape 17"/>
        <p:cNvGrpSpPr/>
        <p:nvPr/>
      </p:nvGrpSpPr>
      <p:grpSpPr>
        <a:xfrm>
          <a:off x="0" y="0"/>
          <a:ext cx="0" cy="0"/>
          <a:chOff x="0" y="0"/>
          <a:chExt cx="0" cy="0"/>
        </a:xfrm>
      </p:grpSpPr>
      <p:sp>
        <p:nvSpPr>
          <p:cNvPr id="18" name="Google Shape;18;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p:txBody>
      </p:sp>
      <p:sp>
        <p:nvSpPr>
          <p:cNvPr id="19" name="Google Shape;19;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14325" lvl="0" marL="457200">
              <a:spcBef>
                <a:spcPts val="0"/>
              </a:spcBef>
              <a:spcAft>
                <a:spcPts val="0"/>
              </a:spcAft>
              <a:buSzPts val="1350"/>
              <a:buChar char="●"/>
              <a:defRPr/>
            </a:lvl1pPr>
            <a:lvl2pPr indent="-314325" lvl="1" marL="914400">
              <a:spcBef>
                <a:spcPts val="0"/>
              </a:spcBef>
              <a:spcAft>
                <a:spcPts val="0"/>
              </a:spcAft>
              <a:buSzPts val="1350"/>
              <a:buChar char="○"/>
              <a:defRPr/>
            </a:lvl2pPr>
            <a:lvl3pPr indent="-314325" lvl="2" marL="1371600">
              <a:spcBef>
                <a:spcPts val="0"/>
              </a:spcBef>
              <a:spcAft>
                <a:spcPts val="0"/>
              </a:spcAft>
              <a:buSzPts val="1350"/>
              <a:buChar char="■"/>
              <a:defRPr/>
            </a:lvl3pPr>
            <a:lvl4pPr indent="-314325" lvl="3" marL="1828800">
              <a:spcBef>
                <a:spcPts val="0"/>
              </a:spcBef>
              <a:spcAft>
                <a:spcPts val="0"/>
              </a:spcAft>
              <a:buSzPts val="1350"/>
              <a:buChar char="●"/>
              <a:defRPr/>
            </a:lvl4pPr>
            <a:lvl5pPr indent="-314325" lvl="4" marL="2286000">
              <a:spcBef>
                <a:spcPts val="0"/>
              </a:spcBef>
              <a:spcAft>
                <a:spcPts val="0"/>
              </a:spcAft>
              <a:buSzPts val="1350"/>
              <a:buChar char="○"/>
              <a:defRPr/>
            </a:lvl5pPr>
            <a:lvl6pPr indent="-314325" lvl="5" marL="2743200">
              <a:spcBef>
                <a:spcPts val="0"/>
              </a:spcBef>
              <a:spcAft>
                <a:spcPts val="0"/>
              </a:spcAft>
              <a:buSzPts val="1350"/>
              <a:buChar char="■"/>
              <a:defRPr/>
            </a:lvl6pPr>
            <a:lvl7pPr indent="-314325" lvl="6" marL="3200400">
              <a:spcBef>
                <a:spcPts val="0"/>
              </a:spcBef>
              <a:spcAft>
                <a:spcPts val="0"/>
              </a:spcAft>
              <a:buSzPts val="1350"/>
              <a:buChar char="●"/>
              <a:defRPr/>
            </a:lvl7pPr>
            <a:lvl8pPr indent="-314325" lvl="7" marL="3657600">
              <a:spcBef>
                <a:spcPts val="0"/>
              </a:spcBef>
              <a:spcAft>
                <a:spcPts val="0"/>
              </a:spcAft>
              <a:buSzPts val="1350"/>
              <a:buChar char="○"/>
              <a:defRPr/>
            </a:lvl8pPr>
            <a:lvl9pPr indent="-314325" lvl="8" marL="4114800">
              <a:spcBef>
                <a:spcPts val="0"/>
              </a:spcBef>
              <a:spcAft>
                <a:spcPts val="0"/>
              </a:spcAft>
              <a:buSzPts val="135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p:cSld name="TITLE_AND_TWO_COLUMNS_1">
    <p:spTree>
      <p:nvGrpSpPr>
        <p:cNvPr id="21" name="Shape 21"/>
        <p:cNvGrpSpPr/>
        <p:nvPr/>
      </p:nvGrpSpPr>
      <p:grpSpPr>
        <a:xfrm>
          <a:off x="0" y="0"/>
          <a:ext cx="0" cy="0"/>
          <a:chOff x="0" y="0"/>
          <a:chExt cx="0" cy="0"/>
        </a:xfrm>
      </p:grpSpPr>
      <p:sp>
        <p:nvSpPr>
          <p:cNvPr id="22" name="Google Shape;22;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p:txBody>
      </p:sp>
      <p:sp>
        <p:nvSpPr>
          <p:cNvPr id="23" name="Google Shape;23;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_ONLY_1">
    <p:spTree>
      <p:nvGrpSpPr>
        <p:cNvPr id="26" name="Shape 26"/>
        <p:cNvGrpSpPr/>
        <p:nvPr/>
      </p:nvGrpSpPr>
      <p:grpSpPr>
        <a:xfrm>
          <a:off x="0" y="0"/>
          <a:ext cx="0" cy="0"/>
          <a:chOff x="0" y="0"/>
          <a:chExt cx="0" cy="0"/>
        </a:xfrm>
      </p:grpSpPr>
      <p:sp>
        <p:nvSpPr>
          <p:cNvPr id="27" name="Google Shape;27;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_1">
    <p:spTree>
      <p:nvGrpSpPr>
        <p:cNvPr id="29" name="Shape 29"/>
        <p:cNvGrpSpPr/>
        <p:nvPr/>
      </p:nvGrpSpPr>
      <p:grpSpPr>
        <a:xfrm>
          <a:off x="0" y="0"/>
          <a:ext cx="0" cy="0"/>
          <a:chOff x="0" y="0"/>
          <a:chExt cx="0" cy="0"/>
        </a:xfrm>
      </p:grpSpPr>
      <p:sp>
        <p:nvSpPr>
          <p:cNvPr id="30" name="Google Shape;30;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1" name="Google Shape;31;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_1">
    <p:spTree>
      <p:nvGrpSpPr>
        <p:cNvPr id="33" name="Shape 33"/>
        <p:cNvGrpSpPr/>
        <p:nvPr/>
      </p:nvGrpSpPr>
      <p:grpSpPr>
        <a:xfrm>
          <a:off x="0" y="0"/>
          <a:ext cx="0" cy="0"/>
          <a:chOff x="0" y="0"/>
          <a:chExt cx="0" cy="0"/>
        </a:xfrm>
      </p:grpSpPr>
      <p:sp>
        <p:nvSpPr>
          <p:cNvPr id="34" name="Google Shape;34;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_1">
    <p:spTree>
      <p:nvGrpSpPr>
        <p:cNvPr id="36"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9" name="Google Shape;39;p9"/>
          <p:cNvSpPr txBox="1"/>
          <p:nvPr>
            <p:ph idx="1" type="subTitle"/>
          </p:nvPr>
        </p:nvSpPr>
        <p:spPr>
          <a:xfrm>
            <a:off x="265500" y="2803075"/>
            <a:ext cx="4045200" cy="1235100"/>
          </a:xfrm>
          <a:prstGeom prst="rect">
            <a:avLst/>
          </a:prstGeom>
        </p:spPr>
        <p:txBody>
          <a:bodyPr anchorCtr="0" anchor="ctr" bIns="91425" lIns="91425" spcFirstLastPara="1" rIns="91425" wrap="square" tIns="91425">
            <a:noAutofit/>
          </a:bodyPr>
          <a:lstStyle>
            <a:lvl1pPr lvl="0" algn="ctr">
              <a:spcBef>
                <a:spcPts val="0"/>
              </a:spcBef>
              <a:spcAft>
                <a:spcPts val="0"/>
              </a:spcAft>
              <a:buSzPts val="2100"/>
              <a:buNone/>
              <a:defRPr sz="2100"/>
            </a:lvl1pPr>
            <a:lvl2pPr lvl="1" algn="ctr">
              <a:spcBef>
                <a:spcPts val="0"/>
              </a:spcBef>
              <a:spcAft>
                <a:spcPts val="0"/>
              </a:spcAft>
              <a:buSzPts val="2100"/>
              <a:buNone/>
              <a:defRPr sz="2100"/>
            </a:lvl2pPr>
            <a:lvl3pPr lvl="2" algn="ctr">
              <a:spcBef>
                <a:spcPts val="0"/>
              </a:spcBef>
              <a:spcAft>
                <a:spcPts val="0"/>
              </a:spcAft>
              <a:buSzPts val="2100"/>
              <a:buNone/>
              <a:defRPr sz="2100"/>
            </a:lvl3pPr>
            <a:lvl4pPr lvl="3" algn="ctr">
              <a:spcBef>
                <a:spcPts val="0"/>
              </a:spcBef>
              <a:spcAft>
                <a:spcPts val="0"/>
              </a:spcAft>
              <a:buSzPts val="2100"/>
              <a:buNone/>
              <a:defRPr sz="2100"/>
            </a:lvl4pPr>
            <a:lvl5pPr lvl="4" algn="ctr">
              <a:spcBef>
                <a:spcPts val="0"/>
              </a:spcBef>
              <a:spcAft>
                <a:spcPts val="0"/>
              </a:spcAft>
              <a:buSzPts val="2100"/>
              <a:buNone/>
              <a:defRPr sz="2100"/>
            </a:lvl5pPr>
            <a:lvl6pPr lvl="5" algn="ctr">
              <a:spcBef>
                <a:spcPts val="0"/>
              </a:spcBef>
              <a:spcAft>
                <a:spcPts val="0"/>
              </a:spcAft>
              <a:buSzPts val="2100"/>
              <a:buNone/>
              <a:defRPr sz="2100"/>
            </a:lvl6pPr>
            <a:lvl7pPr lvl="6" algn="ctr">
              <a:spcBef>
                <a:spcPts val="0"/>
              </a:spcBef>
              <a:spcAft>
                <a:spcPts val="0"/>
              </a:spcAft>
              <a:buSzPts val="2100"/>
              <a:buNone/>
              <a:defRPr sz="2100"/>
            </a:lvl7pPr>
            <a:lvl8pPr lvl="7" algn="ctr">
              <a:spcBef>
                <a:spcPts val="0"/>
              </a:spcBef>
              <a:spcAft>
                <a:spcPts val="0"/>
              </a:spcAft>
              <a:buSzPts val="2100"/>
              <a:buNone/>
              <a:defRPr sz="2100"/>
            </a:lvl8pPr>
            <a:lvl9pPr lvl="8" algn="ctr">
              <a:spcBef>
                <a:spcPts val="0"/>
              </a:spcBef>
              <a:spcAft>
                <a:spcPts val="0"/>
              </a:spcAft>
              <a:buSzPts val="2100"/>
              <a:buNone/>
              <a:defRPr sz="2100"/>
            </a:lvl9pPr>
          </a:lstStyle>
          <a:p/>
        </p:txBody>
      </p:sp>
      <p:sp>
        <p:nvSpPr>
          <p:cNvPr id="40" name="Google Shape;40;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14325" lvl="0" marL="457200">
              <a:spcBef>
                <a:spcPts val="0"/>
              </a:spcBef>
              <a:spcAft>
                <a:spcPts val="0"/>
              </a:spcAft>
              <a:buSzPts val="1350"/>
              <a:buChar char="●"/>
              <a:defRPr/>
            </a:lvl1pPr>
            <a:lvl2pPr indent="-314325" lvl="1" marL="914400">
              <a:spcBef>
                <a:spcPts val="0"/>
              </a:spcBef>
              <a:spcAft>
                <a:spcPts val="0"/>
              </a:spcAft>
              <a:buSzPts val="1350"/>
              <a:buChar char="○"/>
              <a:defRPr/>
            </a:lvl2pPr>
            <a:lvl3pPr indent="-314325" lvl="2" marL="1371600">
              <a:spcBef>
                <a:spcPts val="0"/>
              </a:spcBef>
              <a:spcAft>
                <a:spcPts val="0"/>
              </a:spcAft>
              <a:buSzPts val="1350"/>
              <a:buChar char="■"/>
              <a:defRPr/>
            </a:lvl3pPr>
            <a:lvl4pPr indent="-314325" lvl="3" marL="1828800">
              <a:spcBef>
                <a:spcPts val="0"/>
              </a:spcBef>
              <a:spcAft>
                <a:spcPts val="0"/>
              </a:spcAft>
              <a:buSzPts val="1350"/>
              <a:buChar char="●"/>
              <a:defRPr/>
            </a:lvl4pPr>
            <a:lvl5pPr indent="-314325" lvl="4" marL="2286000">
              <a:spcBef>
                <a:spcPts val="0"/>
              </a:spcBef>
              <a:spcAft>
                <a:spcPts val="0"/>
              </a:spcAft>
              <a:buSzPts val="1350"/>
              <a:buChar char="○"/>
              <a:defRPr/>
            </a:lvl5pPr>
            <a:lvl6pPr indent="-314325" lvl="5" marL="2743200">
              <a:spcBef>
                <a:spcPts val="0"/>
              </a:spcBef>
              <a:spcAft>
                <a:spcPts val="0"/>
              </a:spcAft>
              <a:buSzPts val="1350"/>
              <a:buChar char="■"/>
              <a:defRPr/>
            </a:lvl6pPr>
            <a:lvl7pPr indent="-314325" lvl="6" marL="3200400">
              <a:spcBef>
                <a:spcPts val="0"/>
              </a:spcBef>
              <a:spcAft>
                <a:spcPts val="0"/>
              </a:spcAft>
              <a:buSzPts val="1350"/>
              <a:buChar char="●"/>
              <a:defRPr/>
            </a:lvl7pPr>
            <a:lvl8pPr indent="-314325" lvl="7" marL="3657600">
              <a:spcBef>
                <a:spcPts val="0"/>
              </a:spcBef>
              <a:spcAft>
                <a:spcPts val="0"/>
              </a:spcAft>
              <a:buSzPts val="1350"/>
              <a:buChar char="○"/>
              <a:defRPr/>
            </a:lvl8pPr>
            <a:lvl9pPr indent="-314325" lvl="8" marL="4114800">
              <a:spcBef>
                <a:spcPts val="0"/>
              </a:spcBef>
              <a:spcAft>
                <a:spcPts val="0"/>
              </a:spcAft>
              <a:buSzPts val="1350"/>
              <a:buChar char="■"/>
              <a:defRPr/>
            </a:lvl9pPr>
          </a:lstStyle>
          <a:p/>
        </p:txBody>
      </p:sp>
      <p:sp>
        <p:nvSpPr>
          <p:cNvPr id="41" name="Google Shape;41;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_1">
    <p:spTree>
      <p:nvGrpSpPr>
        <p:cNvPr id="42" name="Shape 42"/>
        <p:cNvGrpSpPr/>
        <p:nvPr/>
      </p:nvGrpSpPr>
      <p:grpSpPr>
        <a:xfrm>
          <a:off x="0" y="0"/>
          <a:ext cx="0" cy="0"/>
          <a:chOff x="0" y="0"/>
          <a:chExt cx="0" cy="0"/>
        </a:xfrm>
      </p:grpSpPr>
      <p:sp>
        <p:nvSpPr>
          <p:cNvPr id="43" name="Google Shape;43;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50"/>
              <a:buNone/>
              <a:defRPr/>
            </a:lvl1pPr>
          </a:lstStyle>
          <a:p/>
        </p:txBody>
      </p:sp>
      <p:sp>
        <p:nvSpPr>
          <p:cNvPr id="44" name="Google Shape;4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0"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4000"/>
              <a:buFont typeface="Young Serif"/>
              <a:buNone/>
              <a:defRPr sz="4000">
                <a:solidFill>
                  <a:schemeClr val="dk1"/>
                </a:solidFill>
                <a:latin typeface="Young Serif"/>
                <a:ea typeface="Young Serif"/>
                <a:cs typeface="Young Serif"/>
                <a:sym typeface="Young Serif"/>
              </a:defRPr>
            </a:lvl1pPr>
            <a:lvl2pPr lvl="1">
              <a:spcBef>
                <a:spcPts val="0"/>
              </a:spcBef>
              <a:spcAft>
                <a:spcPts val="0"/>
              </a:spcAft>
              <a:buClr>
                <a:schemeClr val="dk1"/>
              </a:buClr>
              <a:buSzPts val="4000"/>
              <a:buFont typeface="Young Serif"/>
              <a:buNone/>
              <a:defRPr sz="4000">
                <a:solidFill>
                  <a:schemeClr val="dk1"/>
                </a:solidFill>
                <a:latin typeface="Young Serif"/>
                <a:ea typeface="Young Serif"/>
                <a:cs typeface="Young Serif"/>
                <a:sym typeface="Young Serif"/>
              </a:defRPr>
            </a:lvl2pPr>
            <a:lvl3pPr lvl="2">
              <a:spcBef>
                <a:spcPts val="0"/>
              </a:spcBef>
              <a:spcAft>
                <a:spcPts val="0"/>
              </a:spcAft>
              <a:buClr>
                <a:schemeClr val="dk1"/>
              </a:buClr>
              <a:buSzPts val="4000"/>
              <a:buFont typeface="Young Serif"/>
              <a:buNone/>
              <a:defRPr sz="4000">
                <a:solidFill>
                  <a:schemeClr val="dk1"/>
                </a:solidFill>
                <a:latin typeface="Young Serif"/>
                <a:ea typeface="Young Serif"/>
                <a:cs typeface="Young Serif"/>
                <a:sym typeface="Young Serif"/>
              </a:defRPr>
            </a:lvl3pPr>
            <a:lvl4pPr lvl="3">
              <a:spcBef>
                <a:spcPts val="0"/>
              </a:spcBef>
              <a:spcAft>
                <a:spcPts val="0"/>
              </a:spcAft>
              <a:buClr>
                <a:schemeClr val="dk1"/>
              </a:buClr>
              <a:buSzPts val="4000"/>
              <a:buFont typeface="Young Serif"/>
              <a:buNone/>
              <a:defRPr sz="4000">
                <a:solidFill>
                  <a:schemeClr val="dk1"/>
                </a:solidFill>
                <a:latin typeface="Young Serif"/>
                <a:ea typeface="Young Serif"/>
                <a:cs typeface="Young Serif"/>
                <a:sym typeface="Young Serif"/>
              </a:defRPr>
            </a:lvl4pPr>
            <a:lvl5pPr lvl="4">
              <a:spcBef>
                <a:spcPts val="0"/>
              </a:spcBef>
              <a:spcAft>
                <a:spcPts val="0"/>
              </a:spcAft>
              <a:buClr>
                <a:schemeClr val="dk1"/>
              </a:buClr>
              <a:buSzPts val="4000"/>
              <a:buFont typeface="Young Serif"/>
              <a:buNone/>
              <a:defRPr sz="4000">
                <a:solidFill>
                  <a:schemeClr val="dk1"/>
                </a:solidFill>
                <a:latin typeface="Young Serif"/>
                <a:ea typeface="Young Serif"/>
                <a:cs typeface="Young Serif"/>
                <a:sym typeface="Young Serif"/>
              </a:defRPr>
            </a:lvl5pPr>
            <a:lvl6pPr lvl="5">
              <a:spcBef>
                <a:spcPts val="0"/>
              </a:spcBef>
              <a:spcAft>
                <a:spcPts val="0"/>
              </a:spcAft>
              <a:buClr>
                <a:schemeClr val="dk1"/>
              </a:buClr>
              <a:buSzPts val="4000"/>
              <a:buFont typeface="Young Serif"/>
              <a:buNone/>
              <a:defRPr sz="4000">
                <a:solidFill>
                  <a:schemeClr val="dk1"/>
                </a:solidFill>
                <a:latin typeface="Young Serif"/>
                <a:ea typeface="Young Serif"/>
                <a:cs typeface="Young Serif"/>
                <a:sym typeface="Young Serif"/>
              </a:defRPr>
            </a:lvl6pPr>
            <a:lvl7pPr lvl="6">
              <a:spcBef>
                <a:spcPts val="0"/>
              </a:spcBef>
              <a:spcAft>
                <a:spcPts val="0"/>
              </a:spcAft>
              <a:buClr>
                <a:schemeClr val="dk1"/>
              </a:buClr>
              <a:buSzPts val="4000"/>
              <a:buFont typeface="Young Serif"/>
              <a:buNone/>
              <a:defRPr sz="4000">
                <a:solidFill>
                  <a:schemeClr val="dk1"/>
                </a:solidFill>
                <a:latin typeface="Young Serif"/>
                <a:ea typeface="Young Serif"/>
                <a:cs typeface="Young Serif"/>
                <a:sym typeface="Young Serif"/>
              </a:defRPr>
            </a:lvl7pPr>
            <a:lvl8pPr lvl="7">
              <a:spcBef>
                <a:spcPts val="0"/>
              </a:spcBef>
              <a:spcAft>
                <a:spcPts val="0"/>
              </a:spcAft>
              <a:buClr>
                <a:schemeClr val="dk1"/>
              </a:buClr>
              <a:buSzPts val="4000"/>
              <a:buFont typeface="Young Serif"/>
              <a:buNone/>
              <a:defRPr sz="4000">
                <a:solidFill>
                  <a:schemeClr val="dk1"/>
                </a:solidFill>
                <a:latin typeface="Young Serif"/>
                <a:ea typeface="Young Serif"/>
                <a:cs typeface="Young Serif"/>
                <a:sym typeface="Young Serif"/>
              </a:defRPr>
            </a:lvl8pPr>
            <a:lvl9pPr lvl="8">
              <a:spcBef>
                <a:spcPts val="0"/>
              </a:spcBef>
              <a:spcAft>
                <a:spcPts val="0"/>
              </a:spcAft>
              <a:buClr>
                <a:schemeClr val="dk1"/>
              </a:buClr>
              <a:buSzPts val="4000"/>
              <a:buFont typeface="Young Serif"/>
              <a:buNone/>
              <a:defRPr sz="4000">
                <a:solidFill>
                  <a:schemeClr val="dk1"/>
                </a:solidFill>
                <a:latin typeface="Young Serif"/>
                <a:ea typeface="Young Serif"/>
                <a:cs typeface="Young Serif"/>
                <a:sym typeface="Young Serif"/>
              </a:defRPr>
            </a:lvl9pPr>
          </a:lstStyle>
          <a:p/>
        </p:txBody>
      </p:sp>
      <p:sp>
        <p:nvSpPr>
          <p:cNvPr id="7" name="Google Shape;7;p1"/>
          <p:cNvSpPr txBox="1"/>
          <p:nvPr>
            <p:ph idx="1" type="body"/>
          </p:nvPr>
        </p:nvSpPr>
        <p:spPr>
          <a:xfrm>
            <a:off x="311700" y="1814450"/>
            <a:ext cx="8520600" cy="3416400"/>
          </a:xfrm>
          <a:prstGeom prst="rect">
            <a:avLst/>
          </a:prstGeom>
          <a:noFill/>
          <a:ln>
            <a:noFill/>
          </a:ln>
        </p:spPr>
        <p:txBody>
          <a:bodyPr anchorCtr="0" anchor="t" bIns="91425" lIns="91425" spcFirstLastPara="1" rIns="91425" wrap="square" tIns="91425">
            <a:normAutofit/>
          </a:bodyPr>
          <a:lstStyle>
            <a:lvl1pPr indent="-314325" lvl="0" marL="457200">
              <a:lnSpc>
                <a:spcPct val="115000"/>
              </a:lnSpc>
              <a:spcBef>
                <a:spcPts val="0"/>
              </a:spcBef>
              <a:spcAft>
                <a:spcPts val="0"/>
              </a:spcAft>
              <a:buClr>
                <a:schemeClr val="dk1"/>
              </a:buClr>
              <a:buSzPts val="1350"/>
              <a:buFont typeface="Rubik"/>
              <a:buChar char="●"/>
              <a:defRPr sz="1350">
                <a:solidFill>
                  <a:schemeClr val="dk1"/>
                </a:solidFill>
                <a:latin typeface="Rubik"/>
                <a:ea typeface="Rubik"/>
                <a:cs typeface="Rubik"/>
                <a:sym typeface="Rubik"/>
              </a:defRPr>
            </a:lvl1pPr>
            <a:lvl2pPr indent="-314325" lvl="1" marL="914400">
              <a:lnSpc>
                <a:spcPct val="115000"/>
              </a:lnSpc>
              <a:spcBef>
                <a:spcPts val="0"/>
              </a:spcBef>
              <a:spcAft>
                <a:spcPts val="0"/>
              </a:spcAft>
              <a:buClr>
                <a:schemeClr val="dk1"/>
              </a:buClr>
              <a:buSzPts val="1350"/>
              <a:buFont typeface="Rubik"/>
              <a:buChar char="○"/>
              <a:defRPr sz="1350">
                <a:solidFill>
                  <a:schemeClr val="dk1"/>
                </a:solidFill>
                <a:latin typeface="Rubik"/>
                <a:ea typeface="Rubik"/>
                <a:cs typeface="Rubik"/>
                <a:sym typeface="Rubik"/>
              </a:defRPr>
            </a:lvl2pPr>
            <a:lvl3pPr indent="-314325" lvl="2" marL="1371600">
              <a:lnSpc>
                <a:spcPct val="115000"/>
              </a:lnSpc>
              <a:spcBef>
                <a:spcPts val="0"/>
              </a:spcBef>
              <a:spcAft>
                <a:spcPts val="0"/>
              </a:spcAft>
              <a:buClr>
                <a:schemeClr val="dk1"/>
              </a:buClr>
              <a:buSzPts val="1350"/>
              <a:buFont typeface="Rubik"/>
              <a:buChar char="■"/>
              <a:defRPr sz="1350">
                <a:solidFill>
                  <a:schemeClr val="dk1"/>
                </a:solidFill>
                <a:latin typeface="Rubik"/>
                <a:ea typeface="Rubik"/>
                <a:cs typeface="Rubik"/>
                <a:sym typeface="Rubik"/>
              </a:defRPr>
            </a:lvl3pPr>
            <a:lvl4pPr indent="-314325" lvl="3" marL="1828800">
              <a:lnSpc>
                <a:spcPct val="115000"/>
              </a:lnSpc>
              <a:spcBef>
                <a:spcPts val="0"/>
              </a:spcBef>
              <a:spcAft>
                <a:spcPts val="0"/>
              </a:spcAft>
              <a:buClr>
                <a:schemeClr val="dk1"/>
              </a:buClr>
              <a:buSzPts val="1350"/>
              <a:buFont typeface="Rubik"/>
              <a:buChar char="●"/>
              <a:defRPr sz="1350">
                <a:solidFill>
                  <a:schemeClr val="dk1"/>
                </a:solidFill>
                <a:latin typeface="Rubik"/>
                <a:ea typeface="Rubik"/>
                <a:cs typeface="Rubik"/>
                <a:sym typeface="Rubik"/>
              </a:defRPr>
            </a:lvl4pPr>
            <a:lvl5pPr indent="-314325" lvl="4" marL="2286000">
              <a:lnSpc>
                <a:spcPct val="115000"/>
              </a:lnSpc>
              <a:spcBef>
                <a:spcPts val="0"/>
              </a:spcBef>
              <a:spcAft>
                <a:spcPts val="0"/>
              </a:spcAft>
              <a:buClr>
                <a:schemeClr val="dk1"/>
              </a:buClr>
              <a:buSzPts val="1350"/>
              <a:buFont typeface="Rubik"/>
              <a:buChar char="○"/>
              <a:defRPr sz="1350">
                <a:solidFill>
                  <a:schemeClr val="dk1"/>
                </a:solidFill>
                <a:latin typeface="Rubik"/>
                <a:ea typeface="Rubik"/>
                <a:cs typeface="Rubik"/>
                <a:sym typeface="Rubik"/>
              </a:defRPr>
            </a:lvl5pPr>
            <a:lvl6pPr indent="-314325" lvl="5" marL="2743200">
              <a:lnSpc>
                <a:spcPct val="115000"/>
              </a:lnSpc>
              <a:spcBef>
                <a:spcPts val="0"/>
              </a:spcBef>
              <a:spcAft>
                <a:spcPts val="0"/>
              </a:spcAft>
              <a:buClr>
                <a:schemeClr val="dk1"/>
              </a:buClr>
              <a:buSzPts val="1350"/>
              <a:buFont typeface="Rubik"/>
              <a:buChar char="■"/>
              <a:defRPr sz="1350">
                <a:solidFill>
                  <a:schemeClr val="dk1"/>
                </a:solidFill>
                <a:latin typeface="Rubik"/>
                <a:ea typeface="Rubik"/>
                <a:cs typeface="Rubik"/>
                <a:sym typeface="Rubik"/>
              </a:defRPr>
            </a:lvl6pPr>
            <a:lvl7pPr indent="-314325" lvl="6" marL="3200400">
              <a:lnSpc>
                <a:spcPct val="115000"/>
              </a:lnSpc>
              <a:spcBef>
                <a:spcPts val="0"/>
              </a:spcBef>
              <a:spcAft>
                <a:spcPts val="0"/>
              </a:spcAft>
              <a:buClr>
                <a:schemeClr val="dk1"/>
              </a:buClr>
              <a:buSzPts val="1350"/>
              <a:buFont typeface="Rubik"/>
              <a:buChar char="●"/>
              <a:defRPr sz="1350">
                <a:solidFill>
                  <a:schemeClr val="dk1"/>
                </a:solidFill>
                <a:latin typeface="Rubik"/>
                <a:ea typeface="Rubik"/>
                <a:cs typeface="Rubik"/>
                <a:sym typeface="Rubik"/>
              </a:defRPr>
            </a:lvl7pPr>
            <a:lvl8pPr indent="-314325" lvl="7" marL="3657600">
              <a:lnSpc>
                <a:spcPct val="115000"/>
              </a:lnSpc>
              <a:spcBef>
                <a:spcPts val="0"/>
              </a:spcBef>
              <a:spcAft>
                <a:spcPts val="0"/>
              </a:spcAft>
              <a:buClr>
                <a:schemeClr val="dk1"/>
              </a:buClr>
              <a:buSzPts val="1350"/>
              <a:buFont typeface="Rubik"/>
              <a:buChar char="○"/>
              <a:defRPr sz="1350">
                <a:solidFill>
                  <a:schemeClr val="dk1"/>
                </a:solidFill>
                <a:latin typeface="Rubik"/>
                <a:ea typeface="Rubik"/>
                <a:cs typeface="Rubik"/>
                <a:sym typeface="Rubik"/>
              </a:defRPr>
            </a:lvl8pPr>
            <a:lvl9pPr indent="-314325" lvl="8" marL="4114800">
              <a:lnSpc>
                <a:spcPct val="115000"/>
              </a:lnSpc>
              <a:spcBef>
                <a:spcPts val="0"/>
              </a:spcBef>
              <a:spcAft>
                <a:spcPts val="0"/>
              </a:spcAft>
              <a:buClr>
                <a:schemeClr val="dk1"/>
              </a:buClr>
              <a:buSzPts val="1350"/>
              <a:buFont typeface="Rubik"/>
              <a:buChar char="■"/>
              <a:defRPr sz="1350">
                <a:solidFill>
                  <a:schemeClr val="dk1"/>
                </a:solidFill>
                <a:latin typeface="Rubik"/>
                <a:ea typeface="Rubik"/>
                <a:cs typeface="Rubik"/>
                <a:sym typeface="Rubik"/>
              </a:defRPr>
            </a:lvl9pPr>
          </a:lstStyle>
          <a:p/>
        </p:txBody>
      </p:sp>
      <p:sp>
        <p:nvSpPr>
          <p:cNvPr id="8" name="Google Shape;8;p1"/>
          <p:cNvSpPr txBox="1"/>
          <p:nvPr>
            <p:ph idx="12" type="sldNum"/>
          </p:nvPr>
        </p:nvSpPr>
        <p:spPr>
          <a:xfrm>
            <a:off x="8595308" y="4749892"/>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Rubik"/>
                <a:ea typeface="Rubik"/>
                <a:cs typeface="Rubik"/>
                <a:sym typeface="Rubik"/>
              </a:defRPr>
            </a:lvl1pPr>
            <a:lvl2pPr lvl="1" algn="r">
              <a:buNone/>
              <a:defRPr sz="1000">
                <a:solidFill>
                  <a:schemeClr val="dk2"/>
                </a:solidFill>
                <a:latin typeface="Rubik"/>
                <a:ea typeface="Rubik"/>
                <a:cs typeface="Rubik"/>
                <a:sym typeface="Rubik"/>
              </a:defRPr>
            </a:lvl2pPr>
            <a:lvl3pPr lvl="2" algn="r">
              <a:buNone/>
              <a:defRPr sz="1000">
                <a:solidFill>
                  <a:schemeClr val="dk2"/>
                </a:solidFill>
                <a:latin typeface="Rubik"/>
                <a:ea typeface="Rubik"/>
                <a:cs typeface="Rubik"/>
                <a:sym typeface="Rubik"/>
              </a:defRPr>
            </a:lvl3pPr>
            <a:lvl4pPr lvl="3" algn="r">
              <a:buNone/>
              <a:defRPr sz="1000">
                <a:solidFill>
                  <a:schemeClr val="dk2"/>
                </a:solidFill>
                <a:latin typeface="Rubik"/>
                <a:ea typeface="Rubik"/>
                <a:cs typeface="Rubik"/>
                <a:sym typeface="Rubik"/>
              </a:defRPr>
            </a:lvl4pPr>
            <a:lvl5pPr lvl="4" algn="r">
              <a:buNone/>
              <a:defRPr sz="1000">
                <a:solidFill>
                  <a:schemeClr val="dk2"/>
                </a:solidFill>
                <a:latin typeface="Rubik"/>
                <a:ea typeface="Rubik"/>
                <a:cs typeface="Rubik"/>
                <a:sym typeface="Rubik"/>
              </a:defRPr>
            </a:lvl5pPr>
            <a:lvl6pPr lvl="5" algn="r">
              <a:buNone/>
              <a:defRPr sz="1000">
                <a:solidFill>
                  <a:schemeClr val="dk2"/>
                </a:solidFill>
                <a:latin typeface="Rubik"/>
                <a:ea typeface="Rubik"/>
                <a:cs typeface="Rubik"/>
                <a:sym typeface="Rubik"/>
              </a:defRPr>
            </a:lvl6pPr>
            <a:lvl7pPr lvl="6" algn="r">
              <a:buNone/>
              <a:defRPr sz="1000">
                <a:solidFill>
                  <a:schemeClr val="dk2"/>
                </a:solidFill>
                <a:latin typeface="Rubik"/>
                <a:ea typeface="Rubik"/>
                <a:cs typeface="Rubik"/>
                <a:sym typeface="Rubik"/>
              </a:defRPr>
            </a:lvl7pPr>
            <a:lvl8pPr lvl="7" algn="r">
              <a:buNone/>
              <a:defRPr sz="1000">
                <a:solidFill>
                  <a:schemeClr val="dk2"/>
                </a:solidFill>
                <a:latin typeface="Rubik"/>
                <a:ea typeface="Rubik"/>
                <a:cs typeface="Rubik"/>
                <a:sym typeface="Rubik"/>
              </a:defRPr>
            </a:lvl8pPr>
            <a:lvl9pPr lvl="8" algn="r">
              <a:buNone/>
              <a:defRPr sz="1000">
                <a:solidFill>
                  <a:schemeClr val="dk2"/>
                </a:solidFill>
                <a:latin typeface="Rubik"/>
                <a:ea typeface="Rubik"/>
                <a:cs typeface="Rubik"/>
                <a:sym typeface="Rubik"/>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10.xml"/><Relationship Id="rId3" Type="http://schemas.openxmlformats.org/officeDocument/2006/relationships/hyperlink" Target="http://drive.google.com/file/d/10W-WPtNkQ9uyxgrR-iauVPgXhh550ckM/view" TargetMode="External"/><Relationship Id="rId4" Type="http://schemas.openxmlformats.org/officeDocument/2006/relationships/image" Target="../media/image7.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3.xml"/><Relationship Id="rId3"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8.xml"/><Relationship Id="rId3" Type="http://schemas.openxmlformats.org/officeDocument/2006/relationships/image" Target="../media/image5.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1"/>
          <p:cNvSpPr txBox="1"/>
          <p:nvPr>
            <p:ph type="title"/>
          </p:nvPr>
        </p:nvSpPr>
        <p:spPr>
          <a:xfrm>
            <a:off x="1248900" y="1497175"/>
            <a:ext cx="6646200" cy="1588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Morse Code Translator</a:t>
            </a:r>
            <a:endParaRPr/>
          </a:p>
        </p:txBody>
      </p:sp>
      <p:sp>
        <p:nvSpPr>
          <p:cNvPr id="218" name="Google Shape;218;p31"/>
          <p:cNvSpPr txBox="1"/>
          <p:nvPr>
            <p:ph idx="1" type="subTitle"/>
          </p:nvPr>
        </p:nvSpPr>
        <p:spPr>
          <a:xfrm>
            <a:off x="2369850" y="3303050"/>
            <a:ext cx="4404300" cy="39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Kevin Zhang, Ethan Manfredi, Denalda Gashi</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pic>
        <p:nvPicPr>
          <p:cNvPr id="283" name="Google Shape;283;p40" title="EC311.MOV">
            <a:hlinkClick r:id="rId3"/>
          </p:cNvPr>
          <p:cNvPicPr preferRelativeResize="0"/>
          <p:nvPr/>
        </p:nvPicPr>
        <p:blipFill>
          <a:blip r:embed="rId4">
            <a:alphaModFix/>
          </a:blip>
          <a:stretch>
            <a:fillRect/>
          </a:stretch>
        </p:blipFill>
        <p:spPr>
          <a:xfrm>
            <a:off x="2374850" y="628300"/>
            <a:ext cx="4093324" cy="3886877"/>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3"/>
                                        </p:tgtEl>
                                        <p:attrNameLst>
                                          <p:attrName>style.visibility</p:attrName>
                                        </p:attrNameLst>
                                      </p:cBhvr>
                                      <p:to>
                                        <p:strVal val="visible"/>
                                      </p:to>
                                    </p:set>
                                    <p:animEffect filter="fade" transition="in">
                                      <p:cBhvr>
                                        <p:cTn dur="1000"/>
                                        <p:tgtEl>
                                          <p:spTgt spid="28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41"/>
          <p:cNvSpPr txBox="1"/>
          <p:nvPr>
            <p:ph type="title"/>
          </p:nvPr>
        </p:nvSpPr>
        <p:spPr>
          <a:xfrm>
            <a:off x="635500" y="228600"/>
            <a:ext cx="7836900" cy="865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Successes!</a:t>
            </a:r>
            <a:endParaRPr/>
          </a:p>
        </p:txBody>
      </p:sp>
      <p:sp>
        <p:nvSpPr>
          <p:cNvPr id="289" name="Google Shape;289;p41"/>
          <p:cNvSpPr txBox="1"/>
          <p:nvPr>
            <p:ph idx="2" type="body"/>
          </p:nvPr>
        </p:nvSpPr>
        <p:spPr>
          <a:xfrm>
            <a:off x="456400" y="1983350"/>
            <a:ext cx="8113800" cy="2713200"/>
          </a:xfrm>
          <a:prstGeom prst="rect">
            <a:avLst/>
          </a:prstGeom>
        </p:spPr>
        <p:txBody>
          <a:bodyPr anchorCtr="0" anchor="t" bIns="91425" lIns="91425" spcFirstLastPara="1" rIns="91425" wrap="square" tIns="91425">
            <a:normAutofit fontScale="25000" lnSpcReduction="20000"/>
          </a:bodyPr>
          <a:lstStyle/>
          <a:p>
            <a:pPr indent="-319694" lvl="0" marL="457200" rtl="0" algn="l">
              <a:lnSpc>
                <a:spcPct val="150000"/>
              </a:lnSpc>
              <a:spcBef>
                <a:spcPts val="0"/>
              </a:spcBef>
              <a:spcAft>
                <a:spcPts val="0"/>
              </a:spcAft>
              <a:buSzPct val="100000"/>
              <a:buChar char="●"/>
            </a:pPr>
            <a:r>
              <a:rPr lang="en" sz="5738"/>
              <a:t>Our Morse Code Translator is able to accurately decode the sequence sent by the FPGA to the correct ASCII character!</a:t>
            </a:r>
            <a:endParaRPr sz="5738"/>
          </a:p>
          <a:p>
            <a:pPr indent="0" lvl="0" marL="0" rtl="0" algn="l">
              <a:lnSpc>
                <a:spcPct val="150000"/>
              </a:lnSpc>
              <a:spcBef>
                <a:spcPts val="200"/>
              </a:spcBef>
              <a:spcAft>
                <a:spcPts val="0"/>
              </a:spcAft>
              <a:buNone/>
            </a:pPr>
            <a:r>
              <a:t/>
            </a:r>
            <a:endParaRPr sz="5738"/>
          </a:p>
          <a:p>
            <a:pPr indent="-319694" lvl="0" marL="457200" rtl="0" algn="l">
              <a:lnSpc>
                <a:spcPct val="150000"/>
              </a:lnSpc>
              <a:spcBef>
                <a:spcPts val="200"/>
              </a:spcBef>
              <a:spcAft>
                <a:spcPts val="0"/>
              </a:spcAft>
              <a:buSzPct val="100000"/>
              <a:buChar char="●"/>
            </a:pPr>
            <a:r>
              <a:rPr lang="en" sz="5738"/>
              <a:t>The system can </a:t>
            </a:r>
            <a:r>
              <a:rPr lang="en" sz="5738"/>
              <a:t>accurately</a:t>
            </a:r>
            <a:r>
              <a:rPr lang="en" sz="5738"/>
              <a:t> </a:t>
            </a:r>
            <a:r>
              <a:rPr lang="en" sz="5738"/>
              <a:t>distinguish</a:t>
            </a:r>
            <a:r>
              <a:rPr lang="en" sz="5738"/>
              <a:t> </a:t>
            </a:r>
            <a:r>
              <a:rPr lang="en" sz="5738"/>
              <a:t>between</a:t>
            </a:r>
            <a:r>
              <a:rPr lang="en" sz="5738"/>
              <a:t>  a dot and a dash based on the timing </a:t>
            </a:r>
            <a:r>
              <a:rPr lang="en" sz="5738"/>
              <a:t>control implemented.</a:t>
            </a:r>
            <a:endParaRPr sz="5738"/>
          </a:p>
          <a:p>
            <a:pPr indent="0" lvl="0" marL="457200" rtl="0" algn="l">
              <a:lnSpc>
                <a:spcPct val="150000"/>
              </a:lnSpc>
              <a:spcBef>
                <a:spcPts val="200"/>
              </a:spcBef>
              <a:spcAft>
                <a:spcPts val="0"/>
              </a:spcAft>
              <a:buNone/>
            </a:pPr>
            <a:r>
              <a:t/>
            </a:r>
            <a:endParaRPr sz="5738"/>
          </a:p>
          <a:p>
            <a:pPr indent="-319694" lvl="0" marL="457200" rtl="0" algn="l">
              <a:lnSpc>
                <a:spcPct val="150000"/>
              </a:lnSpc>
              <a:spcBef>
                <a:spcPts val="200"/>
              </a:spcBef>
              <a:spcAft>
                <a:spcPts val="0"/>
              </a:spcAft>
              <a:buSzPct val="100000"/>
              <a:buChar char="●"/>
            </a:pPr>
            <a:r>
              <a:rPr lang="en" sz="5738"/>
              <a:t>We were also able to display multiple ASCII characters on the screen and have the previous characters still displayed on the screen!</a:t>
            </a:r>
            <a:endParaRPr sz="5738"/>
          </a:p>
          <a:p>
            <a:pPr indent="0" lvl="0" marL="0" rtl="0" algn="l">
              <a:spcBef>
                <a:spcPts val="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42"/>
          <p:cNvSpPr txBox="1"/>
          <p:nvPr>
            <p:ph type="title"/>
          </p:nvPr>
        </p:nvSpPr>
        <p:spPr>
          <a:xfrm>
            <a:off x="635500" y="228600"/>
            <a:ext cx="7836900" cy="865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Failures</a:t>
            </a:r>
            <a:endParaRPr/>
          </a:p>
        </p:txBody>
      </p:sp>
      <p:sp>
        <p:nvSpPr>
          <p:cNvPr id="295" name="Google Shape;295;p42"/>
          <p:cNvSpPr txBox="1"/>
          <p:nvPr>
            <p:ph idx="2" type="body"/>
          </p:nvPr>
        </p:nvSpPr>
        <p:spPr>
          <a:xfrm>
            <a:off x="456400" y="1983350"/>
            <a:ext cx="8113800" cy="2713200"/>
          </a:xfrm>
          <a:prstGeom prst="rect">
            <a:avLst/>
          </a:prstGeom>
        </p:spPr>
        <p:txBody>
          <a:bodyPr anchorCtr="0" anchor="t" bIns="91425" lIns="91425" spcFirstLastPara="1" rIns="91425" wrap="square" tIns="91425">
            <a:normAutofit/>
          </a:bodyPr>
          <a:lstStyle/>
          <a:p>
            <a:pPr indent="-314325" lvl="0" marL="457200" rtl="0" algn="l">
              <a:spcBef>
                <a:spcPts val="0"/>
              </a:spcBef>
              <a:spcAft>
                <a:spcPts val="0"/>
              </a:spcAft>
              <a:buSzPts val="1350"/>
              <a:buChar char="-"/>
            </a:pPr>
            <a:r>
              <a:rPr lang="en"/>
              <a:t>Currently, our reset button does not clear the screen so we are working on </a:t>
            </a:r>
            <a:r>
              <a:rPr lang="en"/>
              <a:t>debugging</a:t>
            </a:r>
            <a:r>
              <a:rPr lang="en"/>
              <a:t> that button.</a:t>
            </a:r>
            <a:endParaRPr/>
          </a:p>
          <a:p>
            <a:pPr indent="-314325" lvl="0" marL="457200" rtl="0" algn="l">
              <a:spcBef>
                <a:spcPts val="0"/>
              </a:spcBef>
              <a:spcAft>
                <a:spcPts val="0"/>
              </a:spcAft>
              <a:buSzPts val="1350"/>
              <a:buChar char="-"/>
            </a:pPr>
            <a:r>
              <a:rPr lang="en"/>
              <a:t>The Morse Code translator is also only able to hold 10 ASCII characters. We could look into how we could hold more values or have a dynamic array that isn’t previously defined</a:t>
            </a:r>
            <a:endParaRPr/>
          </a:p>
          <a:p>
            <a:pPr indent="-314325" lvl="0" marL="457200" rtl="0" algn="l">
              <a:spcBef>
                <a:spcPts val="0"/>
              </a:spcBef>
              <a:spcAft>
                <a:spcPts val="0"/>
              </a:spcAft>
              <a:buSzPts val="1350"/>
              <a:buChar char="-"/>
            </a:pPr>
            <a:r>
              <a:rPr lang="en"/>
              <a:t>To display multiple characters on the screen, we had numerous bugs that had to be fixed and we solved these issues using test benches to determine if the bugs were from the state machine, timing </a:t>
            </a:r>
            <a:r>
              <a:rPr lang="en"/>
              <a:t>control</a:t>
            </a:r>
            <a:r>
              <a:rPr lang="en"/>
              <a:t>, etc. </a:t>
            </a:r>
            <a:endParaRPr/>
          </a:p>
          <a:p>
            <a:pPr indent="-314325" lvl="0" marL="457200" rtl="0" algn="l">
              <a:spcBef>
                <a:spcPts val="0"/>
              </a:spcBef>
              <a:spcAft>
                <a:spcPts val="0"/>
              </a:spcAft>
              <a:buSzPts val="1350"/>
              <a:buChar char="-"/>
            </a:pPr>
            <a:r>
              <a:rPr lang="en"/>
              <a:t>We also had to do numerous tests in order to get the timing control right and figure out the parameter to slow the clock down.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2"/>
          <p:cNvSpPr txBox="1"/>
          <p:nvPr>
            <p:ph type="title"/>
          </p:nvPr>
        </p:nvSpPr>
        <p:spPr>
          <a:xfrm>
            <a:off x="635500" y="228600"/>
            <a:ext cx="7836900" cy="865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Goal/Motivation</a:t>
            </a:r>
            <a:endParaRPr/>
          </a:p>
        </p:txBody>
      </p:sp>
      <p:sp>
        <p:nvSpPr>
          <p:cNvPr id="224" name="Google Shape;224;p32"/>
          <p:cNvSpPr txBox="1"/>
          <p:nvPr>
            <p:ph idx="2" type="body"/>
          </p:nvPr>
        </p:nvSpPr>
        <p:spPr>
          <a:xfrm>
            <a:off x="456400" y="1983350"/>
            <a:ext cx="8113800" cy="27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50"/>
              <a:t>Our goal was to create a morse code translator that would take in a sequence of button pushes corresponding to dots and dashes, translate that message, and display it to the monitor through VGA.</a:t>
            </a:r>
            <a:endParaRPr sz="2050"/>
          </a:p>
          <a:p>
            <a:pPr indent="-358775" lvl="0" marL="457200" rtl="0" algn="l">
              <a:spcBef>
                <a:spcPts val="1200"/>
              </a:spcBef>
              <a:spcAft>
                <a:spcPts val="0"/>
              </a:spcAft>
              <a:buSzPts val="2050"/>
              <a:buChar char="●"/>
            </a:pPr>
            <a:r>
              <a:rPr lang="en" sz="2050"/>
              <a:t>This could be used in real life with people working in maritime or aviation that rely on morse code when other forms of communication fail.</a:t>
            </a:r>
            <a:endParaRPr sz="2050"/>
          </a:p>
          <a:p>
            <a:pPr indent="0" lvl="0" marL="914400" rtl="0" algn="l">
              <a:spcBef>
                <a:spcPts val="1200"/>
              </a:spcBef>
              <a:spcAft>
                <a:spcPts val="1200"/>
              </a:spcAft>
              <a:buNone/>
            </a:pPr>
            <a:r>
              <a:t/>
            </a:r>
            <a:endParaRPr sz="205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33"/>
          <p:cNvSpPr txBox="1"/>
          <p:nvPr/>
        </p:nvSpPr>
        <p:spPr>
          <a:xfrm>
            <a:off x="367838" y="1158613"/>
            <a:ext cx="3649500" cy="103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250">
                <a:solidFill>
                  <a:schemeClr val="dk1"/>
                </a:solidFill>
                <a:latin typeface="Rubik"/>
                <a:ea typeface="Rubik"/>
                <a:cs typeface="Rubik"/>
                <a:sym typeface="Rubik"/>
              </a:rPr>
              <a:t>3 buttons:</a:t>
            </a:r>
            <a:endParaRPr sz="2250">
              <a:solidFill>
                <a:schemeClr val="dk1"/>
              </a:solidFill>
              <a:latin typeface="Rubik"/>
              <a:ea typeface="Rubik"/>
              <a:cs typeface="Rubik"/>
              <a:sym typeface="Rubik"/>
            </a:endParaRPr>
          </a:p>
          <a:p>
            <a:pPr indent="-371475" lvl="0" marL="457200" rtl="0" algn="l">
              <a:spcBef>
                <a:spcPts val="0"/>
              </a:spcBef>
              <a:spcAft>
                <a:spcPts val="0"/>
              </a:spcAft>
              <a:buClr>
                <a:schemeClr val="dk1"/>
              </a:buClr>
              <a:buSzPts val="2250"/>
              <a:buFont typeface="Rubik"/>
              <a:buChar char="●"/>
            </a:pPr>
            <a:r>
              <a:rPr lang="en" sz="2250">
                <a:solidFill>
                  <a:schemeClr val="dk1"/>
                </a:solidFill>
                <a:latin typeface="Rubik"/>
                <a:ea typeface="Rubik"/>
                <a:cs typeface="Rubik"/>
                <a:sym typeface="Rubik"/>
              </a:rPr>
              <a:t>Dot or Dash</a:t>
            </a:r>
            <a:endParaRPr sz="2250">
              <a:solidFill>
                <a:schemeClr val="dk1"/>
              </a:solidFill>
              <a:latin typeface="Rubik"/>
              <a:ea typeface="Rubik"/>
              <a:cs typeface="Rubik"/>
              <a:sym typeface="Rubik"/>
            </a:endParaRPr>
          </a:p>
          <a:p>
            <a:pPr indent="-371475" lvl="0" marL="457200" rtl="0" algn="l">
              <a:spcBef>
                <a:spcPts val="0"/>
              </a:spcBef>
              <a:spcAft>
                <a:spcPts val="0"/>
              </a:spcAft>
              <a:buClr>
                <a:schemeClr val="dk1"/>
              </a:buClr>
              <a:buSzPts val="2250"/>
              <a:buFont typeface="Rubik"/>
              <a:buChar char="●"/>
            </a:pPr>
            <a:r>
              <a:rPr lang="en" sz="2250">
                <a:solidFill>
                  <a:schemeClr val="dk1"/>
                </a:solidFill>
                <a:latin typeface="Rubik"/>
                <a:ea typeface="Rubik"/>
                <a:cs typeface="Rubik"/>
                <a:sym typeface="Rubik"/>
              </a:rPr>
              <a:t>Send</a:t>
            </a:r>
            <a:endParaRPr sz="2250">
              <a:solidFill>
                <a:schemeClr val="dk1"/>
              </a:solidFill>
              <a:latin typeface="Rubik"/>
              <a:ea typeface="Rubik"/>
              <a:cs typeface="Rubik"/>
              <a:sym typeface="Rubik"/>
            </a:endParaRPr>
          </a:p>
          <a:p>
            <a:pPr indent="-371475" lvl="0" marL="457200" rtl="0" algn="l">
              <a:spcBef>
                <a:spcPts val="0"/>
              </a:spcBef>
              <a:spcAft>
                <a:spcPts val="0"/>
              </a:spcAft>
              <a:buClr>
                <a:schemeClr val="dk1"/>
              </a:buClr>
              <a:buSzPts val="2250"/>
              <a:buFont typeface="Rubik"/>
              <a:buChar char="●"/>
            </a:pPr>
            <a:r>
              <a:rPr lang="en" sz="2250">
                <a:solidFill>
                  <a:schemeClr val="dk1"/>
                </a:solidFill>
                <a:latin typeface="Rubik"/>
                <a:ea typeface="Rubik"/>
                <a:cs typeface="Rubik"/>
                <a:sym typeface="Rubik"/>
              </a:rPr>
              <a:t>Reset</a:t>
            </a:r>
            <a:endParaRPr sz="2250">
              <a:solidFill>
                <a:schemeClr val="dk1"/>
              </a:solidFill>
              <a:latin typeface="Rubik"/>
              <a:ea typeface="Rubik"/>
              <a:cs typeface="Rubik"/>
              <a:sym typeface="Rubik"/>
            </a:endParaRPr>
          </a:p>
        </p:txBody>
      </p:sp>
      <p:sp>
        <p:nvSpPr>
          <p:cNvPr id="230" name="Google Shape;230;p33"/>
          <p:cNvSpPr txBox="1"/>
          <p:nvPr/>
        </p:nvSpPr>
        <p:spPr>
          <a:xfrm>
            <a:off x="3143250" y="392750"/>
            <a:ext cx="5545800" cy="1899300"/>
          </a:xfrm>
          <a:prstGeom prst="rect">
            <a:avLst/>
          </a:prstGeom>
          <a:noFill/>
          <a:ln>
            <a:noFill/>
          </a:ln>
        </p:spPr>
        <p:txBody>
          <a:bodyPr anchorCtr="0" anchor="t" bIns="91425" lIns="91425" spcFirstLastPara="1" rIns="91425" wrap="square" tIns="91425">
            <a:noAutofit/>
          </a:bodyPr>
          <a:lstStyle/>
          <a:p>
            <a:pPr indent="-339725" lvl="0" marL="457200" rtl="0" algn="l">
              <a:lnSpc>
                <a:spcPct val="150000"/>
              </a:lnSpc>
              <a:spcBef>
                <a:spcPts val="0"/>
              </a:spcBef>
              <a:spcAft>
                <a:spcPts val="0"/>
              </a:spcAft>
              <a:buClr>
                <a:schemeClr val="dk1"/>
              </a:buClr>
              <a:buSzPts val="1750"/>
              <a:buFont typeface="Rubik"/>
              <a:buChar char="●"/>
            </a:pPr>
            <a:r>
              <a:rPr lang="en" sz="1750">
                <a:solidFill>
                  <a:schemeClr val="dk1"/>
                </a:solidFill>
                <a:latin typeface="Rubik"/>
                <a:ea typeface="Rubik"/>
                <a:cs typeface="Rubik"/>
                <a:sym typeface="Rubik"/>
              </a:rPr>
              <a:t>When the user presses the Dot or Dash button for &lt; 1 seconds, the FPGA sends a binary signal 01 </a:t>
            </a:r>
            <a:r>
              <a:rPr lang="en" sz="1750">
                <a:solidFill>
                  <a:schemeClr val="dk1"/>
                </a:solidFill>
                <a:latin typeface="Rubik"/>
                <a:ea typeface="Rubik"/>
                <a:cs typeface="Rubik"/>
                <a:sym typeface="Rubik"/>
              </a:rPr>
              <a:t>corresponding</a:t>
            </a:r>
            <a:r>
              <a:rPr lang="en" sz="1750">
                <a:solidFill>
                  <a:schemeClr val="dk1"/>
                </a:solidFill>
                <a:latin typeface="Rubik"/>
                <a:ea typeface="Rubik"/>
                <a:cs typeface="Rubik"/>
                <a:sym typeface="Rubik"/>
              </a:rPr>
              <a:t> to DOT.</a:t>
            </a:r>
            <a:endParaRPr sz="1750">
              <a:solidFill>
                <a:schemeClr val="dk1"/>
              </a:solidFill>
              <a:latin typeface="Rubik"/>
              <a:ea typeface="Rubik"/>
              <a:cs typeface="Rubik"/>
              <a:sym typeface="Rubik"/>
            </a:endParaRPr>
          </a:p>
          <a:p>
            <a:pPr indent="-339725" lvl="0" marL="457200" rtl="0" algn="l">
              <a:lnSpc>
                <a:spcPct val="150000"/>
              </a:lnSpc>
              <a:spcBef>
                <a:spcPts val="0"/>
              </a:spcBef>
              <a:spcAft>
                <a:spcPts val="0"/>
              </a:spcAft>
              <a:buClr>
                <a:schemeClr val="dk1"/>
              </a:buClr>
              <a:buSzPts val="1750"/>
              <a:buFont typeface="Rubik"/>
              <a:buChar char="●"/>
            </a:pPr>
            <a:r>
              <a:rPr lang="en" sz="1750">
                <a:solidFill>
                  <a:schemeClr val="dk1"/>
                </a:solidFill>
                <a:latin typeface="Rubik"/>
                <a:ea typeface="Rubik"/>
                <a:cs typeface="Rubik"/>
                <a:sym typeface="Rubik"/>
              </a:rPr>
              <a:t>If the button is pressed for &gt; 3 seconds, then the FPGA sends a binary signal 10 corresponding to DASH.</a:t>
            </a:r>
            <a:endParaRPr sz="1750">
              <a:solidFill>
                <a:schemeClr val="dk1"/>
              </a:solidFill>
              <a:latin typeface="Rubik"/>
              <a:ea typeface="Rubik"/>
              <a:cs typeface="Rubik"/>
              <a:sym typeface="Rubik"/>
            </a:endParaRPr>
          </a:p>
          <a:p>
            <a:pPr indent="-339725" lvl="0" marL="457200" rtl="0" algn="l">
              <a:lnSpc>
                <a:spcPct val="150000"/>
              </a:lnSpc>
              <a:spcBef>
                <a:spcPts val="0"/>
              </a:spcBef>
              <a:spcAft>
                <a:spcPts val="0"/>
              </a:spcAft>
              <a:buClr>
                <a:schemeClr val="dk1"/>
              </a:buClr>
              <a:buSzPts val="1750"/>
              <a:buFont typeface="Rubik"/>
              <a:buChar char="●"/>
            </a:pPr>
            <a:r>
              <a:rPr lang="en" sz="1750">
                <a:solidFill>
                  <a:schemeClr val="dk1"/>
                </a:solidFill>
                <a:latin typeface="Rubik"/>
                <a:ea typeface="Rubik"/>
                <a:cs typeface="Rubik"/>
                <a:sym typeface="Rubik"/>
              </a:rPr>
              <a:t>When the user presses the SEND button, a binary signal 11 is sent and the ASCII character the user sent is displayed on the VGA.</a:t>
            </a:r>
            <a:endParaRPr sz="1750">
              <a:solidFill>
                <a:schemeClr val="dk1"/>
              </a:solidFill>
              <a:latin typeface="Rubik"/>
              <a:ea typeface="Rubik"/>
              <a:cs typeface="Rubik"/>
              <a:sym typeface="Rubik"/>
            </a:endParaRPr>
          </a:p>
          <a:p>
            <a:pPr indent="-339725" lvl="0" marL="457200" rtl="0" algn="l">
              <a:lnSpc>
                <a:spcPct val="150000"/>
              </a:lnSpc>
              <a:spcBef>
                <a:spcPts val="0"/>
              </a:spcBef>
              <a:spcAft>
                <a:spcPts val="0"/>
              </a:spcAft>
              <a:buClr>
                <a:schemeClr val="dk1"/>
              </a:buClr>
              <a:buSzPts val="1750"/>
              <a:buFont typeface="Rubik"/>
              <a:buChar char="●"/>
            </a:pPr>
            <a:r>
              <a:rPr lang="en" sz="1750">
                <a:solidFill>
                  <a:schemeClr val="dk1"/>
                </a:solidFill>
                <a:latin typeface="Rubik"/>
                <a:ea typeface="Rubik"/>
                <a:cs typeface="Rubik"/>
                <a:sym typeface="Rubik"/>
              </a:rPr>
              <a:t>When nothing is pressed, the binary signal is 00 where nothing will change.</a:t>
            </a:r>
            <a:endParaRPr sz="1750">
              <a:solidFill>
                <a:schemeClr val="dk1"/>
              </a:solidFill>
              <a:latin typeface="Rubik"/>
              <a:ea typeface="Rubik"/>
              <a:cs typeface="Rubik"/>
              <a:sym typeface="Rubik"/>
            </a:endParaRPr>
          </a:p>
          <a:p>
            <a:pPr indent="0" lvl="0" marL="457200" rtl="0" algn="l">
              <a:lnSpc>
                <a:spcPct val="115000"/>
              </a:lnSpc>
              <a:spcBef>
                <a:spcPts val="0"/>
              </a:spcBef>
              <a:spcAft>
                <a:spcPts val="0"/>
              </a:spcAft>
              <a:buNone/>
            </a:pPr>
            <a:r>
              <a:t/>
            </a:r>
            <a:endParaRPr sz="1750">
              <a:solidFill>
                <a:schemeClr val="dk1"/>
              </a:solidFill>
              <a:latin typeface="Rubik"/>
              <a:ea typeface="Rubik"/>
              <a:cs typeface="Rubik"/>
              <a:sym typeface="Rubik"/>
            </a:endParaRPr>
          </a:p>
        </p:txBody>
      </p:sp>
      <p:pic>
        <p:nvPicPr>
          <p:cNvPr id="231" name="Google Shape;231;p33"/>
          <p:cNvPicPr preferRelativeResize="0"/>
          <p:nvPr/>
        </p:nvPicPr>
        <p:blipFill>
          <a:blip r:embed="rId3">
            <a:alphaModFix/>
          </a:blip>
          <a:stretch>
            <a:fillRect/>
          </a:stretch>
        </p:blipFill>
        <p:spPr>
          <a:xfrm>
            <a:off x="509722" y="2822925"/>
            <a:ext cx="2633525" cy="2022976"/>
          </a:xfrm>
          <a:prstGeom prst="rect">
            <a:avLst/>
          </a:prstGeom>
          <a:noFill/>
          <a:ln>
            <a:noFill/>
          </a:ln>
        </p:spPr>
      </p:pic>
      <p:sp>
        <p:nvSpPr>
          <p:cNvPr id="232" name="Google Shape;232;p33"/>
          <p:cNvSpPr/>
          <p:nvPr/>
        </p:nvSpPr>
        <p:spPr>
          <a:xfrm>
            <a:off x="1247975" y="3288050"/>
            <a:ext cx="852900" cy="626700"/>
          </a:xfrm>
          <a:prstGeom prst="ellipse">
            <a:avLst/>
          </a:prstGeom>
          <a:noFill/>
          <a:ln cap="flat" cmpd="sng" w="762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ubik"/>
              <a:ea typeface="Rubik"/>
              <a:cs typeface="Rubik"/>
              <a:sym typeface="Rubik"/>
            </a:endParaRPr>
          </a:p>
        </p:txBody>
      </p:sp>
      <p:sp>
        <p:nvSpPr>
          <p:cNvPr id="233" name="Google Shape;233;p33"/>
          <p:cNvSpPr txBox="1"/>
          <p:nvPr>
            <p:ph idx="4294967295" type="title"/>
          </p:nvPr>
        </p:nvSpPr>
        <p:spPr>
          <a:xfrm>
            <a:off x="287375" y="392750"/>
            <a:ext cx="5843100" cy="352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200"/>
              <a:t>Functionality</a:t>
            </a:r>
            <a:endParaRPr sz="32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34"/>
          <p:cNvSpPr txBox="1"/>
          <p:nvPr/>
        </p:nvSpPr>
        <p:spPr>
          <a:xfrm>
            <a:off x="1269800" y="720650"/>
            <a:ext cx="5187900" cy="70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950">
                <a:solidFill>
                  <a:schemeClr val="dk1"/>
                </a:solidFill>
                <a:latin typeface="Rubik"/>
                <a:ea typeface="Rubik"/>
                <a:cs typeface="Rubik"/>
                <a:sym typeface="Rubik"/>
              </a:rPr>
              <a:t>Timing Control Module</a:t>
            </a:r>
            <a:r>
              <a:rPr lang="en" sz="1350">
                <a:solidFill>
                  <a:schemeClr val="dk1"/>
                </a:solidFill>
                <a:latin typeface="Rubik"/>
                <a:ea typeface="Rubik"/>
                <a:cs typeface="Rubik"/>
                <a:sym typeface="Rubik"/>
              </a:rPr>
              <a:t> </a:t>
            </a:r>
            <a:endParaRPr sz="1350">
              <a:solidFill>
                <a:schemeClr val="dk1"/>
              </a:solidFill>
              <a:latin typeface="Rubik"/>
              <a:ea typeface="Rubik"/>
              <a:cs typeface="Rubik"/>
              <a:sym typeface="Rubik"/>
            </a:endParaRPr>
          </a:p>
        </p:txBody>
      </p:sp>
      <p:pic>
        <p:nvPicPr>
          <p:cNvPr id="239" name="Google Shape;239;p34"/>
          <p:cNvPicPr preferRelativeResize="0"/>
          <p:nvPr/>
        </p:nvPicPr>
        <p:blipFill>
          <a:blip r:embed="rId3">
            <a:alphaModFix/>
          </a:blip>
          <a:stretch>
            <a:fillRect/>
          </a:stretch>
        </p:blipFill>
        <p:spPr>
          <a:xfrm>
            <a:off x="1313325" y="1387525"/>
            <a:ext cx="3781425" cy="3124200"/>
          </a:xfrm>
          <a:prstGeom prst="rect">
            <a:avLst/>
          </a:prstGeom>
          <a:noFill/>
          <a:ln>
            <a:noFill/>
          </a:ln>
        </p:spPr>
      </p:pic>
      <p:sp>
        <p:nvSpPr>
          <p:cNvPr id="240" name="Google Shape;240;p34"/>
          <p:cNvSpPr txBox="1"/>
          <p:nvPr/>
        </p:nvSpPr>
        <p:spPr>
          <a:xfrm>
            <a:off x="4935850" y="1054250"/>
            <a:ext cx="3000000" cy="1015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50">
                <a:solidFill>
                  <a:schemeClr val="dk1"/>
                </a:solidFill>
                <a:latin typeface="Rubik"/>
                <a:ea typeface="Rubik"/>
                <a:cs typeface="Rubik"/>
                <a:sym typeface="Rubik"/>
              </a:rPr>
              <a:t>dotOrDash</a:t>
            </a:r>
            <a:r>
              <a:rPr lang="en" sz="1350">
                <a:solidFill>
                  <a:schemeClr val="dk1"/>
                </a:solidFill>
                <a:latin typeface="Rubik"/>
                <a:ea typeface="Rubik"/>
                <a:cs typeface="Rubik"/>
                <a:sym typeface="Rubik"/>
              </a:rPr>
              <a:t>== 01 —&gt; Dot</a:t>
            </a:r>
            <a:endParaRPr sz="1350">
              <a:solidFill>
                <a:schemeClr val="dk1"/>
              </a:solidFill>
              <a:latin typeface="Rubik"/>
              <a:ea typeface="Rubik"/>
              <a:cs typeface="Rubik"/>
              <a:sym typeface="Rubik"/>
            </a:endParaRPr>
          </a:p>
          <a:p>
            <a:pPr indent="0" lvl="0" marL="0" rtl="0" algn="l">
              <a:spcBef>
                <a:spcPts val="0"/>
              </a:spcBef>
              <a:spcAft>
                <a:spcPts val="0"/>
              </a:spcAft>
              <a:buNone/>
            </a:pPr>
            <a:r>
              <a:rPr lang="en" sz="1350">
                <a:solidFill>
                  <a:schemeClr val="dk1"/>
                </a:solidFill>
                <a:latin typeface="Rubik"/>
                <a:ea typeface="Rubik"/>
                <a:cs typeface="Rubik"/>
                <a:sym typeface="Rubik"/>
              </a:rPr>
              <a:t>dotOrDash == 10 —&gt; Dash</a:t>
            </a:r>
            <a:endParaRPr sz="1350">
              <a:solidFill>
                <a:schemeClr val="dk1"/>
              </a:solidFill>
              <a:latin typeface="Rubik"/>
              <a:ea typeface="Rubik"/>
              <a:cs typeface="Rubik"/>
              <a:sym typeface="Rubik"/>
            </a:endParaRPr>
          </a:p>
          <a:p>
            <a:pPr indent="0" lvl="0" marL="0" rtl="0" algn="l">
              <a:spcBef>
                <a:spcPts val="0"/>
              </a:spcBef>
              <a:spcAft>
                <a:spcPts val="0"/>
              </a:spcAft>
              <a:buNone/>
            </a:pPr>
            <a:r>
              <a:rPr lang="en" sz="1350">
                <a:solidFill>
                  <a:schemeClr val="dk1"/>
                </a:solidFill>
                <a:latin typeface="Rubik"/>
                <a:ea typeface="Rubik"/>
                <a:cs typeface="Rubik"/>
                <a:sym typeface="Rubik"/>
              </a:rPr>
              <a:t>dotOrDash == 11 —&gt; Send</a:t>
            </a:r>
            <a:endParaRPr sz="1350">
              <a:solidFill>
                <a:schemeClr val="dk1"/>
              </a:solidFill>
              <a:latin typeface="Rubik"/>
              <a:ea typeface="Rubik"/>
              <a:cs typeface="Rubik"/>
              <a:sym typeface="Rubik"/>
            </a:endParaRPr>
          </a:p>
          <a:p>
            <a:pPr indent="0" lvl="0" marL="0" rtl="0" algn="l">
              <a:spcBef>
                <a:spcPts val="0"/>
              </a:spcBef>
              <a:spcAft>
                <a:spcPts val="0"/>
              </a:spcAft>
              <a:buNone/>
            </a:pPr>
            <a:r>
              <a:rPr lang="en" sz="1350">
                <a:solidFill>
                  <a:schemeClr val="dk1"/>
                </a:solidFill>
                <a:latin typeface="Rubik"/>
                <a:ea typeface="Rubik"/>
                <a:cs typeface="Rubik"/>
                <a:sym typeface="Rubik"/>
              </a:rPr>
              <a:t>d</a:t>
            </a:r>
            <a:r>
              <a:rPr lang="en" sz="1350">
                <a:solidFill>
                  <a:schemeClr val="dk1"/>
                </a:solidFill>
                <a:latin typeface="Rubik"/>
                <a:ea typeface="Rubik"/>
                <a:cs typeface="Rubik"/>
                <a:sym typeface="Rubik"/>
              </a:rPr>
              <a:t>otOrDash == 00 —&gt; Wait</a:t>
            </a:r>
            <a:endParaRPr sz="1350">
              <a:solidFill>
                <a:schemeClr val="dk1"/>
              </a:solidFill>
              <a:latin typeface="Rubik"/>
              <a:ea typeface="Rubik"/>
              <a:cs typeface="Rubik"/>
              <a:sym typeface="Rubik"/>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35"/>
          <p:cNvSpPr txBox="1"/>
          <p:nvPr>
            <p:ph type="title"/>
          </p:nvPr>
        </p:nvSpPr>
        <p:spPr>
          <a:xfrm>
            <a:off x="635500" y="228600"/>
            <a:ext cx="7836900" cy="865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Specification</a:t>
            </a:r>
            <a:endParaRPr/>
          </a:p>
        </p:txBody>
      </p:sp>
      <p:sp>
        <p:nvSpPr>
          <p:cNvPr id="246" name="Google Shape;246;p35"/>
          <p:cNvSpPr txBox="1"/>
          <p:nvPr>
            <p:ph idx="2" type="body"/>
          </p:nvPr>
        </p:nvSpPr>
        <p:spPr>
          <a:xfrm>
            <a:off x="456400" y="1983350"/>
            <a:ext cx="8113800" cy="2713200"/>
          </a:xfrm>
          <a:prstGeom prst="rect">
            <a:avLst/>
          </a:prstGeom>
        </p:spPr>
        <p:txBody>
          <a:bodyPr anchorCtr="0" anchor="t" bIns="91425" lIns="91425" spcFirstLastPara="1" rIns="91425" wrap="square" tIns="91425">
            <a:normAutofit/>
          </a:bodyPr>
          <a:lstStyle/>
          <a:p>
            <a:pPr indent="-314325" lvl="0" marL="457200" rtl="0" algn="l">
              <a:spcBef>
                <a:spcPts val="0"/>
              </a:spcBef>
              <a:spcAft>
                <a:spcPts val="0"/>
              </a:spcAft>
              <a:buSzPts val="1350"/>
              <a:buChar char="●"/>
            </a:pPr>
            <a:r>
              <a:rPr lang="en"/>
              <a:t>To make a morse code translator, we needed to utilize the buttons, clock, and VGA </a:t>
            </a:r>
            <a:r>
              <a:rPr lang="en"/>
              <a:t>display</a:t>
            </a:r>
            <a:r>
              <a:rPr lang="en"/>
              <a:t> of the FPGA</a:t>
            </a:r>
            <a:endParaRPr/>
          </a:p>
          <a:p>
            <a:pPr indent="-314325" lvl="0" marL="457200" rtl="0" algn="l">
              <a:spcBef>
                <a:spcPts val="0"/>
              </a:spcBef>
              <a:spcAft>
                <a:spcPts val="0"/>
              </a:spcAft>
              <a:buSzPts val="1350"/>
              <a:buChar char="●"/>
            </a:pPr>
            <a:r>
              <a:rPr lang="en"/>
              <a:t>An 8x16 grid of pixels was used to display each letter</a:t>
            </a:r>
            <a:endParaRPr/>
          </a:p>
          <a:p>
            <a:pPr indent="-314325" lvl="1" marL="914400" rtl="0" algn="l">
              <a:spcBef>
                <a:spcPts val="0"/>
              </a:spcBef>
              <a:spcAft>
                <a:spcPts val="0"/>
              </a:spcAft>
              <a:buSzPts val="1350"/>
              <a:buChar char="○"/>
            </a:pPr>
            <a:r>
              <a:rPr lang="en"/>
              <a:t>The ascii_rom.v file was used to assign 16 8-bit numbers to represent which pixels in the grid need to be on to display the character</a:t>
            </a:r>
            <a:endParaRPr/>
          </a:p>
          <a:p>
            <a:pPr indent="-314325" lvl="0" marL="457200" rtl="0" algn="l">
              <a:spcBef>
                <a:spcPts val="0"/>
              </a:spcBef>
              <a:spcAft>
                <a:spcPts val="0"/>
              </a:spcAft>
              <a:buSzPts val="1350"/>
              <a:buChar char="●"/>
            </a:pPr>
            <a:r>
              <a:rPr lang="en"/>
              <a:t>Displaying the letters is somewhat rudimentary since each letter is placed using specific x and y coordinates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pic>
        <p:nvPicPr>
          <p:cNvPr id="251" name="Google Shape;251;p36"/>
          <p:cNvPicPr preferRelativeResize="0"/>
          <p:nvPr/>
        </p:nvPicPr>
        <p:blipFill rotWithShape="1">
          <a:blip r:embed="rId3">
            <a:alphaModFix/>
          </a:blip>
          <a:srcRect b="-2109" l="2820" r="-2820" t="2110"/>
          <a:stretch/>
        </p:blipFill>
        <p:spPr>
          <a:xfrm>
            <a:off x="1664325" y="2913625"/>
            <a:ext cx="3678849" cy="1889225"/>
          </a:xfrm>
          <a:prstGeom prst="rect">
            <a:avLst/>
          </a:prstGeom>
          <a:noFill/>
          <a:ln>
            <a:noFill/>
          </a:ln>
        </p:spPr>
      </p:pic>
      <p:sp>
        <p:nvSpPr>
          <p:cNvPr id="252" name="Google Shape;252;p36"/>
          <p:cNvSpPr txBox="1"/>
          <p:nvPr/>
        </p:nvSpPr>
        <p:spPr>
          <a:xfrm>
            <a:off x="1746900" y="400475"/>
            <a:ext cx="6316800" cy="99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750">
                <a:solidFill>
                  <a:schemeClr val="dk1"/>
                </a:solidFill>
                <a:latin typeface="Rubik"/>
                <a:ea typeface="Rubik"/>
                <a:cs typeface="Rubik"/>
                <a:sym typeface="Rubik"/>
              </a:rPr>
              <a:t>How does </a:t>
            </a:r>
            <a:r>
              <a:rPr lang="en" sz="1750">
                <a:solidFill>
                  <a:schemeClr val="dk1"/>
                </a:solidFill>
                <a:latin typeface="Rubik"/>
                <a:ea typeface="Rubik"/>
                <a:cs typeface="Rubik"/>
                <a:sym typeface="Rubik"/>
              </a:rPr>
              <a:t>the Morse Code Translator display each letter?</a:t>
            </a:r>
            <a:endParaRPr sz="1750">
              <a:solidFill>
                <a:schemeClr val="dk1"/>
              </a:solidFill>
              <a:latin typeface="Rubik"/>
              <a:ea typeface="Rubik"/>
              <a:cs typeface="Rubik"/>
              <a:sym typeface="Rubik"/>
            </a:endParaRPr>
          </a:p>
        </p:txBody>
      </p:sp>
      <p:sp>
        <p:nvSpPr>
          <p:cNvPr id="253" name="Google Shape;253;p36"/>
          <p:cNvSpPr txBox="1"/>
          <p:nvPr/>
        </p:nvSpPr>
        <p:spPr>
          <a:xfrm>
            <a:off x="5715000" y="1277225"/>
            <a:ext cx="2814300" cy="2612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accent6"/>
              </a:buClr>
              <a:buSzPts val="1100"/>
              <a:buFont typeface="Arial"/>
              <a:buNone/>
            </a:pPr>
            <a:r>
              <a:rPr lang="en" sz="1300">
                <a:solidFill>
                  <a:schemeClr val="accent6"/>
                </a:solidFill>
                <a:latin typeface="Rubik"/>
                <a:ea typeface="Rubik"/>
                <a:cs typeface="Rubik"/>
                <a:sym typeface="Rubik"/>
              </a:rPr>
              <a:t>To display multiple characters, ascii_char selects the letter from the letters array based on the x coordinate and maps it to specific horizontal pixel ranges on the screen. Each 8-pixel-wide segment corresponds to one character, forming a horizontal line of text. For pixels outside the defined range, ascii_char defaults to displaying nothing.</a:t>
            </a:r>
            <a:endParaRPr sz="1300">
              <a:solidFill>
                <a:schemeClr val="accent6"/>
              </a:solidFill>
              <a:latin typeface="Rubik"/>
              <a:ea typeface="Rubik"/>
              <a:cs typeface="Rubik"/>
              <a:sym typeface="Rubik"/>
            </a:endParaRPr>
          </a:p>
          <a:p>
            <a:pPr indent="0" lvl="0" marL="0" rtl="0" algn="l">
              <a:spcBef>
                <a:spcPts val="1200"/>
              </a:spcBef>
              <a:spcAft>
                <a:spcPts val="0"/>
              </a:spcAft>
              <a:buNone/>
            </a:pPr>
            <a:r>
              <a:t/>
            </a:r>
            <a:endParaRPr sz="1350">
              <a:solidFill>
                <a:schemeClr val="dk1"/>
              </a:solidFill>
              <a:latin typeface="Rubik"/>
              <a:ea typeface="Rubik"/>
              <a:cs typeface="Rubik"/>
              <a:sym typeface="Rubik"/>
            </a:endParaRPr>
          </a:p>
        </p:txBody>
      </p:sp>
      <p:pic>
        <p:nvPicPr>
          <p:cNvPr id="254" name="Google Shape;254;p36"/>
          <p:cNvPicPr preferRelativeResize="0"/>
          <p:nvPr/>
        </p:nvPicPr>
        <p:blipFill>
          <a:blip r:embed="rId4">
            <a:alphaModFix/>
          </a:blip>
          <a:stretch>
            <a:fillRect/>
          </a:stretch>
        </p:blipFill>
        <p:spPr>
          <a:xfrm>
            <a:off x="2235813" y="793500"/>
            <a:ext cx="2535878" cy="19846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37"/>
          <p:cNvSpPr txBox="1"/>
          <p:nvPr/>
        </p:nvSpPr>
        <p:spPr>
          <a:xfrm>
            <a:off x="592350" y="339250"/>
            <a:ext cx="7959300" cy="62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950">
                <a:solidFill>
                  <a:schemeClr val="dk1"/>
                </a:solidFill>
                <a:latin typeface="Rubik"/>
                <a:ea typeface="Rubik"/>
                <a:cs typeface="Rubik"/>
                <a:sym typeface="Rubik"/>
              </a:rPr>
              <a:t>Block Diagram Decoding the Button Sequences</a:t>
            </a:r>
            <a:endParaRPr sz="1950">
              <a:solidFill>
                <a:schemeClr val="dk1"/>
              </a:solidFill>
              <a:latin typeface="Rubik"/>
              <a:ea typeface="Rubik"/>
              <a:cs typeface="Rubik"/>
              <a:sym typeface="Rubik"/>
            </a:endParaRPr>
          </a:p>
        </p:txBody>
      </p:sp>
      <p:pic>
        <p:nvPicPr>
          <p:cNvPr id="260" name="Google Shape;260;p37"/>
          <p:cNvPicPr preferRelativeResize="0"/>
          <p:nvPr/>
        </p:nvPicPr>
        <p:blipFill>
          <a:blip r:embed="rId3">
            <a:alphaModFix/>
          </a:blip>
          <a:stretch>
            <a:fillRect/>
          </a:stretch>
        </p:blipFill>
        <p:spPr>
          <a:xfrm>
            <a:off x="237125" y="1078225"/>
            <a:ext cx="8669750" cy="32746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pic>
        <p:nvPicPr>
          <p:cNvPr id="265" name="Google Shape;265;p38"/>
          <p:cNvPicPr preferRelativeResize="0"/>
          <p:nvPr/>
        </p:nvPicPr>
        <p:blipFill>
          <a:blip r:embed="rId3">
            <a:alphaModFix/>
          </a:blip>
          <a:stretch>
            <a:fillRect/>
          </a:stretch>
        </p:blipFill>
        <p:spPr>
          <a:xfrm>
            <a:off x="457800" y="890288"/>
            <a:ext cx="2072955" cy="3730426"/>
          </a:xfrm>
          <a:prstGeom prst="rect">
            <a:avLst/>
          </a:prstGeom>
          <a:noFill/>
          <a:ln>
            <a:noFill/>
          </a:ln>
        </p:spPr>
      </p:pic>
      <p:pic>
        <p:nvPicPr>
          <p:cNvPr id="266" name="Google Shape;266;p38"/>
          <p:cNvPicPr preferRelativeResize="0"/>
          <p:nvPr/>
        </p:nvPicPr>
        <p:blipFill>
          <a:blip r:embed="rId4">
            <a:alphaModFix/>
          </a:blip>
          <a:stretch>
            <a:fillRect/>
          </a:stretch>
        </p:blipFill>
        <p:spPr>
          <a:xfrm>
            <a:off x="4102144" y="2493275"/>
            <a:ext cx="4507131" cy="2127447"/>
          </a:xfrm>
          <a:prstGeom prst="rect">
            <a:avLst/>
          </a:prstGeom>
          <a:noFill/>
          <a:ln>
            <a:noFill/>
          </a:ln>
        </p:spPr>
      </p:pic>
      <p:sp>
        <p:nvSpPr>
          <p:cNvPr id="267" name="Google Shape;267;p38"/>
          <p:cNvSpPr txBox="1"/>
          <p:nvPr/>
        </p:nvSpPr>
        <p:spPr>
          <a:xfrm>
            <a:off x="3608563" y="3655925"/>
            <a:ext cx="5000700" cy="135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350">
              <a:solidFill>
                <a:schemeClr val="dk1"/>
              </a:solidFill>
              <a:latin typeface="Rubik"/>
              <a:ea typeface="Rubik"/>
              <a:cs typeface="Rubik"/>
              <a:sym typeface="Rubik"/>
            </a:endParaRPr>
          </a:p>
        </p:txBody>
      </p:sp>
      <p:sp>
        <p:nvSpPr>
          <p:cNvPr id="268" name="Google Shape;268;p38"/>
          <p:cNvSpPr txBox="1"/>
          <p:nvPr/>
        </p:nvSpPr>
        <p:spPr>
          <a:xfrm>
            <a:off x="3067475" y="1001663"/>
            <a:ext cx="5888100" cy="1431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50">
                <a:solidFill>
                  <a:schemeClr val="dk1"/>
                </a:solidFill>
                <a:latin typeface="Rubik"/>
                <a:ea typeface="Rubik"/>
                <a:cs typeface="Rubik"/>
                <a:sym typeface="Rubik"/>
              </a:rPr>
              <a:t>Create a 10 element array that will hold each letter sent by the FPGA.</a:t>
            </a:r>
            <a:endParaRPr sz="1350">
              <a:solidFill>
                <a:schemeClr val="dk1"/>
              </a:solidFill>
              <a:latin typeface="Rubik"/>
              <a:ea typeface="Rubik"/>
              <a:cs typeface="Rubik"/>
              <a:sym typeface="Rubik"/>
            </a:endParaRPr>
          </a:p>
          <a:p>
            <a:pPr indent="0" lvl="0" marL="0" rtl="0" algn="l">
              <a:spcBef>
                <a:spcPts val="0"/>
              </a:spcBef>
              <a:spcAft>
                <a:spcPts val="0"/>
              </a:spcAft>
              <a:buNone/>
            </a:pPr>
            <a:r>
              <a:t/>
            </a:r>
            <a:endParaRPr sz="1350">
              <a:solidFill>
                <a:schemeClr val="dk1"/>
              </a:solidFill>
              <a:latin typeface="Rubik"/>
              <a:ea typeface="Rubik"/>
              <a:cs typeface="Rubik"/>
              <a:sym typeface="Rubik"/>
            </a:endParaRPr>
          </a:p>
          <a:p>
            <a:pPr indent="0" lvl="0" marL="0" rtl="0" algn="l">
              <a:spcBef>
                <a:spcPts val="0"/>
              </a:spcBef>
              <a:spcAft>
                <a:spcPts val="0"/>
              </a:spcAft>
              <a:buNone/>
            </a:pPr>
            <a:r>
              <a:t/>
            </a:r>
            <a:endParaRPr sz="1350">
              <a:solidFill>
                <a:schemeClr val="dk1"/>
              </a:solidFill>
              <a:latin typeface="Rubik"/>
              <a:ea typeface="Rubik"/>
              <a:cs typeface="Rubik"/>
              <a:sym typeface="Rubik"/>
            </a:endParaRPr>
          </a:p>
          <a:p>
            <a:pPr indent="0" lvl="0" marL="0" rtl="0" algn="l">
              <a:spcBef>
                <a:spcPts val="0"/>
              </a:spcBef>
              <a:spcAft>
                <a:spcPts val="0"/>
              </a:spcAft>
              <a:buNone/>
            </a:pPr>
            <a:r>
              <a:rPr lang="en" sz="1350">
                <a:solidFill>
                  <a:schemeClr val="dk1"/>
                </a:solidFill>
                <a:latin typeface="Rubik"/>
                <a:ea typeface="Rubik"/>
                <a:cs typeface="Rubik"/>
                <a:sym typeface="Rubik"/>
              </a:rPr>
              <a:t>When the SEND button is pressed, temp_letter is stored in the letters array, the counter will increment by one, and then the </a:t>
            </a:r>
            <a:endParaRPr sz="1350">
              <a:solidFill>
                <a:schemeClr val="dk1"/>
              </a:solidFill>
              <a:latin typeface="Rubik"/>
              <a:ea typeface="Rubik"/>
              <a:cs typeface="Rubik"/>
              <a:sym typeface="Rubik"/>
            </a:endParaRPr>
          </a:p>
          <a:p>
            <a:pPr indent="0" lvl="0" marL="457200" rtl="0" algn="l">
              <a:spcBef>
                <a:spcPts val="0"/>
              </a:spcBef>
              <a:spcAft>
                <a:spcPts val="0"/>
              </a:spcAft>
              <a:buNone/>
            </a:pPr>
            <a:r>
              <a:rPr lang="en" sz="1350">
                <a:solidFill>
                  <a:schemeClr val="dk1"/>
                </a:solidFill>
                <a:latin typeface="Rubik"/>
                <a:ea typeface="Rubik"/>
                <a:cs typeface="Rubik"/>
                <a:sym typeface="Rubik"/>
              </a:rPr>
              <a:t>state</a:t>
            </a:r>
            <a:r>
              <a:rPr lang="en" sz="1350">
                <a:solidFill>
                  <a:schemeClr val="dk1"/>
                </a:solidFill>
                <a:latin typeface="Rubik"/>
                <a:ea typeface="Rubik"/>
                <a:cs typeface="Rubik"/>
                <a:sym typeface="Rubik"/>
              </a:rPr>
              <a:t> is sent back to start where temp_letter is cleared.</a:t>
            </a:r>
            <a:endParaRPr sz="1350">
              <a:solidFill>
                <a:schemeClr val="dk1"/>
              </a:solidFill>
              <a:latin typeface="Rubik"/>
              <a:ea typeface="Rubik"/>
              <a:cs typeface="Rubik"/>
              <a:sym typeface="Rubik"/>
            </a:endParaRPr>
          </a:p>
        </p:txBody>
      </p:sp>
      <p:sp>
        <p:nvSpPr>
          <p:cNvPr id="269" name="Google Shape;269;p38"/>
          <p:cNvSpPr txBox="1"/>
          <p:nvPr/>
        </p:nvSpPr>
        <p:spPr>
          <a:xfrm>
            <a:off x="2879150" y="389650"/>
            <a:ext cx="5888100" cy="55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50">
                <a:solidFill>
                  <a:schemeClr val="dk1"/>
                </a:solidFill>
                <a:latin typeface="Rubik"/>
                <a:ea typeface="Rubik"/>
                <a:cs typeface="Rubik"/>
                <a:sym typeface="Rubik"/>
              </a:rPr>
              <a:t>How does our Morse Code Translator store a letter?</a:t>
            </a:r>
            <a:endParaRPr sz="1850">
              <a:solidFill>
                <a:schemeClr val="dk1"/>
              </a:solidFill>
              <a:latin typeface="Rubik"/>
              <a:ea typeface="Rubik"/>
              <a:cs typeface="Rubik"/>
              <a:sym typeface="Rubik"/>
            </a:endParaRPr>
          </a:p>
        </p:txBody>
      </p:sp>
      <p:sp>
        <p:nvSpPr>
          <p:cNvPr id="270" name="Google Shape;270;p38"/>
          <p:cNvSpPr/>
          <p:nvPr/>
        </p:nvSpPr>
        <p:spPr>
          <a:xfrm>
            <a:off x="2566400" y="1104025"/>
            <a:ext cx="486000" cy="227400"/>
          </a:xfrm>
          <a:prstGeom prst="lef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ubik"/>
              <a:ea typeface="Rubik"/>
              <a:cs typeface="Rubik"/>
              <a:sym typeface="Rubik"/>
            </a:endParaRPr>
          </a:p>
        </p:txBody>
      </p:sp>
      <p:sp>
        <p:nvSpPr>
          <p:cNvPr id="271" name="Google Shape;271;p38"/>
          <p:cNvSpPr/>
          <p:nvPr/>
        </p:nvSpPr>
        <p:spPr>
          <a:xfrm flipH="1">
            <a:off x="3236425" y="2219650"/>
            <a:ext cx="768300" cy="1266600"/>
          </a:xfrm>
          <a:prstGeom prst="bentUpArrow">
            <a:avLst>
              <a:gd fmla="val 5798" name="adj1"/>
              <a:gd fmla="val 11430" name="adj2"/>
              <a:gd fmla="val 18984" name="adj3"/>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ubik"/>
              <a:ea typeface="Rubik"/>
              <a:cs typeface="Rubik"/>
              <a:sym typeface="Rubik"/>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39"/>
          <p:cNvSpPr txBox="1"/>
          <p:nvPr>
            <p:ph type="title"/>
          </p:nvPr>
        </p:nvSpPr>
        <p:spPr>
          <a:xfrm>
            <a:off x="1151475" y="-257525"/>
            <a:ext cx="6646200" cy="1588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sz="2000"/>
              <a:t>State Diagram</a:t>
            </a:r>
            <a:endParaRPr sz="2000"/>
          </a:p>
        </p:txBody>
      </p:sp>
      <p:pic>
        <p:nvPicPr>
          <p:cNvPr id="277" name="Google Shape;277;p39"/>
          <p:cNvPicPr preferRelativeResize="0"/>
          <p:nvPr/>
        </p:nvPicPr>
        <p:blipFill rotWithShape="1">
          <a:blip r:embed="rId3">
            <a:alphaModFix/>
          </a:blip>
          <a:srcRect b="20678" l="0" r="0" t="0"/>
          <a:stretch/>
        </p:blipFill>
        <p:spPr>
          <a:xfrm>
            <a:off x="953150" y="700475"/>
            <a:ext cx="7042850" cy="4190074"/>
          </a:xfrm>
          <a:prstGeom prst="rect">
            <a:avLst/>
          </a:prstGeom>
          <a:noFill/>
          <a:ln>
            <a:noFill/>
          </a:ln>
        </p:spPr>
      </p:pic>
      <p:sp>
        <p:nvSpPr>
          <p:cNvPr id="278" name="Google Shape;278;p39"/>
          <p:cNvSpPr txBox="1"/>
          <p:nvPr/>
        </p:nvSpPr>
        <p:spPr>
          <a:xfrm>
            <a:off x="1054250" y="646925"/>
            <a:ext cx="4600500" cy="53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50">
                <a:solidFill>
                  <a:schemeClr val="dk1"/>
                </a:solidFill>
                <a:latin typeface="Rubik"/>
                <a:ea typeface="Rubik"/>
                <a:cs typeface="Rubik"/>
                <a:sym typeface="Rubik"/>
              </a:rPr>
              <a:t>i</a:t>
            </a:r>
            <a:r>
              <a:rPr lang="en" sz="1350">
                <a:solidFill>
                  <a:schemeClr val="dk1"/>
                </a:solidFill>
                <a:latin typeface="Rubik"/>
                <a:ea typeface="Rubik"/>
                <a:cs typeface="Rubik"/>
                <a:sym typeface="Rubik"/>
              </a:rPr>
              <a:t>nputSignal == 01 —&gt; Dot</a:t>
            </a:r>
            <a:endParaRPr sz="1350">
              <a:solidFill>
                <a:schemeClr val="dk1"/>
              </a:solidFill>
              <a:latin typeface="Rubik"/>
              <a:ea typeface="Rubik"/>
              <a:cs typeface="Rubik"/>
              <a:sym typeface="Rubik"/>
            </a:endParaRPr>
          </a:p>
          <a:p>
            <a:pPr indent="0" lvl="0" marL="0" rtl="0" algn="l">
              <a:spcBef>
                <a:spcPts val="0"/>
              </a:spcBef>
              <a:spcAft>
                <a:spcPts val="0"/>
              </a:spcAft>
              <a:buClr>
                <a:schemeClr val="accent6"/>
              </a:buClr>
              <a:buSzPts val="1100"/>
              <a:buFont typeface="Arial"/>
              <a:buNone/>
            </a:pPr>
            <a:r>
              <a:rPr lang="en" sz="1350">
                <a:solidFill>
                  <a:schemeClr val="dk1"/>
                </a:solidFill>
                <a:latin typeface="Rubik"/>
                <a:ea typeface="Rubik"/>
                <a:cs typeface="Rubik"/>
                <a:sym typeface="Rubik"/>
              </a:rPr>
              <a:t>inputSignal == 10 —&gt; Dash</a:t>
            </a:r>
            <a:endParaRPr sz="1350">
              <a:solidFill>
                <a:schemeClr val="dk1"/>
              </a:solidFill>
              <a:latin typeface="Rubik"/>
              <a:ea typeface="Rubik"/>
              <a:cs typeface="Rubik"/>
              <a:sym typeface="Rubik"/>
            </a:endParaRPr>
          </a:p>
        </p:txBody>
      </p:sp>
    </p:spTree>
  </p:cSld>
  <p:clrMapOvr>
    <a:masterClrMapping/>
  </p:clrMapOvr>
</p:sld>
</file>

<file path=ppt/theme/theme1.xml><?xml version="1.0" encoding="utf-8"?>
<a:theme xmlns:a="http://schemas.openxmlformats.org/drawingml/2006/main" xmlns:r="http://schemas.openxmlformats.org/officeDocument/2006/relationships" name="Syllabus / Course Overview #1">
  <a:themeElements>
    <a:clrScheme name="Simple Light">
      <a:dk1>
        <a:srgbClr val="03045E"/>
      </a:dk1>
      <a:lt1>
        <a:srgbClr val="CAF0F8"/>
      </a:lt1>
      <a:dk2>
        <a:srgbClr val="00508A"/>
      </a:dk2>
      <a:lt2>
        <a:srgbClr val="FFFFFF"/>
      </a:lt2>
      <a:accent1>
        <a:srgbClr val="86FFFF"/>
      </a:accent1>
      <a:accent2>
        <a:srgbClr val="90E0EF"/>
      </a:accent2>
      <a:accent3>
        <a:srgbClr val="0077B6"/>
      </a:accent3>
      <a:accent4>
        <a:srgbClr val="0096C7"/>
      </a:accent4>
      <a:accent5>
        <a:srgbClr val="00B4D8"/>
      </a:accent5>
      <a:accent6>
        <a:srgbClr val="000000"/>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