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3851-8A45-4728-B8ED-D45D23C2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CF4C-9CD1-436A-9228-0003680D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9CCF-0079-490B-AEA9-CA92912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3B2B-0B04-47E4-B2CF-E6155EA0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0DC1-184D-4FA6-A83E-4390C7F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822-199A-4950-B2AB-2D3871B9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4E5F-4227-4981-8AF1-19B7DFA6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A9EB-EF72-4FF2-A8DD-12859476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E5D-BFC4-4AB8-A99E-5FBCA69B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741-7FAF-45F0-815A-A042710F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179FC-A3EA-444B-AF5D-9B0DEF6C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AE33-C9B3-46C2-BA69-43E2424C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0323-B2FA-4578-ACAE-300E2615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55B6-94B7-473E-ACFA-C9FC366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710D-68E0-4445-BE87-52ED761A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BBD1-4B21-4FCF-BAF6-B2B1E1FA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A88F-5F2D-462B-BCD0-5D3AEA69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2E39-4D9F-4BA4-ABC0-92401748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B6C4-90C8-44D8-A84A-05673B5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24A6-FD9C-4FF3-80A6-2356A7A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3C2-87E9-4FFE-87B1-85DB3644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9290-4EB4-497F-9BDA-8DC9BFE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DD58-68CD-450D-B48B-C003DFF3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62B5-1FB7-4216-8677-F9659D4C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C483-1CBB-466A-988D-F7DBF733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F072-C637-4DB3-B814-62725FA7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BCA7-8B79-402B-AEC7-8A46A5E2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4C3C-5503-4BCD-8682-667CCAA9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9ADA-FD71-4F73-8ECD-11948AF9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53F5-3EAD-42AF-9EF7-70911D1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838C-7636-4920-9EF6-BD9E8C74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A9D-6980-4169-98BB-4FAC02A0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5889-3852-49A9-89AF-9CA5136F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7F2AC-D416-44BD-944D-33D75004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6770C-9568-4652-8C92-21F10FCA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5590B-BF30-4EBF-A88D-8E7F452DF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5D1F6-ED18-4C36-9FF0-CF0D4743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67401-1ED1-4443-8E3E-61DDDD81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47E1-34A2-49D4-851A-DF0F8DCF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5CA-010D-403A-96A2-410602D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C9820-B8CD-450C-A8F0-2EB52F1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C63C7-DD7B-4D1D-ABC5-0053A6C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C3C21-728D-4498-9D0C-E8D8A3A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74AD-DE20-4A86-A994-07B1971F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CC979-C364-4EF9-9AC7-CB0624E2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512F3-D192-48D4-8930-65442D0F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3C3-3BD7-4F5C-9EA8-FD212D2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8D05-FF3F-4A0C-89F3-FF4E3A75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3D0-7DE9-4F24-8A23-3E66284B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B4A8E-F660-40D2-9AE6-05DBEBA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95F5-902C-4F9C-B050-B501F2F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E3FC-CD50-44FE-A39D-5311EB0C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3F82-4E76-4398-8891-7D51D48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C348-C1A3-488A-8B79-021E15EA4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3F16-0E50-4E1B-92CD-A528A1B2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85C7-1045-4588-BACE-836008FA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C03B-0BB2-48A5-9BAC-9D393A1A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F0B5-3FE1-4638-B897-892FBAF3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6CC1E-B2B5-4094-89A9-8A45F9A7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5C4B-312E-4AAD-832C-005CF438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D462-194E-49B7-8C5C-5CEFBD2F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E9D-6FBF-457A-9277-F5DBF033731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9D15-F2E2-43B0-B745-2ECE8D81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137C-B484-4CEB-B1DC-AFE6CD31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224396-2146-4C0E-BF2B-D540A2E9FCC2}"/>
              </a:ext>
            </a:extLst>
          </p:cNvPr>
          <p:cNvSpPr/>
          <p:nvPr/>
        </p:nvSpPr>
        <p:spPr>
          <a:xfrm>
            <a:off x="2667000" y="-1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AB2B5-9AAE-45CC-8EA7-4549C22BA03B}"/>
              </a:ext>
            </a:extLst>
          </p:cNvPr>
          <p:cNvSpPr txBox="1"/>
          <p:nvPr/>
        </p:nvSpPr>
        <p:spPr>
          <a:xfrm>
            <a:off x="0" y="13620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Life Dots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80233-0978-4037-AE42-71ADB74BDD11}"/>
              </a:ext>
            </a:extLst>
          </p:cNvPr>
          <p:cNvGrpSpPr/>
          <p:nvPr/>
        </p:nvGrpSpPr>
        <p:grpSpPr>
          <a:xfrm>
            <a:off x="3309937" y="2977158"/>
            <a:ext cx="5572125" cy="2505076"/>
            <a:chOff x="3228975" y="3056929"/>
            <a:chExt cx="5572125" cy="25050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424AB4-92AD-407A-91F5-2A12896B03DD}"/>
                </a:ext>
              </a:extLst>
            </p:cNvPr>
            <p:cNvSpPr/>
            <p:nvPr/>
          </p:nvSpPr>
          <p:spPr>
            <a:xfrm>
              <a:off x="3228975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Configure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3EF105-8E40-4B1C-A7A8-8538131E51C7}"/>
                </a:ext>
              </a:extLst>
            </p:cNvPr>
            <p:cNvSpPr/>
            <p:nvPr/>
          </p:nvSpPr>
          <p:spPr>
            <a:xfrm>
              <a:off x="3228975" y="4771428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World Builder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8D3430-42CA-491E-8AD9-17F03778C2FF}"/>
                </a:ext>
              </a:extLst>
            </p:cNvPr>
            <p:cNvSpPr/>
            <p:nvPr/>
          </p:nvSpPr>
          <p:spPr>
            <a:xfrm>
              <a:off x="6572250" y="4771430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Dot Builder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B8F26F-36D3-48DD-BA53-77AA498CCC6D}"/>
                </a:ext>
              </a:extLst>
            </p:cNvPr>
            <p:cNvSpPr/>
            <p:nvPr/>
          </p:nvSpPr>
          <p:spPr>
            <a:xfrm>
              <a:off x="6572250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About</a:t>
              </a:r>
            </a:p>
          </p:txBody>
        </p:sp>
      </p:grpSp>
      <p:pic>
        <p:nvPicPr>
          <p:cNvPr id="1026" name="Picture 2" descr="Well it seems those porn ads are getting smarter. [NSFW] : WTF">
            <a:extLst>
              <a:ext uri="{FF2B5EF4-FFF2-40B4-BE49-F238E27FC236}">
                <a16:creationId xmlns:a16="http://schemas.microsoft.com/office/drawing/2014/main" id="{B13EDDD7-899F-40CE-946C-5AA0B4E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667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se porn ads are out of control : funny">
            <a:extLst>
              <a:ext uri="{FF2B5EF4-FFF2-40B4-BE49-F238E27FC236}">
                <a16:creationId xmlns:a16="http://schemas.microsoft.com/office/drawing/2014/main" id="{3A1FA665-A919-483E-88E6-900E9D70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9" y="0"/>
            <a:ext cx="266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3D2B48-2C59-445D-8527-858C1B9C6470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D8E237-A038-43CF-890D-AB6ADD5A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2676525" cy="6858000"/>
          </a:xfrm>
          <a:prstGeom prst="rect">
            <a:avLst/>
          </a:prstGeom>
        </p:spPr>
      </p:pic>
      <p:pic>
        <p:nvPicPr>
          <p:cNvPr id="2056" name="Picture 8" descr="These porn ads are getting out of control. : funny">
            <a:extLst>
              <a:ext uri="{FF2B5EF4-FFF2-40B4-BE49-F238E27FC236}">
                <a16:creationId xmlns:a16="http://schemas.microsoft.com/office/drawing/2014/main" id="{50D9150F-D28E-4667-9751-AA5DF48A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-2"/>
            <a:ext cx="2667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World 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C974B-A5D7-4FD7-B76E-A3B65F0D00DB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rgbClr val="00B0F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3E73F-C584-449D-B97B-05ED06D30D88}"/>
              </a:ext>
            </a:extLst>
          </p:cNvPr>
          <p:cNvSpPr/>
          <p:nvPr/>
        </p:nvSpPr>
        <p:spPr>
          <a:xfrm>
            <a:off x="47244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534E-98E7-4F89-BA44-B6A2FC6F23DB}"/>
              </a:ext>
            </a:extLst>
          </p:cNvPr>
          <p:cNvSpPr/>
          <p:nvPr/>
        </p:nvSpPr>
        <p:spPr>
          <a:xfrm>
            <a:off x="38100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8C942-FF21-46A0-844A-28333EA71CE2}"/>
              </a:ext>
            </a:extLst>
          </p:cNvPr>
          <p:cNvSpPr/>
          <p:nvPr/>
        </p:nvSpPr>
        <p:spPr>
          <a:xfrm>
            <a:off x="28956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6CFBA-0D2D-4F91-A79C-142027B95178}"/>
              </a:ext>
            </a:extLst>
          </p:cNvPr>
          <p:cNvSpPr/>
          <p:nvPr/>
        </p:nvSpPr>
        <p:spPr>
          <a:xfrm>
            <a:off x="65532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DEAC0-A898-4371-BCA8-602582832E2B}"/>
              </a:ext>
            </a:extLst>
          </p:cNvPr>
          <p:cNvSpPr/>
          <p:nvPr/>
        </p:nvSpPr>
        <p:spPr>
          <a:xfrm>
            <a:off x="74676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9731A-54E9-48A0-AC55-558EDB5E555E}"/>
              </a:ext>
            </a:extLst>
          </p:cNvPr>
          <p:cNvSpPr/>
          <p:nvPr/>
        </p:nvSpPr>
        <p:spPr>
          <a:xfrm>
            <a:off x="8382000" y="2971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AD85D-BB8E-4759-93C5-D9ACB5DF650E}"/>
              </a:ext>
            </a:extLst>
          </p:cNvPr>
          <p:cNvSpPr/>
          <p:nvPr/>
        </p:nvSpPr>
        <p:spPr>
          <a:xfrm>
            <a:off x="56388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CF760-B960-4A35-90DB-709EA8A76EF6}"/>
              </a:ext>
            </a:extLst>
          </p:cNvPr>
          <p:cNvSpPr/>
          <p:nvPr/>
        </p:nvSpPr>
        <p:spPr>
          <a:xfrm>
            <a:off x="47244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55778D-09D6-49A9-9D2E-082A97DA06B4}"/>
              </a:ext>
            </a:extLst>
          </p:cNvPr>
          <p:cNvSpPr/>
          <p:nvPr/>
        </p:nvSpPr>
        <p:spPr>
          <a:xfrm>
            <a:off x="38100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FACFC0-736C-4FB4-A390-92F76DF58949}"/>
              </a:ext>
            </a:extLst>
          </p:cNvPr>
          <p:cNvSpPr/>
          <p:nvPr/>
        </p:nvSpPr>
        <p:spPr>
          <a:xfrm>
            <a:off x="28956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170DC-7D5E-4430-9ADD-9D31C9536F0B}"/>
              </a:ext>
            </a:extLst>
          </p:cNvPr>
          <p:cNvSpPr/>
          <p:nvPr/>
        </p:nvSpPr>
        <p:spPr>
          <a:xfrm>
            <a:off x="65532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EEE52C-3BCE-43A5-A228-D9B8245F11DB}"/>
              </a:ext>
            </a:extLst>
          </p:cNvPr>
          <p:cNvSpPr/>
          <p:nvPr/>
        </p:nvSpPr>
        <p:spPr>
          <a:xfrm>
            <a:off x="74676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CC7C69-74E0-410D-A163-DD3D876963CD}"/>
              </a:ext>
            </a:extLst>
          </p:cNvPr>
          <p:cNvSpPr/>
          <p:nvPr/>
        </p:nvSpPr>
        <p:spPr>
          <a:xfrm>
            <a:off x="8382000" y="2057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FD7A3F-BC76-453E-AB5D-6651A9FAA26C}"/>
              </a:ext>
            </a:extLst>
          </p:cNvPr>
          <p:cNvSpPr/>
          <p:nvPr/>
        </p:nvSpPr>
        <p:spPr>
          <a:xfrm>
            <a:off x="56388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369FFC-9E40-4F3B-BDC0-E13A8DCB4BB4}"/>
              </a:ext>
            </a:extLst>
          </p:cNvPr>
          <p:cNvSpPr/>
          <p:nvPr/>
        </p:nvSpPr>
        <p:spPr>
          <a:xfrm>
            <a:off x="47244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7B6FD7-A560-4DB9-AC3B-E71E10B02B86}"/>
              </a:ext>
            </a:extLst>
          </p:cNvPr>
          <p:cNvSpPr/>
          <p:nvPr/>
        </p:nvSpPr>
        <p:spPr>
          <a:xfrm>
            <a:off x="38100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6C56DE-72B5-445F-8832-F16EB30376C8}"/>
              </a:ext>
            </a:extLst>
          </p:cNvPr>
          <p:cNvSpPr/>
          <p:nvPr/>
        </p:nvSpPr>
        <p:spPr>
          <a:xfrm>
            <a:off x="28956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A3E41-B823-4F3D-8142-4C1E61E6F8F9}"/>
              </a:ext>
            </a:extLst>
          </p:cNvPr>
          <p:cNvSpPr/>
          <p:nvPr/>
        </p:nvSpPr>
        <p:spPr>
          <a:xfrm>
            <a:off x="65532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27834B-9894-4783-93A8-09ECAF48F4DA}"/>
              </a:ext>
            </a:extLst>
          </p:cNvPr>
          <p:cNvSpPr/>
          <p:nvPr/>
        </p:nvSpPr>
        <p:spPr>
          <a:xfrm>
            <a:off x="74676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80D914-D08C-4D09-AF36-8506CC9C310D}"/>
              </a:ext>
            </a:extLst>
          </p:cNvPr>
          <p:cNvSpPr/>
          <p:nvPr/>
        </p:nvSpPr>
        <p:spPr>
          <a:xfrm>
            <a:off x="8382000" y="1143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0920C4-6F22-4024-AF91-37746C6BADE9}"/>
              </a:ext>
            </a:extLst>
          </p:cNvPr>
          <p:cNvSpPr/>
          <p:nvPr/>
        </p:nvSpPr>
        <p:spPr>
          <a:xfrm>
            <a:off x="56388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6929B5-B636-404B-9A0C-4B763BBA7AD0}"/>
              </a:ext>
            </a:extLst>
          </p:cNvPr>
          <p:cNvSpPr/>
          <p:nvPr/>
        </p:nvSpPr>
        <p:spPr>
          <a:xfrm>
            <a:off x="47244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70D737-C723-4B98-8375-9CB2AF81AAE0}"/>
              </a:ext>
            </a:extLst>
          </p:cNvPr>
          <p:cNvSpPr/>
          <p:nvPr/>
        </p:nvSpPr>
        <p:spPr>
          <a:xfrm>
            <a:off x="38100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00C57-EAC6-4800-82AF-B5A0D56C3BE7}"/>
              </a:ext>
            </a:extLst>
          </p:cNvPr>
          <p:cNvSpPr/>
          <p:nvPr/>
        </p:nvSpPr>
        <p:spPr>
          <a:xfrm>
            <a:off x="28956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42256F-73ED-45F0-A132-12F447E483B4}"/>
              </a:ext>
            </a:extLst>
          </p:cNvPr>
          <p:cNvSpPr/>
          <p:nvPr/>
        </p:nvSpPr>
        <p:spPr>
          <a:xfrm>
            <a:off x="65532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23E95F-0487-4D2D-82EE-C90B0B6C76E3}"/>
              </a:ext>
            </a:extLst>
          </p:cNvPr>
          <p:cNvSpPr/>
          <p:nvPr/>
        </p:nvSpPr>
        <p:spPr>
          <a:xfrm>
            <a:off x="74676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C271E-1F4A-4972-BAFB-BB7C06E27B9C}"/>
              </a:ext>
            </a:extLst>
          </p:cNvPr>
          <p:cNvSpPr/>
          <p:nvPr/>
        </p:nvSpPr>
        <p:spPr>
          <a:xfrm>
            <a:off x="8382000" y="228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6EDF13-5313-4428-98FB-5570DC1A8F8A}"/>
              </a:ext>
            </a:extLst>
          </p:cNvPr>
          <p:cNvSpPr/>
          <p:nvPr/>
        </p:nvSpPr>
        <p:spPr>
          <a:xfrm>
            <a:off x="56388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17F894-1C9D-4338-938D-7F80C0C5ED98}"/>
              </a:ext>
            </a:extLst>
          </p:cNvPr>
          <p:cNvSpPr/>
          <p:nvPr/>
        </p:nvSpPr>
        <p:spPr>
          <a:xfrm>
            <a:off x="47244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AE4664-44B4-4872-BE25-636C3F6F7867}"/>
              </a:ext>
            </a:extLst>
          </p:cNvPr>
          <p:cNvSpPr/>
          <p:nvPr/>
        </p:nvSpPr>
        <p:spPr>
          <a:xfrm>
            <a:off x="38100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8A84C1-9B15-4DB9-BBF8-3067C5CEB156}"/>
              </a:ext>
            </a:extLst>
          </p:cNvPr>
          <p:cNvSpPr/>
          <p:nvPr/>
        </p:nvSpPr>
        <p:spPr>
          <a:xfrm>
            <a:off x="28956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E074B9-E3D4-48EA-ADF1-EAE6DC63C4BE}"/>
              </a:ext>
            </a:extLst>
          </p:cNvPr>
          <p:cNvSpPr/>
          <p:nvPr/>
        </p:nvSpPr>
        <p:spPr>
          <a:xfrm>
            <a:off x="65532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0DAF28-A4B1-4871-80AC-C21949F414FC}"/>
              </a:ext>
            </a:extLst>
          </p:cNvPr>
          <p:cNvSpPr/>
          <p:nvPr/>
        </p:nvSpPr>
        <p:spPr>
          <a:xfrm>
            <a:off x="74676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E48D36-6A49-4784-9100-E8432DE3AE56}"/>
              </a:ext>
            </a:extLst>
          </p:cNvPr>
          <p:cNvSpPr/>
          <p:nvPr/>
        </p:nvSpPr>
        <p:spPr>
          <a:xfrm>
            <a:off x="8382000" y="38862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8059F2-334E-4842-9440-444A9BBEA68A}"/>
              </a:ext>
            </a:extLst>
          </p:cNvPr>
          <p:cNvSpPr/>
          <p:nvPr/>
        </p:nvSpPr>
        <p:spPr>
          <a:xfrm>
            <a:off x="56388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1A4870-7726-4A1D-BA17-C3C372DA0602}"/>
              </a:ext>
            </a:extLst>
          </p:cNvPr>
          <p:cNvSpPr/>
          <p:nvPr/>
        </p:nvSpPr>
        <p:spPr>
          <a:xfrm>
            <a:off x="47244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F595BD-0F41-4621-A385-D0662C279ACC}"/>
              </a:ext>
            </a:extLst>
          </p:cNvPr>
          <p:cNvSpPr/>
          <p:nvPr/>
        </p:nvSpPr>
        <p:spPr>
          <a:xfrm>
            <a:off x="38100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FD888C-3145-4CCB-BA2C-6A1A0CC9CF42}"/>
              </a:ext>
            </a:extLst>
          </p:cNvPr>
          <p:cNvSpPr/>
          <p:nvPr/>
        </p:nvSpPr>
        <p:spPr>
          <a:xfrm>
            <a:off x="28956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EAED95-7E40-44CE-A8EC-255455C681DC}"/>
              </a:ext>
            </a:extLst>
          </p:cNvPr>
          <p:cNvSpPr/>
          <p:nvPr/>
        </p:nvSpPr>
        <p:spPr>
          <a:xfrm>
            <a:off x="65532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32ACBC-898D-4A66-9950-B35520A2363B}"/>
              </a:ext>
            </a:extLst>
          </p:cNvPr>
          <p:cNvSpPr/>
          <p:nvPr/>
        </p:nvSpPr>
        <p:spPr>
          <a:xfrm>
            <a:off x="74676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96F5A7-894A-44DC-AA90-804A43426DF5}"/>
              </a:ext>
            </a:extLst>
          </p:cNvPr>
          <p:cNvSpPr/>
          <p:nvPr/>
        </p:nvSpPr>
        <p:spPr>
          <a:xfrm>
            <a:off x="8382000" y="4800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5B93FB-9480-41B5-B8A8-A3E128F024B1}"/>
              </a:ext>
            </a:extLst>
          </p:cNvPr>
          <p:cNvSpPr/>
          <p:nvPr/>
        </p:nvSpPr>
        <p:spPr>
          <a:xfrm>
            <a:off x="56388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7B21A7-D090-4D2A-A049-62E66613FB8C}"/>
              </a:ext>
            </a:extLst>
          </p:cNvPr>
          <p:cNvSpPr/>
          <p:nvPr/>
        </p:nvSpPr>
        <p:spPr>
          <a:xfrm>
            <a:off x="47244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0F02CC-AB66-4A1F-A6AF-F3BA955CD64D}"/>
              </a:ext>
            </a:extLst>
          </p:cNvPr>
          <p:cNvSpPr/>
          <p:nvPr/>
        </p:nvSpPr>
        <p:spPr>
          <a:xfrm>
            <a:off x="38100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0FE4F2-CE5D-42EC-B8F0-2073DA0B42B2}"/>
              </a:ext>
            </a:extLst>
          </p:cNvPr>
          <p:cNvSpPr/>
          <p:nvPr/>
        </p:nvSpPr>
        <p:spPr>
          <a:xfrm>
            <a:off x="28956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E4284F-2A5F-4F52-82D9-5CCA364A2B62}"/>
              </a:ext>
            </a:extLst>
          </p:cNvPr>
          <p:cNvSpPr/>
          <p:nvPr/>
        </p:nvSpPr>
        <p:spPr>
          <a:xfrm>
            <a:off x="65532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BDD368D-8E6C-49EB-8E71-ECC1C76CA499}"/>
              </a:ext>
            </a:extLst>
          </p:cNvPr>
          <p:cNvSpPr/>
          <p:nvPr/>
        </p:nvSpPr>
        <p:spPr>
          <a:xfrm>
            <a:off x="74676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459EE2-E7A3-4650-8071-380F7B8FA227}"/>
              </a:ext>
            </a:extLst>
          </p:cNvPr>
          <p:cNvSpPr/>
          <p:nvPr/>
        </p:nvSpPr>
        <p:spPr>
          <a:xfrm>
            <a:off x="8382000" y="57150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</cp:lastModifiedBy>
  <cp:revision>4</cp:revision>
  <dcterms:created xsi:type="dcterms:W3CDTF">2020-08-21T19:08:03Z</dcterms:created>
  <dcterms:modified xsi:type="dcterms:W3CDTF">2020-08-21T19:54:52Z</dcterms:modified>
</cp:coreProperties>
</file>