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2" r:id="rId6"/>
    <p:sldId id="259" r:id="rId7"/>
    <p:sldId id="263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2574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93851-8A45-4728-B8ED-D45D23C212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42CF4C-9CD1-436A-9228-0003680D44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0F9CCF-0079-490B-AEA9-CA929126C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54E9D-6FBF-457A-9277-F5DBF033731C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F53B2B-0B04-47E4-B2CF-E6155EA00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8D0DC1-184D-4FA6-A83E-4390C7FE1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6BE87-8128-4B18-9C21-BA11962B4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124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13822-199A-4950-B2AB-2D3871B93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B74E5F-4227-4981-8AF1-19B7DFA63F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C1A9EB-EF72-4FF2-A8DD-128594760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54E9D-6FBF-457A-9277-F5DBF033731C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E59E5D-BFC4-4AB8-A99E-5FBCA69B8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E56741-7FAF-45F0-815A-A042710F6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6BE87-8128-4B18-9C21-BA11962B4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304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9179FC-A3EA-444B-AF5D-9B0DEF6CC9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91AE33-C9B3-46C2-BA69-43E2424C50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1F0323-B2FA-4578-ACAE-300E2615C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54E9D-6FBF-457A-9277-F5DBF033731C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4155B6-94B7-473E-ACFA-C9FC36608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99710D-68E0-4445-BE87-52ED761A7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6BE87-8128-4B18-9C21-BA11962B4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561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9BBD1-4B21-4FCF-BAF6-B2B1E1FA2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4A88F-5F2D-462B-BCD0-5D3AEA69A2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BF2E39-4D9F-4BA4-ABC0-92401748C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54E9D-6FBF-457A-9277-F5DBF033731C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6CB6C4-90C8-44D8-A84A-05673B5DB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3524A6-FD9C-4FF3-80A6-2356A7A2F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6BE87-8128-4B18-9C21-BA11962B4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223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633C2-87E9-4FFE-87B1-85DB36445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309290-4EB4-497F-9BDA-8DC9BFE6F0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D2DD58-68CD-450D-B48B-C003DFF35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54E9D-6FBF-457A-9277-F5DBF033731C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AB62B5-1FB7-4216-8677-F9659D4C1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3C483-1CBB-466A-988D-F7DBF733F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6BE87-8128-4B18-9C21-BA11962B4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49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CF072-C637-4DB3-B814-62725FA7E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DBCA7-8B79-402B-AEC7-8A46A5E290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294C3C-5503-4BCD-8682-667CCAA9ED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069ADA-FD71-4F73-8ECD-11948AF9B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54E9D-6FBF-457A-9277-F5DBF033731C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AA53F5-3EAD-42AF-9EF7-70911D140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06838C-7636-4920-9EF6-BD9E8C741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6BE87-8128-4B18-9C21-BA11962B4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282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DCA9D-6980-4169-98BB-4FAC02A07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2E5889-3852-49A9-89AF-9CA5136F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67F2AC-D416-44BD-944D-33D75004FC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26770C-9568-4652-8C92-21F10FCA6E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35590B-BF30-4EBF-A88D-8E7F452DFA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5D1F6-ED18-4C36-9FF0-CF0D4743E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54E9D-6FBF-457A-9277-F5DBF033731C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367401-1ED1-4443-8E3E-61DDDD81A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4D47E1-34A2-49D4-851A-DF0F8DCF5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6BE87-8128-4B18-9C21-BA11962B4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000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CC5CA-010D-403A-96A2-410602D96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1C9820-B8CD-450C-A8F0-2EB52F120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54E9D-6FBF-457A-9277-F5DBF033731C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9C63C7-DD7B-4D1D-ABC5-0053A6C69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C3C21-728D-4498-9D0C-E8D8A3A3B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6BE87-8128-4B18-9C21-BA11962B4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528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3674AD-DE20-4A86-A994-07B1971F5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54E9D-6FBF-457A-9277-F5DBF033731C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CCC979-C364-4EF9-9AC7-CB0624E21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2512F3-D192-48D4-8930-65442D0F1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6BE87-8128-4B18-9C21-BA11962B4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427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543C3-3BD7-4F5C-9EA8-FD212D28B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98D05-FF3F-4A0C-89F3-FF4E3A75A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0863D0-7DE9-4F24-8A23-3E66284B9A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0B4A8E-F660-40D2-9AE6-05DBEBA1E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54E9D-6FBF-457A-9277-F5DBF033731C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8F95F5-902C-4F9C-B050-B501F2FB1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5DE3FC-CD50-44FE-A39D-5311EB0C5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6BE87-8128-4B18-9C21-BA11962B4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653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33F82-4E76-4398-8891-7D51D4854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1FC348-C1A3-488A-8B79-021E15EA43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3F3F16-0E50-4E1B-92CD-A528A1B22C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CF85C7-1045-4588-BACE-836008FA3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54E9D-6FBF-457A-9277-F5DBF033731C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80C03B-0BB2-48A5-9BAC-9D393A1A9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9DF0B5-3FE1-4638-B897-892FBAF3D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6BE87-8128-4B18-9C21-BA11962B4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492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36CC1E-B2B5-4094-89A9-8A45F9A7F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B75C4B-312E-4AAD-832C-005CF4388A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3D462-194E-49B7-8C5C-5CEFBD2FA5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A54E9D-6FBF-457A-9277-F5DBF033731C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129D15-F2E2-43B0-B745-2ECE8D8163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C1137C-B484-4CEB-B1DC-AFE6CD31A7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C6BE87-8128-4B18-9C21-BA11962B4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862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1224396-2146-4C0E-BF2B-D540A2E9FCC2}"/>
              </a:ext>
            </a:extLst>
          </p:cNvPr>
          <p:cNvSpPr/>
          <p:nvPr/>
        </p:nvSpPr>
        <p:spPr>
          <a:xfrm>
            <a:off x="2667000" y="-1"/>
            <a:ext cx="6858000" cy="6858000"/>
          </a:xfrm>
          <a:prstGeom prst="rect">
            <a:avLst/>
          </a:prstGeom>
          <a:solidFill>
            <a:schemeClr val="tx1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1AB2B5-9AAE-45CC-8EA7-4549C22BA03B}"/>
              </a:ext>
            </a:extLst>
          </p:cNvPr>
          <p:cNvSpPr txBox="1"/>
          <p:nvPr/>
        </p:nvSpPr>
        <p:spPr>
          <a:xfrm>
            <a:off x="0" y="1362075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7F7F7F"/>
                </a:solidFill>
              </a:rPr>
              <a:t>Life Dots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880233-0978-4037-AE42-71ADB74BDD11}"/>
              </a:ext>
            </a:extLst>
          </p:cNvPr>
          <p:cNvGrpSpPr/>
          <p:nvPr/>
        </p:nvGrpSpPr>
        <p:grpSpPr>
          <a:xfrm>
            <a:off x="3309937" y="2977158"/>
            <a:ext cx="5572125" cy="2505076"/>
            <a:chOff x="3228975" y="3056929"/>
            <a:chExt cx="5572125" cy="2505076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49424AB4-92AD-407A-91F5-2A12896B03DD}"/>
                </a:ext>
              </a:extLst>
            </p:cNvPr>
            <p:cNvSpPr/>
            <p:nvPr/>
          </p:nvSpPr>
          <p:spPr>
            <a:xfrm>
              <a:off x="3228975" y="3056929"/>
              <a:ext cx="2228850" cy="790575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rgbClr val="7F7F7F"/>
                  </a:solidFill>
                </a:rPr>
                <a:t>Configure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783EF105-8E40-4B1C-A7A8-8538131E51C7}"/>
                </a:ext>
              </a:extLst>
            </p:cNvPr>
            <p:cNvSpPr/>
            <p:nvPr/>
          </p:nvSpPr>
          <p:spPr>
            <a:xfrm>
              <a:off x="3228975" y="4771428"/>
              <a:ext cx="2228850" cy="790575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rgbClr val="7F7F7F"/>
                  </a:solidFill>
                </a:rPr>
                <a:t>World Builder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048D3430-42CA-491E-8AD9-17F03778C2FF}"/>
                </a:ext>
              </a:extLst>
            </p:cNvPr>
            <p:cNvSpPr/>
            <p:nvPr/>
          </p:nvSpPr>
          <p:spPr>
            <a:xfrm>
              <a:off x="6572250" y="4771430"/>
              <a:ext cx="2228850" cy="790575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rgbClr val="7F7F7F"/>
                  </a:solidFill>
                </a:rPr>
                <a:t>Dot Builder</a:t>
              </a: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44B8F26F-36D3-48DD-BA53-77AA498CCC6D}"/>
                </a:ext>
              </a:extLst>
            </p:cNvPr>
            <p:cNvSpPr/>
            <p:nvPr/>
          </p:nvSpPr>
          <p:spPr>
            <a:xfrm>
              <a:off x="6572250" y="3056929"/>
              <a:ext cx="2228850" cy="790575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rgbClr val="7F7F7F"/>
                  </a:solidFill>
                </a:rPr>
                <a:t>Instructions</a:t>
              </a:r>
            </a:p>
          </p:txBody>
        </p:sp>
      </p:grpSp>
      <p:pic>
        <p:nvPicPr>
          <p:cNvPr id="1026" name="Picture 2" descr="Well it seems those porn ads are getting smarter. [NSFW] : WTF">
            <a:extLst>
              <a:ext uri="{FF2B5EF4-FFF2-40B4-BE49-F238E27FC236}">
                <a16:creationId xmlns:a16="http://schemas.microsoft.com/office/drawing/2014/main" id="{B13EDDD7-899F-40CE-946C-5AA0B4EA22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1"/>
            <a:ext cx="2667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hese porn ads are out of control : funny">
            <a:extLst>
              <a:ext uri="{FF2B5EF4-FFF2-40B4-BE49-F238E27FC236}">
                <a16:creationId xmlns:a16="http://schemas.microsoft.com/office/drawing/2014/main" id="{3A1FA665-A919-483E-88E6-900E9D70AC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4999" y="0"/>
            <a:ext cx="2667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0847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F33D2B48-2C59-445D-8527-858C1B9C6470}"/>
              </a:ext>
            </a:extLst>
          </p:cNvPr>
          <p:cNvSpPr/>
          <p:nvPr/>
        </p:nvSpPr>
        <p:spPr>
          <a:xfrm>
            <a:off x="2667000" y="0"/>
            <a:ext cx="6858000" cy="6858000"/>
          </a:xfrm>
          <a:prstGeom prst="rect">
            <a:avLst/>
          </a:prstGeom>
          <a:solidFill>
            <a:schemeClr val="tx1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C89B57-3A34-4F88-A476-10765FDE81A1}"/>
              </a:ext>
            </a:extLst>
          </p:cNvPr>
          <p:cNvSpPr txBox="1"/>
          <p:nvPr/>
        </p:nvSpPr>
        <p:spPr>
          <a:xfrm>
            <a:off x="0" y="0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7F7F7F"/>
                </a:solidFill>
              </a:rPr>
              <a:t>Instructions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7B1E5D-8E29-4791-B1AC-F25BDF15D65F}"/>
              </a:ext>
            </a:extLst>
          </p:cNvPr>
          <p:cNvSpPr txBox="1"/>
          <p:nvPr/>
        </p:nvSpPr>
        <p:spPr>
          <a:xfrm>
            <a:off x="2733675" y="828675"/>
            <a:ext cx="6724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F7F7F"/>
                </a:solidFill>
              </a:rPr>
              <a:t>Life dots is about…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7D8E237-A038-43CF-890D-AB6ADD5A46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4"/>
            <a:ext cx="2676525" cy="6858002"/>
          </a:xfrm>
          <a:prstGeom prst="rect">
            <a:avLst/>
          </a:prstGeom>
        </p:spPr>
      </p:pic>
      <p:pic>
        <p:nvPicPr>
          <p:cNvPr id="2056" name="Picture 8" descr="These porn ads are getting out of control. : funny">
            <a:extLst>
              <a:ext uri="{FF2B5EF4-FFF2-40B4-BE49-F238E27FC236}">
                <a16:creationId xmlns:a16="http://schemas.microsoft.com/office/drawing/2014/main" id="{50D9150F-D28E-4667-9751-AA5DF48ADA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0" y="-2"/>
            <a:ext cx="2667000" cy="6858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7044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3C257B2-3789-4708-A343-994BBCDFA8A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1C67A80-B9A6-4A12-830A-D4C1A4FF7185}"/>
              </a:ext>
            </a:extLst>
          </p:cNvPr>
          <p:cNvSpPr/>
          <p:nvPr/>
        </p:nvSpPr>
        <p:spPr>
          <a:xfrm>
            <a:off x="2667000" y="0"/>
            <a:ext cx="6858000" cy="6858000"/>
          </a:xfrm>
          <a:prstGeom prst="rect">
            <a:avLst/>
          </a:prstGeom>
          <a:solidFill>
            <a:schemeClr val="tx1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C89B57-3A34-4F88-A476-10765FDE81A1}"/>
              </a:ext>
            </a:extLst>
          </p:cNvPr>
          <p:cNvSpPr txBox="1"/>
          <p:nvPr/>
        </p:nvSpPr>
        <p:spPr>
          <a:xfrm>
            <a:off x="9525000" y="0"/>
            <a:ext cx="2666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7F7F7F"/>
                </a:solidFill>
              </a:rPr>
              <a:t>Configuration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C0FC3C7-6000-43EC-8920-B1AA393B8F50}"/>
              </a:ext>
            </a:extLst>
          </p:cNvPr>
          <p:cNvSpPr/>
          <p:nvPr/>
        </p:nvSpPr>
        <p:spPr>
          <a:xfrm>
            <a:off x="9744074" y="5974358"/>
            <a:ext cx="2228850" cy="790575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7F7F7F"/>
                </a:solidFill>
              </a:rPr>
              <a:t>Begin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C045969-0572-4C9D-ACDD-BAF7656B09DA}"/>
              </a:ext>
            </a:extLst>
          </p:cNvPr>
          <p:cNvSpPr/>
          <p:nvPr/>
        </p:nvSpPr>
        <p:spPr>
          <a:xfrm>
            <a:off x="9753600" y="4213325"/>
            <a:ext cx="2228850" cy="790575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7F7F7F"/>
                </a:solidFill>
              </a:rPr>
              <a:t>Export Config 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89DCA69-B083-42A5-8F43-81B0FA78DD7C}"/>
              </a:ext>
            </a:extLst>
          </p:cNvPr>
          <p:cNvSpPr/>
          <p:nvPr/>
        </p:nvSpPr>
        <p:spPr>
          <a:xfrm>
            <a:off x="9753600" y="5096967"/>
            <a:ext cx="2228850" cy="790575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7F7F7F"/>
                </a:solidFill>
              </a:rPr>
              <a:t>Main Menu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126EA41-6FBA-41CE-BEAA-8C65759CE145}"/>
              </a:ext>
            </a:extLst>
          </p:cNvPr>
          <p:cNvSpPr/>
          <p:nvPr/>
        </p:nvSpPr>
        <p:spPr>
          <a:xfrm>
            <a:off x="9753600" y="3329683"/>
            <a:ext cx="2228850" cy="790575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7F7F7F"/>
                </a:solidFill>
              </a:rPr>
              <a:t>Import</a:t>
            </a:r>
          </a:p>
        </p:txBody>
      </p:sp>
    </p:spTree>
    <p:extLst>
      <p:ext uri="{BB962C8B-B14F-4D97-AF65-F5344CB8AC3E}">
        <p14:creationId xmlns:p14="http://schemas.microsoft.com/office/powerpoint/2010/main" val="1469966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3C257B2-3789-4708-A343-994BBCDFA8A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C89B57-3A34-4F88-A476-10765FDE81A1}"/>
              </a:ext>
            </a:extLst>
          </p:cNvPr>
          <p:cNvSpPr txBox="1"/>
          <p:nvPr/>
        </p:nvSpPr>
        <p:spPr>
          <a:xfrm>
            <a:off x="9525000" y="0"/>
            <a:ext cx="2666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7F7F7F"/>
                </a:solidFill>
              </a:rPr>
              <a:t>World Builder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7B1E5D-8E29-4791-B1AC-F25BDF15D65F}"/>
              </a:ext>
            </a:extLst>
          </p:cNvPr>
          <p:cNvSpPr txBox="1"/>
          <p:nvPr/>
        </p:nvSpPr>
        <p:spPr>
          <a:xfrm>
            <a:off x="2733675" y="828675"/>
            <a:ext cx="6724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F7F7F"/>
                </a:solidFill>
              </a:rPr>
              <a:t>Life dots is about…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1C67A80-B9A6-4A12-830A-D4C1A4FF7185}"/>
              </a:ext>
            </a:extLst>
          </p:cNvPr>
          <p:cNvSpPr/>
          <p:nvPr/>
        </p:nvSpPr>
        <p:spPr>
          <a:xfrm>
            <a:off x="2667000" y="0"/>
            <a:ext cx="6858000" cy="6858000"/>
          </a:xfrm>
          <a:prstGeom prst="rect">
            <a:avLst/>
          </a:prstGeom>
          <a:solidFill>
            <a:schemeClr val="tx1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49892-AED2-4993-A275-8FDC3BF8559C}"/>
              </a:ext>
            </a:extLst>
          </p:cNvPr>
          <p:cNvSpPr/>
          <p:nvPr/>
        </p:nvSpPr>
        <p:spPr>
          <a:xfrm>
            <a:off x="9744074" y="5974358"/>
            <a:ext cx="2228850" cy="790575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7F7F7F"/>
                </a:solidFill>
              </a:rPr>
              <a:t>Configure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15654DD-2F3A-4835-8AF8-A3FD994A4AEB}"/>
              </a:ext>
            </a:extLst>
          </p:cNvPr>
          <p:cNvSpPr/>
          <p:nvPr/>
        </p:nvSpPr>
        <p:spPr>
          <a:xfrm>
            <a:off x="9753600" y="4216451"/>
            <a:ext cx="2228850" cy="790575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7F7F7F"/>
                </a:solidFill>
              </a:rPr>
              <a:t>Export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8D56435-3491-46BC-8039-1C72C3E80C93}"/>
              </a:ext>
            </a:extLst>
          </p:cNvPr>
          <p:cNvSpPr/>
          <p:nvPr/>
        </p:nvSpPr>
        <p:spPr>
          <a:xfrm>
            <a:off x="9753600" y="3332809"/>
            <a:ext cx="2228850" cy="790575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7F7F7F"/>
                </a:solidFill>
              </a:rPr>
              <a:t>Import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B89F264-F234-403B-93B9-86068D32DF7B}"/>
              </a:ext>
            </a:extLst>
          </p:cNvPr>
          <p:cNvSpPr/>
          <p:nvPr/>
        </p:nvSpPr>
        <p:spPr>
          <a:xfrm>
            <a:off x="9753600" y="5096967"/>
            <a:ext cx="2228850" cy="790575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7F7F7F"/>
                </a:solidFill>
              </a:rPr>
              <a:t>Main Menu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FB1D5FD8-D2AC-4149-96CA-270E17A77D1E}"/>
              </a:ext>
            </a:extLst>
          </p:cNvPr>
          <p:cNvSpPr/>
          <p:nvPr/>
        </p:nvSpPr>
        <p:spPr>
          <a:xfrm>
            <a:off x="219076" y="879836"/>
            <a:ext cx="2228850" cy="395288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FFF00"/>
                </a:solidFill>
              </a:rPr>
              <a:t>Wall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2E326FFB-598E-4AC9-920C-C9DB7C1628EC}"/>
              </a:ext>
            </a:extLst>
          </p:cNvPr>
          <p:cNvSpPr/>
          <p:nvPr/>
        </p:nvSpPr>
        <p:spPr>
          <a:xfrm>
            <a:off x="219076" y="1339669"/>
            <a:ext cx="2228850" cy="395288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F0000"/>
                </a:solidFill>
              </a:rPr>
              <a:t>Trap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357675D-353B-4542-A864-112BF62A71BF}"/>
              </a:ext>
            </a:extLst>
          </p:cNvPr>
          <p:cNvGrpSpPr/>
          <p:nvPr/>
        </p:nvGrpSpPr>
        <p:grpSpPr>
          <a:xfrm>
            <a:off x="367665" y="1731760"/>
            <a:ext cx="1931670" cy="400110"/>
            <a:chOff x="209550" y="1104749"/>
            <a:chExt cx="1931670" cy="400110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6DB3501-8B4C-4E31-A3D5-F10D7364AB47}"/>
                </a:ext>
              </a:extLst>
            </p:cNvPr>
            <p:cNvSpPr txBox="1"/>
            <p:nvPr/>
          </p:nvSpPr>
          <p:spPr>
            <a:xfrm>
              <a:off x="209550" y="1104749"/>
              <a:ext cx="133731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7F7F7F"/>
                  </a:solidFill>
                </a:rPr>
                <a:t>Brush Size: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707407E-1E1F-4BC0-98A7-BF4E871A2C47}"/>
                </a:ext>
              </a:extLst>
            </p:cNvPr>
            <p:cNvSpPr/>
            <p:nvPr/>
          </p:nvSpPr>
          <p:spPr>
            <a:xfrm>
              <a:off x="1546860" y="1166766"/>
              <a:ext cx="594360" cy="27607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rgbClr val="7F7F7F"/>
                  </a:solidFill>
                </a:rPr>
                <a:t>11</a:t>
              </a: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28C2EA4D-E999-4848-94A5-408D99AFEA40}"/>
              </a:ext>
            </a:extLst>
          </p:cNvPr>
          <p:cNvSpPr txBox="1"/>
          <p:nvPr/>
        </p:nvSpPr>
        <p:spPr>
          <a:xfrm>
            <a:off x="506730" y="439875"/>
            <a:ext cx="16344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7F7F7F"/>
                </a:solidFill>
              </a:rPr>
              <a:t>Obstacles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A81E8010-28CA-456E-803D-F4FB420C061D}"/>
              </a:ext>
            </a:extLst>
          </p:cNvPr>
          <p:cNvSpPr/>
          <p:nvPr/>
        </p:nvSpPr>
        <p:spPr>
          <a:xfrm>
            <a:off x="219076" y="2566093"/>
            <a:ext cx="2228850" cy="395288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70C0"/>
                </a:solidFill>
              </a:rPr>
              <a:t>Rain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9007A26-8721-4276-8934-C3B235D0263C}"/>
              </a:ext>
            </a:extLst>
          </p:cNvPr>
          <p:cNvSpPr txBox="1"/>
          <p:nvPr/>
        </p:nvSpPr>
        <p:spPr>
          <a:xfrm>
            <a:off x="506730" y="2126132"/>
            <a:ext cx="16344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7F7F7F"/>
                </a:solidFill>
              </a:rPr>
              <a:t>Food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439E34AC-5B7C-4137-8BEB-1888B3999C2D}"/>
              </a:ext>
            </a:extLst>
          </p:cNvPr>
          <p:cNvGrpSpPr/>
          <p:nvPr/>
        </p:nvGrpSpPr>
        <p:grpSpPr>
          <a:xfrm>
            <a:off x="321944" y="3333420"/>
            <a:ext cx="2042160" cy="400110"/>
            <a:chOff x="99060" y="1104749"/>
            <a:chExt cx="2042160" cy="400110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CE859BE5-DF5E-4E7A-B0E2-1176042A107B}"/>
                </a:ext>
              </a:extLst>
            </p:cNvPr>
            <p:cNvSpPr txBox="1"/>
            <p:nvPr/>
          </p:nvSpPr>
          <p:spPr>
            <a:xfrm>
              <a:off x="99060" y="1104749"/>
              <a:ext cx="14859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7F7F7F"/>
                  </a:solidFill>
                </a:rPr>
                <a:t>Ticks / Rain: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431CA42E-4462-4B8C-8E26-F90F27FD8AAB}"/>
                </a:ext>
              </a:extLst>
            </p:cNvPr>
            <p:cNvSpPr/>
            <p:nvPr/>
          </p:nvSpPr>
          <p:spPr>
            <a:xfrm>
              <a:off x="1546860" y="1166766"/>
              <a:ext cx="594360" cy="27607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rgbClr val="7F7F7F"/>
                  </a:solidFill>
                </a:rPr>
                <a:t>19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B64D2AA0-549D-4AFF-A955-B0444CCFDCB4}"/>
              </a:ext>
            </a:extLst>
          </p:cNvPr>
          <p:cNvGrpSpPr/>
          <p:nvPr/>
        </p:nvGrpSpPr>
        <p:grpSpPr>
          <a:xfrm>
            <a:off x="219076" y="3664560"/>
            <a:ext cx="2150740" cy="400110"/>
            <a:chOff x="5" y="1104749"/>
            <a:chExt cx="2150740" cy="400110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9FED7C8-3DC7-473F-93E9-0493389750E0}"/>
                </a:ext>
              </a:extLst>
            </p:cNvPr>
            <p:cNvSpPr txBox="1"/>
            <p:nvPr/>
          </p:nvSpPr>
          <p:spPr>
            <a:xfrm>
              <a:off x="5" y="1104749"/>
              <a:ext cx="15563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7F7F7F"/>
                  </a:solidFill>
                </a:rPr>
                <a:t>Drops / Rain: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4070BF29-1B84-4531-9929-FAF84F4961BA}"/>
                </a:ext>
              </a:extLst>
            </p:cNvPr>
            <p:cNvSpPr/>
            <p:nvPr/>
          </p:nvSpPr>
          <p:spPr>
            <a:xfrm>
              <a:off x="1556385" y="1166766"/>
              <a:ext cx="594360" cy="27607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rgbClr val="7F7F7F"/>
                  </a:solidFill>
                </a:rPr>
                <a:t>107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AA7C3B09-0B27-4466-9805-85AC9BFDBBD2}"/>
              </a:ext>
            </a:extLst>
          </p:cNvPr>
          <p:cNvGrpSpPr/>
          <p:nvPr/>
        </p:nvGrpSpPr>
        <p:grpSpPr>
          <a:xfrm>
            <a:off x="247651" y="3996495"/>
            <a:ext cx="2122165" cy="400110"/>
            <a:chOff x="19055" y="1104749"/>
            <a:chExt cx="2122165" cy="400110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90A8D7EE-A21E-4853-8BEB-165D4F8FCA3F}"/>
                </a:ext>
              </a:extLst>
            </p:cNvPr>
            <p:cNvSpPr txBox="1"/>
            <p:nvPr/>
          </p:nvSpPr>
          <p:spPr>
            <a:xfrm>
              <a:off x="19055" y="1104749"/>
              <a:ext cx="15563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7F7F7F"/>
                  </a:solidFill>
                </a:rPr>
                <a:t>Food / Drop: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C84719DF-EF6F-4990-BA97-88832C6AECF0}"/>
                </a:ext>
              </a:extLst>
            </p:cNvPr>
            <p:cNvSpPr/>
            <p:nvPr/>
          </p:nvSpPr>
          <p:spPr>
            <a:xfrm>
              <a:off x="1546860" y="1166766"/>
              <a:ext cx="594360" cy="27607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rgbClr val="7F7F7F"/>
                  </a:solidFill>
                </a:rPr>
                <a:t>33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12BC11F3-B56F-40F5-A8BA-09655F045E28}"/>
              </a:ext>
            </a:extLst>
          </p:cNvPr>
          <p:cNvGrpSpPr/>
          <p:nvPr/>
        </p:nvGrpSpPr>
        <p:grpSpPr>
          <a:xfrm>
            <a:off x="432434" y="4331181"/>
            <a:ext cx="1931670" cy="400110"/>
            <a:chOff x="209550" y="1104749"/>
            <a:chExt cx="1931670" cy="400110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FB81E75-E0FE-4994-93E8-C37CA2CB6B53}"/>
                </a:ext>
              </a:extLst>
            </p:cNvPr>
            <p:cNvSpPr txBox="1"/>
            <p:nvPr/>
          </p:nvSpPr>
          <p:spPr>
            <a:xfrm>
              <a:off x="209550" y="1104749"/>
              <a:ext cx="133731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7F7F7F"/>
                  </a:solidFill>
                </a:rPr>
                <a:t>Brush Size: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2D003022-DB97-4E42-8F28-DCD0FC74F064}"/>
                </a:ext>
              </a:extLst>
            </p:cNvPr>
            <p:cNvSpPr/>
            <p:nvPr/>
          </p:nvSpPr>
          <p:spPr>
            <a:xfrm>
              <a:off x="1546860" y="1166766"/>
              <a:ext cx="594360" cy="27607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rgbClr val="7F7F7F"/>
                  </a:solidFill>
                </a:rPr>
                <a:t>15</a:t>
              </a:r>
            </a:p>
          </p:txBody>
        </p:sp>
      </p:grp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3393338D-C854-4BEC-8F53-17FDA3F5BAFF}"/>
              </a:ext>
            </a:extLst>
          </p:cNvPr>
          <p:cNvSpPr/>
          <p:nvPr/>
        </p:nvSpPr>
        <p:spPr>
          <a:xfrm>
            <a:off x="209550" y="4737362"/>
            <a:ext cx="2228850" cy="395288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B050"/>
                </a:solidFill>
              </a:rPr>
              <a:t>Hot Spot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1CD38650-399B-40B9-B7A3-C32C8A03A749}"/>
              </a:ext>
            </a:extLst>
          </p:cNvPr>
          <p:cNvGrpSpPr/>
          <p:nvPr/>
        </p:nvGrpSpPr>
        <p:grpSpPr>
          <a:xfrm>
            <a:off x="377190" y="5125224"/>
            <a:ext cx="1992626" cy="400110"/>
            <a:chOff x="148594" y="1102997"/>
            <a:chExt cx="1992626" cy="400110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51CD4E3-DEE9-47B7-851A-E7E9A1F890F9}"/>
                </a:ext>
              </a:extLst>
            </p:cNvPr>
            <p:cNvSpPr txBox="1"/>
            <p:nvPr/>
          </p:nvSpPr>
          <p:spPr>
            <a:xfrm>
              <a:off x="148594" y="1102997"/>
              <a:ext cx="15563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7F7F7F"/>
                  </a:solidFill>
                </a:rPr>
                <a:t>Food / Cell: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DA3DDE7A-ECCD-45BC-BC4D-55ACDE63588F}"/>
                </a:ext>
              </a:extLst>
            </p:cNvPr>
            <p:cNvSpPr/>
            <p:nvPr/>
          </p:nvSpPr>
          <p:spPr>
            <a:xfrm>
              <a:off x="1546860" y="1166766"/>
              <a:ext cx="594360" cy="27607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rgbClr val="7F7F7F"/>
                  </a:solidFill>
                </a:rPr>
                <a:t>45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DBDB04EC-A412-49A2-BB72-A1BB3A43B81C}"/>
              </a:ext>
            </a:extLst>
          </p:cNvPr>
          <p:cNvGrpSpPr/>
          <p:nvPr/>
        </p:nvGrpSpPr>
        <p:grpSpPr>
          <a:xfrm>
            <a:off x="432434" y="5452137"/>
            <a:ext cx="1931670" cy="400110"/>
            <a:chOff x="209550" y="1104749"/>
            <a:chExt cx="1931670" cy="400110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E7DCBFFA-0F05-4C6E-AED3-15F05A1585D9}"/>
                </a:ext>
              </a:extLst>
            </p:cNvPr>
            <p:cNvSpPr txBox="1"/>
            <p:nvPr/>
          </p:nvSpPr>
          <p:spPr>
            <a:xfrm>
              <a:off x="209550" y="1104749"/>
              <a:ext cx="133731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7F7F7F"/>
                  </a:solidFill>
                </a:rPr>
                <a:t>Brush Size: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C0E51529-ACCE-4911-AB99-0D7369AA71E6}"/>
                </a:ext>
              </a:extLst>
            </p:cNvPr>
            <p:cNvSpPr/>
            <p:nvPr/>
          </p:nvSpPr>
          <p:spPr>
            <a:xfrm>
              <a:off x="1546860" y="1166766"/>
              <a:ext cx="594360" cy="27607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rgbClr val="7F7F7F"/>
                  </a:solidFill>
                </a:rPr>
                <a:t>8</a:t>
              </a:r>
            </a:p>
          </p:txBody>
        </p:sp>
      </p:grp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2386CD9B-366E-4EE7-ACFD-F9BD3DF62847}"/>
              </a:ext>
            </a:extLst>
          </p:cNvPr>
          <p:cNvSpPr/>
          <p:nvPr/>
        </p:nvSpPr>
        <p:spPr>
          <a:xfrm>
            <a:off x="2885050" y="247650"/>
            <a:ext cx="5963675" cy="6201031"/>
          </a:xfrm>
          <a:custGeom>
            <a:avLst/>
            <a:gdLst>
              <a:gd name="connsiteX0" fmla="*/ 5792225 w 5963675"/>
              <a:gd name="connsiteY0" fmla="*/ 76200 h 6201031"/>
              <a:gd name="connsiteX1" fmla="*/ 5620775 w 5963675"/>
              <a:gd name="connsiteY1" fmla="*/ 47625 h 6201031"/>
              <a:gd name="connsiteX2" fmla="*/ 5496950 w 5963675"/>
              <a:gd name="connsiteY2" fmla="*/ 38100 h 6201031"/>
              <a:gd name="connsiteX3" fmla="*/ 4496825 w 5963675"/>
              <a:gd name="connsiteY3" fmla="*/ 0 h 6201031"/>
              <a:gd name="connsiteX4" fmla="*/ 3582425 w 5963675"/>
              <a:gd name="connsiteY4" fmla="*/ 28575 h 6201031"/>
              <a:gd name="connsiteX5" fmla="*/ 3306200 w 5963675"/>
              <a:gd name="connsiteY5" fmla="*/ 76200 h 6201031"/>
              <a:gd name="connsiteX6" fmla="*/ 3096650 w 5963675"/>
              <a:gd name="connsiteY6" fmla="*/ 104775 h 6201031"/>
              <a:gd name="connsiteX7" fmla="*/ 2906150 w 5963675"/>
              <a:gd name="connsiteY7" fmla="*/ 133350 h 6201031"/>
              <a:gd name="connsiteX8" fmla="*/ 2782325 w 5963675"/>
              <a:gd name="connsiteY8" fmla="*/ 142875 h 6201031"/>
              <a:gd name="connsiteX9" fmla="*/ 2696600 w 5963675"/>
              <a:gd name="connsiteY9" fmla="*/ 152400 h 6201031"/>
              <a:gd name="connsiteX10" fmla="*/ 2477525 w 5963675"/>
              <a:gd name="connsiteY10" fmla="*/ 142875 h 6201031"/>
              <a:gd name="connsiteX11" fmla="*/ 2287025 w 5963675"/>
              <a:gd name="connsiteY11" fmla="*/ 133350 h 6201031"/>
              <a:gd name="connsiteX12" fmla="*/ 1458350 w 5963675"/>
              <a:gd name="connsiteY12" fmla="*/ 114300 h 6201031"/>
              <a:gd name="connsiteX13" fmla="*/ 1344050 w 5963675"/>
              <a:gd name="connsiteY13" fmla="*/ 104775 h 6201031"/>
              <a:gd name="connsiteX14" fmla="*/ 1267850 w 5963675"/>
              <a:gd name="connsiteY14" fmla="*/ 95250 h 6201031"/>
              <a:gd name="connsiteX15" fmla="*/ 867800 w 5963675"/>
              <a:gd name="connsiteY15" fmla="*/ 85725 h 6201031"/>
              <a:gd name="connsiteX16" fmla="*/ 715400 w 5963675"/>
              <a:gd name="connsiteY16" fmla="*/ 76200 h 6201031"/>
              <a:gd name="connsiteX17" fmla="*/ 658250 w 5963675"/>
              <a:gd name="connsiteY17" fmla="*/ 66675 h 6201031"/>
              <a:gd name="connsiteX18" fmla="*/ 534425 w 5963675"/>
              <a:gd name="connsiteY18" fmla="*/ 47625 h 6201031"/>
              <a:gd name="connsiteX19" fmla="*/ 315350 w 5963675"/>
              <a:gd name="connsiteY19" fmla="*/ 57150 h 6201031"/>
              <a:gd name="connsiteX20" fmla="*/ 277250 w 5963675"/>
              <a:gd name="connsiteY20" fmla="*/ 66675 h 6201031"/>
              <a:gd name="connsiteX21" fmla="*/ 182000 w 5963675"/>
              <a:gd name="connsiteY21" fmla="*/ 76200 h 6201031"/>
              <a:gd name="connsiteX22" fmla="*/ 172475 w 5963675"/>
              <a:gd name="connsiteY22" fmla="*/ 161925 h 6201031"/>
              <a:gd name="connsiteX23" fmla="*/ 153425 w 5963675"/>
              <a:gd name="connsiteY23" fmla="*/ 628650 h 6201031"/>
              <a:gd name="connsiteX24" fmla="*/ 134375 w 5963675"/>
              <a:gd name="connsiteY24" fmla="*/ 1114425 h 6201031"/>
              <a:gd name="connsiteX25" fmla="*/ 48650 w 5963675"/>
              <a:gd name="connsiteY25" fmla="*/ 1600200 h 6201031"/>
              <a:gd name="connsiteX26" fmla="*/ 10550 w 5963675"/>
              <a:gd name="connsiteY26" fmla="*/ 1857375 h 6201031"/>
              <a:gd name="connsiteX27" fmla="*/ 10550 w 5963675"/>
              <a:gd name="connsiteY27" fmla="*/ 2352675 h 6201031"/>
              <a:gd name="connsiteX28" fmla="*/ 29600 w 5963675"/>
              <a:gd name="connsiteY28" fmla="*/ 2438400 h 6201031"/>
              <a:gd name="connsiteX29" fmla="*/ 48650 w 5963675"/>
              <a:gd name="connsiteY29" fmla="*/ 2466975 h 6201031"/>
              <a:gd name="connsiteX30" fmla="*/ 58175 w 5963675"/>
              <a:gd name="connsiteY30" fmla="*/ 2514600 h 6201031"/>
              <a:gd name="connsiteX31" fmla="*/ 77225 w 5963675"/>
              <a:gd name="connsiteY31" fmla="*/ 2562225 h 6201031"/>
              <a:gd name="connsiteX32" fmla="*/ 86750 w 5963675"/>
              <a:gd name="connsiteY32" fmla="*/ 2638425 h 6201031"/>
              <a:gd name="connsiteX33" fmla="*/ 96275 w 5963675"/>
              <a:gd name="connsiteY33" fmla="*/ 2771775 h 6201031"/>
              <a:gd name="connsiteX34" fmla="*/ 105800 w 5963675"/>
              <a:gd name="connsiteY34" fmla="*/ 2867025 h 6201031"/>
              <a:gd name="connsiteX35" fmla="*/ 115325 w 5963675"/>
              <a:gd name="connsiteY35" fmla="*/ 3162300 h 6201031"/>
              <a:gd name="connsiteX36" fmla="*/ 86750 w 5963675"/>
              <a:gd name="connsiteY36" fmla="*/ 3390900 h 6201031"/>
              <a:gd name="connsiteX37" fmla="*/ 67700 w 5963675"/>
              <a:gd name="connsiteY37" fmla="*/ 3590925 h 6201031"/>
              <a:gd name="connsiteX38" fmla="*/ 58175 w 5963675"/>
              <a:gd name="connsiteY38" fmla="*/ 3676650 h 6201031"/>
              <a:gd name="connsiteX39" fmla="*/ 67700 w 5963675"/>
              <a:gd name="connsiteY39" fmla="*/ 4267200 h 6201031"/>
              <a:gd name="connsiteX40" fmla="*/ 77225 w 5963675"/>
              <a:gd name="connsiteY40" fmla="*/ 4962525 h 6201031"/>
              <a:gd name="connsiteX41" fmla="*/ 105800 w 5963675"/>
              <a:gd name="connsiteY41" fmla="*/ 5057775 h 6201031"/>
              <a:gd name="connsiteX42" fmla="*/ 134375 w 5963675"/>
              <a:gd name="connsiteY42" fmla="*/ 5191125 h 6201031"/>
              <a:gd name="connsiteX43" fmla="*/ 153425 w 5963675"/>
              <a:gd name="connsiteY43" fmla="*/ 5248275 h 6201031"/>
              <a:gd name="connsiteX44" fmla="*/ 162950 w 5963675"/>
              <a:gd name="connsiteY44" fmla="*/ 5286375 h 6201031"/>
              <a:gd name="connsiteX45" fmla="*/ 172475 w 5963675"/>
              <a:gd name="connsiteY45" fmla="*/ 5410200 h 6201031"/>
              <a:gd name="connsiteX46" fmla="*/ 182000 w 5963675"/>
              <a:gd name="connsiteY46" fmla="*/ 5476875 h 6201031"/>
              <a:gd name="connsiteX47" fmla="*/ 201050 w 5963675"/>
              <a:gd name="connsiteY47" fmla="*/ 5619750 h 6201031"/>
              <a:gd name="connsiteX48" fmla="*/ 210575 w 5963675"/>
              <a:gd name="connsiteY48" fmla="*/ 5715000 h 6201031"/>
              <a:gd name="connsiteX49" fmla="*/ 220100 w 5963675"/>
              <a:gd name="connsiteY49" fmla="*/ 5753100 h 6201031"/>
              <a:gd name="connsiteX50" fmla="*/ 248675 w 5963675"/>
              <a:gd name="connsiteY50" fmla="*/ 5762625 h 6201031"/>
              <a:gd name="connsiteX51" fmla="*/ 372500 w 5963675"/>
              <a:gd name="connsiteY51" fmla="*/ 5829300 h 6201031"/>
              <a:gd name="connsiteX52" fmla="*/ 448700 w 5963675"/>
              <a:gd name="connsiteY52" fmla="*/ 5867400 h 6201031"/>
              <a:gd name="connsiteX53" fmla="*/ 715400 w 5963675"/>
              <a:gd name="connsiteY53" fmla="*/ 5915025 h 6201031"/>
              <a:gd name="connsiteX54" fmla="*/ 1163075 w 5963675"/>
              <a:gd name="connsiteY54" fmla="*/ 5953125 h 6201031"/>
              <a:gd name="connsiteX55" fmla="*/ 1486925 w 5963675"/>
              <a:gd name="connsiteY55" fmla="*/ 5972175 h 6201031"/>
              <a:gd name="connsiteX56" fmla="*/ 1772675 w 5963675"/>
              <a:gd name="connsiteY56" fmla="*/ 5991225 h 6201031"/>
              <a:gd name="connsiteX57" fmla="*/ 2201300 w 5963675"/>
              <a:gd name="connsiteY57" fmla="*/ 6000750 h 6201031"/>
              <a:gd name="connsiteX58" fmla="*/ 2468000 w 5963675"/>
              <a:gd name="connsiteY58" fmla="*/ 6010275 h 6201031"/>
              <a:gd name="connsiteX59" fmla="*/ 2734700 w 5963675"/>
              <a:gd name="connsiteY59" fmla="*/ 6029325 h 6201031"/>
              <a:gd name="connsiteX60" fmla="*/ 3001400 w 5963675"/>
              <a:gd name="connsiteY60" fmla="*/ 6038850 h 6201031"/>
              <a:gd name="connsiteX61" fmla="*/ 3220475 w 5963675"/>
              <a:gd name="connsiteY61" fmla="*/ 6057900 h 6201031"/>
              <a:gd name="connsiteX62" fmla="*/ 3372875 w 5963675"/>
              <a:gd name="connsiteY62" fmla="*/ 6067425 h 6201031"/>
              <a:gd name="connsiteX63" fmla="*/ 3677675 w 5963675"/>
              <a:gd name="connsiteY63" fmla="*/ 6115050 h 6201031"/>
              <a:gd name="connsiteX64" fmla="*/ 3801500 w 5963675"/>
              <a:gd name="connsiteY64" fmla="*/ 6124575 h 6201031"/>
              <a:gd name="connsiteX65" fmla="*/ 3896750 w 5963675"/>
              <a:gd name="connsiteY65" fmla="*/ 6134100 h 6201031"/>
              <a:gd name="connsiteX66" fmla="*/ 4172975 w 5963675"/>
              <a:gd name="connsiteY66" fmla="*/ 6153150 h 6201031"/>
              <a:gd name="connsiteX67" fmla="*/ 4601600 w 5963675"/>
              <a:gd name="connsiteY67" fmla="*/ 6200775 h 6201031"/>
              <a:gd name="connsiteX68" fmla="*/ 4925450 w 5963675"/>
              <a:gd name="connsiteY68" fmla="*/ 6191250 h 6201031"/>
              <a:gd name="connsiteX69" fmla="*/ 4973075 w 5963675"/>
              <a:gd name="connsiteY69" fmla="*/ 6181725 h 6201031"/>
              <a:gd name="connsiteX70" fmla="*/ 5030225 w 5963675"/>
              <a:gd name="connsiteY70" fmla="*/ 6162675 h 6201031"/>
              <a:gd name="connsiteX71" fmla="*/ 5268350 w 5963675"/>
              <a:gd name="connsiteY71" fmla="*/ 6105525 h 6201031"/>
              <a:gd name="connsiteX72" fmla="*/ 5392175 w 5963675"/>
              <a:gd name="connsiteY72" fmla="*/ 6057900 h 6201031"/>
              <a:gd name="connsiteX73" fmla="*/ 5525525 w 5963675"/>
              <a:gd name="connsiteY73" fmla="*/ 5934075 h 6201031"/>
              <a:gd name="connsiteX74" fmla="*/ 5563625 w 5963675"/>
              <a:gd name="connsiteY74" fmla="*/ 5857875 h 6201031"/>
              <a:gd name="connsiteX75" fmla="*/ 5601725 w 5963675"/>
              <a:gd name="connsiteY75" fmla="*/ 5762625 h 6201031"/>
              <a:gd name="connsiteX76" fmla="*/ 5630300 w 5963675"/>
              <a:gd name="connsiteY76" fmla="*/ 5648325 h 6201031"/>
              <a:gd name="connsiteX77" fmla="*/ 5658875 w 5963675"/>
              <a:gd name="connsiteY77" fmla="*/ 5514975 h 6201031"/>
              <a:gd name="connsiteX78" fmla="*/ 5687450 w 5963675"/>
              <a:gd name="connsiteY78" fmla="*/ 5343525 h 6201031"/>
              <a:gd name="connsiteX79" fmla="*/ 5687450 w 5963675"/>
              <a:gd name="connsiteY79" fmla="*/ 4410075 h 6201031"/>
              <a:gd name="connsiteX80" fmla="*/ 5716025 w 5963675"/>
              <a:gd name="connsiteY80" fmla="*/ 4248150 h 6201031"/>
              <a:gd name="connsiteX81" fmla="*/ 5725550 w 5963675"/>
              <a:gd name="connsiteY81" fmla="*/ 3895725 h 6201031"/>
              <a:gd name="connsiteX82" fmla="*/ 5735075 w 5963675"/>
              <a:gd name="connsiteY82" fmla="*/ 3705225 h 6201031"/>
              <a:gd name="connsiteX83" fmla="*/ 5782700 w 5963675"/>
              <a:gd name="connsiteY83" fmla="*/ 3438525 h 6201031"/>
              <a:gd name="connsiteX84" fmla="*/ 5801750 w 5963675"/>
              <a:gd name="connsiteY84" fmla="*/ 3238500 h 6201031"/>
              <a:gd name="connsiteX85" fmla="*/ 5811275 w 5963675"/>
              <a:gd name="connsiteY85" fmla="*/ 3200400 h 6201031"/>
              <a:gd name="connsiteX86" fmla="*/ 5868425 w 5963675"/>
              <a:gd name="connsiteY86" fmla="*/ 2752725 h 6201031"/>
              <a:gd name="connsiteX87" fmla="*/ 5916050 w 5963675"/>
              <a:gd name="connsiteY87" fmla="*/ 2247900 h 6201031"/>
              <a:gd name="connsiteX88" fmla="*/ 5925575 w 5963675"/>
              <a:gd name="connsiteY88" fmla="*/ 2076450 h 6201031"/>
              <a:gd name="connsiteX89" fmla="*/ 5935100 w 5963675"/>
              <a:gd name="connsiteY89" fmla="*/ 2047875 h 6201031"/>
              <a:gd name="connsiteX90" fmla="*/ 5944625 w 5963675"/>
              <a:gd name="connsiteY90" fmla="*/ 1895475 h 6201031"/>
              <a:gd name="connsiteX91" fmla="*/ 5954150 w 5963675"/>
              <a:gd name="connsiteY91" fmla="*/ 1781175 h 6201031"/>
              <a:gd name="connsiteX92" fmla="*/ 5963675 w 5963675"/>
              <a:gd name="connsiteY92" fmla="*/ 1647825 h 6201031"/>
              <a:gd name="connsiteX93" fmla="*/ 5954150 w 5963675"/>
              <a:gd name="connsiteY93" fmla="*/ 1000125 h 6201031"/>
              <a:gd name="connsiteX94" fmla="*/ 5944625 w 5963675"/>
              <a:gd name="connsiteY94" fmla="*/ 914400 h 6201031"/>
              <a:gd name="connsiteX95" fmla="*/ 5935100 w 5963675"/>
              <a:gd name="connsiteY95" fmla="*/ 857250 h 6201031"/>
              <a:gd name="connsiteX96" fmla="*/ 5916050 w 5963675"/>
              <a:gd name="connsiteY96" fmla="*/ 809625 h 6201031"/>
              <a:gd name="connsiteX97" fmla="*/ 5887475 w 5963675"/>
              <a:gd name="connsiteY97" fmla="*/ 790575 h 6201031"/>
              <a:gd name="connsiteX98" fmla="*/ 5611250 w 5963675"/>
              <a:gd name="connsiteY98" fmla="*/ 752475 h 6201031"/>
              <a:gd name="connsiteX99" fmla="*/ 5239775 w 5963675"/>
              <a:gd name="connsiteY99" fmla="*/ 723900 h 6201031"/>
              <a:gd name="connsiteX100" fmla="*/ 4754000 w 5963675"/>
              <a:gd name="connsiteY100" fmla="*/ 695325 h 6201031"/>
              <a:gd name="connsiteX101" fmla="*/ 3915800 w 5963675"/>
              <a:gd name="connsiteY101" fmla="*/ 714375 h 6201031"/>
              <a:gd name="connsiteX102" fmla="*/ 3630050 w 5963675"/>
              <a:gd name="connsiteY102" fmla="*/ 723900 h 6201031"/>
              <a:gd name="connsiteX103" fmla="*/ 3601475 w 5963675"/>
              <a:gd name="connsiteY103" fmla="*/ 733425 h 6201031"/>
              <a:gd name="connsiteX104" fmla="*/ 3372875 w 5963675"/>
              <a:gd name="connsiteY104" fmla="*/ 742950 h 6201031"/>
              <a:gd name="connsiteX105" fmla="*/ 3182375 w 5963675"/>
              <a:gd name="connsiteY105" fmla="*/ 752475 h 6201031"/>
              <a:gd name="connsiteX106" fmla="*/ 2829950 w 5963675"/>
              <a:gd name="connsiteY106" fmla="*/ 809625 h 6201031"/>
              <a:gd name="connsiteX107" fmla="*/ 2610875 w 5963675"/>
              <a:gd name="connsiteY107" fmla="*/ 857250 h 6201031"/>
              <a:gd name="connsiteX108" fmla="*/ 1725050 w 5963675"/>
              <a:gd name="connsiteY108" fmla="*/ 876300 h 6201031"/>
              <a:gd name="connsiteX109" fmla="*/ 1544075 w 5963675"/>
              <a:gd name="connsiteY109" fmla="*/ 923925 h 6201031"/>
              <a:gd name="connsiteX110" fmla="*/ 1372625 w 5963675"/>
              <a:gd name="connsiteY110" fmla="*/ 971550 h 6201031"/>
              <a:gd name="connsiteX111" fmla="*/ 1277375 w 5963675"/>
              <a:gd name="connsiteY111" fmla="*/ 1085850 h 6201031"/>
              <a:gd name="connsiteX112" fmla="*/ 1191650 w 5963675"/>
              <a:gd name="connsiteY112" fmla="*/ 1219200 h 6201031"/>
              <a:gd name="connsiteX113" fmla="*/ 1048775 w 5963675"/>
              <a:gd name="connsiteY113" fmla="*/ 1638300 h 6201031"/>
              <a:gd name="connsiteX114" fmla="*/ 1020200 w 5963675"/>
              <a:gd name="connsiteY114" fmla="*/ 1905000 h 6201031"/>
              <a:gd name="connsiteX115" fmla="*/ 1067825 w 5963675"/>
              <a:gd name="connsiteY115" fmla="*/ 2867025 h 6201031"/>
              <a:gd name="connsiteX116" fmla="*/ 1077350 w 5963675"/>
              <a:gd name="connsiteY116" fmla="*/ 2905125 h 6201031"/>
              <a:gd name="connsiteX117" fmla="*/ 1134500 w 5963675"/>
              <a:gd name="connsiteY117" fmla="*/ 3200400 h 6201031"/>
              <a:gd name="connsiteX118" fmla="*/ 1191650 w 5963675"/>
              <a:gd name="connsiteY118" fmla="*/ 3514725 h 6201031"/>
              <a:gd name="connsiteX119" fmla="*/ 1210700 w 5963675"/>
              <a:gd name="connsiteY119" fmla="*/ 3667125 h 6201031"/>
              <a:gd name="connsiteX120" fmla="*/ 1248800 w 5963675"/>
              <a:gd name="connsiteY120" fmla="*/ 3800475 h 6201031"/>
              <a:gd name="connsiteX121" fmla="*/ 1305950 w 5963675"/>
              <a:gd name="connsiteY121" fmla="*/ 4038600 h 6201031"/>
              <a:gd name="connsiteX122" fmla="*/ 1344050 w 5963675"/>
              <a:gd name="connsiteY122" fmla="*/ 4267200 h 6201031"/>
              <a:gd name="connsiteX123" fmla="*/ 1353575 w 5963675"/>
              <a:gd name="connsiteY123" fmla="*/ 4448175 h 6201031"/>
              <a:gd name="connsiteX124" fmla="*/ 1372625 w 5963675"/>
              <a:gd name="connsiteY124" fmla="*/ 4495800 h 6201031"/>
              <a:gd name="connsiteX125" fmla="*/ 1382150 w 5963675"/>
              <a:gd name="connsiteY125" fmla="*/ 4600575 h 6201031"/>
              <a:gd name="connsiteX126" fmla="*/ 1391675 w 5963675"/>
              <a:gd name="connsiteY126" fmla="*/ 4743450 h 6201031"/>
              <a:gd name="connsiteX127" fmla="*/ 1401200 w 5963675"/>
              <a:gd name="connsiteY127" fmla="*/ 4772025 h 6201031"/>
              <a:gd name="connsiteX128" fmla="*/ 1410725 w 5963675"/>
              <a:gd name="connsiteY128" fmla="*/ 4829175 h 6201031"/>
              <a:gd name="connsiteX129" fmla="*/ 1429775 w 5963675"/>
              <a:gd name="connsiteY129" fmla="*/ 4914900 h 6201031"/>
              <a:gd name="connsiteX130" fmla="*/ 1458350 w 5963675"/>
              <a:gd name="connsiteY130" fmla="*/ 4943475 h 6201031"/>
              <a:gd name="connsiteX131" fmla="*/ 1515500 w 5963675"/>
              <a:gd name="connsiteY131" fmla="*/ 4962525 h 6201031"/>
              <a:gd name="connsiteX132" fmla="*/ 1601225 w 5963675"/>
              <a:gd name="connsiteY132" fmla="*/ 5000625 h 6201031"/>
              <a:gd name="connsiteX133" fmla="*/ 1772675 w 5963675"/>
              <a:gd name="connsiteY133" fmla="*/ 5057775 h 6201031"/>
              <a:gd name="connsiteX134" fmla="*/ 2077475 w 5963675"/>
              <a:gd name="connsiteY134" fmla="*/ 5114925 h 6201031"/>
              <a:gd name="connsiteX135" fmla="*/ 2144150 w 5963675"/>
              <a:gd name="connsiteY135" fmla="*/ 5124450 h 6201031"/>
              <a:gd name="connsiteX136" fmla="*/ 2477525 w 5963675"/>
              <a:gd name="connsiteY136" fmla="*/ 5153025 h 6201031"/>
              <a:gd name="connsiteX137" fmla="*/ 2534675 w 5963675"/>
              <a:gd name="connsiteY137" fmla="*/ 5162550 h 6201031"/>
              <a:gd name="connsiteX138" fmla="*/ 3296675 w 5963675"/>
              <a:gd name="connsiteY138" fmla="*/ 5219700 h 6201031"/>
              <a:gd name="connsiteX139" fmla="*/ 3620525 w 5963675"/>
              <a:gd name="connsiteY139" fmla="*/ 5267325 h 6201031"/>
              <a:gd name="connsiteX140" fmla="*/ 3934850 w 5963675"/>
              <a:gd name="connsiteY140" fmla="*/ 5295900 h 6201031"/>
              <a:gd name="connsiteX141" fmla="*/ 3982475 w 5963675"/>
              <a:gd name="connsiteY141" fmla="*/ 5305425 h 6201031"/>
              <a:gd name="connsiteX142" fmla="*/ 4458725 w 5963675"/>
              <a:gd name="connsiteY142" fmla="*/ 5305425 h 6201031"/>
              <a:gd name="connsiteX143" fmla="*/ 4487300 w 5963675"/>
              <a:gd name="connsiteY143" fmla="*/ 5295900 h 6201031"/>
              <a:gd name="connsiteX144" fmla="*/ 4544450 w 5963675"/>
              <a:gd name="connsiteY144" fmla="*/ 5153025 h 6201031"/>
              <a:gd name="connsiteX145" fmla="*/ 4582550 w 5963675"/>
              <a:gd name="connsiteY145" fmla="*/ 5010150 h 6201031"/>
              <a:gd name="connsiteX146" fmla="*/ 4639700 w 5963675"/>
              <a:gd name="connsiteY146" fmla="*/ 4772025 h 6201031"/>
              <a:gd name="connsiteX147" fmla="*/ 4668275 w 5963675"/>
              <a:gd name="connsiteY147" fmla="*/ 3381375 h 6201031"/>
              <a:gd name="connsiteX148" fmla="*/ 4706375 w 5963675"/>
              <a:gd name="connsiteY148" fmla="*/ 3028950 h 6201031"/>
              <a:gd name="connsiteX149" fmla="*/ 4725425 w 5963675"/>
              <a:gd name="connsiteY149" fmla="*/ 2781300 h 6201031"/>
              <a:gd name="connsiteX150" fmla="*/ 4734950 w 5963675"/>
              <a:gd name="connsiteY150" fmla="*/ 2733675 h 6201031"/>
              <a:gd name="connsiteX151" fmla="*/ 4744475 w 5963675"/>
              <a:gd name="connsiteY151" fmla="*/ 2476500 h 6201031"/>
              <a:gd name="connsiteX152" fmla="*/ 4734950 w 5963675"/>
              <a:gd name="connsiteY152" fmla="*/ 1809750 h 6201031"/>
              <a:gd name="connsiteX153" fmla="*/ 4715900 w 5963675"/>
              <a:gd name="connsiteY153" fmla="*/ 1638300 h 6201031"/>
              <a:gd name="connsiteX154" fmla="*/ 4687325 w 5963675"/>
              <a:gd name="connsiteY154" fmla="*/ 1428750 h 6201031"/>
              <a:gd name="connsiteX155" fmla="*/ 4611125 w 5963675"/>
              <a:gd name="connsiteY155" fmla="*/ 1438275 h 6201031"/>
              <a:gd name="connsiteX156" fmla="*/ 4306325 w 5963675"/>
              <a:gd name="connsiteY156" fmla="*/ 1524000 h 6201031"/>
              <a:gd name="connsiteX157" fmla="*/ 4058675 w 5963675"/>
              <a:gd name="connsiteY157" fmla="*/ 1562100 h 6201031"/>
              <a:gd name="connsiteX158" fmla="*/ 4011050 w 5963675"/>
              <a:gd name="connsiteY158" fmla="*/ 1571625 h 6201031"/>
              <a:gd name="connsiteX159" fmla="*/ 3734825 w 5963675"/>
              <a:gd name="connsiteY159" fmla="*/ 1609725 h 6201031"/>
              <a:gd name="connsiteX160" fmla="*/ 3696725 w 5963675"/>
              <a:gd name="connsiteY160" fmla="*/ 1619250 h 6201031"/>
              <a:gd name="connsiteX161" fmla="*/ 3430025 w 5963675"/>
              <a:gd name="connsiteY161" fmla="*/ 1647825 h 6201031"/>
              <a:gd name="connsiteX162" fmla="*/ 3010925 w 5963675"/>
              <a:gd name="connsiteY162" fmla="*/ 1704975 h 6201031"/>
              <a:gd name="connsiteX163" fmla="*/ 2858525 w 5963675"/>
              <a:gd name="connsiteY163" fmla="*/ 1724025 h 6201031"/>
              <a:gd name="connsiteX164" fmla="*/ 2439425 w 5963675"/>
              <a:gd name="connsiteY164" fmla="*/ 1724025 h 6201031"/>
              <a:gd name="connsiteX165" fmla="*/ 2410850 w 5963675"/>
              <a:gd name="connsiteY165" fmla="*/ 1743075 h 6201031"/>
              <a:gd name="connsiteX166" fmla="*/ 2363225 w 5963675"/>
              <a:gd name="connsiteY166" fmla="*/ 1790700 h 6201031"/>
              <a:gd name="connsiteX167" fmla="*/ 2229875 w 5963675"/>
              <a:gd name="connsiteY167" fmla="*/ 1952625 h 6201031"/>
              <a:gd name="connsiteX168" fmla="*/ 2172725 w 5963675"/>
              <a:gd name="connsiteY168" fmla="*/ 2057400 h 6201031"/>
              <a:gd name="connsiteX169" fmla="*/ 2058425 w 5963675"/>
              <a:gd name="connsiteY169" fmla="*/ 2352675 h 6201031"/>
              <a:gd name="connsiteX170" fmla="*/ 2029850 w 5963675"/>
              <a:gd name="connsiteY170" fmla="*/ 2514600 h 6201031"/>
              <a:gd name="connsiteX171" fmla="*/ 2039375 w 5963675"/>
              <a:gd name="connsiteY171" fmla="*/ 2867025 h 6201031"/>
              <a:gd name="connsiteX172" fmla="*/ 2048900 w 5963675"/>
              <a:gd name="connsiteY172" fmla="*/ 2905125 h 6201031"/>
              <a:gd name="connsiteX173" fmla="*/ 2087000 w 5963675"/>
              <a:gd name="connsiteY173" fmla="*/ 3076575 h 6201031"/>
              <a:gd name="connsiteX174" fmla="*/ 2134625 w 5963675"/>
              <a:gd name="connsiteY174" fmla="*/ 3409950 h 6201031"/>
              <a:gd name="connsiteX175" fmla="*/ 2144150 w 5963675"/>
              <a:gd name="connsiteY175" fmla="*/ 3533775 h 6201031"/>
              <a:gd name="connsiteX176" fmla="*/ 2153675 w 5963675"/>
              <a:gd name="connsiteY176" fmla="*/ 3686175 h 6201031"/>
              <a:gd name="connsiteX177" fmla="*/ 2163200 w 5963675"/>
              <a:gd name="connsiteY177" fmla="*/ 3714750 h 6201031"/>
              <a:gd name="connsiteX178" fmla="*/ 2191775 w 5963675"/>
              <a:gd name="connsiteY178" fmla="*/ 3733800 h 6201031"/>
              <a:gd name="connsiteX179" fmla="*/ 2344175 w 5963675"/>
              <a:gd name="connsiteY179" fmla="*/ 3819525 h 6201031"/>
              <a:gd name="connsiteX180" fmla="*/ 2506100 w 5963675"/>
              <a:gd name="connsiteY180" fmla="*/ 3876675 h 6201031"/>
              <a:gd name="connsiteX181" fmla="*/ 2668025 w 5963675"/>
              <a:gd name="connsiteY181" fmla="*/ 3943350 h 6201031"/>
              <a:gd name="connsiteX182" fmla="*/ 2810900 w 5963675"/>
              <a:gd name="connsiteY182" fmla="*/ 3971925 h 6201031"/>
              <a:gd name="connsiteX183" fmla="*/ 2953775 w 5963675"/>
              <a:gd name="connsiteY183" fmla="*/ 4019550 h 6201031"/>
              <a:gd name="connsiteX184" fmla="*/ 3039500 w 5963675"/>
              <a:gd name="connsiteY184" fmla="*/ 4038600 h 6201031"/>
              <a:gd name="connsiteX185" fmla="*/ 3115700 w 5963675"/>
              <a:gd name="connsiteY185" fmla="*/ 4057650 h 6201031"/>
              <a:gd name="connsiteX186" fmla="*/ 3182375 w 5963675"/>
              <a:gd name="connsiteY186" fmla="*/ 4067175 h 6201031"/>
              <a:gd name="connsiteX187" fmla="*/ 3372875 w 5963675"/>
              <a:gd name="connsiteY187" fmla="*/ 4057650 h 6201031"/>
              <a:gd name="connsiteX188" fmla="*/ 3401450 w 5963675"/>
              <a:gd name="connsiteY188" fmla="*/ 4048125 h 6201031"/>
              <a:gd name="connsiteX189" fmla="*/ 3430025 w 5963675"/>
              <a:gd name="connsiteY189" fmla="*/ 4029075 h 6201031"/>
              <a:gd name="connsiteX190" fmla="*/ 3439550 w 5963675"/>
              <a:gd name="connsiteY190" fmla="*/ 4000500 h 6201031"/>
              <a:gd name="connsiteX191" fmla="*/ 3458600 w 5963675"/>
              <a:gd name="connsiteY191" fmla="*/ 3848100 h 6201031"/>
              <a:gd name="connsiteX192" fmla="*/ 3477650 w 5963675"/>
              <a:gd name="connsiteY192" fmla="*/ 3714750 h 6201031"/>
              <a:gd name="connsiteX193" fmla="*/ 3468125 w 5963675"/>
              <a:gd name="connsiteY193" fmla="*/ 3248025 h 6201031"/>
              <a:gd name="connsiteX194" fmla="*/ 3458600 w 5963675"/>
              <a:gd name="connsiteY194" fmla="*/ 3133725 h 6201031"/>
              <a:gd name="connsiteX195" fmla="*/ 3487175 w 5963675"/>
              <a:gd name="connsiteY195" fmla="*/ 2895600 h 6201031"/>
              <a:gd name="connsiteX196" fmla="*/ 3506225 w 5963675"/>
              <a:gd name="connsiteY196" fmla="*/ 2809875 h 6201031"/>
              <a:gd name="connsiteX197" fmla="*/ 3525275 w 5963675"/>
              <a:gd name="connsiteY197" fmla="*/ 2752725 h 6201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</a:cxnLst>
            <a:rect l="l" t="t" r="r" b="b"/>
            <a:pathLst>
              <a:path w="5963675" h="6201031">
                <a:moveTo>
                  <a:pt x="5792225" y="76200"/>
                </a:moveTo>
                <a:cubicBezTo>
                  <a:pt x="5728290" y="63413"/>
                  <a:pt x="5697044" y="56425"/>
                  <a:pt x="5620775" y="47625"/>
                </a:cubicBezTo>
                <a:cubicBezTo>
                  <a:pt x="5579651" y="42880"/>
                  <a:pt x="5538305" y="39959"/>
                  <a:pt x="5496950" y="38100"/>
                </a:cubicBezTo>
                <a:lnTo>
                  <a:pt x="4496825" y="0"/>
                </a:lnTo>
                <a:cubicBezTo>
                  <a:pt x="4192025" y="9525"/>
                  <a:pt x="3886865" y="10963"/>
                  <a:pt x="3582425" y="28575"/>
                </a:cubicBezTo>
                <a:cubicBezTo>
                  <a:pt x="2884521" y="68950"/>
                  <a:pt x="3495056" y="47145"/>
                  <a:pt x="3306200" y="76200"/>
                </a:cubicBezTo>
                <a:cubicBezTo>
                  <a:pt x="3236523" y="86919"/>
                  <a:pt x="3166438" y="94805"/>
                  <a:pt x="3096650" y="104775"/>
                </a:cubicBezTo>
                <a:cubicBezTo>
                  <a:pt x="3033085" y="113856"/>
                  <a:pt x="2969894" y="125623"/>
                  <a:pt x="2906150" y="133350"/>
                </a:cubicBezTo>
                <a:cubicBezTo>
                  <a:pt x="2865054" y="138331"/>
                  <a:pt x="2823552" y="139127"/>
                  <a:pt x="2782325" y="142875"/>
                </a:cubicBezTo>
                <a:cubicBezTo>
                  <a:pt x="2753692" y="145478"/>
                  <a:pt x="2725175" y="149225"/>
                  <a:pt x="2696600" y="152400"/>
                </a:cubicBezTo>
                <a:lnTo>
                  <a:pt x="2477525" y="142875"/>
                </a:lnTo>
                <a:cubicBezTo>
                  <a:pt x="2414014" y="139921"/>
                  <a:pt x="2350579" y="135132"/>
                  <a:pt x="2287025" y="133350"/>
                </a:cubicBezTo>
                <a:lnTo>
                  <a:pt x="1458350" y="114300"/>
                </a:lnTo>
                <a:lnTo>
                  <a:pt x="1344050" y="104775"/>
                </a:lnTo>
                <a:cubicBezTo>
                  <a:pt x="1318579" y="102228"/>
                  <a:pt x="1293427" y="96273"/>
                  <a:pt x="1267850" y="95250"/>
                </a:cubicBezTo>
                <a:cubicBezTo>
                  <a:pt x="1134569" y="89919"/>
                  <a:pt x="1001150" y="88900"/>
                  <a:pt x="867800" y="85725"/>
                </a:cubicBezTo>
                <a:cubicBezTo>
                  <a:pt x="817000" y="82550"/>
                  <a:pt x="766090" y="80808"/>
                  <a:pt x="715400" y="76200"/>
                </a:cubicBezTo>
                <a:cubicBezTo>
                  <a:pt x="696167" y="74452"/>
                  <a:pt x="677338" y="69612"/>
                  <a:pt x="658250" y="66675"/>
                </a:cubicBezTo>
                <a:cubicBezTo>
                  <a:pt x="498919" y="42163"/>
                  <a:pt x="676979" y="71384"/>
                  <a:pt x="534425" y="47625"/>
                </a:cubicBezTo>
                <a:cubicBezTo>
                  <a:pt x="461400" y="50800"/>
                  <a:pt x="388244" y="51750"/>
                  <a:pt x="315350" y="57150"/>
                </a:cubicBezTo>
                <a:cubicBezTo>
                  <a:pt x="302295" y="58117"/>
                  <a:pt x="290209" y="64824"/>
                  <a:pt x="277250" y="66675"/>
                </a:cubicBezTo>
                <a:cubicBezTo>
                  <a:pt x="245662" y="71188"/>
                  <a:pt x="213750" y="73025"/>
                  <a:pt x="182000" y="76200"/>
                </a:cubicBezTo>
                <a:cubicBezTo>
                  <a:pt x="178825" y="104775"/>
                  <a:pt x="174680" y="133259"/>
                  <a:pt x="172475" y="161925"/>
                </a:cubicBezTo>
                <a:cubicBezTo>
                  <a:pt x="159444" y="331324"/>
                  <a:pt x="160008" y="446530"/>
                  <a:pt x="153425" y="628650"/>
                </a:cubicBezTo>
                <a:cubicBezTo>
                  <a:pt x="147572" y="790594"/>
                  <a:pt x="149385" y="953072"/>
                  <a:pt x="134375" y="1114425"/>
                </a:cubicBezTo>
                <a:cubicBezTo>
                  <a:pt x="111344" y="1362005"/>
                  <a:pt x="78358" y="1399668"/>
                  <a:pt x="48650" y="1600200"/>
                </a:cubicBezTo>
                <a:lnTo>
                  <a:pt x="10550" y="1857375"/>
                </a:lnTo>
                <a:cubicBezTo>
                  <a:pt x="-2190" y="2099432"/>
                  <a:pt x="-4786" y="2053618"/>
                  <a:pt x="10550" y="2352675"/>
                </a:cubicBezTo>
                <a:cubicBezTo>
                  <a:pt x="11386" y="2368981"/>
                  <a:pt x="19343" y="2417886"/>
                  <a:pt x="29600" y="2438400"/>
                </a:cubicBezTo>
                <a:cubicBezTo>
                  <a:pt x="34720" y="2448639"/>
                  <a:pt x="42300" y="2457450"/>
                  <a:pt x="48650" y="2466975"/>
                </a:cubicBezTo>
                <a:cubicBezTo>
                  <a:pt x="51825" y="2482850"/>
                  <a:pt x="53523" y="2499093"/>
                  <a:pt x="58175" y="2514600"/>
                </a:cubicBezTo>
                <a:cubicBezTo>
                  <a:pt x="63088" y="2530977"/>
                  <a:pt x="73380" y="2545565"/>
                  <a:pt x="77225" y="2562225"/>
                </a:cubicBezTo>
                <a:cubicBezTo>
                  <a:pt x="82981" y="2587167"/>
                  <a:pt x="84432" y="2612932"/>
                  <a:pt x="86750" y="2638425"/>
                </a:cubicBezTo>
                <a:cubicBezTo>
                  <a:pt x="90785" y="2682805"/>
                  <a:pt x="92574" y="2727366"/>
                  <a:pt x="96275" y="2771775"/>
                </a:cubicBezTo>
                <a:cubicBezTo>
                  <a:pt x="98925" y="2803573"/>
                  <a:pt x="102625" y="2835275"/>
                  <a:pt x="105800" y="2867025"/>
                </a:cubicBezTo>
                <a:cubicBezTo>
                  <a:pt x="108975" y="2965450"/>
                  <a:pt x="115325" y="3063824"/>
                  <a:pt x="115325" y="3162300"/>
                </a:cubicBezTo>
                <a:cubicBezTo>
                  <a:pt x="115325" y="3300668"/>
                  <a:pt x="102703" y="3263275"/>
                  <a:pt x="86750" y="3390900"/>
                </a:cubicBezTo>
                <a:cubicBezTo>
                  <a:pt x="78443" y="3457359"/>
                  <a:pt x="74364" y="3524281"/>
                  <a:pt x="67700" y="3590925"/>
                </a:cubicBezTo>
                <a:cubicBezTo>
                  <a:pt x="64839" y="3619533"/>
                  <a:pt x="58175" y="3676650"/>
                  <a:pt x="58175" y="3676650"/>
                </a:cubicBezTo>
                <a:cubicBezTo>
                  <a:pt x="61350" y="3873500"/>
                  <a:pt x="64784" y="4070346"/>
                  <a:pt x="67700" y="4267200"/>
                </a:cubicBezTo>
                <a:cubicBezTo>
                  <a:pt x="71134" y="4498971"/>
                  <a:pt x="66067" y="4730997"/>
                  <a:pt x="77225" y="4962525"/>
                </a:cubicBezTo>
                <a:cubicBezTo>
                  <a:pt x="78821" y="4995635"/>
                  <a:pt x="96928" y="5025836"/>
                  <a:pt x="105800" y="5057775"/>
                </a:cubicBezTo>
                <a:cubicBezTo>
                  <a:pt x="199539" y="5395237"/>
                  <a:pt x="68907" y="4929252"/>
                  <a:pt x="134375" y="5191125"/>
                </a:cubicBezTo>
                <a:cubicBezTo>
                  <a:pt x="139245" y="5210606"/>
                  <a:pt x="148555" y="5228794"/>
                  <a:pt x="153425" y="5248275"/>
                </a:cubicBezTo>
                <a:lnTo>
                  <a:pt x="162950" y="5286375"/>
                </a:lnTo>
                <a:cubicBezTo>
                  <a:pt x="166125" y="5327650"/>
                  <a:pt x="168356" y="5369009"/>
                  <a:pt x="172475" y="5410200"/>
                </a:cubicBezTo>
                <a:cubicBezTo>
                  <a:pt x="174709" y="5432539"/>
                  <a:pt x="179521" y="5454562"/>
                  <a:pt x="182000" y="5476875"/>
                </a:cubicBezTo>
                <a:cubicBezTo>
                  <a:pt x="196994" y="5611823"/>
                  <a:pt x="181420" y="5541231"/>
                  <a:pt x="201050" y="5619750"/>
                </a:cubicBezTo>
                <a:cubicBezTo>
                  <a:pt x="204225" y="5651500"/>
                  <a:pt x="206062" y="5683412"/>
                  <a:pt x="210575" y="5715000"/>
                </a:cubicBezTo>
                <a:cubicBezTo>
                  <a:pt x="212426" y="5727959"/>
                  <a:pt x="211922" y="5742878"/>
                  <a:pt x="220100" y="5753100"/>
                </a:cubicBezTo>
                <a:cubicBezTo>
                  <a:pt x="226372" y="5760940"/>
                  <a:pt x="239150" y="5759450"/>
                  <a:pt x="248675" y="5762625"/>
                </a:cubicBezTo>
                <a:cubicBezTo>
                  <a:pt x="329788" y="5827516"/>
                  <a:pt x="260845" y="5780451"/>
                  <a:pt x="372500" y="5829300"/>
                </a:cubicBezTo>
                <a:cubicBezTo>
                  <a:pt x="398517" y="5840682"/>
                  <a:pt x="421896" y="5858019"/>
                  <a:pt x="448700" y="5867400"/>
                </a:cubicBezTo>
                <a:cubicBezTo>
                  <a:pt x="554010" y="5904258"/>
                  <a:pt x="600496" y="5896492"/>
                  <a:pt x="715400" y="5915025"/>
                </a:cubicBezTo>
                <a:cubicBezTo>
                  <a:pt x="1059708" y="5970559"/>
                  <a:pt x="596759" y="5927383"/>
                  <a:pt x="1163075" y="5953125"/>
                </a:cubicBezTo>
                <a:cubicBezTo>
                  <a:pt x="1271100" y="5958035"/>
                  <a:pt x="1379028" y="5964982"/>
                  <a:pt x="1486925" y="5972175"/>
                </a:cubicBezTo>
                <a:cubicBezTo>
                  <a:pt x="1582175" y="5978525"/>
                  <a:pt x="1677290" y="5987410"/>
                  <a:pt x="1772675" y="5991225"/>
                </a:cubicBezTo>
                <a:cubicBezTo>
                  <a:pt x="1915471" y="5996937"/>
                  <a:pt x="2058443" y="5996836"/>
                  <a:pt x="2201300" y="6000750"/>
                </a:cubicBezTo>
                <a:lnTo>
                  <a:pt x="2468000" y="6010275"/>
                </a:lnTo>
                <a:cubicBezTo>
                  <a:pt x="2579460" y="6038140"/>
                  <a:pt x="2496682" y="6020170"/>
                  <a:pt x="2734700" y="6029325"/>
                </a:cubicBezTo>
                <a:lnTo>
                  <a:pt x="3001400" y="6038850"/>
                </a:lnTo>
                <a:cubicBezTo>
                  <a:pt x="3090925" y="6068692"/>
                  <a:pt x="3015937" y="6046537"/>
                  <a:pt x="3220475" y="6057900"/>
                </a:cubicBezTo>
                <a:cubicBezTo>
                  <a:pt x="3271296" y="6060723"/>
                  <a:pt x="3322185" y="6062817"/>
                  <a:pt x="3372875" y="6067425"/>
                </a:cubicBezTo>
                <a:cubicBezTo>
                  <a:pt x="3716324" y="6098648"/>
                  <a:pt x="3362393" y="6070010"/>
                  <a:pt x="3677675" y="6115050"/>
                </a:cubicBezTo>
                <a:cubicBezTo>
                  <a:pt x="3718656" y="6120904"/>
                  <a:pt x="3760259" y="6120989"/>
                  <a:pt x="3801500" y="6124575"/>
                </a:cubicBezTo>
                <a:cubicBezTo>
                  <a:pt x="3833288" y="6127339"/>
                  <a:pt x="3864936" y="6131653"/>
                  <a:pt x="3896750" y="6134100"/>
                </a:cubicBezTo>
                <a:lnTo>
                  <a:pt x="4172975" y="6153150"/>
                </a:lnTo>
                <a:cubicBezTo>
                  <a:pt x="4338625" y="6179305"/>
                  <a:pt x="4424700" y="6197827"/>
                  <a:pt x="4601600" y="6200775"/>
                </a:cubicBezTo>
                <a:cubicBezTo>
                  <a:pt x="4709582" y="6202575"/>
                  <a:pt x="4817500" y="6194425"/>
                  <a:pt x="4925450" y="6191250"/>
                </a:cubicBezTo>
                <a:cubicBezTo>
                  <a:pt x="4941325" y="6188075"/>
                  <a:pt x="4957456" y="6185985"/>
                  <a:pt x="4973075" y="6181725"/>
                </a:cubicBezTo>
                <a:cubicBezTo>
                  <a:pt x="4992448" y="6176441"/>
                  <a:pt x="5010418" y="6165976"/>
                  <a:pt x="5030225" y="6162675"/>
                </a:cubicBezTo>
                <a:cubicBezTo>
                  <a:pt x="5156314" y="6141660"/>
                  <a:pt x="5142052" y="6149243"/>
                  <a:pt x="5268350" y="6105525"/>
                </a:cubicBezTo>
                <a:cubicBezTo>
                  <a:pt x="5310140" y="6091059"/>
                  <a:pt x="5353001" y="6078420"/>
                  <a:pt x="5392175" y="6057900"/>
                </a:cubicBezTo>
                <a:cubicBezTo>
                  <a:pt x="5439891" y="6032906"/>
                  <a:pt x="5495563" y="5979018"/>
                  <a:pt x="5525525" y="5934075"/>
                </a:cubicBezTo>
                <a:cubicBezTo>
                  <a:pt x="5541277" y="5910446"/>
                  <a:pt x="5552091" y="5883825"/>
                  <a:pt x="5563625" y="5857875"/>
                </a:cubicBezTo>
                <a:cubicBezTo>
                  <a:pt x="5577513" y="5826626"/>
                  <a:pt x="5591357" y="5795211"/>
                  <a:pt x="5601725" y="5762625"/>
                </a:cubicBezTo>
                <a:cubicBezTo>
                  <a:pt x="5613633" y="5725201"/>
                  <a:pt x="5621469" y="5686592"/>
                  <a:pt x="5630300" y="5648325"/>
                </a:cubicBezTo>
                <a:cubicBezTo>
                  <a:pt x="5640522" y="5604030"/>
                  <a:pt x="5650497" y="5559655"/>
                  <a:pt x="5658875" y="5514975"/>
                </a:cubicBezTo>
                <a:cubicBezTo>
                  <a:pt x="5669552" y="5458029"/>
                  <a:pt x="5677925" y="5400675"/>
                  <a:pt x="5687450" y="5343525"/>
                </a:cubicBezTo>
                <a:cubicBezTo>
                  <a:pt x="5683247" y="5095568"/>
                  <a:pt x="5668216" y="4679350"/>
                  <a:pt x="5687450" y="4410075"/>
                </a:cubicBezTo>
                <a:cubicBezTo>
                  <a:pt x="5691355" y="4355405"/>
                  <a:pt x="5706500" y="4302125"/>
                  <a:pt x="5716025" y="4248150"/>
                </a:cubicBezTo>
                <a:cubicBezTo>
                  <a:pt x="5719200" y="4130675"/>
                  <a:pt x="5721429" y="4013171"/>
                  <a:pt x="5725550" y="3895725"/>
                </a:cubicBezTo>
                <a:cubicBezTo>
                  <a:pt x="5727779" y="3832185"/>
                  <a:pt x="5727896" y="3768398"/>
                  <a:pt x="5735075" y="3705225"/>
                </a:cubicBezTo>
                <a:cubicBezTo>
                  <a:pt x="5751847" y="3557634"/>
                  <a:pt x="5758418" y="3535654"/>
                  <a:pt x="5782700" y="3438525"/>
                </a:cubicBezTo>
                <a:cubicBezTo>
                  <a:pt x="5789050" y="3371850"/>
                  <a:pt x="5793770" y="3305000"/>
                  <a:pt x="5801750" y="3238500"/>
                </a:cubicBezTo>
                <a:cubicBezTo>
                  <a:pt x="5803310" y="3225502"/>
                  <a:pt x="5809207" y="3213326"/>
                  <a:pt x="5811275" y="3200400"/>
                </a:cubicBezTo>
                <a:cubicBezTo>
                  <a:pt x="5831574" y="3073529"/>
                  <a:pt x="5856839" y="2875532"/>
                  <a:pt x="5868425" y="2752725"/>
                </a:cubicBezTo>
                <a:cubicBezTo>
                  <a:pt x="5931396" y="2085228"/>
                  <a:pt x="5841097" y="2897492"/>
                  <a:pt x="5916050" y="2247900"/>
                </a:cubicBezTo>
                <a:cubicBezTo>
                  <a:pt x="5919225" y="2190750"/>
                  <a:pt x="5920148" y="2133430"/>
                  <a:pt x="5925575" y="2076450"/>
                </a:cubicBezTo>
                <a:cubicBezTo>
                  <a:pt x="5926527" y="2066455"/>
                  <a:pt x="5934049" y="2057860"/>
                  <a:pt x="5935100" y="2047875"/>
                </a:cubicBezTo>
                <a:cubicBezTo>
                  <a:pt x="5940428" y="1997256"/>
                  <a:pt x="5940999" y="1946245"/>
                  <a:pt x="5944625" y="1895475"/>
                </a:cubicBezTo>
                <a:cubicBezTo>
                  <a:pt x="5947349" y="1857340"/>
                  <a:pt x="5951218" y="1819294"/>
                  <a:pt x="5954150" y="1781175"/>
                </a:cubicBezTo>
                <a:cubicBezTo>
                  <a:pt x="5957568" y="1736743"/>
                  <a:pt x="5960500" y="1692275"/>
                  <a:pt x="5963675" y="1647825"/>
                </a:cubicBezTo>
                <a:cubicBezTo>
                  <a:pt x="5960500" y="1431925"/>
                  <a:pt x="5959757" y="1215976"/>
                  <a:pt x="5954150" y="1000125"/>
                </a:cubicBezTo>
                <a:cubicBezTo>
                  <a:pt x="5953403" y="971384"/>
                  <a:pt x="5948425" y="942899"/>
                  <a:pt x="5944625" y="914400"/>
                </a:cubicBezTo>
                <a:cubicBezTo>
                  <a:pt x="5942073" y="895257"/>
                  <a:pt x="5940182" y="875882"/>
                  <a:pt x="5935100" y="857250"/>
                </a:cubicBezTo>
                <a:cubicBezTo>
                  <a:pt x="5930601" y="840755"/>
                  <a:pt x="5925988" y="823538"/>
                  <a:pt x="5916050" y="809625"/>
                </a:cubicBezTo>
                <a:cubicBezTo>
                  <a:pt x="5909396" y="800310"/>
                  <a:pt x="5898727" y="792685"/>
                  <a:pt x="5887475" y="790575"/>
                </a:cubicBezTo>
                <a:cubicBezTo>
                  <a:pt x="5796120" y="773446"/>
                  <a:pt x="5703923" y="759604"/>
                  <a:pt x="5611250" y="752475"/>
                </a:cubicBezTo>
                <a:lnTo>
                  <a:pt x="5239775" y="723900"/>
                </a:lnTo>
                <a:lnTo>
                  <a:pt x="4754000" y="695325"/>
                </a:lnTo>
                <a:lnTo>
                  <a:pt x="3915800" y="714375"/>
                </a:lnTo>
                <a:cubicBezTo>
                  <a:pt x="3820528" y="716797"/>
                  <a:pt x="3725178" y="718135"/>
                  <a:pt x="3630050" y="723900"/>
                </a:cubicBezTo>
                <a:cubicBezTo>
                  <a:pt x="3620028" y="724507"/>
                  <a:pt x="3611488" y="732683"/>
                  <a:pt x="3601475" y="733425"/>
                </a:cubicBezTo>
                <a:cubicBezTo>
                  <a:pt x="3525417" y="739059"/>
                  <a:pt x="3449062" y="739487"/>
                  <a:pt x="3372875" y="742950"/>
                </a:cubicBezTo>
                <a:lnTo>
                  <a:pt x="3182375" y="752475"/>
                </a:lnTo>
                <a:cubicBezTo>
                  <a:pt x="3064900" y="771525"/>
                  <a:pt x="2945912" y="782865"/>
                  <a:pt x="2829950" y="809625"/>
                </a:cubicBezTo>
                <a:cubicBezTo>
                  <a:pt x="2824840" y="810804"/>
                  <a:pt x="2632804" y="856398"/>
                  <a:pt x="2610875" y="857250"/>
                </a:cubicBezTo>
                <a:cubicBezTo>
                  <a:pt x="2315754" y="868711"/>
                  <a:pt x="2020325" y="869950"/>
                  <a:pt x="1725050" y="876300"/>
                </a:cubicBezTo>
                <a:cubicBezTo>
                  <a:pt x="1664725" y="892175"/>
                  <a:pt x="1603823" y="906001"/>
                  <a:pt x="1544075" y="923925"/>
                </a:cubicBezTo>
                <a:cubicBezTo>
                  <a:pt x="1367227" y="976979"/>
                  <a:pt x="1506883" y="952370"/>
                  <a:pt x="1372625" y="971550"/>
                </a:cubicBezTo>
                <a:cubicBezTo>
                  <a:pt x="1304650" y="994208"/>
                  <a:pt x="1349964" y="972430"/>
                  <a:pt x="1277375" y="1085850"/>
                </a:cubicBezTo>
                <a:cubicBezTo>
                  <a:pt x="1248890" y="1130358"/>
                  <a:pt x="1212156" y="1170498"/>
                  <a:pt x="1191650" y="1219200"/>
                </a:cubicBezTo>
                <a:cubicBezTo>
                  <a:pt x="1083463" y="1476143"/>
                  <a:pt x="1133098" y="1337145"/>
                  <a:pt x="1048775" y="1638300"/>
                </a:cubicBezTo>
                <a:cubicBezTo>
                  <a:pt x="1039250" y="1727200"/>
                  <a:pt x="1022407" y="1815618"/>
                  <a:pt x="1020200" y="1905000"/>
                </a:cubicBezTo>
                <a:cubicBezTo>
                  <a:pt x="1011615" y="2252681"/>
                  <a:pt x="1034825" y="2523820"/>
                  <a:pt x="1067825" y="2867025"/>
                </a:cubicBezTo>
                <a:cubicBezTo>
                  <a:pt x="1069078" y="2880056"/>
                  <a:pt x="1074783" y="2892288"/>
                  <a:pt x="1077350" y="2905125"/>
                </a:cubicBezTo>
                <a:cubicBezTo>
                  <a:pt x="1097011" y="3003430"/>
                  <a:pt x="1116709" y="3101740"/>
                  <a:pt x="1134500" y="3200400"/>
                </a:cubicBezTo>
                <a:cubicBezTo>
                  <a:pt x="1192575" y="3522451"/>
                  <a:pt x="1150674" y="3391797"/>
                  <a:pt x="1191650" y="3514725"/>
                </a:cubicBezTo>
                <a:cubicBezTo>
                  <a:pt x="1198000" y="3565525"/>
                  <a:pt x="1200660" y="3616924"/>
                  <a:pt x="1210700" y="3667125"/>
                </a:cubicBezTo>
                <a:cubicBezTo>
                  <a:pt x="1219766" y="3712456"/>
                  <a:pt x="1237318" y="3755695"/>
                  <a:pt x="1248800" y="3800475"/>
                </a:cubicBezTo>
                <a:cubicBezTo>
                  <a:pt x="1269075" y="3879546"/>
                  <a:pt x="1292530" y="3958082"/>
                  <a:pt x="1305950" y="4038600"/>
                </a:cubicBezTo>
                <a:lnTo>
                  <a:pt x="1344050" y="4267200"/>
                </a:lnTo>
                <a:cubicBezTo>
                  <a:pt x="1347225" y="4327525"/>
                  <a:pt x="1346082" y="4388233"/>
                  <a:pt x="1353575" y="4448175"/>
                </a:cubicBezTo>
                <a:cubicBezTo>
                  <a:pt x="1355696" y="4465141"/>
                  <a:pt x="1369474" y="4478995"/>
                  <a:pt x="1372625" y="4495800"/>
                </a:cubicBezTo>
                <a:cubicBezTo>
                  <a:pt x="1379088" y="4530268"/>
                  <a:pt x="1379460" y="4565609"/>
                  <a:pt x="1382150" y="4600575"/>
                </a:cubicBezTo>
                <a:cubicBezTo>
                  <a:pt x="1385811" y="4648165"/>
                  <a:pt x="1386404" y="4696011"/>
                  <a:pt x="1391675" y="4743450"/>
                </a:cubicBezTo>
                <a:cubicBezTo>
                  <a:pt x="1392784" y="4753429"/>
                  <a:pt x="1399022" y="4762224"/>
                  <a:pt x="1401200" y="4772025"/>
                </a:cubicBezTo>
                <a:cubicBezTo>
                  <a:pt x="1405390" y="4790878"/>
                  <a:pt x="1407270" y="4810174"/>
                  <a:pt x="1410725" y="4829175"/>
                </a:cubicBezTo>
                <a:cubicBezTo>
                  <a:pt x="1411224" y="4831918"/>
                  <a:pt x="1425698" y="4907765"/>
                  <a:pt x="1429775" y="4914900"/>
                </a:cubicBezTo>
                <a:cubicBezTo>
                  <a:pt x="1436458" y="4926596"/>
                  <a:pt x="1446575" y="4936933"/>
                  <a:pt x="1458350" y="4943475"/>
                </a:cubicBezTo>
                <a:cubicBezTo>
                  <a:pt x="1475903" y="4953227"/>
                  <a:pt x="1497150" y="4954370"/>
                  <a:pt x="1515500" y="4962525"/>
                </a:cubicBezTo>
                <a:cubicBezTo>
                  <a:pt x="1544075" y="4975225"/>
                  <a:pt x="1571901" y="4989764"/>
                  <a:pt x="1601225" y="5000625"/>
                </a:cubicBezTo>
                <a:cubicBezTo>
                  <a:pt x="1657716" y="5021548"/>
                  <a:pt x="1714097" y="5043716"/>
                  <a:pt x="1772675" y="5057775"/>
                </a:cubicBezTo>
                <a:cubicBezTo>
                  <a:pt x="1873191" y="5081899"/>
                  <a:pt x="1975143" y="5100306"/>
                  <a:pt x="2077475" y="5114925"/>
                </a:cubicBezTo>
                <a:cubicBezTo>
                  <a:pt x="2099700" y="5118100"/>
                  <a:pt x="2121800" y="5122321"/>
                  <a:pt x="2144150" y="5124450"/>
                </a:cubicBezTo>
                <a:lnTo>
                  <a:pt x="2477525" y="5153025"/>
                </a:lnTo>
                <a:cubicBezTo>
                  <a:pt x="2496747" y="5154900"/>
                  <a:pt x="2515426" y="5160983"/>
                  <a:pt x="2534675" y="5162550"/>
                </a:cubicBezTo>
                <a:lnTo>
                  <a:pt x="3296675" y="5219700"/>
                </a:lnTo>
                <a:cubicBezTo>
                  <a:pt x="3409130" y="5238442"/>
                  <a:pt x="3489435" y="5252282"/>
                  <a:pt x="3620525" y="5267325"/>
                </a:cubicBezTo>
                <a:cubicBezTo>
                  <a:pt x="3725046" y="5279319"/>
                  <a:pt x="3830075" y="5286375"/>
                  <a:pt x="3934850" y="5295900"/>
                </a:cubicBezTo>
                <a:cubicBezTo>
                  <a:pt x="3950725" y="5299075"/>
                  <a:pt x="3966327" y="5304272"/>
                  <a:pt x="3982475" y="5305425"/>
                </a:cubicBezTo>
                <a:cubicBezTo>
                  <a:pt x="4208715" y="5321585"/>
                  <a:pt x="4220679" y="5314242"/>
                  <a:pt x="4458725" y="5305425"/>
                </a:cubicBezTo>
                <a:cubicBezTo>
                  <a:pt x="4468250" y="5302250"/>
                  <a:pt x="4480200" y="5303000"/>
                  <a:pt x="4487300" y="5295900"/>
                </a:cubicBezTo>
                <a:cubicBezTo>
                  <a:pt x="4519347" y="5263853"/>
                  <a:pt x="4534875" y="5187221"/>
                  <a:pt x="4544450" y="5153025"/>
                </a:cubicBezTo>
                <a:cubicBezTo>
                  <a:pt x="4557740" y="5105561"/>
                  <a:pt x="4571567" y="5058200"/>
                  <a:pt x="4582550" y="5010150"/>
                </a:cubicBezTo>
                <a:cubicBezTo>
                  <a:pt x="4637821" y="4768340"/>
                  <a:pt x="4592951" y="4888897"/>
                  <a:pt x="4639700" y="4772025"/>
                </a:cubicBezTo>
                <a:cubicBezTo>
                  <a:pt x="4694369" y="4033991"/>
                  <a:pt x="4624149" y="5058172"/>
                  <a:pt x="4668275" y="3381375"/>
                </a:cubicBezTo>
                <a:cubicBezTo>
                  <a:pt x="4674402" y="3148545"/>
                  <a:pt x="4674274" y="3157353"/>
                  <a:pt x="4706375" y="3028950"/>
                </a:cubicBezTo>
                <a:cubicBezTo>
                  <a:pt x="4712725" y="2946400"/>
                  <a:pt x="4717450" y="2863709"/>
                  <a:pt x="4725425" y="2781300"/>
                </a:cubicBezTo>
                <a:cubicBezTo>
                  <a:pt x="4726984" y="2765186"/>
                  <a:pt x="4733940" y="2749833"/>
                  <a:pt x="4734950" y="2733675"/>
                </a:cubicBezTo>
                <a:cubicBezTo>
                  <a:pt x="4740301" y="2648058"/>
                  <a:pt x="4741300" y="2562225"/>
                  <a:pt x="4744475" y="2476500"/>
                </a:cubicBezTo>
                <a:cubicBezTo>
                  <a:pt x="4741300" y="2254250"/>
                  <a:pt x="4742523" y="2031894"/>
                  <a:pt x="4734950" y="1809750"/>
                </a:cubicBezTo>
                <a:cubicBezTo>
                  <a:pt x="4732991" y="1752282"/>
                  <a:pt x="4720547" y="1695614"/>
                  <a:pt x="4715900" y="1638300"/>
                </a:cubicBezTo>
                <a:cubicBezTo>
                  <a:pt x="4699542" y="1436545"/>
                  <a:pt x="4741065" y="1509359"/>
                  <a:pt x="4687325" y="1428750"/>
                </a:cubicBezTo>
                <a:cubicBezTo>
                  <a:pt x="4661925" y="1431925"/>
                  <a:pt x="4635958" y="1432067"/>
                  <a:pt x="4611125" y="1438275"/>
                </a:cubicBezTo>
                <a:cubicBezTo>
                  <a:pt x="4305048" y="1514794"/>
                  <a:pt x="4747142" y="1437753"/>
                  <a:pt x="4306325" y="1524000"/>
                </a:cubicBezTo>
                <a:cubicBezTo>
                  <a:pt x="4224358" y="1540037"/>
                  <a:pt x="4141131" y="1548801"/>
                  <a:pt x="4058675" y="1562100"/>
                </a:cubicBezTo>
                <a:cubicBezTo>
                  <a:pt x="4042692" y="1564678"/>
                  <a:pt x="4027067" y="1569270"/>
                  <a:pt x="4011050" y="1571625"/>
                </a:cubicBezTo>
                <a:lnTo>
                  <a:pt x="3734825" y="1609725"/>
                </a:lnTo>
                <a:cubicBezTo>
                  <a:pt x="3721882" y="1611686"/>
                  <a:pt x="3709715" y="1617626"/>
                  <a:pt x="3696725" y="1619250"/>
                </a:cubicBezTo>
                <a:cubicBezTo>
                  <a:pt x="3608007" y="1630340"/>
                  <a:pt x="3518925" y="1638300"/>
                  <a:pt x="3430025" y="1647825"/>
                </a:cubicBezTo>
                <a:cubicBezTo>
                  <a:pt x="3271788" y="1687384"/>
                  <a:pt x="3365516" y="1665576"/>
                  <a:pt x="3010925" y="1704975"/>
                </a:cubicBezTo>
                <a:cubicBezTo>
                  <a:pt x="2902887" y="1716979"/>
                  <a:pt x="2953662" y="1710434"/>
                  <a:pt x="2858525" y="1724025"/>
                </a:cubicBezTo>
                <a:cubicBezTo>
                  <a:pt x="2690918" y="1714713"/>
                  <a:pt x="2619677" y="1705378"/>
                  <a:pt x="2439425" y="1724025"/>
                </a:cubicBezTo>
                <a:cubicBezTo>
                  <a:pt x="2428038" y="1725203"/>
                  <a:pt x="2419465" y="1735537"/>
                  <a:pt x="2410850" y="1743075"/>
                </a:cubicBezTo>
                <a:cubicBezTo>
                  <a:pt x="2393954" y="1757859"/>
                  <a:pt x="2377899" y="1773709"/>
                  <a:pt x="2363225" y="1790700"/>
                </a:cubicBezTo>
                <a:cubicBezTo>
                  <a:pt x="2317523" y="1843619"/>
                  <a:pt x="2263357" y="1891241"/>
                  <a:pt x="2229875" y="1952625"/>
                </a:cubicBezTo>
                <a:cubicBezTo>
                  <a:pt x="2210825" y="1987550"/>
                  <a:pt x="2189940" y="2021535"/>
                  <a:pt x="2172725" y="2057400"/>
                </a:cubicBezTo>
                <a:cubicBezTo>
                  <a:pt x="2139279" y="2127078"/>
                  <a:pt x="2076928" y="2282776"/>
                  <a:pt x="2058425" y="2352675"/>
                </a:cubicBezTo>
                <a:cubicBezTo>
                  <a:pt x="2044400" y="2405659"/>
                  <a:pt x="2039375" y="2460625"/>
                  <a:pt x="2029850" y="2514600"/>
                </a:cubicBezTo>
                <a:cubicBezTo>
                  <a:pt x="2033025" y="2632075"/>
                  <a:pt x="2033649" y="2749647"/>
                  <a:pt x="2039375" y="2867025"/>
                </a:cubicBezTo>
                <a:cubicBezTo>
                  <a:pt x="2040013" y="2880100"/>
                  <a:pt x="2045999" y="2892360"/>
                  <a:pt x="2048900" y="2905125"/>
                </a:cubicBezTo>
                <a:cubicBezTo>
                  <a:pt x="2061875" y="2962213"/>
                  <a:pt x="2076394" y="3019000"/>
                  <a:pt x="2087000" y="3076575"/>
                </a:cubicBezTo>
                <a:cubicBezTo>
                  <a:pt x="2094104" y="3115139"/>
                  <a:pt x="2128488" y="3352670"/>
                  <a:pt x="2134625" y="3409950"/>
                </a:cubicBezTo>
                <a:cubicBezTo>
                  <a:pt x="2139035" y="3451111"/>
                  <a:pt x="2141302" y="3492476"/>
                  <a:pt x="2144150" y="3533775"/>
                </a:cubicBezTo>
                <a:cubicBezTo>
                  <a:pt x="2147652" y="3584554"/>
                  <a:pt x="2148347" y="3635556"/>
                  <a:pt x="2153675" y="3686175"/>
                </a:cubicBezTo>
                <a:cubicBezTo>
                  <a:pt x="2154726" y="3696160"/>
                  <a:pt x="2156928" y="3706910"/>
                  <a:pt x="2163200" y="3714750"/>
                </a:cubicBezTo>
                <a:cubicBezTo>
                  <a:pt x="2170351" y="3723689"/>
                  <a:pt x="2183083" y="3726350"/>
                  <a:pt x="2191775" y="3733800"/>
                </a:cubicBezTo>
                <a:cubicBezTo>
                  <a:pt x="2274725" y="3804900"/>
                  <a:pt x="2177299" y="3756227"/>
                  <a:pt x="2344175" y="3819525"/>
                </a:cubicBezTo>
                <a:cubicBezTo>
                  <a:pt x="2397693" y="3839825"/>
                  <a:pt x="2458475" y="3844925"/>
                  <a:pt x="2506100" y="3876675"/>
                </a:cubicBezTo>
                <a:cubicBezTo>
                  <a:pt x="2566677" y="3917060"/>
                  <a:pt x="2553871" y="3911859"/>
                  <a:pt x="2668025" y="3943350"/>
                </a:cubicBezTo>
                <a:cubicBezTo>
                  <a:pt x="2714844" y="3956266"/>
                  <a:pt x="2763972" y="3959411"/>
                  <a:pt x="2810900" y="3971925"/>
                </a:cubicBezTo>
                <a:cubicBezTo>
                  <a:pt x="2859406" y="3984860"/>
                  <a:pt x="2904769" y="4008660"/>
                  <a:pt x="2953775" y="4019550"/>
                </a:cubicBezTo>
                <a:lnTo>
                  <a:pt x="3039500" y="4038600"/>
                </a:lnTo>
                <a:cubicBezTo>
                  <a:pt x="3064986" y="4044597"/>
                  <a:pt x="3090027" y="4052515"/>
                  <a:pt x="3115700" y="4057650"/>
                </a:cubicBezTo>
                <a:cubicBezTo>
                  <a:pt x="3137715" y="4062053"/>
                  <a:pt x="3160150" y="4064000"/>
                  <a:pt x="3182375" y="4067175"/>
                </a:cubicBezTo>
                <a:cubicBezTo>
                  <a:pt x="3245875" y="4064000"/>
                  <a:pt x="3309535" y="4063158"/>
                  <a:pt x="3372875" y="4057650"/>
                </a:cubicBezTo>
                <a:cubicBezTo>
                  <a:pt x="3382877" y="4056780"/>
                  <a:pt x="3392470" y="4052615"/>
                  <a:pt x="3401450" y="4048125"/>
                </a:cubicBezTo>
                <a:cubicBezTo>
                  <a:pt x="3411689" y="4043005"/>
                  <a:pt x="3420500" y="4035425"/>
                  <a:pt x="3430025" y="4029075"/>
                </a:cubicBezTo>
                <a:cubicBezTo>
                  <a:pt x="3433200" y="4019550"/>
                  <a:pt x="3437372" y="4010301"/>
                  <a:pt x="3439550" y="4000500"/>
                </a:cubicBezTo>
                <a:cubicBezTo>
                  <a:pt x="3451949" y="3944703"/>
                  <a:pt x="3451071" y="3908330"/>
                  <a:pt x="3458600" y="3848100"/>
                </a:cubicBezTo>
                <a:cubicBezTo>
                  <a:pt x="3464169" y="3803545"/>
                  <a:pt x="3471300" y="3759200"/>
                  <a:pt x="3477650" y="3714750"/>
                </a:cubicBezTo>
                <a:cubicBezTo>
                  <a:pt x="3474475" y="3559175"/>
                  <a:pt x="3473224" y="3403549"/>
                  <a:pt x="3468125" y="3248025"/>
                </a:cubicBezTo>
                <a:cubicBezTo>
                  <a:pt x="3466872" y="3209813"/>
                  <a:pt x="3458600" y="3171957"/>
                  <a:pt x="3458600" y="3133725"/>
                </a:cubicBezTo>
                <a:cubicBezTo>
                  <a:pt x="3458600" y="2971460"/>
                  <a:pt x="3460368" y="3011762"/>
                  <a:pt x="3487175" y="2895600"/>
                </a:cubicBezTo>
                <a:cubicBezTo>
                  <a:pt x="3496239" y="2856324"/>
                  <a:pt x="3495223" y="2846550"/>
                  <a:pt x="3506225" y="2809875"/>
                </a:cubicBezTo>
                <a:cubicBezTo>
                  <a:pt x="3511995" y="2790641"/>
                  <a:pt x="3525275" y="2752725"/>
                  <a:pt x="3525275" y="2752725"/>
                </a:cubicBezTo>
              </a:path>
            </a:pathLst>
          </a:cu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73F1D25-040F-47BA-9FEF-B97BE47F1BA3}"/>
              </a:ext>
            </a:extLst>
          </p:cNvPr>
          <p:cNvSpPr/>
          <p:nvPr/>
        </p:nvSpPr>
        <p:spPr>
          <a:xfrm>
            <a:off x="5238750" y="2980450"/>
            <a:ext cx="914400" cy="9144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52751CB-0DF3-4FED-A0A5-DE748FDC3331}"/>
              </a:ext>
            </a:extLst>
          </p:cNvPr>
          <p:cNvSpPr/>
          <p:nvPr/>
        </p:nvSpPr>
        <p:spPr>
          <a:xfrm>
            <a:off x="6391275" y="4441022"/>
            <a:ext cx="914400" cy="9144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EFF6946-0005-4270-8BF3-E44F8D2A5790}"/>
              </a:ext>
            </a:extLst>
          </p:cNvPr>
          <p:cNvSpPr/>
          <p:nvPr/>
        </p:nvSpPr>
        <p:spPr>
          <a:xfrm>
            <a:off x="3181356" y="409319"/>
            <a:ext cx="914400" cy="9144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783DE611-5827-4DBC-A8B0-63A8E3BE1588}"/>
              </a:ext>
            </a:extLst>
          </p:cNvPr>
          <p:cNvSpPr/>
          <p:nvPr/>
        </p:nvSpPr>
        <p:spPr>
          <a:xfrm>
            <a:off x="7901556" y="1352550"/>
            <a:ext cx="328044" cy="4574398"/>
          </a:xfrm>
          <a:custGeom>
            <a:avLst/>
            <a:gdLst>
              <a:gd name="connsiteX0" fmla="*/ 299469 w 328044"/>
              <a:gd name="connsiteY0" fmla="*/ 0 h 4574398"/>
              <a:gd name="connsiteX1" fmla="*/ 251844 w 328044"/>
              <a:gd name="connsiteY1" fmla="*/ 19050 h 4574398"/>
              <a:gd name="connsiteX2" fmla="*/ 232794 w 328044"/>
              <a:gd name="connsiteY2" fmla="*/ 76200 h 4574398"/>
              <a:gd name="connsiteX3" fmla="*/ 242319 w 328044"/>
              <a:gd name="connsiteY3" fmla="*/ 180975 h 4574398"/>
              <a:gd name="connsiteX4" fmla="*/ 261369 w 328044"/>
              <a:gd name="connsiteY4" fmla="*/ 209550 h 4574398"/>
              <a:gd name="connsiteX5" fmla="*/ 270894 w 328044"/>
              <a:gd name="connsiteY5" fmla="*/ 238125 h 4574398"/>
              <a:gd name="connsiteX6" fmla="*/ 289944 w 328044"/>
              <a:gd name="connsiteY6" fmla="*/ 266700 h 4574398"/>
              <a:gd name="connsiteX7" fmla="*/ 328044 w 328044"/>
              <a:gd name="connsiteY7" fmla="*/ 352425 h 4574398"/>
              <a:gd name="connsiteX8" fmla="*/ 299469 w 328044"/>
              <a:gd name="connsiteY8" fmla="*/ 447675 h 4574398"/>
              <a:gd name="connsiteX9" fmla="*/ 289944 w 328044"/>
              <a:gd name="connsiteY9" fmla="*/ 476250 h 4574398"/>
              <a:gd name="connsiteX10" fmla="*/ 261369 w 328044"/>
              <a:gd name="connsiteY10" fmla="*/ 495300 h 4574398"/>
              <a:gd name="connsiteX11" fmla="*/ 242319 w 328044"/>
              <a:gd name="connsiteY11" fmla="*/ 552450 h 4574398"/>
              <a:gd name="connsiteX12" fmla="*/ 232794 w 328044"/>
              <a:gd name="connsiteY12" fmla="*/ 581025 h 4574398"/>
              <a:gd name="connsiteX13" fmla="*/ 242319 w 328044"/>
              <a:gd name="connsiteY13" fmla="*/ 676275 h 4574398"/>
              <a:gd name="connsiteX14" fmla="*/ 308994 w 328044"/>
              <a:gd name="connsiteY14" fmla="*/ 762000 h 4574398"/>
              <a:gd name="connsiteX15" fmla="*/ 318519 w 328044"/>
              <a:gd name="connsiteY15" fmla="*/ 790575 h 4574398"/>
              <a:gd name="connsiteX16" fmla="*/ 299469 w 328044"/>
              <a:gd name="connsiteY16" fmla="*/ 981075 h 4574398"/>
              <a:gd name="connsiteX17" fmla="*/ 280419 w 328044"/>
              <a:gd name="connsiteY17" fmla="*/ 1009650 h 4574398"/>
              <a:gd name="connsiteX18" fmla="*/ 223269 w 328044"/>
              <a:gd name="connsiteY18" fmla="*/ 1057275 h 4574398"/>
              <a:gd name="connsiteX19" fmla="*/ 175644 w 328044"/>
              <a:gd name="connsiteY19" fmla="*/ 1104900 h 4574398"/>
              <a:gd name="connsiteX20" fmla="*/ 128019 w 328044"/>
              <a:gd name="connsiteY20" fmla="*/ 1190625 h 4574398"/>
              <a:gd name="connsiteX21" fmla="*/ 137544 w 328044"/>
              <a:gd name="connsiteY21" fmla="*/ 1323975 h 4574398"/>
              <a:gd name="connsiteX22" fmla="*/ 185169 w 328044"/>
              <a:gd name="connsiteY22" fmla="*/ 1428750 h 4574398"/>
              <a:gd name="connsiteX23" fmla="*/ 213744 w 328044"/>
              <a:gd name="connsiteY23" fmla="*/ 1466850 h 4574398"/>
              <a:gd name="connsiteX24" fmla="*/ 242319 w 328044"/>
              <a:gd name="connsiteY24" fmla="*/ 1495425 h 4574398"/>
              <a:gd name="connsiteX25" fmla="*/ 299469 w 328044"/>
              <a:gd name="connsiteY25" fmla="*/ 1590675 h 4574398"/>
              <a:gd name="connsiteX26" fmla="*/ 318519 w 328044"/>
              <a:gd name="connsiteY26" fmla="*/ 1619250 h 4574398"/>
              <a:gd name="connsiteX27" fmla="*/ 289944 w 328044"/>
              <a:gd name="connsiteY27" fmla="*/ 1809750 h 4574398"/>
              <a:gd name="connsiteX28" fmla="*/ 280419 w 328044"/>
              <a:gd name="connsiteY28" fmla="*/ 1838325 h 4574398"/>
              <a:gd name="connsiteX29" fmla="*/ 270894 w 328044"/>
              <a:gd name="connsiteY29" fmla="*/ 1866900 h 4574398"/>
              <a:gd name="connsiteX30" fmla="*/ 261369 w 328044"/>
              <a:gd name="connsiteY30" fmla="*/ 1952625 h 4574398"/>
              <a:gd name="connsiteX31" fmla="*/ 242319 w 328044"/>
              <a:gd name="connsiteY31" fmla="*/ 2009775 h 4574398"/>
              <a:gd name="connsiteX32" fmla="*/ 232794 w 328044"/>
              <a:gd name="connsiteY32" fmla="*/ 2057400 h 4574398"/>
              <a:gd name="connsiteX33" fmla="*/ 194694 w 328044"/>
              <a:gd name="connsiteY33" fmla="*/ 2152650 h 4574398"/>
              <a:gd name="connsiteX34" fmla="*/ 185169 w 328044"/>
              <a:gd name="connsiteY34" fmla="*/ 2209800 h 4574398"/>
              <a:gd name="connsiteX35" fmla="*/ 156594 w 328044"/>
              <a:gd name="connsiteY35" fmla="*/ 2295525 h 4574398"/>
              <a:gd name="connsiteX36" fmla="*/ 147069 w 328044"/>
              <a:gd name="connsiteY36" fmla="*/ 2324100 h 4574398"/>
              <a:gd name="connsiteX37" fmla="*/ 137544 w 328044"/>
              <a:gd name="connsiteY37" fmla="*/ 2362200 h 4574398"/>
              <a:gd name="connsiteX38" fmla="*/ 118494 w 328044"/>
              <a:gd name="connsiteY38" fmla="*/ 2447925 h 4574398"/>
              <a:gd name="connsiteX39" fmla="*/ 108969 w 328044"/>
              <a:gd name="connsiteY39" fmla="*/ 2476500 h 4574398"/>
              <a:gd name="connsiteX40" fmla="*/ 128019 w 328044"/>
              <a:gd name="connsiteY40" fmla="*/ 2657475 h 4574398"/>
              <a:gd name="connsiteX41" fmla="*/ 147069 w 328044"/>
              <a:gd name="connsiteY41" fmla="*/ 2714625 h 4574398"/>
              <a:gd name="connsiteX42" fmla="*/ 166119 w 328044"/>
              <a:gd name="connsiteY42" fmla="*/ 2743200 h 4574398"/>
              <a:gd name="connsiteX43" fmla="*/ 156594 w 328044"/>
              <a:gd name="connsiteY43" fmla="*/ 3000375 h 4574398"/>
              <a:gd name="connsiteX44" fmla="*/ 137544 w 328044"/>
              <a:gd name="connsiteY44" fmla="*/ 3133725 h 4574398"/>
              <a:gd name="connsiteX45" fmla="*/ 108969 w 328044"/>
              <a:gd name="connsiteY45" fmla="*/ 3219450 h 4574398"/>
              <a:gd name="connsiteX46" fmla="*/ 70869 w 328044"/>
              <a:gd name="connsiteY46" fmla="*/ 3276600 h 4574398"/>
              <a:gd name="connsiteX47" fmla="*/ 42294 w 328044"/>
              <a:gd name="connsiteY47" fmla="*/ 3362325 h 4574398"/>
              <a:gd name="connsiteX48" fmla="*/ 32769 w 328044"/>
              <a:gd name="connsiteY48" fmla="*/ 3390900 h 4574398"/>
              <a:gd name="connsiteX49" fmla="*/ 42294 w 328044"/>
              <a:gd name="connsiteY49" fmla="*/ 3571875 h 4574398"/>
              <a:gd name="connsiteX50" fmla="*/ 61344 w 328044"/>
              <a:gd name="connsiteY50" fmla="*/ 3609975 h 4574398"/>
              <a:gd name="connsiteX51" fmla="*/ 70869 w 328044"/>
              <a:gd name="connsiteY51" fmla="*/ 3638550 h 4574398"/>
              <a:gd name="connsiteX52" fmla="*/ 118494 w 328044"/>
              <a:gd name="connsiteY52" fmla="*/ 3743325 h 4574398"/>
              <a:gd name="connsiteX53" fmla="*/ 108969 w 328044"/>
              <a:gd name="connsiteY53" fmla="*/ 3857625 h 4574398"/>
              <a:gd name="connsiteX54" fmla="*/ 61344 w 328044"/>
              <a:gd name="connsiteY54" fmla="*/ 3962400 h 4574398"/>
              <a:gd name="connsiteX55" fmla="*/ 51819 w 328044"/>
              <a:gd name="connsiteY55" fmla="*/ 4000500 h 4574398"/>
              <a:gd name="connsiteX56" fmla="*/ 32769 w 328044"/>
              <a:gd name="connsiteY56" fmla="*/ 4057650 h 4574398"/>
              <a:gd name="connsiteX57" fmla="*/ 13719 w 328044"/>
              <a:gd name="connsiteY57" fmla="*/ 4152900 h 4574398"/>
              <a:gd name="connsiteX58" fmla="*/ 32769 w 328044"/>
              <a:gd name="connsiteY58" fmla="*/ 4295775 h 4574398"/>
              <a:gd name="connsiteX59" fmla="*/ 51819 w 328044"/>
              <a:gd name="connsiteY59" fmla="*/ 4352925 h 4574398"/>
              <a:gd name="connsiteX60" fmla="*/ 23244 w 328044"/>
              <a:gd name="connsiteY60" fmla="*/ 4514850 h 4574398"/>
              <a:gd name="connsiteX61" fmla="*/ 4194 w 328044"/>
              <a:gd name="connsiteY61" fmla="*/ 4572000 h 4574398"/>
              <a:gd name="connsiteX62" fmla="*/ 13719 w 328044"/>
              <a:gd name="connsiteY62" fmla="*/ 4562475 h 4574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328044" h="4574398">
                <a:moveTo>
                  <a:pt x="299469" y="0"/>
                </a:moveTo>
                <a:cubicBezTo>
                  <a:pt x="283594" y="6350"/>
                  <a:pt x="263103" y="6183"/>
                  <a:pt x="251844" y="19050"/>
                </a:cubicBezTo>
                <a:cubicBezTo>
                  <a:pt x="238621" y="34162"/>
                  <a:pt x="232794" y="76200"/>
                  <a:pt x="232794" y="76200"/>
                </a:cubicBezTo>
                <a:cubicBezTo>
                  <a:pt x="235969" y="111125"/>
                  <a:pt x="234971" y="146684"/>
                  <a:pt x="242319" y="180975"/>
                </a:cubicBezTo>
                <a:cubicBezTo>
                  <a:pt x="244718" y="192169"/>
                  <a:pt x="256249" y="199311"/>
                  <a:pt x="261369" y="209550"/>
                </a:cubicBezTo>
                <a:cubicBezTo>
                  <a:pt x="265859" y="218530"/>
                  <a:pt x="266404" y="229145"/>
                  <a:pt x="270894" y="238125"/>
                </a:cubicBezTo>
                <a:cubicBezTo>
                  <a:pt x="276014" y="248364"/>
                  <a:pt x="285295" y="256239"/>
                  <a:pt x="289944" y="266700"/>
                </a:cubicBezTo>
                <a:cubicBezTo>
                  <a:pt x="335284" y="368715"/>
                  <a:pt x="284931" y="287756"/>
                  <a:pt x="328044" y="352425"/>
                </a:cubicBezTo>
                <a:cubicBezTo>
                  <a:pt x="310722" y="473681"/>
                  <a:pt x="334123" y="378368"/>
                  <a:pt x="299469" y="447675"/>
                </a:cubicBezTo>
                <a:cubicBezTo>
                  <a:pt x="294979" y="456655"/>
                  <a:pt x="296216" y="468410"/>
                  <a:pt x="289944" y="476250"/>
                </a:cubicBezTo>
                <a:cubicBezTo>
                  <a:pt x="282793" y="485189"/>
                  <a:pt x="270894" y="488950"/>
                  <a:pt x="261369" y="495300"/>
                </a:cubicBezTo>
                <a:lnTo>
                  <a:pt x="242319" y="552450"/>
                </a:lnTo>
                <a:lnTo>
                  <a:pt x="232794" y="581025"/>
                </a:lnTo>
                <a:cubicBezTo>
                  <a:pt x="235969" y="612775"/>
                  <a:pt x="232802" y="645819"/>
                  <a:pt x="242319" y="676275"/>
                </a:cubicBezTo>
                <a:cubicBezTo>
                  <a:pt x="252676" y="709418"/>
                  <a:pt x="284948" y="737954"/>
                  <a:pt x="308994" y="762000"/>
                </a:cubicBezTo>
                <a:cubicBezTo>
                  <a:pt x="312169" y="771525"/>
                  <a:pt x="318519" y="780535"/>
                  <a:pt x="318519" y="790575"/>
                </a:cubicBezTo>
                <a:cubicBezTo>
                  <a:pt x="318519" y="798925"/>
                  <a:pt x="324214" y="931586"/>
                  <a:pt x="299469" y="981075"/>
                </a:cubicBezTo>
                <a:cubicBezTo>
                  <a:pt x="294349" y="991314"/>
                  <a:pt x="288514" y="1001555"/>
                  <a:pt x="280419" y="1009650"/>
                </a:cubicBezTo>
                <a:cubicBezTo>
                  <a:pt x="205494" y="1084575"/>
                  <a:pt x="301290" y="963650"/>
                  <a:pt x="223269" y="1057275"/>
                </a:cubicBezTo>
                <a:cubicBezTo>
                  <a:pt x="183582" y="1104900"/>
                  <a:pt x="228031" y="1069975"/>
                  <a:pt x="175644" y="1104900"/>
                </a:cubicBezTo>
                <a:cubicBezTo>
                  <a:pt x="131975" y="1170404"/>
                  <a:pt x="144784" y="1140330"/>
                  <a:pt x="128019" y="1190625"/>
                </a:cubicBezTo>
                <a:cubicBezTo>
                  <a:pt x="131194" y="1235075"/>
                  <a:pt x="130933" y="1279905"/>
                  <a:pt x="137544" y="1323975"/>
                </a:cubicBezTo>
                <a:cubicBezTo>
                  <a:pt x="143413" y="1363102"/>
                  <a:pt x="163812" y="1396715"/>
                  <a:pt x="185169" y="1428750"/>
                </a:cubicBezTo>
                <a:cubicBezTo>
                  <a:pt x="193975" y="1441959"/>
                  <a:pt x="203413" y="1454797"/>
                  <a:pt x="213744" y="1466850"/>
                </a:cubicBezTo>
                <a:cubicBezTo>
                  <a:pt x="222510" y="1477077"/>
                  <a:pt x="234049" y="1484792"/>
                  <a:pt x="242319" y="1495425"/>
                </a:cubicBezTo>
                <a:cubicBezTo>
                  <a:pt x="292505" y="1559950"/>
                  <a:pt x="267569" y="1534850"/>
                  <a:pt x="299469" y="1590675"/>
                </a:cubicBezTo>
                <a:cubicBezTo>
                  <a:pt x="305149" y="1600614"/>
                  <a:pt x="312169" y="1609725"/>
                  <a:pt x="318519" y="1619250"/>
                </a:cubicBezTo>
                <a:cubicBezTo>
                  <a:pt x="307563" y="1772629"/>
                  <a:pt x="323086" y="1710324"/>
                  <a:pt x="289944" y="1809750"/>
                </a:cubicBezTo>
                <a:lnTo>
                  <a:pt x="280419" y="1838325"/>
                </a:lnTo>
                <a:lnTo>
                  <a:pt x="270894" y="1866900"/>
                </a:lnTo>
                <a:cubicBezTo>
                  <a:pt x="267719" y="1895475"/>
                  <a:pt x="267008" y="1924432"/>
                  <a:pt x="261369" y="1952625"/>
                </a:cubicBezTo>
                <a:cubicBezTo>
                  <a:pt x="257431" y="1972316"/>
                  <a:pt x="246257" y="1990084"/>
                  <a:pt x="242319" y="2009775"/>
                </a:cubicBezTo>
                <a:cubicBezTo>
                  <a:pt x="239144" y="2025650"/>
                  <a:pt x="237914" y="2042041"/>
                  <a:pt x="232794" y="2057400"/>
                </a:cubicBezTo>
                <a:cubicBezTo>
                  <a:pt x="212066" y="2119585"/>
                  <a:pt x="207908" y="2073368"/>
                  <a:pt x="194694" y="2152650"/>
                </a:cubicBezTo>
                <a:cubicBezTo>
                  <a:pt x="191519" y="2171700"/>
                  <a:pt x="189853" y="2191064"/>
                  <a:pt x="185169" y="2209800"/>
                </a:cubicBezTo>
                <a:lnTo>
                  <a:pt x="156594" y="2295525"/>
                </a:lnTo>
                <a:cubicBezTo>
                  <a:pt x="153419" y="2305050"/>
                  <a:pt x="149504" y="2314360"/>
                  <a:pt x="147069" y="2324100"/>
                </a:cubicBezTo>
                <a:cubicBezTo>
                  <a:pt x="143894" y="2336800"/>
                  <a:pt x="140384" y="2349421"/>
                  <a:pt x="137544" y="2362200"/>
                </a:cubicBezTo>
                <a:cubicBezTo>
                  <a:pt x="127723" y="2406394"/>
                  <a:pt x="130109" y="2407273"/>
                  <a:pt x="118494" y="2447925"/>
                </a:cubicBezTo>
                <a:cubicBezTo>
                  <a:pt x="115736" y="2457579"/>
                  <a:pt x="112144" y="2466975"/>
                  <a:pt x="108969" y="2476500"/>
                </a:cubicBezTo>
                <a:cubicBezTo>
                  <a:pt x="113160" y="2535178"/>
                  <a:pt x="112111" y="2599146"/>
                  <a:pt x="128019" y="2657475"/>
                </a:cubicBezTo>
                <a:cubicBezTo>
                  <a:pt x="133303" y="2676848"/>
                  <a:pt x="135930" y="2697917"/>
                  <a:pt x="147069" y="2714625"/>
                </a:cubicBezTo>
                <a:lnTo>
                  <a:pt x="166119" y="2743200"/>
                </a:lnTo>
                <a:cubicBezTo>
                  <a:pt x="162944" y="2828925"/>
                  <a:pt x="161352" y="2914723"/>
                  <a:pt x="156594" y="3000375"/>
                </a:cubicBezTo>
                <a:cubicBezTo>
                  <a:pt x="155089" y="3027471"/>
                  <a:pt x="147185" y="3099982"/>
                  <a:pt x="137544" y="3133725"/>
                </a:cubicBezTo>
                <a:cubicBezTo>
                  <a:pt x="129269" y="3162687"/>
                  <a:pt x="125677" y="3194388"/>
                  <a:pt x="108969" y="3219450"/>
                </a:cubicBezTo>
                <a:cubicBezTo>
                  <a:pt x="96269" y="3238500"/>
                  <a:pt x="78109" y="3254880"/>
                  <a:pt x="70869" y="3276600"/>
                </a:cubicBezTo>
                <a:lnTo>
                  <a:pt x="42294" y="3362325"/>
                </a:lnTo>
                <a:lnTo>
                  <a:pt x="32769" y="3390900"/>
                </a:lnTo>
                <a:cubicBezTo>
                  <a:pt x="35944" y="3451225"/>
                  <a:pt x="34481" y="3511974"/>
                  <a:pt x="42294" y="3571875"/>
                </a:cubicBezTo>
                <a:cubicBezTo>
                  <a:pt x="44130" y="3585955"/>
                  <a:pt x="55751" y="3596924"/>
                  <a:pt x="61344" y="3609975"/>
                </a:cubicBezTo>
                <a:cubicBezTo>
                  <a:pt x="65299" y="3619203"/>
                  <a:pt x="66714" y="3629410"/>
                  <a:pt x="70869" y="3638550"/>
                </a:cubicBezTo>
                <a:cubicBezTo>
                  <a:pt x="124107" y="3755673"/>
                  <a:pt x="96224" y="3676516"/>
                  <a:pt x="118494" y="3743325"/>
                </a:cubicBezTo>
                <a:cubicBezTo>
                  <a:pt x="115319" y="3781425"/>
                  <a:pt x="115613" y="3819975"/>
                  <a:pt x="108969" y="3857625"/>
                </a:cubicBezTo>
                <a:cubicBezTo>
                  <a:pt x="104378" y="3883642"/>
                  <a:pt x="69701" y="3941508"/>
                  <a:pt x="61344" y="3962400"/>
                </a:cubicBezTo>
                <a:cubicBezTo>
                  <a:pt x="56482" y="3974555"/>
                  <a:pt x="55581" y="3987961"/>
                  <a:pt x="51819" y="4000500"/>
                </a:cubicBezTo>
                <a:cubicBezTo>
                  <a:pt x="46049" y="4019734"/>
                  <a:pt x="36070" y="4037843"/>
                  <a:pt x="32769" y="4057650"/>
                </a:cubicBezTo>
                <a:cubicBezTo>
                  <a:pt x="21092" y="4127713"/>
                  <a:pt x="27928" y="4096064"/>
                  <a:pt x="13719" y="4152900"/>
                </a:cubicBezTo>
                <a:cubicBezTo>
                  <a:pt x="15129" y="4164176"/>
                  <a:pt x="29184" y="4280240"/>
                  <a:pt x="32769" y="4295775"/>
                </a:cubicBezTo>
                <a:cubicBezTo>
                  <a:pt x="37284" y="4315341"/>
                  <a:pt x="51819" y="4352925"/>
                  <a:pt x="51819" y="4352925"/>
                </a:cubicBezTo>
                <a:cubicBezTo>
                  <a:pt x="35990" y="4558702"/>
                  <a:pt x="62596" y="4416470"/>
                  <a:pt x="23244" y="4514850"/>
                </a:cubicBezTo>
                <a:cubicBezTo>
                  <a:pt x="15786" y="4533494"/>
                  <a:pt x="-10005" y="4586199"/>
                  <a:pt x="4194" y="4572000"/>
                </a:cubicBezTo>
                <a:lnTo>
                  <a:pt x="13719" y="4562475"/>
                </a:ln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271AF452-7AFC-49D7-A93A-FBBE5A34EC60}"/>
              </a:ext>
            </a:extLst>
          </p:cNvPr>
          <p:cNvSpPr/>
          <p:nvPr/>
        </p:nvSpPr>
        <p:spPr>
          <a:xfrm rot="21223662">
            <a:off x="3279833" y="1795247"/>
            <a:ext cx="328044" cy="3866819"/>
          </a:xfrm>
          <a:custGeom>
            <a:avLst/>
            <a:gdLst>
              <a:gd name="connsiteX0" fmla="*/ 299469 w 328044"/>
              <a:gd name="connsiteY0" fmla="*/ 0 h 4574398"/>
              <a:gd name="connsiteX1" fmla="*/ 251844 w 328044"/>
              <a:gd name="connsiteY1" fmla="*/ 19050 h 4574398"/>
              <a:gd name="connsiteX2" fmla="*/ 232794 w 328044"/>
              <a:gd name="connsiteY2" fmla="*/ 76200 h 4574398"/>
              <a:gd name="connsiteX3" fmla="*/ 242319 w 328044"/>
              <a:gd name="connsiteY3" fmla="*/ 180975 h 4574398"/>
              <a:gd name="connsiteX4" fmla="*/ 261369 w 328044"/>
              <a:gd name="connsiteY4" fmla="*/ 209550 h 4574398"/>
              <a:gd name="connsiteX5" fmla="*/ 270894 w 328044"/>
              <a:gd name="connsiteY5" fmla="*/ 238125 h 4574398"/>
              <a:gd name="connsiteX6" fmla="*/ 289944 w 328044"/>
              <a:gd name="connsiteY6" fmla="*/ 266700 h 4574398"/>
              <a:gd name="connsiteX7" fmla="*/ 328044 w 328044"/>
              <a:gd name="connsiteY7" fmla="*/ 352425 h 4574398"/>
              <a:gd name="connsiteX8" fmla="*/ 299469 w 328044"/>
              <a:gd name="connsiteY8" fmla="*/ 447675 h 4574398"/>
              <a:gd name="connsiteX9" fmla="*/ 289944 w 328044"/>
              <a:gd name="connsiteY9" fmla="*/ 476250 h 4574398"/>
              <a:gd name="connsiteX10" fmla="*/ 261369 w 328044"/>
              <a:gd name="connsiteY10" fmla="*/ 495300 h 4574398"/>
              <a:gd name="connsiteX11" fmla="*/ 242319 w 328044"/>
              <a:gd name="connsiteY11" fmla="*/ 552450 h 4574398"/>
              <a:gd name="connsiteX12" fmla="*/ 232794 w 328044"/>
              <a:gd name="connsiteY12" fmla="*/ 581025 h 4574398"/>
              <a:gd name="connsiteX13" fmla="*/ 242319 w 328044"/>
              <a:gd name="connsiteY13" fmla="*/ 676275 h 4574398"/>
              <a:gd name="connsiteX14" fmla="*/ 308994 w 328044"/>
              <a:gd name="connsiteY14" fmla="*/ 762000 h 4574398"/>
              <a:gd name="connsiteX15" fmla="*/ 318519 w 328044"/>
              <a:gd name="connsiteY15" fmla="*/ 790575 h 4574398"/>
              <a:gd name="connsiteX16" fmla="*/ 299469 w 328044"/>
              <a:gd name="connsiteY16" fmla="*/ 981075 h 4574398"/>
              <a:gd name="connsiteX17" fmla="*/ 280419 w 328044"/>
              <a:gd name="connsiteY17" fmla="*/ 1009650 h 4574398"/>
              <a:gd name="connsiteX18" fmla="*/ 223269 w 328044"/>
              <a:gd name="connsiteY18" fmla="*/ 1057275 h 4574398"/>
              <a:gd name="connsiteX19" fmla="*/ 175644 w 328044"/>
              <a:gd name="connsiteY19" fmla="*/ 1104900 h 4574398"/>
              <a:gd name="connsiteX20" fmla="*/ 128019 w 328044"/>
              <a:gd name="connsiteY20" fmla="*/ 1190625 h 4574398"/>
              <a:gd name="connsiteX21" fmla="*/ 137544 w 328044"/>
              <a:gd name="connsiteY21" fmla="*/ 1323975 h 4574398"/>
              <a:gd name="connsiteX22" fmla="*/ 185169 w 328044"/>
              <a:gd name="connsiteY22" fmla="*/ 1428750 h 4574398"/>
              <a:gd name="connsiteX23" fmla="*/ 213744 w 328044"/>
              <a:gd name="connsiteY23" fmla="*/ 1466850 h 4574398"/>
              <a:gd name="connsiteX24" fmla="*/ 242319 w 328044"/>
              <a:gd name="connsiteY24" fmla="*/ 1495425 h 4574398"/>
              <a:gd name="connsiteX25" fmla="*/ 299469 w 328044"/>
              <a:gd name="connsiteY25" fmla="*/ 1590675 h 4574398"/>
              <a:gd name="connsiteX26" fmla="*/ 318519 w 328044"/>
              <a:gd name="connsiteY26" fmla="*/ 1619250 h 4574398"/>
              <a:gd name="connsiteX27" fmla="*/ 289944 w 328044"/>
              <a:gd name="connsiteY27" fmla="*/ 1809750 h 4574398"/>
              <a:gd name="connsiteX28" fmla="*/ 280419 w 328044"/>
              <a:gd name="connsiteY28" fmla="*/ 1838325 h 4574398"/>
              <a:gd name="connsiteX29" fmla="*/ 270894 w 328044"/>
              <a:gd name="connsiteY29" fmla="*/ 1866900 h 4574398"/>
              <a:gd name="connsiteX30" fmla="*/ 261369 w 328044"/>
              <a:gd name="connsiteY30" fmla="*/ 1952625 h 4574398"/>
              <a:gd name="connsiteX31" fmla="*/ 242319 w 328044"/>
              <a:gd name="connsiteY31" fmla="*/ 2009775 h 4574398"/>
              <a:gd name="connsiteX32" fmla="*/ 232794 w 328044"/>
              <a:gd name="connsiteY32" fmla="*/ 2057400 h 4574398"/>
              <a:gd name="connsiteX33" fmla="*/ 194694 w 328044"/>
              <a:gd name="connsiteY33" fmla="*/ 2152650 h 4574398"/>
              <a:gd name="connsiteX34" fmla="*/ 185169 w 328044"/>
              <a:gd name="connsiteY34" fmla="*/ 2209800 h 4574398"/>
              <a:gd name="connsiteX35" fmla="*/ 156594 w 328044"/>
              <a:gd name="connsiteY35" fmla="*/ 2295525 h 4574398"/>
              <a:gd name="connsiteX36" fmla="*/ 147069 w 328044"/>
              <a:gd name="connsiteY36" fmla="*/ 2324100 h 4574398"/>
              <a:gd name="connsiteX37" fmla="*/ 137544 w 328044"/>
              <a:gd name="connsiteY37" fmla="*/ 2362200 h 4574398"/>
              <a:gd name="connsiteX38" fmla="*/ 118494 w 328044"/>
              <a:gd name="connsiteY38" fmla="*/ 2447925 h 4574398"/>
              <a:gd name="connsiteX39" fmla="*/ 108969 w 328044"/>
              <a:gd name="connsiteY39" fmla="*/ 2476500 h 4574398"/>
              <a:gd name="connsiteX40" fmla="*/ 128019 w 328044"/>
              <a:gd name="connsiteY40" fmla="*/ 2657475 h 4574398"/>
              <a:gd name="connsiteX41" fmla="*/ 147069 w 328044"/>
              <a:gd name="connsiteY41" fmla="*/ 2714625 h 4574398"/>
              <a:gd name="connsiteX42" fmla="*/ 166119 w 328044"/>
              <a:gd name="connsiteY42" fmla="*/ 2743200 h 4574398"/>
              <a:gd name="connsiteX43" fmla="*/ 156594 w 328044"/>
              <a:gd name="connsiteY43" fmla="*/ 3000375 h 4574398"/>
              <a:gd name="connsiteX44" fmla="*/ 137544 w 328044"/>
              <a:gd name="connsiteY44" fmla="*/ 3133725 h 4574398"/>
              <a:gd name="connsiteX45" fmla="*/ 108969 w 328044"/>
              <a:gd name="connsiteY45" fmla="*/ 3219450 h 4574398"/>
              <a:gd name="connsiteX46" fmla="*/ 70869 w 328044"/>
              <a:gd name="connsiteY46" fmla="*/ 3276600 h 4574398"/>
              <a:gd name="connsiteX47" fmla="*/ 42294 w 328044"/>
              <a:gd name="connsiteY47" fmla="*/ 3362325 h 4574398"/>
              <a:gd name="connsiteX48" fmla="*/ 32769 w 328044"/>
              <a:gd name="connsiteY48" fmla="*/ 3390900 h 4574398"/>
              <a:gd name="connsiteX49" fmla="*/ 42294 w 328044"/>
              <a:gd name="connsiteY49" fmla="*/ 3571875 h 4574398"/>
              <a:gd name="connsiteX50" fmla="*/ 61344 w 328044"/>
              <a:gd name="connsiteY50" fmla="*/ 3609975 h 4574398"/>
              <a:gd name="connsiteX51" fmla="*/ 70869 w 328044"/>
              <a:gd name="connsiteY51" fmla="*/ 3638550 h 4574398"/>
              <a:gd name="connsiteX52" fmla="*/ 118494 w 328044"/>
              <a:gd name="connsiteY52" fmla="*/ 3743325 h 4574398"/>
              <a:gd name="connsiteX53" fmla="*/ 108969 w 328044"/>
              <a:gd name="connsiteY53" fmla="*/ 3857625 h 4574398"/>
              <a:gd name="connsiteX54" fmla="*/ 61344 w 328044"/>
              <a:gd name="connsiteY54" fmla="*/ 3962400 h 4574398"/>
              <a:gd name="connsiteX55" fmla="*/ 51819 w 328044"/>
              <a:gd name="connsiteY55" fmla="*/ 4000500 h 4574398"/>
              <a:gd name="connsiteX56" fmla="*/ 32769 w 328044"/>
              <a:gd name="connsiteY56" fmla="*/ 4057650 h 4574398"/>
              <a:gd name="connsiteX57" fmla="*/ 13719 w 328044"/>
              <a:gd name="connsiteY57" fmla="*/ 4152900 h 4574398"/>
              <a:gd name="connsiteX58" fmla="*/ 32769 w 328044"/>
              <a:gd name="connsiteY58" fmla="*/ 4295775 h 4574398"/>
              <a:gd name="connsiteX59" fmla="*/ 51819 w 328044"/>
              <a:gd name="connsiteY59" fmla="*/ 4352925 h 4574398"/>
              <a:gd name="connsiteX60" fmla="*/ 23244 w 328044"/>
              <a:gd name="connsiteY60" fmla="*/ 4514850 h 4574398"/>
              <a:gd name="connsiteX61" fmla="*/ 4194 w 328044"/>
              <a:gd name="connsiteY61" fmla="*/ 4572000 h 4574398"/>
              <a:gd name="connsiteX62" fmla="*/ 13719 w 328044"/>
              <a:gd name="connsiteY62" fmla="*/ 4562475 h 4574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328044" h="4574398">
                <a:moveTo>
                  <a:pt x="299469" y="0"/>
                </a:moveTo>
                <a:cubicBezTo>
                  <a:pt x="283594" y="6350"/>
                  <a:pt x="263103" y="6183"/>
                  <a:pt x="251844" y="19050"/>
                </a:cubicBezTo>
                <a:cubicBezTo>
                  <a:pt x="238621" y="34162"/>
                  <a:pt x="232794" y="76200"/>
                  <a:pt x="232794" y="76200"/>
                </a:cubicBezTo>
                <a:cubicBezTo>
                  <a:pt x="235969" y="111125"/>
                  <a:pt x="234971" y="146684"/>
                  <a:pt x="242319" y="180975"/>
                </a:cubicBezTo>
                <a:cubicBezTo>
                  <a:pt x="244718" y="192169"/>
                  <a:pt x="256249" y="199311"/>
                  <a:pt x="261369" y="209550"/>
                </a:cubicBezTo>
                <a:cubicBezTo>
                  <a:pt x="265859" y="218530"/>
                  <a:pt x="266404" y="229145"/>
                  <a:pt x="270894" y="238125"/>
                </a:cubicBezTo>
                <a:cubicBezTo>
                  <a:pt x="276014" y="248364"/>
                  <a:pt x="285295" y="256239"/>
                  <a:pt x="289944" y="266700"/>
                </a:cubicBezTo>
                <a:cubicBezTo>
                  <a:pt x="335284" y="368715"/>
                  <a:pt x="284931" y="287756"/>
                  <a:pt x="328044" y="352425"/>
                </a:cubicBezTo>
                <a:cubicBezTo>
                  <a:pt x="310722" y="473681"/>
                  <a:pt x="334123" y="378368"/>
                  <a:pt x="299469" y="447675"/>
                </a:cubicBezTo>
                <a:cubicBezTo>
                  <a:pt x="294979" y="456655"/>
                  <a:pt x="296216" y="468410"/>
                  <a:pt x="289944" y="476250"/>
                </a:cubicBezTo>
                <a:cubicBezTo>
                  <a:pt x="282793" y="485189"/>
                  <a:pt x="270894" y="488950"/>
                  <a:pt x="261369" y="495300"/>
                </a:cubicBezTo>
                <a:lnTo>
                  <a:pt x="242319" y="552450"/>
                </a:lnTo>
                <a:lnTo>
                  <a:pt x="232794" y="581025"/>
                </a:lnTo>
                <a:cubicBezTo>
                  <a:pt x="235969" y="612775"/>
                  <a:pt x="232802" y="645819"/>
                  <a:pt x="242319" y="676275"/>
                </a:cubicBezTo>
                <a:cubicBezTo>
                  <a:pt x="252676" y="709418"/>
                  <a:pt x="284948" y="737954"/>
                  <a:pt x="308994" y="762000"/>
                </a:cubicBezTo>
                <a:cubicBezTo>
                  <a:pt x="312169" y="771525"/>
                  <a:pt x="318519" y="780535"/>
                  <a:pt x="318519" y="790575"/>
                </a:cubicBezTo>
                <a:cubicBezTo>
                  <a:pt x="318519" y="798925"/>
                  <a:pt x="324214" y="931586"/>
                  <a:pt x="299469" y="981075"/>
                </a:cubicBezTo>
                <a:cubicBezTo>
                  <a:pt x="294349" y="991314"/>
                  <a:pt x="288514" y="1001555"/>
                  <a:pt x="280419" y="1009650"/>
                </a:cubicBezTo>
                <a:cubicBezTo>
                  <a:pt x="205494" y="1084575"/>
                  <a:pt x="301290" y="963650"/>
                  <a:pt x="223269" y="1057275"/>
                </a:cubicBezTo>
                <a:cubicBezTo>
                  <a:pt x="183582" y="1104900"/>
                  <a:pt x="228031" y="1069975"/>
                  <a:pt x="175644" y="1104900"/>
                </a:cubicBezTo>
                <a:cubicBezTo>
                  <a:pt x="131975" y="1170404"/>
                  <a:pt x="144784" y="1140330"/>
                  <a:pt x="128019" y="1190625"/>
                </a:cubicBezTo>
                <a:cubicBezTo>
                  <a:pt x="131194" y="1235075"/>
                  <a:pt x="130933" y="1279905"/>
                  <a:pt x="137544" y="1323975"/>
                </a:cubicBezTo>
                <a:cubicBezTo>
                  <a:pt x="143413" y="1363102"/>
                  <a:pt x="163812" y="1396715"/>
                  <a:pt x="185169" y="1428750"/>
                </a:cubicBezTo>
                <a:cubicBezTo>
                  <a:pt x="193975" y="1441959"/>
                  <a:pt x="203413" y="1454797"/>
                  <a:pt x="213744" y="1466850"/>
                </a:cubicBezTo>
                <a:cubicBezTo>
                  <a:pt x="222510" y="1477077"/>
                  <a:pt x="234049" y="1484792"/>
                  <a:pt x="242319" y="1495425"/>
                </a:cubicBezTo>
                <a:cubicBezTo>
                  <a:pt x="292505" y="1559950"/>
                  <a:pt x="267569" y="1534850"/>
                  <a:pt x="299469" y="1590675"/>
                </a:cubicBezTo>
                <a:cubicBezTo>
                  <a:pt x="305149" y="1600614"/>
                  <a:pt x="312169" y="1609725"/>
                  <a:pt x="318519" y="1619250"/>
                </a:cubicBezTo>
                <a:cubicBezTo>
                  <a:pt x="307563" y="1772629"/>
                  <a:pt x="323086" y="1710324"/>
                  <a:pt x="289944" y="1809750"/>
                </a:cubicBezTo>
                <a:lnTo>
                  <a:pt x="280419" y="1838325"/>
                </a:lnTo>
                <a:lnTo>
                  <a:pt x="270894" y="1866900"/>
                </a:lnTo>
                <a:cubicBezTo>
                  <a:pt x="267719" y="1895475"/>
                  <a:pt x="267008" y="1924432"/>
                  <a:pt x="261369" y="1952625"/>
                </a:cubicBezTo>
                <a:cubicBezTo>
                  <a:pt x="257431" y="1972316"/>
                  <a:pt x="246257" y="1990084"/>
                  <a:pt x="242319" y="2009775"/>
                </a:cubicBezTo>
                <a:cubicBezTo>
                  <a:pt x="239144" y="2025650"/>
                  <a:pt x="237914" y="2042041"/>
                  <a:pt x="232794" y="2057400"/>
                </a:cubicBezTo>
                <a:cubicBezTo>
                  <a:pt x="212066" y="2119585"/>
                  <a:pt x="207908" y="2073368"/>
                  <a:pt x="194694" y="2152650"/>
                </a:cubicBezTo>
                <a:cubicBezTo>
                  <a:pt x="191519" y="2171700"/>
                  <a:pt x="189853" y="2191064"/>
                  <a:pt x="185169" y="2209800"/>
                </a:cubicBezTo>
                <a:lnTo>
                  <a:pt x="156594" y="2295525"/>
                </a:lnTo>
                <a:cubicBezTo>
                  <a:pt x="153419" y="2305050"/>
                  <a:pt x="149504" y="2314360"/>
                  <a:pt x="147069" y="2324100"/>
                </a:cubicBezTo>
                <a:cubicBezTo>
                  <a:pt x="143894" y="2336800"/>
                  <a:pt x="140384" y="2349421"/>
                  <a:pt x="137544" y="2362200"/>
                </a:cubicBezTo>
                <a:cubicBezTo>
                  <a:pt x="127723" y="2406394"/>
                  <a:pt x="130109" y="2407273"/>
                  <a:pt x="118494" y="2447925"/>
                </a:cubicBezTo>
                <a:cubicBezTo>
                  <a:pt x="115736" y="2457579"/>
                  <a:pt x="112144" y="2466975"/>
                  <a:pt x="108969" y="2476500"/>
                </a:cubicBezTo>
                <a:cubicBezTo>
                  <a:pt x="113160" y="2535178"/>
                  <a:pt x="112111" y="2599146"/>
                  <a:pt x="128019" y="2657475"/>
                </a:cubicBezTo>
                <a:cubicBezTo>
                  <a:pt x="133303" y="2676848"/>
                  <a:pt x="135930" y="2697917"/>
                  <a:pt x="147069" y="2714625"/>
                </a:cubicBezTo>
                <a:lnTo>
                  <a:pt x="166119" y="2743200"/>
                </a:lnTo>
                <a:cubicBezTo>
                  <a:pt x="162944" y="2828925"/>
                  <a:pt x="161352" y="2914723"/>
                  <a:pt x="156594" y="3000375"/>
                </a:cubicBezTo>
                <a:cubicBezTo>
                  <a:pt x="155089" y="3027471"/>
                  <a:pt x="147185" y="3099982"/>
                  <a:pt x="137544" y="3133725"/>
                </a:cubicBezTo>
                <a:cubicBezTo>
                  <a:pt x="129269" y="3162687"/>
                  <a:pt x="125677" y="3194388"/>
                  <a:pt x="108969" y="3219450"/>
                </a:cubicBezTo>
                <a:cubicBezTo>
                  <a:pt x="96269" y="3238500"/>
                  <a:pt x="78109" y="3254880"/>
                  <a:pt x="70869" y="3276600"/>
                </a:cubicBezTo>
                <a:lnTo>
                  <a:pt x="42294" y="3362325"/>
                </a:lnTo>
                <a:lnTo>
                  <a:pt x="32769" y="3390900"/>
                </a:lnTo>
                <a:cubicBezTo>
                  <a:pt x="35944" y="3451225"/>
                  <a:pt x="34481" y="3511974"/>
                  <a:pt x="42294" y="3571875"/>
                </a:cubicBezTo>
                <a:cubicBezTo>
                  <a:pt x="44130" y="3585955"/>
                  <a:pt x="55751" y="3596924"/>
                  <a:pt x="61344" y="3609975"/>
                </a:cubicBezTo>
                <a:cubicBezTo>
                  <a:pt x="65299" y="3619203"/>
                  <a:pt x="66714" y="3629410"/>
                  <a:pt x="70869" y="3638550"/>
                </a:cubicBezTo>
                <a:cubicBezTo>
                  <a:pt x="124107" y="3755673"/>
                  <a:pt x="96224" y="3676516"/>
                  <a:pt x="118494" y="3743325"/>
                </a:cubicBezTo>
                <a:cubicBezTo>
                  <a:pt x="115319" y="3781425"/>
                  <a:pt x="115613" y="3819975"/>
                  <a:pt x="108969" y="3857625"/>
                </a:cubicBezTo>
                <a:cubicBezTo>
                  <a:pt x="104378" y="3883642"/>
                  <a:pt x="69701" y="3941508"/>
                  <a:pt x="61344" y="3962400"/>
                </a:cubicBezTo>
                <a:cubicBezTo>
                  <a:pt x="56482" y="3974555"/>
                  <a:pt x="55581" y="3987961"/>
                  <a:pt x="51819" y="4000500"/>
                </a:cubicBezTo>
                <a:cubicBezTo>
                  <a:pt x="46049" y="4019734"/>
                  <a:pt x="36070" y="4037843"/>
                  <a:pt x="32769" y="4057650"/>
                </a:cubicBezTo>
                <a:cubicBezTo>
                  <a:pt x="21092" y="4127713"/>
                  <a:pt x="27928" y="4096064"/>
                  <a:pt x="13719" y="4152900"/>
                </a:cubicBezTo>
                <a:cubicBezTo>
                  <a:pt x="15129" y="4164176"/>
                  <a:pt x="29184" y="4280240"/>
                  <a:pt x="32769" y="4295775"/>
                </a:cubicBezTo>
                <a:cubicBezTo>
                  <a:pt x="37284" y="4315341"/>
                  <a:pt x="51819" y="4352925"/>
                  <a:pt x="51819" y="4352925"/>
                </a:cubicBezTo>
                <a:cubicBezTo>
                  <a:pt x="35990" y="4558702"/>
                  <a:pt x="62596" y="4416470"/>
                  <a:pt x="23244" y="4514850"/>
                </a:cubicBezTo>
                <a:cubicBezTo>
                  <a:pt x="15786" y="4533494"/>
                  <a:pt x="-10005" y="4586199"/>
                  <a:pt x="4194" y="4572000"/>
                </a:cubicBezTo>
                <a:lnTo>
                  <a:pt x="13719" y="4562475"/>
                </a:ln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16CBC265-4376-4B2A-A3E2-6E83CAE59467}"/>
              </a:ext>
            </a:extLst>
          </p:cNvPr>
          <p:cNvSpPr/>
          <p:nvPr/>
        </p:nvSpPr>
        <p:spPr>
          <a:xfrm>
            <a:off x="228601" y="5989269"/>
            <a:ext cx="2228850" cy="395288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7F7F7F"/>
                </a:solidFill>
              </a:rPr>
              <a:t>Eraser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8EC41E72-1CB7-487F-9F7D-B207F1C7D4E2}"/>
              </a:ext>
            </a:extLst>
          </p:cNvPr>
          <p:cNvSpPr/>
          <p:nvPr/>
        </p:nvSpPr>
        <p:spPr>
          <a:xfrm>
            <a:off x="5866887" y="828675"/>
            <a:ext cx="664467" cy="49458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D83C18EC-2A76-4874-A37F-1A5CB2CBCA84}"/>
              </a:ext>
            </a:extLst>
          </p:cNvPr>
          <p:cNvSpPr/>
          <p:nvPr/>
        </p:nvSpPr>
        <p:spPr>
          <a:xfrm>
            <a:off x="5566534" y="5152346"/>
            <a:ext cx="664467" cy="49458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4F4F921E-BA04-450E-BFB4-CB9CF856E739}"/>
              </a:ext>
            </a:extLst>
          </p:cNvPr>
          <p:cNvSpPr/>
          <p:nvPr/>
        </p:nvSpPr>
        <p:spPr>
          <a:xfrm>
            <a:off x="5481951" y="5992372"/>
            <a:ext cx="664467" cy="49458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2101C81A-3134-438A-8567-3FC228939C3F}"/>
              </a:ext>
            </a:extLst>
          </p:cNvPr>
          <p:cNvSpPr/>
          <p:nvPr/>
        </p:nvSpPr>
        <p:spPr>
          <a:xfrm>
            <a:off x="5820916" y="230436"/>
            <a:ext cx="664467" cy="49458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AC7103DF-316D-4986-9095-5367C645718C}"/>
              </a:ext>
            </a:extLst>
          </p:cNvPr>
          <p:cNvGrpSpPr/>
          <p:nvPr/>
        </p:nvGrpSpPr>
        <p:grpSpPr>
          <a:xfrm>
            <a:off x="432434" y="6372904"/>
            <a:ext cx="1931670" cy="400110"/>
            <a:chOff x="209550" y="1104749"/>
            <a:chExt cx="1931670" cy="400110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B3D64543-509C-402C-829D-F30DC8585732}"/>
                </a:ext>
              </a:extLst>
            </p:cNvPr>
            <p:cNvSpPr txBox="1"/>
            <p:nvPr/>
          </p:nvSpPr>
          <p:spPr>
            <a:xfrm>
              <a:off x="209550" y="1104749"/>
              <a:ext cx="133731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7F7F7F"/>
                  </a:solidFill>
                </a:rPr>
                <a:t>Brush Size: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CE3F6AA3-C776-40C1-A91B-D12FCA552DEC}"/>
                </a:ext>
              </a:extLst>
            </p:cNvPr>
            <p:cNvSpPr/>
            <p:nvPr/>
          </p:nvSpPr>
          <p:spPr>
            <a:xfrm>
              <a:off x="1546860" y="1166766"/>
              <a:ext cx="594360" cy="27607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rgbClr val="7F7F7F"/>
                  </a:solidFill>
                </a:rPr>
                <a:t>12</a:t>
              </a:r>
            </a:p>
          </p:txBody>
        </p:sp>
      </p:grpSp>
      <p:sp>
        <p:nvSpPr>
          <p:cNvPr id="97" name="Rectangle 96">
            <a:extLst>
              <a:ext uri="{FF2B5EF4-FFF2-40B4-BE49-F238E27FC236}">
                <a16:creationId xmlns:a16="http://schemas.microsoft.com/office/drawing/2014/main" id="{C8B1B0EE-C2C6-4343-BF44-DDB28B47DD25}"/>
              </a:ext>
            </a:extLst>
          </p:cNvPr>
          <p:cNvSpPr/>
          <p:nvPr/>
        </p:nvSpPr>
        <p:spPr>
          <a:xfrm>
            <a:off x="995044" y="3035547"/>
            <a:ext cx="594360" cy="27607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rgbClr val="7F7F7F"/>
              </a:solidFill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9B5D5CD4-CCE4-4555-9410-BA0512222AA7}"/>
              </a:ext>
            </a:extLst>
          </p:cNvPr>
          <p:cNvSpPr/>
          <p:nvPr/>
        </p:nvSpPr>
        <p:spPr>
          <a:xfrm>
            <a:off x="995044" y="3035547"/>
            <a:ext cx="299562" cy="276075"/>
          </a:xfrm>
          <a:prstGeom prst="rect">
            <a:avLst/>
          </a:prstGeom>
          <a:solidFill>
            <a:srgbClr val="7F7F7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rgbClr val="7F7F7F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38978B6-4FD2-4063-AF95-C3E060239750}"/>
              </a:ext>
            </a:extLst>
          </p:cNvPr>
          <p:cNvSpPr txBox="1"/>
          <p:nvPr/>
        </p:nvSpPr>
        <p:spPr>
          <a:xfrm>
            <a:off x="3176" y="2975082"/>
            <a:ext cx="26606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7F7F7F"/>
                </a:solidFill>
              </a:rPr>
              <a:t>Uniform            Gaussian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7D8E4797-42A7-470C-98BA-9C0925B76953}"/>
              </a:ext>
            </a:extLst>
          </p:cNvPr>
          <p:cNvGrpSpPr/>
          <p:nvPr/>
        </p:nvGrpSpPr>
        <p:grpSpPr>
          <a:xfrm>
            <a:off x="406071" y="48945"/>
            <a:ext cx="1762759" cy="400110"/>
            <a:chOff x="99060" y="1104749"/>
            <a:chExt cx="1762759" cy="400110"/>
          </a:xfrm>
        </p:grpSpPr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5D16B2DE-67D0-400B-8C94-CA0FAEE0B4D7}"/>
                </a:ext>
              </a:extLst>
            </p:cNvPr>
            <p:cNvSpPr txBox="1"/>
            <p:nvPr/>
          </p:nvSpPr>
          <p:spPr>
            <a:xfrm>
              <a:off x="99060" y="1104749"/>
              <a:ext cx="14859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7F7F7F"/>
                  </a:solidFill>
                </a:rPr>
                <a:t>Grid Size:</a:t>
              </a: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B5335940-C47A-47A8-A2F7-8D1F7C0B954F}"/>
                </a:ext>
              </a:extLst>
            </p:cNvPr>
            <p:cNvSpPr/>
            <p:nvPr/>
          </p:nvSpPr>
          <p:spPr>
            <a:xfrm>
              <a:off x="1267459" y="1166766"/>
              <a:ext cx="594360" cy="27607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rgbClr val="7F7F7F"/>
                  </a:solidFill>
                </a:rPr>
                <a:t>750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71875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3C257B2-3789-4708-A343-994BBCDFA8A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1C67A80-B9A6-4A12-830A-D4C1A4FF7185}"/>
              </a:ext>
            </a:extLst>
          </p:cNvPr>
          <p:cNvSpPr/>
          <p:nvPr/>
        </p:nvSpPr>
        <p:spPr>
          <a:xfrm>
            <a:off x="2667000" y="0"/>
            <a:ext cx="6858000" cy="6858000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C89B57-3A34-4F88-A476-10765FDE81A1}"/>
              </a:ext>
            </a:extLst>
          </p:cNvPr>
          <p:cNvSpPr txBox="1"/>
          <p:nvPr/>
        </p:nvSpPr>
        <p:spPr>
          <a:xfrm>
            <a:off x="9525000" y="0"/>
            <a:ext cx="2666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7F7F7F"/>
                </a:solidFill>
              </a:rPr>
              <a:t>Dot Builder</a:t>
            </a:r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EA368360-5611-4E77-AE7A-119CFEE2BE74}"/>
              </a:ext>
            </a:extLst>
          </p:cNvPr>
          <p:cNvSpPr/>
          <p:nvPr/>
        </p:nvSpPr>
        <p:spPr>
          <a:xfrm>
            <a:off x="5789676" y="3118104"/>
            <a:ext cx="621792" cy="621792"/>
          </a:xfrm>
          <a:prstGeom prst="rect">
            <a:avLst/>
          </a:prstGeom>
          <a:solidFill>
            <a:srgbClr val="0070C0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F31C4049-9BCD-47C6-8FA3-67AD478C66DD}"/>
              </a:ext>
            </a:extLst>
          </p:cNvPr>
          <p:cNvSpPr/>
          <p:nvPr/>
        </p:nvSpPr>
        <p:spPr>
          <a:xfrm>
            <a:off x="6406896" y="3113653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2F8D2699-E02D-4B65-8C6E-A87764D298D8}"/>
              </a:ext>
            </a:extLst>
          </p:cNvPr>
          <p:cNvSpPr/>
          <p:nvPr/>
        </p:nvSpPr>
        <p:spPr>
          <a:xfrm>
            <a:off x="5163312" y="3118104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63730473-7914-4A10-941B-81FEA7074C26}"/>
              </a:ext>
            </a:extLst>
          </p:cNvPr>
          <p:cNvSpPr/>
          <p:nvPr/>
        </p:nvSpPr>
        <p:spPr>
          <a:xfrm>
            <a:off x="7655052" y="3118104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9A2B8FC7-B3C2-4D22-BA5E-A9D2E5061F8A}"/>
              </a:ext>
            </a:extLst>
          </p:cNvPr>
          <p:cNvSpPr/>
          <p:nvPr/>
        </p:nvSpPr>
        <p:spPr>
          <a:xfrm>
            <a:off x="8276844" y="3118104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0A48CFFB-3E3B-4ED1-A326-360FF0CDC9D6}"/>
              </a:ext>
            </a:extLst>
          </p:cNvPr>
          <p:cNvSpPr/>
          <p:nvPr/>
        </p:nvSpPr>
        <p:spPr>
          <a:xfrm>
            <a:off x="7033260" y="3118104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CE84B9D0-3AF6-46A5-B52E-99BE84938218}"/>
              </a:ext>
            </a:extLst>
          </p:cNvPr>
          <p:cNvSpPr/>
          <p:nvPr/>
        </p:nvSpPr>
        <p:spPr>
          <a:xfrm>
            <a:off x="8898636" y="3118104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FDD17662-F873-4E61-96C4-373FED6158A6}"/>
              </a:ext>
            </a:extLst>
          </p:cNvPr>
          <p:cNvSpPr/>
          <p:nvPr/>
        </p:nvSpPr>
        <p:spPr>
          <a:xfrm>
            <a:off x="3302508" y="3118104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EB3286CC-798A-48D5-90E2-1328EDD756DF}"/>
              </a:ext>
            </a:extLst>
          </p:cNvPr>
          <p:cNvSpPr/>
          <p:nvPr/>
        </p:nvSpPr>
        <p:spPr>
          <a:xfrm>
            <a:off x="3924300" y="3118104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E7FCE312-1359-4A63-8E88-12502273ECCC}"/>
              </a:ext>
            </a:extLst>
          </p:cNvPr>
          <p:cNvSpPr/>
          <p:nvPr/>
        </p:nvSpPr>
        <p:spPr>
          <a:xfrm>
            <a:off x="2680716" y="3118104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DF443A4F-1189-40FC-876A-2767FF63781D}"/>
              </a:ext>
            </a:extLst>
          </p:cNvPr>
          <p:cNvSpPr/>
          <p:nvPr/>
        </p:nvSpPr>
        <p:spPr>
          <a:xfrm>
            <a:off x="4546092" y="3118104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0C0C8205-F675-41ED-81F0-A1B2B87F81C7}"/>
              </a:ext>
            </a:extLst>
          </p:cNvPr>
          <p:cNvSpPr/>
          <p:nvPr/>
        </p:nvSpPr>
        <p:spPr>
          <a:xfrm>
            <a:off x="5789676" y="2499197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7FDCD695-4A45-421D-8920-DCFE801FB4DC}"/>
              </a:ext>
            </a:extLst>
          </p:cNvPr>
          <p:cNvSpPr/>
          <p:nvPr/>
        </p:nvSpPr>
        <p:spPr>
          <a:xfrm>
            <a:off x="6406896" y="2499197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55F7BC64-E720-4936-99C2-5A938F41733B}"/>
              </a:ext>
            </a:extLst>
          </p:cNvPr>
          <p:cNvSpPr/>
          <p:nvPr/>
        </p:nvSpPr>
        <p:spPr>
          <a:xfrm>
            <a:off x="5163312" y="2499197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D6C734DE-B5C4-4430-9C55-FF01C99E2991}"/>
              </a:ext>
            </a:extLst>
          </p:cNvPr>
          <p:cNvSpPr/>
          <p:nvPr/>
        </p:nvSpPr>
        <p:spPr>
          <a:xfrm>
            <a:off x="7655052" y="2499197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92A93A5F-6022-4FF4-8526-273FC9985E60}"/>
              </a:ext>
            </a:extLst>
          </p:cNvPr>
          <p:cNvSpPr/>
          <p:nvPr/>
        </p:nvSpPr>
        <p:spPr>
          <a:xfrm>
            <a:off x="8276844" y="2499197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3B5BEF17-AD75-45A4-9292-C27DE0429469}"/>
              </a:ext>
            </a:extLst>
          </p:cNvPr>
          <p:cNvSpPr/>
          <p:nvPr/>
        </p:nvSpPr>
        <p:spPr>
          <a:xfrm>
            <a:off x="7033260" y="2499197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D9C83F3F-653C-415C-938C-85C95C691232}"/>
              </a:ext>
            </a:extLst>
          </p:cNvPr>
          <p:cNvSpPr/>
          <p:nvPr/>
        </p:nvSpPr>
        <p:spPr>
          <a:xfrm>
            <a:off x="8898636" y="2499197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Rectangle 245">
            <a:extLst>
              <a:ext uri="{FF2B5EF4-FFF2-40B4-BE49-F238E27FC236}">
                <a16:creationId xmlns:a16="http://schemas.microsoft.com/office/drawing/2014/main" id="{5E704046-4DAE-4DE2-9CEE-E0F6B7793B15}"/>
              </a:ext>
            </a:extLst>
          </p:cNvPr>
          <p:cNvSpPr/>
          <p:nvPr/>
        </p:nvSpPr>
        <p:spPr>
          <a:xfrm>
            <a:off x="3302508" y="2499197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E12A25B3-E38A-4135-B34E-B14708990F14}"/>
              </a:ext>
            </a:extLst>
          </p:cNvPr>
          <p:cNvSpPr/>
          <p:nvPr/>
        </p:nvSpPr>
        <p:spPr>
          <a:xfrm>
            <a:off x="3924300" y="2499197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Rectangle 249">
            <a:extLst>
              <a:ext uri="{FF2B5EF4-FFF2-40B4-BE49-F238E27FC236}">
                <a16:creationId xmlns:a16="http://schemas.microsoft.com/office/drawing/2014/main" id="{D2F4A1DA-D783-4B4B-AACD-DE02D508FC24}"/>
              </a:ext>
            </a:extLst>
          </p:cNvPr>
          <p:cNvSpPr/>
          <p:nvPr/>
        </p:nvSpPr>
        <p:spPr>
          <a:xfrm>
            <a:off x="2680716" y="2499197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38B47AC2-D90A-4CC1-8460-6ED6EF7149B8}"/>
              </a:ext>
            </a:extLst>
          </p:cNvPr>
          <p:cNvSpPr/>
          <p:nvPr/>
        </p:nvSpPr>
        <p:spPr>
          <a:xfrm>
            <a:off x="4546092" y="2499197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Rectangle 253">
            <a:extLst>
              <a:ext uri="{FF2B5EF4-FFF2-40B4-BE49-F238E27FC236}">
                <a16:creationId xmlns:a16="http://schemas.microsoft.com/office/drawing/2014/main" id="{02C23F46-A3A1-4803-87D3-36741DE41534}"/>
              </a:ext>
            </a:extLst>
          </p:cNvPr>
          <p:cNvSpPr/>
          <p:nvPr/>
        </p:nvSpPr>
        <p:spPr>
          <a:xfrm>
            <a:off x="5789676" y="1875963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Rectangle 255">
            <a:extLst>
              <a:ext uri="{FF2B5EF4-FFF2-40B4-BE49-F238E27FC236}">
                <a16:creationId xmlns:a16="http://schemas.microsoft.com/office/drawing/2014/main" id="{AE9D7DF5-A250-4515-8EFF-DBD349729C78}"/>
              </a:ext>
            </a:extLst>
          </p:cNvPr>
          <p:cNvSpPr/>
          <p:nvPr/>
        </p:nvSpPr>
        <p:spPr>
          <a:xfrm>
            <a:off x="6406896" y="1875963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Rectangle 257">
            <a:extLst>
              <a:ext uri="{FF2B5EF4-FFF2-40B4-BE49-F238E27FC236}">
                <a16:creationId xmlns:a16="http://schemas.microsoft.com/office/drawing/2014/main" id="{14627C92-AA19-43EE-9D3C-9912B54C7091}"/>
              </a:ext>
            </a:extLst>
          </p:cNvPr>
          <p:cNvSpPr/>
          <p:nvPr/>
        </p:nvSpPr>
        <p:spPr>
          <a:xfrm>
            <a:off x="5163312" y="1875963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Rectangle 259">
            <a:extLst>
              <a:ext uri="{FF2B5EF4-FFF2-40B4-BE49-F238E27FC236}">
                <a16:creationId xmlns:a16="http://schemas.microsoft.com/office/drawing/2014/main" id="{24CB39F5-EDFD-4BD1-9325-FEE312A0BEC1}"/>
              </a:ext>
            </a:extLst>
          </p:cNvPr>
          <p:cNvSpPr/>
          <p:nvPr/>
        </p:nvSpPr>
        <p:spPr>
          <a:xfrm>
            <a:off x="7655052" y="1875963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Rectangle 261">
            <a:extLst>
              <a:ext uri="{FF2B5EF4-FFF2-40B4-BE49-F238E27FC236}">
                <a16:creationId xmlns:a16="http://schemas.microsoft.com/office/drawing/2014/main" id="{3FBA7532-7EC8-4559-8F62-66FCEDAB3149}"/>
              </a:ext>
            </a:extLst>
          </p:cNvPr>
          <p:cNvSpPr/>
          <p:nvPr/>
        </p:nvSpPr>
        <p:spPr>
          <a:xfrm>
            <a:off x="8276844" y="1875963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Rectangle 263">
            <a:extLst>
              <a:ext uri="{FF2B5EF4-FFF2-40B4-BE49-F238E27FC236}">
                <a16:creationId xmlns:a16="http://schemas.microsoft.com/office/drawing/2014/main" id="{B750C7F2-865C-40C1-A8B3-B142B6BB332E}"/>
              </a:ext>
            </a:extLst>
          </p:cNvPr>
          <p:cNvSpPr/>
          <p:nvPr/>
        </p:nvSpPr>
        <p:spPr>
          <a:xfrm>
            <a:off x="7033260" y="1875963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Rectangle 265">
            <a:extLst>
              <a:ext uri="{FF2B5EF4-FFF2-40B4-BE49-F238E27FC236}">
                <a16:creationId xmlns:a16="http://schemas.microsoft.com/office/drawing/2014/main" id="{F658F4AF-9979-4208-9F40-C886B6E8663C}"/>
              </a:ext>
            </a:extLst>
          </p:cNvPr>
          <p:cNvSpPr/>
          <p:nvPr/>
        </p:nvSpPr>
        <p:spPr>
          <a:xfrm>
            <a:off x="8898636" y="1875963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id="{6CD780F0-3AED-4EAA-92D7-8347CD1DE0FC}"/>
              </a:ext>
            </a:extLst>
          </p:cNvPr>
          <p:cNvSpPr/>
          <p:nvPr/>
        </p:nvSpPr>
        <p:spPr>
          <a:xfrm>
            <a:off x="3302508" y="1875963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" name="Rectangle 269">
            <a:extLst>
              <a:ext uri="{FF2B5EF4-FFF2-40B4-BE49-F238E27FC236}">
                <a16:creationId xmlns:a16="http://schemas.microsoft.com/office/drawing/2014/main" id="{CFE9B003-CAF9-4851-91C9-9784134E332F}"/>
              </a:ext>
            </a:extLst>
          </p:cNvPr>
          <p:cNvSpPr/>
          <p:nvPr/>
        </p:nvSpPr>
        <p:spPr>
          <a:xfrm>
            <a:off x="3924300" y="1875963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Rectangle 271">
            <a:extLst>
              <a:ext uri="{FF2B5EF4-FFF2-40B4-BE49-F238E27FC236}">
                <a16:creationId xmlns:a16="http://schemas.microsoft.com/office/drawing/2014/main" id="{24E755F0-0BC1-4B04-AE6A-EAF74E7A3337}"/>
              </a:ext>
            </a:extLst>
          </p:cNvPr>
          <p:cNvSpPr/>
          <p:nvPr/>
        </p:nvSpPr>
        <p:spPr>
          <a:xfrm>
            <a:off x="2680716" y="1875963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Rectangle 273">
            <a:extLst>
              <a:ext uri="{FF2B5EF4-FFF2-40B4-BE49-F238E27FC236}">
                <a16:creationId xmlns:a16="http://schemas.microsoft.com/office/drawing/2014/main" id="{E74F75F2-45D0-4E28-8715-5CA638C04AA9}"/>
              </a:ext>
            </a:extLst>
          </p:cNvPr>
          <p:cNvSpPr/>
          <p:nvPr/>
        </p:nvSpPr>
        <p:spPr>
          <a:xfrm>
            <a:off x="4546092" y="1875963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C8C4FC3C-98A1-4208-9CFA-D761ADC96D2B}"/>
              </a:ext>
            </a:extLst>
          </p:cNvPr>
          <p:cNvSpPr/>
          <p:nvPr/>
        </p:nvSpPr>
        <p:spPr>
          <a:xfrm>
            <a:off x="5789676" y="1254893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ECD54F87-BC6B-4DF2-8ADC-D246CC373ECB}"/>
              </a:ext>
            </a:extLst>
          </p:cNvPr>
          <p:cNvSpPr/>
          <p:nvPr/>
        </p:nvSpPr>
        <p:spPr>
          <a:xfrm>
            <a:off x="6406896" y="1254893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0" name="Rectangle 279">
            <a:extLst>
              <a:ext uri="{FF2B5EF4-FFF2-40B4-BE49-F238E27FC236}">
                <a16:creationId xmlns:a16="http://schemas.microsoft.com/office/drawing/2014/main" id="{EB14AE40-2487-40AF-A693-D6AB424B950B}"/>
              </a:ext>
            </a:extLst>
          </p:cNvPr>
          <p:cNvSpPr/>
          <p:nvPr/>
        </p:nvSpPr>
        <p:spPr>
          <a:xfrm>
            <a:off x="5163312" y="1254893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Rectangle 281">
            <a:extLst>
              <a:ext uri="{FF2B5EF4-FFF2-40B4-BE49-F238E27FC236}">
                <a16:creationId xmlns:a16="http://schemas.microsoft.com/office/drawing/2014/main" id="{8E44F9B7-1F0D-4C9C-88C1-BBBF43413809}"/>
              </a:ext>
            </a:extLst>
          </p:cNvPr>
          <p:cNvSpPr/>
          <p:nvPr/>
        </p:nvSpPr>
        <p:spPr>
          <a:xfrm>
            <a:off x="7655052" y="1254893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0B58435A-0022-482E-A531-FD2FA1B7A32A}"/>
              </a:ext>
            </a:extLst>
          </p:cNvPr>
          <p:cNvSpPr/>
          <p:nvPr/>
        </p:nvSpPr>
        <p:spPr>
          <a:xfrm>
            <a:off x="8276844" y="1254893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" name="Rectangle 285">
            <a:extLst>
              <a:ext uri="{FF2B5EF4-FFF2-40B4-BE49-F238E27FC236}">
                <a16:creationId xmlns:a16="http://schemas.microsoft.com/office/drawing/2014/main" id="{909542C7-5D37-4950-95AD-785896732172}"/>
              </a:ext>
            </a:extLst>
          </p:cNvPr>
          <p:cNvSpPr/>
          <p:nvPr/>
        </p:nvSpPr>
        <p:spPr>
          <a:xfrm>
            <a:off x="7033260" y="1254893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Rectangle 287">
            <a:extLst>
              <a:ext uri="{FF2B5EF4-FFF2-40B4-BE49-F238E27FC236}">
                <a16:creationId xmlns:a16="http://schemas.microsoft.com/office/drawing/2014/main" id="{36388C43-D2AF-4372-93AE-818AC5C43195}"/>
              </a:ext>
            </a:extLst>
          </p:cNvPr>
          <p:cNvSpPr/>
          <p:nvPr/>
        </p:nvSpPr>
        <p:spPr>
          <a:xfrm>
            <a:off x="8898636" y="1254893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Rectangle 289">
            <a:extLst>
              <a:ext uri="{FF2B5EF4-FFF2-40B4-BE49-F238E27FC236}">
                <a16:creationId xmlns:a16="http://schemas.microsoft.com/office/drawing/2014/main" id="{551167B3-08EC-4DCD-89E4-B1251474D5BD}"/>
              </a:ext>
            </a:extLst>
          </p:cNvPr>
          <p:cNvSpPr/>
          <p:nvPr/>
        </p:nvSpPr>
        <p:spPr>
          <a:xfrm>
            <a:off x="3302508" y="1254893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2" name="Rectangle 291">
            <a:extLst>
              <a:ext uri="{FF2B5EF4-FFF2-40B4-BE49-F238E27FC236}">
                <a16:creationId xmlns:a16="http://schemas.microsoft.com/office/drawing/2014/main" id="{24A8307C-B7B9-447F-98DA-4F32860736DA}"/>
              </a:ext>
            </a:extLst>
          </p:cNvPr>
          <p:cNvSpPr/>
          <p:nvPr/>
        </p:nvSpPr>
        <p:spPr>
          <a:xfrm>
            <a:off x="3924300" y="1254893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4" name="Rectangle 293">
            <a:extLst>
              <a:ext uri="{FF2B5EF4-FFF2-40B4-BE49-F238E27FC236}">
                <a16:creationId xmlns:a16="http://schemas.microsoft.com/office/drawing/2014/main" id="{9BCE5F36-6A03-4450-90B1-256CC9737EF7}"/>
              </a:ext>
            </a:extLst>
          </p:cNvPr>
          <p:cNvSpPr/>
          <p:nvPr/>
        </p:nvSpPr>
        <p:spPr>
          <a:xfrm>
            <a:off x="2680716" y="1254893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" name="Rectangle 295">
            <a:extLst>
              <a:ext uri="{FF2B5EF4-FFF2-40B4-BE49-F238E27FC236}">
                <a16:creationId xmlns:a16="http://schemas.microsoft.com/office/drawing/2014/main" id="{7D12D8A7-1D28-4DF2-8FD6-31CE759BFF5A}"/>
              </a:ext>
            </a:extLst>
          </p:cNvPr>
          <p:cNvSpPr/>
          <p:nvPr/>
        </p:nvSpPr>
        <p:spPr>
          <a:xfrm>
            <a:off x="4546092" y="1254893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8" name="Rectangle 297">
            <a:extLst>
              <a:ext uri="{FF2B5EF4-FFF2-40B4-BE49-F238E27FC236}">
                <a16:creationId xmlns:a16="http://schemas.microsoft.com/office/drawing/2014/main" id="{7A59049C-A97B-4731-B7D6-7B12099206AB}"/>
              </a:ext>
            </a:extLst>
          </p:cNvPr>
          <p:cNvSpPr/>
          <p:nvPr/>
        </p:nvSpPr>
        <p:spPr>
          <a:xfrm>
            <a:off x="5789676" y="633823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" name="Rectangle 299">
            <a:extLst>
              <a:ext uri="{FF2B5EF4-FFF2-40B4-BE49-F238E27FC236}">
                <a16:creationId xmlns:a16="http://schemas.microsoft.com/office/drawing/2014/main" id="{4CEF13F2-6E78-49F2-808B-C0155A463A9C}"/>
              </a:ext>
            </a:extLst>
          </p:cNvPr>
          <p:cNvSpPr/>
          <p:nvPr/>
        </p:nvSpPr>
        <p:spPr>
          <a:xfrm>
            <a:off x="6406896" y="633823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Rectangle 301">
            <a:extLst>
              <a:ext uri="{FF2B5EF4-FFF2-40B4-BE49-F238E27FC236}">
                <a16:creationId xmlns:a16="http://schemas.microsoft.com/office/drawing/2014/main" id="{D6ACF553-0B92-48A1-A374-2A3457505532}"/>
              </a:ext>
            </a:extLst>
          </p:cNvPr>
          <p:cNvSpPr/>
          <p:nvPr/>
        </p:nvSpPr>
        <p:spPr>
          <a:xfrm>
            <a:off x="5163312" y="633823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4" name="Rectangle 303">
            <a:extLst>
              <a:ext uri="{FF2B5EF4-FFF2-40B4-BE49-F238E27FC236}">
                <a16:creationId xmlns:a16="http://schemas.microsoft.com/office/drawing/2014/main" id="{F381F567-3E92-4D47-B560-8AA2137227F7}"/>
              </a:ext>
            </a:extLst>
          </p:cNvPr>
          <p:cNvSpPr/>
          <p:nvPr/>
        </p:nvSpPr>
        <p:spPr>
          <a:xfrm>
            <a:off x="7655052" y="633823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6" name="Rectangle 305">
            <a:extLst>
              <a:ext uri="{FF2B5EF4-FFF2-40B4-BE49-F238E27FC236}">
                <a16:creationId xmlns:a16="http://schemas.microsoft.com/office/drawing/2014/main" id="{CBB8A9D6-749C-44BD-A07B-3AFBF8CF3776}"/>
              </a:ext>
            </a:extLst>
          </p:cNvPr>
          <p:cNvSpPr/>
          <p:nvPr/>
        </p:nvSpPr>
        <p:spPr>
          <a:xfrm>
            <a:off x="8276844" y="633823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Rectangle 307">
            <a:extLst>
              <a:ext uri="{FF2B5EF4-FFF2-40B4-BE49-F238E27FC236}">
                <a16:creationId xmlns:a16="http://schemas.microsoft.com/office/drawing/2014/main" id="{65E8F6E5-E5AB-488F-9343-82C8973FF0B2}"/>
              </a:ext>
            </a:extLst>
          </p:cNvPr>
          <p:cNvSpPr/>
          <p:nvPr/>
        </p:nvSpPr>
        <p:spPr>
          <a:xfrm>
            <a:off x="7033260" y="633823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" name="Rectangle 309">
            <a:extLst>
              <a:ext uri="{FF2B5EF4-FFF2-40B4-BE49-F238E27FC236}">
                <a16:creationId xmlns:a16="http://schemas.microsoft.com/office/drawing/2014/main" id="{771E5746-37A6-4319-97F0-3A49517039E1}"/>
              </a:ext>
            </a:extLst>
          </p:cNvPr>
          <p:cNvSpPr/>
          <p:nvPr/>
        </p:nvSpPr>
        <p:spPr>
          <a:xfrm>
            <a:off x="8898636" y="633823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" name="Rectangle 311">
            <a:extLst>
              <a:ext uri="{FF2B5EF4-FFF2-40B4-BE49-F238E27FC236}">
                <a16:creationId xmlns:a16="http://schemas.microsoft.com/office/drawing/2014/main" id="{823390E9-666E-4162-8654-2E93D16DC91D}"/>
              </a:ext>
            </a:extLst>
          </p:cNvPr>
          <p:cNvSpPr/>
          <p:nvPr/>
        </p:nvSpPr>
        <p:spPr>
          <a:xfrm>
            <a:off x="3302508" y="633823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4" name="Rectangle 313">
            <a:extLst>
              <a:ext uri="{FF2B5EF4-FFF2-40B4-BE49-F238E27FC236}">
                <a16:creationId xmlns:a16="http://schemas.microsoft.com/office/drawing/2014/main" id="{91596394-F5C2-4F72-96BE-0FE874609BEF}"/>
              </a:ext>
            </a:extLst>
          </p:cNvPr>
          <p:cNvSpPr/>
          <p:nvPr/>
        </p:nvSpPr>
        <p:spPr>
          <a:xfrm>
            <a:off x="3924300" y="633823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" name="Rectangle 315">
            <a:extLst>
              <a:ext uri="{FF2B5EF4-FFF2-40B4-BE49-F238E27FC236}">
                <a16:creationId xmlns:a16="http://schemas.microsoft.com/office/drawing/2014/main" id="{443530E3-3E22-48B1-A2BA-8FBBCD5606A8}"/>
              </a:ext>
            </a:extLst>
          </p:cNvPr>
          <p:cNvSpPr/>
          <p:nvPr/>
        </p:nvSpPr>
        <p:spPr>
          <a:xfrm>
            <a:off x="2680716" y="633823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8" name="Rectangle 317">
            <a:extLst>
              <a:ext uri="{FF2B5EF4-FFF2-40B4-BE49-F238E27FC236}">
                <a16:creationId xmlns:a16="http://schemas.microsoft.com/office/drawing/2014/main" id="{5904C5B0-D7F1-4578-8AE6-DA37F8C433ED}"/>
              </a:ext>
            </a:extLst>
          </p:cNvPr>
          <p:cNvSpPr/>
          <p:nvPr/>
        </p:nvSpPr>
        <p:spPr>
          <a:xfrm>
            <a:off x="4546092" y="633823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0" name="Rectangle 319">
            <a:extLst>
              <a:ext uri="{FF2B5EF4-FFF2-40B4-BE49-F238E27FC236}">
                <a16:creationId xmlns:a16="http://schemas.microsoft.com/office/drawing/2014/main" id="{7AE16EE7-12F6-4710-83BB-9186C2157CE0}"/>
              </a:ext>
            </a:extLst>
          </p:cNvPr>
          <p:cNvSpPr/>
          <p:nvPr/>
        </p:nvSpPr>
        <p:spPr>
          <a:xfrm>
            <a:off x="5789676" y="12392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2" name="Rectangle 321">
            <a:extLst>
              <a:ext uri="{FF2B5EF4-FFF2-40B4-BE49-F238E27FC236}">
                <a16:creationId xmlns:a16="http://schemas.microsoft.com/office/drawing/2014/main" id="{031519BD-2C6E-4603-9EF4-5BC7AEB9801F}"/>
              </a:ext>
            </a:extLst>
          </p:cNvPr>
          <p:cNvSpPr/>
          <p:nvPr/>
        </p:nvSpPr>
        <p:spPr>
          <a:xfrm>
            <a:off x="6406896" y="12392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4" name="Rectangle 323">
            <a:extLst>
              <a:ext uri="{FF2B5EF4-FFF2-40B4-BE49-F238E27FC236}">
                <a16:creationId xmlns:a16="http://schemas.microsoft.com/office/drawing/2014/main" id="{AA8EF66D-D48E-4E4D-BEF1-545B4BC6DA2F}"/>
              </a:ext>
            </a:extLst>
          </p:cNvPr>
          <p:cNvSpPr/>
          <p:nvPr/>
        </p:nvSpPr>
        <p:spPr>
          <a:xfrm>
            <a:off x="5163312" y="12392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6" name="Rectangle 325">
            <a:extLst>
              <a:ext uri="{FF2B5EF4-FFF2-40B4-BE49-F238E27FC236}">
                <a16:creationId xmlns:a16="http://schemas.microsoft.com/office/drawing/2014/main" id="{81E54E0D-7170-4B75-971A-CFD459C13C6C}"/>
              </a:ext>
            </a:extLst>
          </p:cNvPr>
          <p:cNvSpPr/>
          <p:nvPr/>
        </p:nvSpPr>
        <p:spPr>
          <a:xfrm>
            <a:off x="7655052" y="12392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8" name="Rectangle 327">
            <a:extLst>
              <a:ext uri="{FF2B5EF4-FFF2-40B4-BE49-F238E27FC236}">
                <a16:creationId xmlns:a16="http://schemas.microsoft.com/office/drawing/2014/main" id="{CAC0BC48-EFD4-46F8-8331-04F457951BBF}"/>
              </a:ext>
            </a:extLst>
          </p:cNvPr>
          <p:cNvSpPr/>
          <p:nvPr/>
        </p:nvSpPr>
        <p:spPr>
          <a:xfrm>
            <a:off x="8276844" y="12392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0" name="Rectangle 329">
            <a:extLst>
              <a:ext uri="{FF2B5EF4-FFF2-40B4-BE49-F238E27FC236}">
                <a16:creationId xmlns:a16="http://schemas.microsoft.com/office/drawing/2014/main" id="{15962F65-D13F-4017-9890-058320E1DA22}"/>
              </a:ext>
            </a:extLst>
          </p:cNvPr>
          <p:cNvSpPr/>
          <p:nvPr/>
        </p:nvSpPr>
        <p:spPr>
          <a:xfrm>
            <a:off x="7033260" y="12392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2" name="Rectangle 331">
            <a:extLst>
              <a:ext uri="{FF2B5EF4-FFF2-40B4-BE49-F238E27FC236}">
                <a16:creationId xmlns:a16="http://schemas.microsoft.com/office/drawing/2014/main" id="{B46B5802-FD2C-40EF-8B88-F531441DC779}"/>
              </a:ext>
            </a:extLst>
          </p:cNvPr>
          <p:cNvSpPr/>
          <p:nvPr/>
        </p:nvSpPr>
        <p:spPr>
          <a:xfrm>
            <a:off x="8898636" y="12392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4" name="Rectangle 333">
            <a:extLst>
              <a:ext uri="{FF2B5EF4-FFF2-40B4-BE49-F238E27FC236}">
                <a16:creationId xmlns:a16="http://schemas.microsoft.com/office/drawing/2014/main" id="{0EC88B79-E96F-4572-A441-1A6F6DFD662E}"/>
              </a:ext>
            </a:extLst>
          </p:cNvPr>
          <p:cNvSpPr/>
          <p:nvPr/>
        </p:nvSpPr>
        <p:spPr>
          <a:xfrm>
            <a:off x="3302508" y="12392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6" name="Rectangle 335">
            <a:extLst>
              <a:ext uri="{FF2B5EF4-FFF2-40B4-BE49-F238E27FC236}">
                <a16:creationId xmlns:a16="http://schemas.microsoft.com/office/drawing/2014/main" id="{CED198E5-14B2-4175-9E54-1460204F2E35}"/>
              </a:ext>
            </a:extLst>
          </p:cNvPr>
          <p:cNvSpPr/>
          <p:nvPr/>
        </p:nvSpPr>
        <p:spPr>
          <a:xfrm>
            <a:off x="3924300" y="12392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8" name="Rectangle 337">
            <a:extLst>
              <a:ext uri="{FF2B5EF4-FFF2-40B4-BE49-F238E27FC236}">
                <a16:creationId xmlns:a16="http://schemas.microsoft.com/office/drawing/2014/main" id="{3D3804E3-9F27-4DE6-8476-0ACDA83CA22D}"/>
              </a:ext>
            </a:extLst>
          </p:cNvPr>
          <p:cNvSpPr/>
          <p:nvPr/>
        </p:nvSpPr>
        <p:spPr>
          <a:xfrm>
            <a:off x="2680716" y="12392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0" name="Rectangle 339">
            <a:extLst>
              <a:ext uri="{FF2B5EF4-FFF2-40B4-BE49-F238E27FC236}">
                <a16:creationId xmlns:a16="http://schemas.microsoft.com/office/drawing/2014/main" id="{749CA4A5-C0D2-44D7-9666-21CDB7ED9701}"/>
              </a:ext>
            </a:extLst>
          </p:cNvPr>
          <p:cNvSpPr/>
          <p:nvPr/>
        </p:nvSpPr>
        <p:spPr>
          <a:xfrm>
            <a:off x="4546092" y="12392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2" name="Rectangle 341">
            <a:extLst>
              <a:ext uri="{FF2B5EF4-FFF2-40B4-BE49-F238E27FC236}">
                <a16:creationId xmlns:a16="http://schemas.microsoft.com/office/drawing/2014/main" id="{C0035FC9-78B0-4598-82B6-FC9F7107FCE5}"/>
              </a:ext>
            </a:extLst>
          </p:cNvPr>
          <p:cNvSpPr/>
          <p:nvPr/>
        </p:nvSpPr>
        <p:spPr>
          <a:xfrm>
            <a:off x="5789676" y="3737011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4" name="Rectangle 343">
            <a:extLst>
              <a:ext uri="{FF2B5EF4-FFF2-40B4-BE49-F238E27FC236}">
                <a16:creationId xmlns:a16="http://schemas.microsoft.com/office/drawing/2014/main" id="{1E8053E6-0155-402C-BA7E-36D0157EC964}"/>
              </a:ext>
            </a:extLst>
          </p:cNvPr>
          <p:cNvSpPr/>
          <p:nvPr/>
        </p:nvSpPr>
        <p:spPr>
          <a:xfrm>
            <a:off x="6406896" y="3737011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6" name="Rectangle 345">
            <a:extLst>
              <a:ext uri="{FF2B5EF4-FFF2-40B4-BE49-F238E27FC236}">
                <a16:creationId xmlns:a16="http://schemas.microsoft.com/office/drawing/2014/main" id="{350CB031-D736-417B-8C9B-75D8B72EFBB7}"/>
              </a:ext>
            </a:extLst>
          </p:cNvPr>
          <p:cNvSpPr/>
          <p:nvPr/>
        </p:nvSpPr>
        <p:spPr>
          <a:xfrm>
            <a:off x="5163312" y="3737011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8" name="Rectangle 347">
            <a:extLst>
              <a:ext uri="{FF2B5EF4-FFF2-40B4-BE49-F238E27FC236}">
                <a16:creationId xmlns:a16="http://schemas.microsoft.com/office/drawing/2014/main" id="{2DC18C26-FE8A-429C-A207-F201BBE343FE}"/>
              </a:ext>
            </a:extLst>
          </p:cNvPr>
          <p:cNvSpPr/>
          <p:nvPr/>
        </p:nvSpPr>
        <p:spPr>
          <a:xfrm>
            <a:off x="7655052" y="3737011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0" name="Rectangle 349">
            <a:extLst>
              <a:ext uri="{FF2B5EF4-FFF2-40B4-BE49-F238E27FC236}">
                <a16:creationId xmlns:a16="http://schemas.microsoft.com/office/drawing/2014/main" id="{BEDF0002-F71D-49C9-88D1-C0E3079CF01C}"/>
              </a:ext>
            </a:extLst>
          </p:cNvPr>
          <p:cNvSpPr/>
          <p:nvPr/>
        </p:nvSpPr>
        <p:spPr>
          <a:xfrm>
            <a:off x="8276844" y="3737011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2" name="Rectangle 351">
            <a:extLst>
              <a:ext uri="{FF2B5EF4-FFF2-40B4-BE49-F238E27FC236}">
                <a16:creationId xmlns:a16="http://schemas.microsoft.com/office/drawing/2014/main" id="{67EBB3C0-ADA7-4B8E-B849-AA24EB545A97}"/>
              </a:ext>
            </a:extLst>
          </p:cNvPr>
          <p:cNvSpPr/>
          <p:nvPr/>
        </p:nvSpPr>
        <p:spPr>
          <a:xfrm>
            <a:off x="7033260" y="3737011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4" name="Rectangle 353">
            <a:extLst>
              <a:ext uri="{FF2B5EF4-FFF2-40B4-BE49-F238E27FC236}">
                <a16:creationId xmlns:a16="http://schemas.microsoft.com/office/drawing/2014/main" id="{B657897E-0DE5-4BE7-863A-CA13C57496C3}"/>
              </a:ext>
            </a:extLst>
          </p:cNvPr>
          <p:cNvSpPr/>
          <p:nvPr/>
        </p:nvSpPr>
        <p:spPr>
          <a:xfrm>
            <a:off x="8898636" y="3737011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6" name="Rectangle 355">
            <a:extLst>
              <a:ext uri="{FF2B5EF4-FFF2-40B4-BE49-F238E27FC236}">
                <a16:creationId xmlns:a16="http://schemas.microsoft.com/office/drawing/2014/main" id="{3E3DD5F0-C5DF-4542-8B56-218D32C14C6A}"/>
              </a:ext>
            </a:extLst>
          </p:cNvPr>
          <p:cNvSpPr/>
          <p:nvPr/>
        </p:nvSpPr>
        <p:spPr>
          <a:xfrm>
            <a:off x="3302508" y="3737011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8" name="Rectangle 357">
            <a:extLst>
              <a:ext uri="{FF2B5EF4-FFF2-40B4-BE49-F238E27FC236}">
                <a16:creationId xmlns:a16="http://schemas.microsoft.com/office/drawing/2014/main" id="{B3D4863E-D103-4415-8959-380CC7FBE7B3}"/>
              </a:ext>
            </a:extLst>
          </p:cNvPr>
          <p:cNvSpPr/>
          <p:nvPr/>
        </p:nvSpPr>
        <p:spPr>
          <a:xfrm>
            <a:off x="3924300" y="3737011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0" name="Rectangle 359">
            <a:extLst>
              <a:ext uri="{FF2B5EF4-FFF2-40B4-BE49-F238E27FC236}">
                <a16:creationId xmlns:a16="http://schemas.microsoft.com/office/drawing/2014/main" id="{A01B7A27-77EB-4133-AAE7-FFD5BD47951F}"/>
              </a:ext>
            </a:extLst>
          </p:cNvPr>
          <p:cNvSpPr/>
          <p:nvPr/>
        </p:nvSpPr>
        <p:spPr>
          <a:xfrm>
            <a:off x="2680716" y="3737011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2" name="Rectangle 361">
            <a:extLst>
              <a:ext uri="{FF2B5EF4-FFF2-40B4-BE49-F238E27FC236}">
                <a16:creationId xmlns:a16="http://schemas.microsoft.com/office/drawing/2014/main" id="{ACABB456-27E6-4618-9A47-00425ED74A2C}"/>
              </a:ext>
            </a:extLst>
          </p:cNvPr>
          <p:cNvSpPr/>
          <p:nvPr/>
        </p:nvSpPr>
        <p:spPr>
          <a:xfrm>
            <a:off x="4546092" y="3737011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4" name="Rectangle 363">
            <a:extLst>
              <a:ext uri="{FF2B5EF4-FFF2-40B4-BE49-F238E27FC236}">
                <a16:creationId xmlns:a16="http://schemas.microsoft.com/office/drawing/2014/main" id="{FCF47AE9-7D2C-4136-9E2A-6C3CFF5F070F}"/>
              </a:ext>
            </a:extLst>
          </p:cNvPr>
          <p:cNvSpPr/>
          <p:nvPr/>
        </p:nvSpPr>
        <p:spPr>
          <a:xfrm>
            <a:off x="5789676" y="4356334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6" name="Rectangle 365">
            <a:extLst>
              <a:ext uri="{FF2B5EF4-FFF2-40B4-BE49-F238E27FC236}">
                <a16:creationId xmlns:a16="http://schemas.microsoft.com/office/drawing/2014/main" id="{BAF13A0D-40F3-4682-B1F9-66A1AC5F8C39}"/>
              </a:ext>
            </a:extLst>
          </p:cNvPr>
          <p:cNvSpPr/>
          <p:nvPr/>
        </p:nvSpPr>
        <p:spPr>
          <a:xfrm>
            <a:off x="6406896" y="4356334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8" name="Rectangle 367">
            <a:extLst>
              <a:ext uri="{FF2B5EF4-FFF2-40B4-BE49-F238E27FC236}">
                <a16:creationId xmlns:a16="http://schemas.microsoft.com/office/drawing/2014/main" id="{D1FB9A10-CBCA-40F7-BF2A-ECEDE95C5B6B}"/>
              </a:ext>
            </a:extLst>
          </p:cNvPr>
          <p:cNvSpPr/>
          <p:nvPr/>
        </p:nvSpPr>
        <p:spPr>
          <a:xfrm>
            <a:off x="5163312" y="4356334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0" name="Rectangle 369">
            <a:extLst>
              <a:ext uri="{FF2B5EF4-FFF2-40B4-BE49-F238E27FC236}">
                <a16:creationId xmlns:a16="http://schemas.microsoft.com/office/drawing/2014/main" id="{C6895F2E-5CC8-4256-B59D-D14BF8BB710D}"/>
              </a:ext>
            </a:extLst>
          </p:cNvPr>
          <p:cNvSpPr/>
          <p:nvPr/>
        </p:nvSpPr>
        <p:spPr>
          <a:xfrm>
            <a:off x="7655052" y="4356334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2" name="Rectangle 371">
            <a:extLst>
              <a:ext uri="{FF2B5EF4-FFF2-40B4-BE49-F238E27FC236}">
                <a16:creationId xmlns:a16="http://schemas.microsoft.com/office/drawing/2014/main" id="{996FCAA0-6354-43BF-8E2C-1B1E802F4D62}"/>
              </a:ext>
            </a:extLst>
          </p:cNvPr>
          <p:cNvSpPr/>
          <p:nvPr/>
        </p:nvSpPr>
        <p:spPr>
          <a:xfrm>
            <a:off x="8276844" y="4356334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4" name="Rectangle 373">
            <a:extLst>
              <a:ext uri="{FF2B5EF4-FFF2-40B4-BE49-F238E27FC236}">
                <a16:creationId xmlns:a16="http://schemas.microsoft.com/office/drawing/2014/main" id="{D3CD9E84-E539-4FF7-864A-3B3D43F20131}"/>
              </a:ext>
            </a:extLst>
          </p:cNvPr>
          <p:cNvSpPr/>
          <p:nvPr/>
        </p:nvSpPr>
        <p:spPr>
          <a:xfrm>
            <a:off x="7033260" y="4356334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6" name="Rectangle 375">
            <a:extLst>
              <a:ext uri="{FF2B5EF4-FFF2-40B4-BE49-F238E27FC236}">
                <a16:creationId xmlns:a16="http://schemas.microsoft.com/office/drawing/2014/main" id="{7ADFA7D2-A238-4020-A4D0-2C0D3675D3A4}"/>
              </a:ext>
            </a:extLst>
          </p:cNvPr>
          <p:cNvSpPr/>
          <p:nvPr/>
        </p:nvSpPr>
        <p:spPr>
          <a:xfrm>
            <a:off x="8898636" y="4356334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8" name="Rectangle 377">
            <a:extLst>
              <a:ext uri="{FF2B5EF4-FFF2-40B4-BE49-F238E27FC236}">
                <a16:creationId xmlns:a16="http://schemas.microsoft.com/office/drawing/2014/main" id="{AB98AEE5-2FC8-4FD4-945F-DC9A9024885F}"/>
              </a:ext>
            </a:extLst>
          </p:cNvPr>
          <p:cNvSpPr/>
          <p:nvPr/>
        </p:nvSpPr>
        <p:spPr>
          <a:xfrm>
            <a:off x="3302508" y="4356334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0" name="Rectangle 379">
            <a:extLst>
              <a:ext uri="{FF2B5EF4-FFF2-40B4-BE49-F238E27FC236}">
                <a16:creationId xmlns:a16="http://schemas.microsoft.com/office/drawing/2014/main" id="{461D196B-608B-4D36-A107-8CFB7A166D8D}"/>
              </a:ext>
            </a:extLst>
          </p:cNvPr>
          <p:cNvSpPr/>
          <p:nvPr/>
        </p:nvSpPr>
        <p:spPr>
          <a:xfrm>
            <a:off x="3924300" y="4356334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2" name="Rectangle 381">
            <a:extLst>
              <a:ext uri="{FF2B5EF4-FFF2-40B4-BE49-F238E27FC236}">
                <a16:creationId xmlns:a16="http://schemas.microsoft.com/office/drawing/2014/main" id="{F33BD03F-1E72-4D1E-9F3C-E0582231EF06}"/>
              </a:ext>
            </a:extLst>
          </p:cNvPr>
          <p:cNvSpPr/>
          <p:nvPr/>
        </p:nvSpPr>
        <p:spPr>
          <a:xfrm>
            <a:off x="2680716" y="4356334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4" name="Rectangle 383">
            <a:extLst>
              <a:ext uri="{FF2B5EF4-FFF2-40B4-BE49-F238E27FC236}">
                <a16:creationId xmlns:a16="http://schemas.microsoft.com/office/drawing/2014/main" id="{A34733D4-3C30-463F-A01F-1F6BC40BB801}"/>
              </a:ext>
            </a:extLst>
          </p:cNvPr>
          <p:cNvSpPr/>
          <p:nvPr/>
        </p:nvSpPr>
        <p:spPr>
          <a:xfrm>
            <a:off x="4546092" y="4356334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6" name="Rectangle 385">
            <a:extLst>
              <a:ext uri="{FF2B5EF4-FFF2-40B4-BE49-F238E27FC236}">
                <a16:creationId xmlns:a16="http://schemas.microsoft.com/office/drawing/2014/main" id="{4AD2B8D6-2830-4D1D-8EBB-810B6B9A6827}"/>
              </a:ext>
            </a:extLst>
          </p:cNvPr>
          <p:cNvSpPr/>
          <p:nvPr/>
        </p:nvSpPr>
        <p:spPr>
          <a:xfrm>
            <a:off x="5789676" y="4978790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8" name="Rectangle 387">
            <a:extLst>
              <a:ext uri="{FF2B5EF4-FFF2-40B4-BE49-F238E27FC236}">
                <a16:creationId xmlns:a16="http://schemas.microsoft.com/office/drawing/2014/main" id="{878E8D49-0381-49D4-9C18-61E119D0CA92}"/>
              </a:ext>
            </a:extLst>
          </p:cNvPr>
          <p:cNvSpPr/>
          <p:nvPr/>
        </p:nvSpPr>
        <p:spPr>
          <a:xfrm>
            <a:off x="6406896" y="4978790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0" name="Rectangle 389">
            <a:extLst>
              <a:ext uri="{FF2B5EF4-FFF2-40B4-BE49-F238E27FC236}">
                <a16:creationId xmlns:a16="http://schemas.microsoft.com/office/drawing/2014/main" id="{D38DA83B-D000-4F81-B6B2-211F352E34EB}"/>
              </a:ext>
            </a:extLst>
          </p:cNvPr>
          <p:cNvSpPr/>
          <p:nvPr/>
        </p:nvSpPr>
        <p:spPr>
          <a:xfrm>
            <a:off x="5163312" y="4978790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2" name="Rectangle 391">
            <a:extLst>
              <a:ext uri="{FF2B5EF4-FFF2-40B4-BE49-F238E27FC236}">
                <a16:creationId xmlns:a16="http://schemas.microsoft.com/office/drawing/2014/main" id="{B9847125-5574-4F09-9D6A-6027020B04AF}"/>
              </a:ext>
            </a:extLst>
          </p:cNvPr>
          <p:cNvSpPr/>
          <p:nvPr/>
        </p:nvSpPr>
        <p:spPr>
          <a:xfrm>
            <a:off x="7655052" y="4978790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4" name="Rectangle 393">
            <a:extLst>
              <a:ext uri="{FF2B5EF4-FFF2-40B4-BE49-F238E27FC236}">
                <a16:creationId xmlns:a16="http://schemas.microsoft.com/office/drawing/2014/main" id="{E8CD12DE-3849-41EF-A7D1-23F68A9E50E7}"/>
              </a:ext>
            </a:extLst>
          </p:cNvPr>
          <p:cNvSpPr/>
          <p:nvPr/>
        </p:nvSpPr>
        <p:spPr>
          <a:xfrm>
            <a:off x="8276844" y="4978790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6" name="Rectangle 395">
            <a:extLst>
              <a:ext uri="{FF2B5EF4-FFF2-40B4-BE49-F238E27FC236}">
                <a16:creationId xmlns:a16="http://schemas.microsoft.com/office/drawing/2014/main" id="{52DF02AA-30D8-4DAD-80AA-5BE52FDB48AE}"/>
              </a:ext>
            </a:extLst>
          </p:cNvPr>
          <p:cNvSpPr/>
          <p:nvPr/>
        </p:nvSpPr>
        <p:spPr>
          <a:xfrm>
            <a:off x="7033260" y="4978790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8" name="Rectangle 397">
            <a:extLst>
              <a:ext uri="{FF2B5EF4-FFF2-40B4-BE49-F238E27FC236}">
                <a16:creationId xmlns:a16="http://schemas.microsoft.com/office/drawing/2014/main" id="{10192FFC-09E1-45A8-A5C7-863E54CCE74A}"/>
              </a:ext>
            </a:extLst>
          </p:cNvPr>
          <p:cNvSpPr/>
          <p:nvPr/>
        </p:nvSpPr>
        <p:spPr>
          <a:xfrm>
            <a:off x="8898636" y="4978790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0" name="Rectangle 399">
            <a:extLst>
              <a:ext uri="{FF2B5EF4-FFF2-40B4-BE49-F238E27FC236}">
                <a16:creationId xmlns:a16="http://schemas.microsoft.com/office/drawing/2014/main" id="{D98CFDAA-17D8-4252-9FCE-E283BD81AF5E}"/>
              </a:ext>
            </a:extLst>
          </p:cNvPr>
          <p:cNvSpPr/>
          <p:nvPr/>
        </p:nvSpPr>
        <p:spPr>
          <a:xfrm>
            <a:off x="3302508" y="4978790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2" name="Rectangle 401">
            <a:extLst>
              <a:ext uri="{FF2B5EF4-FFF2-40B4-BE49-F238E27FC236}">
                <a16:creationId xmlns:a16="http://schemas.microsoft.com/office/drawing/2014/main" id="{86608EA6-1339-4A76-B976-DBFAD2186974}"/>
              </a:ext>
            </a:extLst>
          </p:cNvPr>
          <p:cNvSpPr/>
          <p:nvPr/>
        </p:nvSpPr>
        <p:spPr>
          <a:xfrm>
            <a:off x="3924300" y="4978790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4" name="Rectangle 403">
            <a:extLst>
              <a:ext uri="{FF2B5EF4-FFF2-40B4-BE49-F238E27FC236}">
                <a16:creationId xmlns:a16="http://schemas.microsoft.com/office/drawing/2014/main" id="{D49BCE60-ABAA-407E-BB61-7CF0942950FE}"/>
              </a:ext>
            </a:extLst>
          </p:cNvPr>
          <p:cNvSpPr/>
          <p:nvPr/>
        </p:nvSpPr>
        <p:spPr>
          <a:xfrm>
            <a:off x="2680716" y="4978790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6" name="Rectangle 405">
            <a:extLst>
              <a:ext uri="{FF2B5EF4-FFF2-40B4-BE49-F238E27FC236}">
                <a16:creationId xmlns:a16="http://schemas.microsoft.com/office/drawing/2014/main" id="{96C7CE32-115D-40B6-9436-6736F07C841B}"/>
              </a:ext>
            </a:extLst>
          </p:cNvPr>
          <p:cNvSpPr/>
          <p:nvPr/>
        </p:nvSpPr>
        <p:spPr>
          <a:xfrm>
            <a:off x="4546092" y="4978790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8" name="Rectangle 407">
            <a:extLst>
              <a:ext uri="{FF2B5EF4-FFF2-40B4-BE49-F238E27FC236}">
                <a16:creationId xmlns:a16="http://schemas.microsoft.com/office/drawing/2014/main" id="{A0F70691-823F-4975-8CAC-BF4BE4049E3F}"/>
              </a:ext>
            </a:extLst>
          </p:cNvPr>
          <p:cNvSpPr/>
          <p:nvPr/>
        </p:nvSpPr>
        <p:spPr>
          <a:xfrm>
            <a:off x="5789676" y="5598113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" name="Rectangle 409">
            <a:extLst>
              <a:ext uri="{FF2B5EF4-FFF2-40B4-BE49-F238E27FC236}">
                <a16:creationId xmlns:a16="http://schemas.microsoft.com/office/drawing/2014/main" id="{A1A1A50B-276C-464C-8DFE-94E1B8BA21A4}"/>
              </a:ext>
            </a:extLst>
          </p:cNvPr>
          <p:cNvSpPr/>
          <p:nvPr/>
        </p:nvSpPr>
        <p:spPr>
          <a:xfrm>
            <a:off x="6406896" y="5598113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2" name="Rectangle 411">
            <a:extLst>
              <a:ext uri="{FF2B5EF4-FFF2-40B4-BE49-F238E27FC236}">
                <a16:creationId xmlns:a16="http://schemas.microsoft.com/office/drawing/2014/main" id="{1250DCA7-CD83-4577-9931-EDD5A4F4A0C2}"/>
              </a:ext>
            </a:extLst>
          </p:cNvPr>
          <p:cNvSpPr/>
          <p:nvPr/>
        </p:nvSpPr>
        <p:spPr>
          <a:xfrm>
            <a:off x="5163312" y="5598113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4" name="Rectangle 413">
            <a:extLst>
              <a:ext uri="{FF2B5EF4-FFF2-40B4-BE49-F238E27FC236}">
                <a16:creationId xmlns:a16="http://schemas.microsoft.com/office/drawing/2014/main" id="{8FD347B4-4A42-4C0B-B931-B0E8DF85A84B}"/>
              </a:ext>
            </a:extLst>
          </p:cNvPr>
          <p:cNvSpPr/>
          <p:nvPr/>
        </p:nvSpPr>
        <p:spPr>
          <a:xfrm>
            <a:off x="7655052" y="5598113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6" name="Rectangle 415">
            <a:extLst>
              <a:ext uri="{FF2B5EF4-FFF2-40B4-BE49-F238E27FC236}">
                <a16:creationId xmlns:a16="http://schemas.microsoft.com/office/drawing/2014/main" id="{5F4E5833-6446-4B2F-8B83-EEA0E0B7C9B6}"/>
              </a:ext>
            </a:extLst>
          </p:cNvPr>
          <p:cNvSpPr/>
          <p:nvPr/>
        </p:nvSpPr>
        <p:spPr>
          <a:xfrm>
            <a:off x="8276844" y="5598113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8" name="Rectangle 417">
            <a:extLst>
              <a:ext uri="{FF2B5EF4-FFF2-40B4-BE49-F238E27FC236}">
                <a16:creationId xmlns:a16="http://schemas.microsoft.com/office/drawing/2014/main" id="{77EE1F5E-BB93-41BE-81D9-AA2C4CE9478D}"/>
              </a:ext>
            </a:extLst>
          </p:cNvPr>
          <p:cNvSpPr/>
          <p:nvPr/>
        </p:nvSpPr>
        <p:spPr>
          <a:xfrm>
            <a:off x="7033260" y="5598113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0" name="Rectangle 419">
            <a:extLst>
              <a:ext uri="{FF2B5EF4-FFF2-40B4-BE49-F238E27FC236}">
                <a16:creationId xmlns:a16="http://schemas.microsoft.com/office/drawing/2014/main" id="{FF54FB7E-1653-4CC1-89E8-0D921DE64903}"/>
              </a:ext>
            </a:extLst>
          </p:cNvPr>
          <p:cNvSpPr/>
          <p:nvPr/>
        </p:nvSpPr>
        <p:spPr>
          <a:xfrm>
            <a:off x="8898636" y="5598113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2" name="Rectangle 421">
            <a:extLst>
              <a:ext uri="{FF2B5EF4-FFF2-40B4-BE49-F238E27FC236}">
                <a16:creationId xmlns:a16="http://schemas.microsoft.com/office/drawing/2014/main" id="{37B0B22E-0B3A-486F-B1FD-FDE125A86F4E}"/>
              </a:ext>
            </a:extLst>
          </p:cNvPr>
          <p:cNvSpPr/>
          <p:nvPr/>
        </p:nvSpPr>
        <p:spPr>
          <a:xfrm>
            <a:off x="3302508" y="5598113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4" name="Rectangle 423">
            <a:extLst>
              <a:ext uri="{FF2B5EF4-FFF2-40B4-BE49-F238E27FC236}">
                <a16:creationId xmlns:a16="http://schemas.microsoft.com/office/drawing/2014/main" id="{1A20B495-7134-4982-B685-568A9DF8763D}"/>
              </a:ext>
            </a:extLst>
          </p:cNvPr>
          <p:cNvSpPr/>
          <p:nvPr/>
        </p:nvSpPr>
        <p:spPr>
          <a:xfrm>
            <a:off x="3924300" y="5598113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6" name="Rectangle 425">
            <a:extLst>
              <a:ext uri="{FF2B5EF4-FFF2-40B4-BE49-F238E27FC236}">
                <a16:creationId xmlns:a16="http://schemas.microsoft.com/office/drawing/2014/main" id="{031732EA-6ED6-4187-A232-9836E57C9593}"/>
              </a:ext>
            </a:extLst>
          </p:cNvPr>
          <p:cNvSpPr/>
          <p:nvPr/>
        </p:nvSpPr>
        <p:spPr>
          <a:xfrm>
            <a:off x="2680716" y="5598113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8" name="Rectangle 427">
            <a:extLst>
              <a:ext uri="{FF2B5EF4-FFF2-40B4-BE49-F238E27FC236}">
                <a16:creationId xmlns:a16="http://schemas.microsoft.com/office/drawing/2014/main" id="{16D7FD40-532F-4CF6-961A-87E6DAA6F95A}"/>
              </a:ext>
            </a:extLst>
          </p:cNvPr>
          <p:cNvSpPr/>
          <p:nvPr/>
        </p:nvSpPr>
        <p:spPr>
          <a:xfrm>
            <a:off x="4546092" y="5598113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2" name="Rectangle 451">
            <a:extLst>
              <a:ext uri="{FF2B5EF4-FFF2-40B4-BE49-F238E27FC236}">
                <a16:creationId xmlns:a16="http://schemas.microsoft.com/office/drawing/2014/main" id="{D1F34E62-FB52-4F5E-8769-4E7195A4354F}"/>
              </a:ext>
            </a:extLst>
          </p:cNvPr>
          <p:cNvSpPr/>
          <p:nvPr/>
        </p:nvSpPr>
        <p:spPr>
          <a:xfrm>
            <a:off x="5789676" y="6219905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4" name="Rectangle 453">
            <a:extLst>
              <a:ext uri="{FF2B5EF4-FFF2-40B4-BE49-F238E27FC236}">
                <a16:creationId xmlns:a16="http://schemas.microsoft.com/office/drawing/2014/main" id="{4E2BE4B4-9B3A-437A-B13C-92511EC08155}"/>
              </a:ext>
            </a:extLst>
          </p:cNvPr>
          <p:cNvSpPr/>
          <p:nvPr/>
        </p:nvSpPr>
        <p:spPr>
          <a:xfrm>
            <a:off x="6406896" y="6219905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6" name="Rectangle 455">
            <a:extLst>
              <a:ext uri="{FF2B5EF4-FFF2-40B4-BE49-F238E27FC236}">
                <a16:creationId xmlns:a16="http://schemas.microsoft.com/office/drawing/2014/main" id="{16A8ECB2-9C7F-48D2-9FB2-99CC5D1F0EAC}"/>
              </a:ext>
            </a:extLst>
          </p:cNvPr>
          <p:cNvSpPr/>
          <p:nvPr/>
        </p:nvSpPr>
        <p:spPr>
          <a:xfrm>
            <a:off x="5163312" y="6219905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8" name="Rectangle 457">
            <a:extLst>
              <a:ext uri="{FF2B5EF4-FFF2-40B4-BE49-F238E27FC236}">
                <a16:creationId xmlns:a16="http://schemas.microsoft.com/office/drawing/2014/main" id="{C595F45C-831D-4835-85AD-128B6A04C27B}"/>
              </a:ext>
            </a:extLst>
          </p:cNvPr>
          <p:cNvSpPr/>
          <p:nvPr/>
        </p:nvSpPr>
        <p:spPr>
          <a:xfrm>
            <a:off x="7655052" y="6219905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0" name="Rectangle 459">
            <a:extLst>
              <a:ext uri="{FF2B5EF4-FFF2-40B4-BE49-F238E27FC236}">
                <a16:creationId xmlns:a16="http://schemas.microsoft.com/office/drawing/2014/main" id="{52DC795F-563C-4690-825B-D1AE2CA22FEB}"/>
              </a:ext>
            </a:extLst>
          </p:cNvPr>
          <p:cNvSpPr/>
          <p:nvPr/>
        </p:nvSpPr>
        <p:spPr>
          <a:xfrm>
            <a:off x="8276844" y="6219905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2" name="Rectangle 461">
            <a:extLst>
              <a:ext uri="{FF2B5EF4-FFF2-40B4-BE49-F238E27FC236}">
                <a16:creationId xmlns:a16="http://schemas.microsoft.com/office/drawing/2014/main" id="{0F9C833D-6024-42F9-9E28-5FD4708EA747}"/>
              </a:ext>
            </a:extLst>
          </p:cNvPr>
          <p:cNvSpPr/>
          <p:nvPr/>
        </p:nvSpPr>
        <p:spPr>
          <a:xfrm>
            <a:off x="7033260" y="6219905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4" name="Rectangle 463">
            <a:extLst>
              <a:ext uri="{FF2B5EF4-FFF2-40B4-BE49-F238E27FC236}">
                <a16:creationId xmlns:a16="http://schemas.microsoft.com/office/drawing/2014/main" id="{7CC8EC10-70CF-43AC-B91F-19F2C96F0D85}"/>
              </a:ext>
            </a:extLst>
          </p:cNvPr>
          <p:cNvSpPr/>
          <p:nvPr/>
        </p:nvSpPr>
        <p:spPr>
          <a:xfrm>
            <a:off x="8898636" y="6219905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6" name="Rectangle 465">
            <a:extLst>
              <a:ext uri="{FF2B5EF4-FFF2-40B4-BE49-F238E27FC236}">
                <a16:creationId xmlns:a16="http://schemas.microsoft.com/office/drawing/2014/main" id="{71A174CC-59AB-4046-B999-511270C9991B}"/>
              </a:ext>
            </a:extLst>
          </p:cNvPr>
          <p:cNvSpPr/>
          <p:nvPr/>
        </p:nvSpPr>
        <p:spPr>
          <a:xfrm>
            <a:off x="3302508" y="6219905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8" name="Rectangle 467">
            <a:extLst>
              <a:ext uri="{FF2B5EF4-FFF2-40B4-BE49-F238E27FC236}">
                <a16:creationId xmlns:a16="http://schemas.microsoft.com/office/drawing/2014/main" id="{B3EF1B7D-1C6D-4C4D-B088-7A6D6437F26A}"/>
              </a:ext>
            </a:extLst>
          </p:cNvPr>
          <p:cNvSpPr/>
          <p:nvPr/>
        </p:nvSpPr>
        <p:spPr>
          <a:xfrm>
            <a:off x="3924300" y="6219905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0" name="Rectangle 469">
            <a:extLst>
              <a:ext uri="{FF2B5EF4-FFF2-40B4-BE49-F238E27FC236}">
                <a16:creationId xmlns:a16="http://schemas.microsoft.com/office/drawing/2014/main" id="{60CDC210-D864-4E29-BECA-31C981BAC08D}"/>
              </a:ext>
            </a:extLst>
          </p:cNvPr>
          <p:cNvSpPr/>
          <p:nvPr/>
        </p:nvSpPr>
        <p:spPr>
          <a:xfrm>
            <a:off x="2680716" y="6219905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2" name="Rectangle 471">
            <a:extLst>
              <a:ext uri="{FF2B5EF4-FFF2-40B4-BE49-F238E27FC236}">
                <a16:creationId xmlns:a16="http://schemas.microsoft.com/office/drawing/2014/main" id="{5548DD9C-727F-4B42-9C7C-2EB79A32B4FF}"/>
              </a:ext>
            </a:extLst>
          </p:cNvPr>
          <p:cNvSpPr/>
          <p:nvPr/>
        </p:nvSpPr>
        <p:spPr>
          <a:xfrm>
            <a:off x="4546092" y="6219905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4" name="Rectangle: Rounded Corners 473">
            <a:extLst>
              <a:ext uri="{FF2B5EF4-FFF2-40B4-BE49-F238E27FC236}">
                <a16:creationId xmlns:a16="http://schemas.microsoft.com/office/drawing/2014/main" id="{AF1A32CB-BD6A-4E61-95E6-AC53B6872999}"/>
              </a:ext>
            </a:extLst>
          </p:cNvPr>
          <p:cNvSpPr/>
          <p:nvPr/>
        </p:nvSpPr>
        <p:spPr>
          <a:xfrm>
            <a:off x="9744074" y="5974358"/>
            <a:ext cx="2228850" cy="790575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7F7F7F"/>
                </a:solidFill>
              </a:rPr>
              <a:t>Configure</a:t>
            </a:r>
          </a:p>
        </p:txBody>
      </p:sp>
      <p:sp>
        <p:nvSpPr>
          <p:cNvPr id="476" name="Rectangle: Rounded Corners 475">
            <a:extLst>
              <a:ext uri="{FF2B5EF4-FFF2-40B4-BE49-F238E27FC236}">
                <a16:creationId xmlns:a16="http://schemas.microsoft.com/office/drawing/2014/main" id="{C5FCF178-55D6-47FF-84E0-891088A5A1FC}"/>
              </a:ext>
            </a:extLst>
          </p:cNvPr>
          <p:cNvSpPr/>
          <p:nvPr/>
        </p:nvSpPr>
        <p:spPr>
          <a:xfrm>
            <a:off x="9753600" y="4216451"/>
            <a:ext cx="2228850" cy="790575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7F7F7F"/>
                </a:solidFill>
              </a:rPr>
              <a:t>Export</a:t>
            </a:r>
          </a:p>
        </p:txBody>
      </p:sp>
      <p:sp>
        <p:nvSpPr>
          <p:cNvPr id="478" name="Rectangle: Rounded Corners 477">
            <a:extLst>
              <a:ext uri="{FF2B5EF4-FFF2-40B4-BE49-F238E27FC236}">
                <a16:creationId xmlns:a16="http://schemas.microsoft.com/office/drawing/2014/main" id="{5177855F-DBB1-4BFB-A4A2-0273D8698CD6}"/>
              </a:ext>
            </a:extLst>
          </p:cNvPr>
          <p:cNvSpPr/>
          <p:nvPr/>
        </p:nvSpPr>
        <p:spPr>
          <a:xfrm>
            <a:off x="9753600" y="3332809"/>
            <a:ext cx="2228850" cy="790575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7F7F7F"/>
                </a:solidFill>
              </a:rPr>
              <a:t>Import</a:t>
            </a:r>
          </a:p>
        </p:txBody>
      </p:sp>
      <p:sp>
        <p:nvSpPr>
          <p:cNvPr id="480" name="Rectangle: Rounded Corners 479">
            <a:extLst>
              <a:ext uri="{FF2B5EF4-FFF2-40B4-BE49-F238E27FC236}">
                <a16:creationId xmlns:a16="http://schemas.microsoft.com/office/drawing/2014/main" id="{A4963044-E1ED-4E0D-8C3E-93E00185B16B}"/>
              </a:ext>
            </a:extLst>
          </p:cNvPr>
          <p:cNvSpPr/>
          <p:nvPr/>
        </p:nvSpPr>
        <p:spPr>
          <a:xfrm>
            <a:off x="9753600" y="5096967"/>
            <a:ext cx="2228850" cy="790575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7F7F7F"/>
                </a:solidFill>
              </a:rPr>
              <a:t>Main Menu</a:t>
            </a:r>
          </a:p>
        </p:txBody>
      </p:sp>
    </p:spTree>
    <p:extLst>
      <p:ext uri="{BB962C8B-B14F-4D97-AF65-F5344CB8AC3E}">
        <p14:creationId xmlns:p14="http://schemas.microsoft.com/office/powerpoint/2010/main" val="3657442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3C257B2-3789-4708-A343-994BBCDFA8A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1C67A80-B9A6-4A12-830A-D4C1A4FF7185}"/>
              </a:ext>
            </a:extLst>
          </p:cNvPr>
          <p:cNvSpPr/>
          <p:nvPr/>
        </p:nvSpPr>
        <p:spPr>
          <a:xfrm>
            <a:off x="2667000" y="0"/>
            <a:ext cx="6858000" cy="6858000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C89B57-3A34-4F88-A476-10765FDE81A1}"/>
              </a:ext>
            </a:extLst>
          </p:cNvPr>
          <p:cNvSpPr txBox="1"/>
          <p:nvPr/>
        </p:nvSpPr>
        <p:spPr>
          <a:xfrm>
            <a:off x="9525000" y="0"/>
            <a:ext cx="2666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7F7F7F"/>
                </a:solidFill>
              </a:rPr>
              <a:t>Dot Builder</a:t>
            </a:r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F31C4049-9BCD-47C6-8FA3-67AD478C66DD}"/>
              </a:ext>
            </a:extLst>
          </p:cNvPr>
          <p:cNvSpPr/>
          <p:nvPr/>
        </p:nvSpPr>
        <p:spPr>
          <a:xfrm>
            <a:off x="6406896" y="3113653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2F8D2699-E02D-4B65-8C6E-A87764D298D8}"/>
              </a:ext>
            </a:extLst>
          </p:cNvPr>
          <p:cNvSpPr/>
          <p:nvPr/>
        </p:nvSpPr>
        <p:spPr>
          <a:xfrm>
            <a:off x="5163312" y="3118104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63730473-7914-4A10-941B-81FEA7074C26}"/>
              </a:ext>
            </a:extLst>
          </p:cNvPr>
          <p:cNvSpPr/>
          <p:nvPr/>
        </p:nvSpPr>
        <p:spPr>
          <a:xfrm>
            <a:off x="7655052" y="3118104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9A2B8FC7-B3C2-4D22-BA5E-A9D2E5061F8A}"/>
              </a:ext>
            </a:extLst>
          </p:cNvPr>
          <p:cNvSpPr/>
          <p:nvPr/>
        </p:nvSpPr>
        <p:spPr>
          <a:xfrm>
            <a:off x="8276844" y="3118104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0A48CFFB-3E3B-4ED1-A326-360FF0CDC9D6}"/>
              </a:ext>
            </a:extLst>
          </p:cNvPr>
          <p:cNvSpPr/>
          <p:nvPr/>
        </p:nvSpPr>
        <p:spPr>
          <a:xfrm>
            <a:off x="7033260" y="3118104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CE84B9D0-3AF6-46A5-B52E-99BE84938218}"/>
              </a:ext>
            </a:extLst>
          </p:cNvPr>
          <p:cNvSpPr/>
          <p:nvPr/>
        </p:nvSpPr>
        <p:spPr>
          <a:xfrm>
            <a:off x="8898636" y="3118104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FDD17662-F873-4E61-96C4-373FED6158A6}"/>
              </a:ext>
            </a:extLst>
          </p:cNvPr>
          <p:cNvSpPr/>
          <p:nvPr/>
        </p:nvSpPr>
        <p:spPr>
          <a:xfrm>
            <a:off x="3302508" y="3118104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EB3286CC-798A-48D5-90E2-1328EDD756DF}"/>
              </a:ext>
            </a:extLst>
          </p:cNvPr>
          <p:cNvSpPr/>
          <p:nvPr/>
        </p:nvSpPr>
        <p:spPr>
          <a:xfrm>
            <a:off x="3924300" y="3118104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E7FCE312-1359-4A63-8E88-12502273ECCC}"/>
              </a:ext>
            </a:extLst>
          </p:cNvPr>
          <p:cNvSpPr/>
          <p:nvPr/>
        </p:nvSpPr>
        <p:spPr>
          <a:xfrm>
            <a:off x="2680716" y="3118104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DF443A4F-1189-40FC-876A-2767FF63781D}"/>
              </a:ext>
            </a:extLst>
          </p:cNvPr>
          <p:cNvSpPr/>
          <p:nvPr/>
        </p:nvSpPr>
        <p:spPr>
          <a:xfrm>
            <a:off x="4546092" y="3118104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0C0C8205-F675-41ED-81F0-A1B2B87F81C7}"/>
              </a:ext>
            </a:extLst>
          </p:cNvPr>
          <p:cNvSpPr/>
          <p:nvPr/>
        </p:nvSpPr>
        <p:spPr>
          <a:xfrm>
            <a:off x="5789676" y="2499197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7FDCD695-4A45-421D-8920-DCFE801FB4DC}"/>
              </a:ext>
            </a:extLst>
          </p:cNvPr>
          <p:cNvSpPr/>
          <p:nvPr/>
        </p:nvSpPr>
        <p:spPr>
          <a:xfrm>
            <a:off x="6406896" y="2499197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55F7BC64-E720-4936-99C2-5A938F41733B}"/>
              </a:ext>
            </a:extLst>
          </p:cNvPr>
          <p:cNvSpPr/>
          <p:nvPr/>
        </p:nvSpPr>
        <p:spPr>
          <a:xfrm>
            <a:off x="5163312" y="2499197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D6C734DE-B5C4-4430-9C55-FF01C99E2991}"/>
              </a:ext>
            </a:extLst>
          </p:cNvPr>
          <p:cNvSpPr/>
          <p:nvPr/>
        </p:nvSpPr>
        <p:spPr>
          <a:xfrm>
            <a:off x="7655052" y="2499197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92A93A5F-6022-4FF4-8526-273FC9985E60}"/>
              </a:ext>
            </a:extLst>
          </p:cNvPr>
          <p:cNvSpPr/>
          <p:nvPr/>
        </p:nvSpPr>
        <p:spPr>
          <a:xfrm>
            <a:off x="8276844" y="2499197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3B5BEF17-AD75-45A4-9292-C27DE0429469}"/>
              </a:ext>
            </a:extLst>
          </p:cNvPr>
          <p:cNvSpPr/>
          <p:nvPr/>
        </p:nvSpPr>
        <p:spPr>
          <a:xfrm>
            <a:off x="7033260" y="2499197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D9C83F3F-653C-415C-938C-85C95C691232}"/>
              </a:ext>
            </a:extLst>
          </p:cNvPr>
          <p:cNvSpPr/>
          <p:nvPr/>
        </p:nvSpPr>
        <p:spPr>
          <a:xfrm>
            <a:off x="8898636" y="2499197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Rectangle 245">
            <a:extLst>
              <a:ext uri="{FF2B5EF4-FFF2-40B4-BE49-F238E27FC236}">
                <a16:creationId xmlns:a16="http://schemas.microsoft.com/office/drawing/2014/main" id="{5E704046-4DAE-4DE2-9CEE-E0F6B7793B15}"/>
              </a:ext>
            </a:extLst>
          </p:cNvPr>
          <p:cNvSpPr/>
          <p:nvPr/>
        </p:nvSpPr>
        <p:spPr>
          <a:xfrm>
            <a:off x="3302508" y="2499197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E12A25B3-E38A-4135-B34E-B14708990F14}"/>
              </a:ext>
            </a:extLst>
          </p:cNvPr>
          <p:cNvSpPr/>
          <p:nvPr/>
        </p:nvSpPr>
        <p:spPr>
          <a:xfrm>
            <a:off x="3924300" y="2499197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Rectangle 249">
            <a:extLst>
              <a:ext uri="{FF2B5EF4-FFF2-40B4-BE49-F238E27FC236}">
                <a16:creationId xmlns:a16="http://schemas.microsoft.com/office/drawing/2014/main" id="{D2F4A1DA-D783-4B4B-AACD-DE02D508FC24}"/>
              </a:ext>
            </a:extLst>
          </p:cNvPr>
          <p:cNvSpPr/>
          <p:nvPr/>
        </p:nvSpPr>
        <p:spPr>
          <a:xfrm>
            <a:off x="2680716" y="2499197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38B47AC2-D90A-4CC1-8460-6ED6EF7149B8}"/>
              </a:ext>
            </a:extLst>
          </p:cNvPr>
          <p:cNvSpPr/>
          <p:nvPr/>
        </p:nvSpPr>
        <p:spPr>
          <a:xfrm>
            <a:off x="4546092" y="2499197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Rectangle 253">
            <a:extLst>
              <a:ext uri="{FF2B5EF4-FFF2-40B4-BE49-F238E27FC236}">
                <a16:creationId xmlns:a16="http://schemas.microsoft.com/office/drawing/2014/main" id="{02C23F46-A3A1-4803-87D3-36741DE41534}"/>
              </a:ext>
            </a:extLst>
          </p:cNvPr>
          <p:cNvSpPr/>
          <p:nvPr/>
        </p:nvSpPr>
        <p:spPr>
          <a:xfrm>
            <a:off x="5789676" y="1875963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Rectangle 255">
            <a:extLst>
              <a:ext uri="{FF2B5EF4-FFF2-40B4-BE49-F238E27FC236}">
                <a16:creationId xmlns:a16="http://schemas.microsoft.com/office/drawing/2014/main" id="{AE9D7DF5-A250-4515-8EFF-DBD349729C78}"/>
              </a:ext>
            </a:extLst>
          </p:cNvPr>
          <p:cNvSpPr/>
          <p:nvPr/>
        </p:nvSpPr>
        <p:spPr>
          <a:xfrm>
            <a:off x="6406896" y="1875963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Rectangle 257">
            <a:extLst>
              <a:ext uri="{FF2B5EF4-FFF2-40B4-BE49-F238E27FC236}">
                <a16:creationId xmlns:a16="http://schemas.microsoft.com/office/drawing/2014/main" id="{14627C92-AA19-43EE-9D3C-9912B54C7091}"/>
              </a:ext>
            </a:extLst>
          </p:cNvPr>
          <p:cNvSpPr/>
          <p:nvPr/>
        </p:nvSpPr>
        <p:spPr>
          <a:xfrm>
            <a:off x="5163312" y="1875963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Rectangle 259">
            <a:extLst>
              <a:ext uri="{FF2B5EF4-FFF2-40B4-BE49-F238E27FC236}">
                <a16:creationId xmlns:a16="http://schemas.microsoft.com/office/drawing/2014/main" id="{24CB39F5-EDFD-4BD1-9325-FEE312A0BEC1}"/>
              </a:ext>
            </a:extLst>
          </p:cNvPr>
          <p:cNvSpPr/>
          <p:nvPr/>
        </p:nvSpPr>
        <p:spPr>
          <a:xfrm>
            <a:off x="7655052" y="1875963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Rectangle 261">
            <a:extLst>
              <a:ext uri="{FF2B5EF4-FFF2-40B4-BE49-F238E27FC236}">
                <a16:creationId xmlns:a16="http://schemas.microsoft.com/office/drawing/2014/main" id="{3FBA7532-7EC8-4559-8F62-66FCEDAB3149}"/>
              </a:ext>
            </a:extLst>
          </p:cNvPr>
          <p:cNvSpPr/>
          <p:nvPr/>
        </p:nvSpPr>
        <p:spPr>
          <a:xfrm>
            <a:off x="8276844" y="1875963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Rectangle 263">
            <a:extLst>
              <a:ext uri="{FF2B5EF4-FFF2-40B4-BE49-F238E27FC236}">
                <a16:creationId xmlns:a16="http://schemas.microsoft.com/office/drawing/2014/main" id="{B750C7F2-865C-40C1-A8B3-B142B6BB332E}"/>
              </a:ext>
            </a:extLst>
          </p:cNvPr>
          <p:cNvSpPr/>
          <p:nvPr/>
        </p:nvSpPr>
        <p:spPr>
          <a:xfrm>
            <a:off x="7033260" y="1875963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Rectangle 265">
            <a:extLst>
              <a:ext uri="{FF2B5EF4-FFF2-40B4-BE49-F238E27FC236}">
                <a16:creationId xmlns:a16="http://schemas.microsoft.com/office/drawing/2014/main" id="{F658F4AF-9979-4208-9F40-C886B6E8663C}"/>
              </a:ext>
            </a:extLst>
          </p:cNvPr>
          <p:cNvSpPr/>
          <p:nvPr/>
        </p:nvSpPr>
        <p:spPr>
          <a:xfrm>
            <a:off x="8898636" y="1875963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id="{6CD780F0-3AED-4EAA-92D7-8347CD1DE0FC}"/>
              </a:ext>
            </a:extLst>
          </p:cNvPr>
          <p:cNvSpPr/>
          <p:nvPr/>
        </p:nvSpPr>
        <p:spPr>
          <a:xfrm>
            <a:off x="3302508" y="1875963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" name="Rectangle 269">
            <a:extLst>
              <a:ext uri="{FF2B5EF4-FFF2-40B4-BE49-F238E27FC236}">
                <a16:creationId xmlns:a16="http://schemas.microsoft.com/office/drawing/2014/main" id="{CFE9B003-CAF9-4851-91C9-9784134E332F}"/>
              </a:ext>
            </a:extLst>
          </p:cNvPr>
          <p:cNvSpPr/>
          <p:nvPr/>
        </p:nvSpPr>
        <p:spPr>
          <a:xfrm>
            <a:off x="3924300" y="1875963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Rectangle 271">
            <a:extLst>
              <a:ext uri="{FF2B5EF4-FFF2-40B4-BE49-F238E27FC236}">
                <a16:creationId xmlns:a16="http://schemas.microsoft.com/office/drawing/2014/main" id="{24E755F0-0BC1-4B04-AE6A-EAF74E7A3337}"/>
              </a:ext>
            </a:extLst>
          </p:cNvPr>
          <p:cNvSpPr/>
          <p:nvPr/>
        </p:nvSpPr>
        <p:spPr>
          <a:xfrm>
            <a:off x="2680716" y="1875963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Rectangle 273">
            <a:extLst>
              <a:ext uri="{FF2B5EF4-FFF2-40B4-BE49-F238E27FC236}">
                <a16:creationId xmlns:a16="http://schemas.microsoft.com/office/drawing/2014/main" id="{E74F75F2-45D0-4E28-8715-5CA638C04AA9}"/>
              </a:ext>
            </a:extLst>
          </p:cNvPr>
          <p:cNvSpPr/>
          <p:nvPr/>
        </p:nvSpPr>
        <p:spPr>
          <a:xfrm>
            <a:off x="4546092" y="1875963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C8C4FC3C-98A1-4208-9CFA-D761ADC96D2B}"/>
              </a:ext>
            </a:extLst>
          </p:cNvPr>
          <p:cNvSpPr/>
          <p:nvPr/>
        </p:nvSpPr>
        <p:spPr>
          <a:xfrm>
            <a:off x="5789676" y="1254893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ECD54F87-BC6B-4DF2-8ADC-D246CC373ECB}"/>
              </a:ext>
            </a:extLst>
          </p:cNvPr>
          <p:cNvSpPr/>
          <p:nvPr/>
        </p:nvSpPr>
        <p:spPr>
          <a:xfrm>
            <a:off x="6406896" y="1254893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0" name="Rectangle 279">
            <a:extLst>
              <a:ext uri="{FF2B5EF4-FFF2-40B4-BE49-F238E27FC236}">
                <a16:creationId xmlns:a16="http://schemas.microsoft.com/office/drawing/2014/main" id="{EB14AE40-2487-40AF-A693-D6AB424B950B}"/>
              </a:ext>
            </a:extLst>
          </p:cNvPr>
          <p:cNvSpPr/>
          <p:nvPr/>
        </p:nvSpPr>
        <p:spPr>
          <a:xfrm>
            <a:off x="5163312" y="1254893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Rectangle 281">
            <a:extLst>
              <a:ext uri="{FF2B5EF4-FFF2-40B4-BE49-F238E27FC236}">
                <a16:creationId xmlns:a16="http://schemas.microsoft.com/office/drawing/2014/main" id="{8E44F9B7-1F0D-4C9C-88C1-BBBF43413809}"/>
              </a:ext>
            </a:extLst>
          </p:cNvPr>
          <p:cNvSpPr/>
          <p:nvPr/>
        </p:nvSpPr>
        <p:spPr>
          <a:xfrm>
            <a:off x="7655052" y="1254893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0B58435A-0022-482E-A531-FD2FA1B7A32A}"/>
              </a:ext>
            </a:extLst>
          </p:cNvPr>
          <p:cNvSpPr/>
          <p:nvPr/>
        </p:nvSpPr>
        <p:spPr>
          <a:xfrm>
            <a:off x="8276844" y="1254893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" name="Rectangle 285">
            <a:extLst>
              <a:ext uri="{FF2B5EF4-FFF2-40B4-BE49-F238E27FC236}">
                <a16:creationId xmlns:a16="http://schemas.microsoft.com/office/drawing/2014/main" id="{909542C7-5D37-4950-95AD-785896732172}"/>
              </a:ext>
            </a:extLst>
          </p:cNvPr>
          <p:cNvSpPr/>
          <p:nvPr/>
        </p:nvSpPr>
        <p:spPr>
          <a:xfrm>
            <a:off x="7033260" y="1254893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Rectangle 287">
            <a:extLst>
              <a:ext uri="{FF2B5EF4-FFF2-40B4-BE49-F238E27FC236}">
                <a16:creationId xmlns:a16="http://schemas.microsoft.com/office/drawing/2014/main" id="{36388C43-D2AF-4372-93AE-818AC5C43195}"/>
              </a:ext>
            </a:extLst>
          </p:cNvPr>
          <p:cNvSpPr/>
          <p:nvPr/>
        </p:nvSpPr>
        <p:spPr>
          <a:xfrm>
            <a:off x="8898636" y="1254893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Rectangle 289">
            <a:extLst>
              <a:ext uri="{FF2B5EF4-FFF2-40B4-BE49-F238E27FC236}">
                <a16:creationId xmlns:a16="http://schemas.microsoft.com/office/drawing/2014/main" id="{551167B3-08EC-4DCD-89E4-B1251474D5BD}"/>
              </a:ext>
            </a:extLst>
          </p:cNvPr>
          <p:cNvSpPr/>
          <p:nvPr/>
        </p:nvSpPr>
        <p:spPr>
          <a:xfrm>
            <a:off x="3302508" y="1254893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2" name="Rectangle 291">
            <a:extLst>
              <a:ext uri="{FF2B5EF4-FFF2-40B4-BE49-F238E27FC236}">
                <a16:creationId xmlns:a16="http://schemas.microsoft.com/office/drawing/2014/main" id="{24A8307C-B7B9-447F-98DA-4F32860736DA}"/>
              </a:ext>
            </a:extLst>
          </p:cNvPr>
          <p:cNvSpPr/>
          <p:nvPr/>
        </p:nvSpPr>
        <p:spPr>
          <a:xfrm>
            <a:off x="3924300" y="1254893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4" name="Rectangle 293">
            <a:extLst>
              <a:ext uri="{FF2B5EF4-FFF2-40B4-BE49-F238E27FC236}">
                <a16:creationId xmlns:a16="http://schemas.microsoft.com/office/drawing/2014/main" id="{9BCE5F36-6A03-4450-90B1-256CC9737EF7}"/>
              </a:ext>
            </a:extLst>
          </p:cNvPr>
          <p:cNvSpPr/>
          <p:nvPr/>
        </p:nvSpPr>
        <p:spPr>
          <a:xfrm>
            <a:off x="2680716" y="1254893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" name="Rectangle 295">
            <a:extLst>
              <a:ext uri="{FF2B5EF4-FFF2-40B4-BE49-F238E27FC236}">
                <a16:creationId xmlns:a16="http://schemas.microsoft.com/office/drawing/2014/main" id="{7D12D8A7-1D28-4DF2-8FD6-31CE759BFF5A}"/>
              </a:ext>
            </a:extLst>
          </p:cNvPr>
          <p:cNvSpPr/>
          <p:nvPr/>
        </p:nvSpPr>
        <p:spPr>
          <a:xfrm>
            <a:off x="4546092" y="1254893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8" name="Rectangle 297">
            <a:extLst>
              <a:ext uri="{FF2B5EF4-FFF2-40B4-BE49-F238E27FC236}">
                <a16:creationId xmlns:a16="http://schemas.microsoft.com/office/drawing/2014/main" id="{7A59049C-A97B-4731-B7D6-7B12099206AB}"/>
              </a:ext>
            </a:extLst>
          </p:cNvPr>
          <p:cNvSpPr/>
          <p:nvPr/>
        </p:nvSpPr>
        <p:spPr>
          <a:xfrm>
            <a:off x="5789676" y="633823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" name="Rectangle 299">
            <a:extLst>
              <a:ext uri="{FF2B5EF4-FFF2-40B4-BE49-F238E27FC236}">
                <a16:creationId xmlns:a16="http://schemas.microsoft.com/office/drawing/2014/main" id="{4CEF13F2-6E78-49F2-808B-C0155A463A9C}"/>
              </a:ext>
            </a:extLst>
          </p:cNvPr>
          <p:cNvSpPr/>
          <p:nvPr/>
        </p:nvSpPr>
        <p:spPr>
          <a:xfrm>
            <a:off x="6406896" y="633823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Rectangle 301">
            <a:extLst>
              <a:ext uri="{FF2B5EF4-FFF2-40B4-BE49-F238E27FC236}">
                <a16:creationId xmlns:a16="http://schemas.microsoft.com/office/drawing/2014/main" id="{D6ACF553-0B92-48A1-A374-2A3457505532}"/>
              </a:ext>
            </a:extLst>
          </p:cNvPr>
          <p:cNvSpPr/>
          <p:nvPr/>
        </p:nvSpPr>
        <p:spPr>
          <a:xfrm>
            <a:off x="5163312" y="633823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4" name="Rectangle 303">
            <a:extLst>
              <a:ext uri="{FF2B5EF4-FFF2-40B4-BE49-F238E27FC236}">
                <a16:creationId xmlns:a16="http://schemas.microsoft.com/office/drawing/2014/main" id="{F381F567-3E92-4D47-B560-8AA2137227F7}"/>
              </a:ext>
            </a:extLst>
          </p:cNvPr>
          <p:cNvSpPr/>
          <p:nvPr/>
        </p:nvSpPr>
        <p:spPr>
          <a:xfrm>
            <a:off x="7655052" y="633823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6" name="Rectangle 305">
            <a:extLst>
              <a:ext uri="{FF2B5EF4-FFF2-40B4-BE49-F238E27FC236}">
                <a16:creationId xmlns:a16="http://schemas.microsoft.com/office/drawing/2014/main" id="{CBB8A9D6-749C-44BD-A07B-3AFBF8CF3776}"/>
              </a:ext>
            </a:extLst>
          </p:cNvPr>
          <p:cNvSpPr/>
          <p:nvPr/>
        </p:nvSpPr>
        <p:spPr>
          <a:xfrm>
            <a:off x="8276844" y="633823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Rectangle 307">
            <a:extLst>
              <a:ext uri="{FF2B5EF4-FFF2-40B4-BE49-F238E27FC236}">
                <a16:creationId xmlns:a16="http://schemas.microsoft.com/office/drawing/2014/main" id="{65E8F6E5-E5AB-488F-9343-82C8973FF0B2}"/>
              </a:ext>
            </a:extLst>
          </p:cNvPr>
          <p:cNvSpPr/>
          <p:nvPr/>
        </p:nvSpPr>
        <p:spPr>
          <a:xfrm>
            <a:off x="7033260" y="633823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" name="Rectangle 309">
            <a:extLst>
              <a:ext uri="{FF2B5EF4-FFF2-40B4-BE49-F238E27FC236}">
                <a16:creationId xmlns:a16="http://schemas.microsoft.com/office/drawing/2014/main" id="{771E5746-37A6-4319-97F0-3A49517039E1}"/>
              </a:ext>
            </a:extLst>
          </p:cNvPr>
          <p:cNvSpPr/>
          <p:nvPr/>
        </p:nvSpPr>
        <p:spPr>
          <a:xfrm>
            <a:off x="8898636" y="633823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" name="Rectangle 311">
            <a:extLst>
              <a:ext uri="{FF2B5EF4-FFF2-40B4-BE49-F238E27FC236}">
                <a16:creationId xmlns:a16="http://schemas.microsoft.com/office/drawing/2014/main" id="{823390E9-666E-4162-8654-2E93D16DC91D}"/>
              </a:ext>
            </a:extLst>
          </p:cNvPr>
          <p:cNvSpPr/>
          <p:nvPr/>
        </p:nvSpPr>
        <p:spPr>
          <a:xfrm>
            <a:off x="3302508" y="633823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4" name="Rectangle 313">
            <a:extLst>
              <a:ext uri="{FF2B5EF4-FFF2-40B4-BE49-F238E27FC236}">
                <a16:creationId xmlns:a16="http://schemas.microsoft.com/office/drawing/2014/main" id="{91596394-F5C2-4F72-96BE-0FE874609BEF}"/>
              </a:ext>
            </a:extLst>
          </p:cNvPr>
          <p:cNvSpPr/>
          <p:nvPr/>
        </p:nvSpPr>
        <p:spPr>
          <a:xfrm>
            <a:off x="3924300" y="633823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" name="Rectangle 315">
            <a:extLst>
              <a:ext uri="{FF2B5EF4-FFF2-40B4-BE49-F238E27FC236}">
                <a16:creationId xmlns:a16="http://schemas.microsoft.com/office/drawing/2014/main" id="{443530E3-3E22-48B1-A2BA-8FBBCD5606A8}"/>
              </a:ext>
            </a:extLst>
          </p:cNvPr>
          <p:cNvSpPr/>
          <p:nvPr/>
        </p:nvSpPr>
        <p:spPr>
          <a:xfrm>
            <a:off x="2680716" y="633823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8" name="Rectangle 317">
            <a:extLst>
              <a:ext uri="{FF2B5EF4-FFF2-40B4-BE49-F238E27FC236}">
                <a16:creationId xmlns:a16="http://schemas.microsoft.com/office/drawing/2014/main" id="{5904C5B0-D7F1-4578-8AE6-DA37F8C433ED}"/>
              </a:ext>
            </a:extLst>
          </p:cNvPr>
          <p:cNvSpPr/>
          <p:nvPr/>
        </p:nvSpPr>
        <p:spPr>
          <a:xfrm>
            <a:off x="4546092" y="633823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0" name="Rectangle 319">
            <a:extLst>
              <a:ext uri="{FF2B5EF4-FFF2-40B4-BE49-F238E27FC236}">
                <a16:creationId xmlns:a16="http://schemas.microsoft.com/office/drawing/2014/main" id="{7AE16EE7-12F6-4710-83BB-9186C2157CE0}"/>
              </a:ext>
            </a:extLst>
          </p:cNvPr>
          <p:cNvSpPr/>
          <p:nvPr/>
        </p:nvSpPr>
        <p:spPr>
          <a:xfrm>
            <a:off x="5789676" y="12392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2" name="Rectangle 321">
            <a:extLst>
              <a:ext uri="{FF2B5EF4-FFF2-40B4-BE49-F238E27FC236}">
                <a16:creationId xmlns:a16="http://schemas.microsoft.com/office/drawing/2014/main" id="{031519BD-2C6E-4603-9EF4-5BC7AEB9801F}"/>
              </a:ext>
            </a:extLst>
          </p:cNvPr>
          <p:cNvSpPr/>
          <p:nvPr/>
        </p:nvSpPr>
        <p:spPr>
          <a:xfrm>
            <a:off x="6406896" y="12392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4" name="Rectangle 323">
            <a:extLst>
              <a:ext uri="{FF2B5EF4-FFF2-40B4-BE49-F238E27FC236}">
                <a16:creationId xmlns:a16="http://schemas.microsoft.com/office/drawing/2014/main" id="{AA8EF66D-D48E-4E4D-BEF1-545B4BC6DA2F}"/>
              </a:ext>
            </a:extLst>
          </p:cNvPr>
          <p:cNvSpPr/>
          <p:nvPr/>
        </p:nvSpPr>
        <p:spPr>
          <a:xfrm>
            <a:off x="5163312" y="12392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6" name="Rectangle 325">
            <a:extLst>
              <a:ext uri="{FF2B5EF4-FFF2-40B4-BE49-F238E27FC236}">
                <a16:creationId xmlns:a16="http://schemas.microsoft.com/office/drawing/2014/main" id="{81E54E0D-7170-4B75-971A-CFD459C13C6C}"/>
              </a:ext>
            </a:extLst>
          </p:cNvPr>
          <p:cNvSpPr/>
          <p:nvPr/>
        </p:nvSpPr>
        <p:spPr>
          <a:xfrm>
            <a:off x="7655052" y="12392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8" name="Rectangle 327">
            <a:extLst>
              <a:ext uri="{FF2B5EF4-FFF2-40B4-BE49-F238E27FC236}">
                <a16:creationId xmlns:a16="http://schemas.microsoft.com/office/drawing/2014/main" id="{CAC0BC48-EFD4-46F8-8331-04F457951BBF}"/>
              </a:ext>
            </a:extLst>
          </p:cNvPr>
          <p:cNvSpPr/>
          <p:nvPr/>
        </p:nvSpPr>
        <p:spPr>
          <a:xfrm>
            <a:off x="8276844" y="12392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0" name="Rectangle 329">
            <a:extLst>
              <a:ext uri="{FF2B5EF4-FFF2-40B4-BE49-F238E27FC236}">
                <a16:creationId xmlns:a16="http://schemas.microsoft.com/office/drawing/2014/main" id="{15962F65-D13F-4017-9890-058320E1DA22}"/>
              </a:ext>
            </a:extLst>
          </p:cNvPr>
          <p:cNvSpPr/>
          <p:nvPr/>
        </p:nvSpPr>
        <p:spPr>
          <a:xfrm>
            <a:off x="7033260" y="12392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2" name="Rectangle 331">
            <a:extLst>
              <a:ext uri="{FF2B5EF4-FFF2-40B4-BE49-F238E27FC236}">
                <a16:creationId xmlns:a16="http://schemas.microsoft.com/office/drawing/2014/main" id="{B46B5802-FD2C-40EF-8B88-F531441DC779}"/>
              </a:ext>
            </a:extLst>
          </p:cNvPr>
          <p:cNvSpPr/>
          <p:nvPr/>
        </p:nvSpPr>
        <p:spPr>
          <a:xfrm>
            <a:off x="8898636" y="12392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4" name="Rectangle 333">
            <a:extLst>
              <a:ext uri="{FF2B5EF4-FFF2-40B4-BE49-F238E27FC236}">
                <a16:creationId xmlns:a16="http://schemas.microsoft.com/office/drawing/2014/main" id="{0EC88B79-E96F-4572-A441-1A6F6DFD662E}"/>
              </a:ext>
            </a:extLst>
          </p:cNvPr>
          <p:cNvSpPr/>
          <p:nvPr/>
        </p:nvSpPr>
        <p:spPr>
          <a:xfrm>
            <a:off x="3302508" y="12392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6" name="Rectangle 335">
            <a:extLst>
              <a:ext uri="{FF2B5EF4-FFF2-40B4-BE49-F238E27FC236}">
                <a16:creationId xmlns:a16="http://schemas.microsoft.com/office/drawing/2014/main" id="{CED198E5-14B2-4175-9E54-1460204F2E35}"/>
              </a:ext>
            </a:extLst>
          </p:cNvPr>
          <p:cNvSpPr/>
          <p:nvPr/>
        </p:nvSpPr>
        <p:spPr>
          <a:xfrm>
            <a:off x="3924300" y="12392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8" name="Rectangle 337">
            <a:extLst>
              <a:ext uri="{FF2B5EF4-FFF2-40B4-BE49-F238E27FC236}">
                <a16:creationId xmlns:a16="http://schemas.microsoft.com/office/drawing/2014/main" id="{3D3804E3-9F27-4DE6-8476-0ACDA83CA22D}"/>
              </a:ext>
            </a:extLst>
          </p:cNvPr>
          <p:cNvSpPr/>
          <p:nvPr/>
        </p:nvSpPr>
        <p:spPr>
          <a:xfrm>
            <a:off x="2680716" y="12392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0" name="Rectangle 339">
            <a:extLst>
              <a:ext uri="{FF2B5EF4-FFF2-40B4-BE49-F238E27FC236}">
                <a16:creationId xmlns:a16="http://schemas.microsoft.com/office/drawing/2014/main" id="{749CA4A5-C0D2-44D7-9666-21CDB7ED9701}"/>
              </a:ext>
            </a:extLst>
          </p:cNvPr>
          <p:cNvSpPr/>
          <p:nvPr/>
        </p:nvSpPr>
        <p:spPr>
          <a:xfrm>
            <a:off x="4546092" y="12392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2" name="Rectangle 341">
            <a:extLst>
              <a:ext uri="{FF2B5EF4-FFF2-40B4-BE49-F238E27FC236}">
                <a16:creationId xmlns:a16="http://schemas.microsoft.com/office/drawing/2014/main" id="{C0035FC9-78B0-4598-82B6-FC9F7107FCE5}"/>
              </a:ext>
            </a:extLst>
          </p:cNvPr>
          <p:cNvSpPr/>
          <p:nvPr/>
        </p:nvSpPr>
        <p:spPr>
          <a:xfrm>
            <a:off x="5789676" y="3737011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4" name="Rectangle 343">
            <a:extLst>
              <a:ext uri="{FF2B5EF4-FFF2-40B4-BE49-F238E27FC236}">
                <a16:creationId xmlns:a16="http://schemas.microsoft.com/office/drawing/2014/main" id="{1E8053E6-0155-402C-BA7E-36D0157EC964}"/>
              </a:ext>
            </a:extLst>
          </p:cNvPr>
          <p:cNvSpPr/>
          <p:nvPr/>
        </p:nvSpPr>
        <p:spPr>
          <a:xfrm>
            <a:off x="6406896" y="3737011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6" name="Rectangle 345">
            <a:extLst>
              <a:ext uri="{FF2B5EF4-FFF2-40B4-BE49-F238E27FC236}">
                <a16:creationId xmlns:a16="http://schemas.microsoft.com/office/drawing/2014/main" id="{350CB031-D736-417B-8C9B-75D8B72EFBB7}"/>
              </a:ext>
            </a:extLst>
          </p:cNvPr>
          <p:cNvSpPr/>
          <p:nvPr/>
        </p:nvSpPr>
        <p:spPr>
          <a:xfrm>
            <a:off x="5163312" y="3737011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8" name="Rectangle 347">
            <a:extLst>
              <a:ext uri="{FF2B5EF4-FFF2-40B4-BE49-F238E27FC236}">
                <a16:creationId xmlns:a16="http://schemas.microsoft.com/office/drawing/2014/main" id="{2DC18C26-FE8A-429C-A207-F201BBE343FE}"/>
              </a:ext>
            </a:extLst>
          </p:cNvPr>
          <p:cNvSpPr/>
          <p:nvPr/>
        </p:nvSpPr>
        <p:spPr>
          <a:xfrm>
            <a:off x="7655052" y="3737011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0" name="Rectangle 349">
            <a:extLst>
              <a:ext uri="{FF2B5EF4-FFF2-40B4-BE49-F238E27FC236}">
                <a16:creationId xmlns:a16="http://schemas.microsoft.com/office/drawing/2014/main" id="{BEDF0002-F71D-49C9-88D1-C0E3079CF01C}"/>
              </a:ext>
            </a:extLst>
          </p:cNvPr>
          <p:cNvSpPr/>
          <p:nvPr/>
        </p:nvSpPr>
        <p:spPr>
          <a:xfrm>
            <a:off x="8276844" y="3737011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2" name="Rectangle 351">
            <a:extLst>
              <a:ext uri="{FF2B5EF4-FFF2-40B4-BE49-F238E27FC236}">
                <a16:creationId xmlns:a16="http://schemas.microsoft.com/office/drawing/2014/main" id="{67EBB3C0-ADA7-4B8E-B849-AA24EB545A97}"/>
              </a:ext>
            </a:extLst>
          </p:cNvPr>
          <p:cNvSpPr/>
          <p:nvPr/>
        </p:nvSpPr>
        <p:spPr>
          <a:xfrm>
            <a:off x="7033260" y="3737011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4" name="Rectangle 353">
            <a:extLst>
              <a:ext uri="{FF2B5EF4-FFF2-40B4-BE49-F238E27FC236}">
                <a16:creationId xmlns:a16="http://schemas.microsoft.com/office/drawing/2014/main" id="{B657897E-0DE5-4BE7-863A-CA13C57496C3}"/>
              </a:ext>
            </a:extLst>
          </p:cNvPr>
          <p:cNvSpPr/>
          <p:nvPr/>
        </p:nvSpPr>
        <p:spPr>
          <a:xfrm>
            <a:off x="8898636" y="3737011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6" name="Rectangle 355">
            <a:extLst>
              <a:ext uri="{FF2B5EF4-FFF2-40B4-BE49-F238E27FC236}">
                <a16:creationId xmlns:a16="http://schemas.microsoft.com/office/drawing/2014/main" id="{3E3DD5F0-C5DF-4542-8B56-218D32C14C6A}"/>
              </a:ext>
            </a:extLst>
          </p:cNvPr>
          <p:cNvSpPr/>
          <p:nvPr/>
        </p:nvSpPr>
        <p:spPr>
          <a:xfrm>
            <a:off x="3302508" y="3737011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8" name="Rectangle 357">
            <a:extLst>
              <a:ext uri="{FF2B5EF4-FFF2-40B4-BE49-F238E27FC236}">
                <a16:creationId xmlns:a16="http://schemas.microsoft.com/office/drawing/2014/main" id="{B3D4863E-D103-4415-8959-380CC7FBE7B3}"/>
              </a:ext>
            </a:extLst>
          </p:cNvPr>
          <p:cNvSpPr/>
          <p:nvPr/>
        </p:nvSpPr>
        <p:spPr>
          <a:xfrm>
            <a:off x="3924300" y="3737011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0" name="Rectangle 359">
            <a:extLst>
              <a:ext uri="{FF2B5EF4-FFF2-40B4-BE49-F238E27FC236}">
                <a16:creationId xmlns:a16="http://schemas.microsoft.com/office/drawing/2014/main" id="{A01B7A27-77EB-4133-AAE7-FFD5BD47951F}"/>
              </a:ext>
            </a:extLst>
          </p:cNvPr>
          <p:cNvSpPr/>
          <p:nvPr/>
        </p:nvSpPr>
        <p:spPr>
          <a:xfrm>
            <a:off x="2680716" y="3737011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2" name="Rectangle 361">
            <a:extLst>
              <a:ext uri="{FF2B5EF4-FFF2-40B4-BE49-F238E27FC236}">
                <a16:creationId xmlns:a16="http://schemas.microsoft.com/office/drawing/2014/main" id="{ACABB456-27E6-4618-9A47-00425ED74A2C}"/>
              </a:ext>
            </a:extLst>
          </p:cNvPr>
          <p:cNvSpPr/>
          <p:nvPr/>
        </p:nvSpPr>
        <p:spPr>
          <a:xfrm>
            <a:off x="4546092" y="3737011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4" name="Rectangle 363">
            <a:extLst>
              <a:ext uri="{FF2B5EF4-FFF2-40B4-BE49-F238E27FC236}">
                <a16:creationId xmlns:a16="http://schemas.microsoft.com/office/drawing/2014/main" id="{FCF47AE9-7D2C-4136-9E2A-6C3CFF5F070F}"/>
              </a:ext>
            </a:extLst>
          </p:cNvPr>
          <p:cNvSpPr/>
          <p:nvPr/>
        </p:nvSpPr>
        <p:spPr>
          <a:xfrm>
            <a:off x="5789676" y="4356334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6" name="Rectangle 365">
            <a:extLst>
              <a:ext uri="{FF2B5EF4-FFF2-40B4-BE49-F238E27FC236}">
                <a16:creationId xmlns:a16="http://schemas.microsoft.com/office/drawing/2014/main" id="{BAF13A0D-40F3-4682-B1F9-66A1AC5F8C39}"/>
              </a:ext>
            </a:extLst>
          </p:cNvPr>
          <p:cNvSpPr/>
          <p:nvPr/>
        </p:nvSpPr>
        <p:spPr>
          <a:xfrm>
            <a:off x="6406896" y="4356334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8" name="Rectangle 367">
            <a:extLst>
              <a:ext uri="{FF2B5EF4-FFF2-40B4-BE49-F238E27FC236}">
                <a16:creationId xmlns:a16="http://schemas.microsoft.com/office/drawing/2014/main" id="{D1FB9A10-CBCA-40F7-BF2A-ECEDE95C5B6B}"/>
              </a:ext>
            </a:extLst>
          </p:cNvPr>
          <p:cNvSpPr/>
          <p:nvPr/>
        </p:nvSpPr>
        <p:spPr>
          <a:xfrm>
            <a:off x="5163312" y="4356334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0" name="Rectangle 369">
            <a:extLst>
              <a:ext uri="{FF2B5EF4-FFF2-40B4-BE49-F238E27FC236}">
                <a16:creationId xmlns:a16="http://schemas.microsoft.com/office/drawing/2014/main" id="{C6895F2E-5CC8-4256-B59D-D14BF8BB710D}"/>
              </a:ext>
            </a:extLst>
          </p:cNvPr>
          <p:cNvSpPr/>
          <p:nvPr/>
        </p:nvSpPr>
        <p:spPr>
          <a:xfrm>
            <a:off x="7655052" y="4356334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2" name="Rectangle 371">
            <a:extLst>
              <a:ext uri="{FF2B5EF4-FFF2-40B4-BE49-F238E27FC236}">
                <a16:creationId xmlns:a16="http://schemas.microsoft.com/office/drawing/2014/main" id="{996FCAA0-6354-43BF-8E2C-1B1E802F4D62}"/>
              </a:ext>
            </a:extLst>
          </p:cNvPr>
          <p:cNvSpPr/>
          <p:nvPr/>
        </p:nvSpPr>
        <p:spPr>
          <a:xfrm>
            <a:off x="8276844" y="4356334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4" name="Rectangle 373">
            <a:extLst>
              <a:ext uri="{FF2B5EF4-FFF2-40B4-BE49-F238E27FC236}">
                <a16:creationId xmlns:a16="http://schemas.microsoft.com/office/drawing/2014/main" id="{D3CD9E84-E539-4FF7-864A-3B3D43F20131}"/>
              </a:ext>
            </a:extLst>
          </p:cNvPr>
          <p:cNvSpPr/>
          <p:nvPr/>
        </p:nvSpPr>
        <p:spPr>
          <a:xfrm>
            <a:off x="7033260" y="4356334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6" name="Rectangle 375">
            <a:extLst>
              <a:ext uri="{FF2B5EF4-FFF2-40B4-BE49-F238E27FC236}">
                <a16:creationId xmlns:a16="http://schemas.microsoft.com/office/drawing/2014/main" id="{7ADFA7D2-A238-4020-A4D0-2C0D3675D3A4}"/>
              </a:ext>
            </a:extLst>
          </p:cNvPr>
          <p:cNvSpPr/>
          <p:nvPr/>
        </p:nvSpPr>
        <p:spPr>
          <a:xfrm>
            <a:off x="8898636" y="4356334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8" name="Rectangle 377">
            <a:extLst>
              <a:ext uri="{FF2B5EF4-FFF2-40B4-BE49-F238E27FC236}">
                <a16:creationId xmlns:a16="http://schemas.microsoft.com/office/drawing/2014/main" id="{AB98AEE5-2FC8-4FD4-945F-DC9A9024885F}"/>
              </a:ext>
            </a:extLst>
          </p:cNvPr>
          <p:cNvSpPr/>
          <p:nvPr/>
        </p:nvSpPr>
        <p:spPr>
          <a:xfrm>
            <a:off x="3302508" y="4356334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0" name="Rectangle 379">
            <a:extLst>
              <a:ext uri="{FF2B5EF4-FFF2-40B4-BE49-F238E27FC236}">
                <a16:creationId xmlns:a16="http://schemas.microsoft.com/office/drawing/2014/main" id="{461D196B-608B-4D36-A107-8CFB7A166D8D}"/>
              </a:ext>
            </a:extLst>
          </p:cNvPr>
          <p:cNvSpPr/>
          <p:nvPr/>
        </p:nvSpPr>
        <p:spPr>
          <a:xfrm>
            <a:off x="3924300" y="4356334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2" name="Rectangle 381">
            <a:extLst>
              <a:ext uri="{FF2B5EF4-FFF2-40B4-BE49-F238E27FC236}">
                <a16:creationId xmlns:a16="http://schemas.microsoft.com/office/drawing/2014/main" id="{F33BD03F-1E72-4D1E-9F3C-E0582231EF06}"/>
              </a:ext>
            </a:extLst>
          </p:cNvPr>
          <p:cNvSpPr/>
          <p:nvPr/>
        </p:nvSpPr>
        <p:spPr>
          <a:xfrm>
            <a:off x="2680716" y="4356334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4" name="Rectangle 383">
            <a:extLst>
              <a:ext uri="{FF2B5EF4-FFF2-40B4-BE49-F238E27FC236}">
                <a16:creationId xmlns:a16="http://schemas.microsoft.com/office/drawing/2014/main" id="{A34733D4-3C30-463F-A01F-1F6BC40BB801}"/>
              </a:ext>
            </a:extLst>
          </p:cNvPr>
          <p:cNvSpPr/>
          <p:nvPr/>
        </p:nvSpPr>
        <p:spPr>
          <a:xfrm>
            <a:off x="4546092" y="4356334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6" name="Rectangle 385">
            <a:extLst>
              <a:ext uri="{FF2B5EF4-FFF2-40B4-BE49-F238E27FC236}">
                <a16:creationId xmlns:a16="http://schemas.microsoft.com/office/drawing/2014/main" id="{4AD2B8D6-2830-4D1D-8EBB-810B6B9A6827}"/>
              </a:ext>
            </a:extLst>
          </p:cNvPr>
          <p:cNvSpPr/>
          <p:nvPr/>
        </p:nvSpPr>
        <p:spPr>
          <a:xfrm>
            <a:off x="5789676" y="4978790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8" name="Rectangle 387">
            <a:extLst>
              <a:ext uri="{FF2B5EF4-FFF2-40B4-BE49-F238E27FC236}">
                <a16:creationId xmlns:a16="http://schemas.microsoft.com/office/drawing/2014/main" id="{878E8D49-0381-49D4-9C18-61E119D0CA92}"/>
              </a:ext>
            </a:extLst>
          </p:cNvPr>
          <p:cNvSpPr/>
          <p:nvPr/>
        </p:nvSpPr>
        <p:spPr>
          <a:xfrm>
            <a:off x="6406896" y="4978790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0" name="Rectangle 389">
            <a:extLst>
              <a:ext uri="{FF2B5EF4-FFF2-40B4-BE49-F238E27FC236}">
                <a16:creationId xmlns:a16="http://schemas.microsoft.com/office/drawing/2014/main" id="{D38DA83B-D000-4F81-B6B2-211F352E34EB}"/>
              </a:ext>
            </a:extLst>
          </p:cNvPr>
          <p:cNvSpPr/>
          <p:nvPr/>
        </p:nvSpPr>
        <p:spPr>
          <a:xfrm>
            <a:off x="5163312" y="4978790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2" name="Rectangle 391">
            <a:extLst>
              <a:ext uri="{FF2B5EF4-FFF2-40B4-BE49-F238E27FC236}">
                <a16:creationId xmlns:a16="http://schemas.microsoft.com/office/drawing/2014/main" id="{B9847125-5574-4F09-9D6A-6027020B04AF}"/>
              </a:ext>
            </a:extLst>
          </p:cNvPr>
          <p:cNvSpPr/>
          <p:nvPr/>
        </p:nvSpPr>
        <p:spPr>
          <a:xfrm>
            <a:off x="7655052" y="4978790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4" name="Rectangle 393">
            <a:extLst>
              <a:ext uri="{FF2B5EF4-FFF2-40B4-BE49-F238E27FC236}">
                <a16:creationId xmlns:a16="http://schemas.microsoft.com/office/drawing/2014/main" id="{E8CD12DE-3849-41EF-A7D1-23F68A9E50E7}"/>
              </a:ext>
            </a:extLst>
          </p:cNvPr>
          <p:cNvSpPr/>
          <p:nvPr/>
        </p:nvSpPr>
        <p:spPr>
          <a:xfrm>
            <a:off x="8276844" y="4978790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6" name="Rectangle 395">
            <a:extLst>
              <a:ext uri="{FF2B5EF4-FFF2-40B4-BE49-F238E27FC236}">
                <a16:creationId xmlns:a16="http://schemas.microsoft.com/office/drawing/2014/main" id="{52DF02AA-30D8-4DAD-80AA-5BE52FDB48AE}"/>
              </a:ext>
            </a:extLst>
          </p:cNvPr>
          <p:cNvSpPr/>
          <p:nvPr/>
        </p:nvSpPr>
        <p:spPr>
          <a:xfrm>
            <a:off x="7033260" y="4978790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8" name="Rectangle 397">
            <a:extLst>
              <a:ext uri="{FF2B5EF4-FFF2-40B4-BE49-F238E27FC236}">
                <a16:creationId xmlns:a16="http://schemas.microsoft.com/office/drawing/2014/main" id="{10192FFC-09E1-45A8-A5C7-863E54CCE74A}"/>
              </a:ext>
            </a:extLst>
          </p:cNvPr>
          <p:cNvSpPr/>
          <p:nvPr/>
        </p:nvSpPr>
        <p:spPr>
          <a:xfrm>
            <a:off x="8898636" y="4978790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0" name="Rectangle 399">
            <a:extLst>
              <a:ext uri="{FF2B5EF4-FFF2-40B4-BE49-F238E27FC236}">
                <a16:creationId xmlns:a16="http://schemas.microsoft.com/office/drawing/2014/main" id="{D98CFDAA-17D8-4252-9FCE-E283BD81AF5E}"/>
              </a:ext>
            </a:extLst>
          </p:cNvPr>
          <p:cNvSpPr/>
          <p:nvPr/>
        </p:nvSpPr>
        <p:spPr>
          <a:xfrm>
            <a:off x="3302508" y="4978790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2" name="Rectangle 401">
            <a:extLst>
              <a:ext uri="{FF2B5EF4-FFF2-40B4-BE49-F238E27FC236}">
                <a16:creationId xmlns:a16="http://schemas.microsoft.com/office/drawing/2014/main" id="{86608EA6-1339-4A76-B976-DBFAD2186974}"/>
              </a:ext>
            </a:extLst>
          </p:cNvPr>
          <p:cNvSpPr/>
          <p:nvPr/>
        </p:nvSpPr>
        <p:spPr>
          <a:xfrm>
            <a:off x="3924300" y="4978790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4" name="Rectangle 403">
            <a:extLst>
              <a:ext uri="{FF2B5EF4-FFF2-40B4-BE49-F238E27FC236}">
                <a16:creationId xmlns:a16="http://schemas.microsoft.com/office/drawing/2014/main" id="{D49BCE60-ABAA-407E-BB61-7CF0942950FE}"/>
              </a:ext>
            </a:extLst>
          </p:cNvPr>
          <p:cNvSpPr/>
          <p:nvPr/>
        </p:nvSpPr>
        <p:spPr>
          <a:xfrm>
            <a:off x="2680716" y="4978790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6" name="Rectangle 405">
            <a:extLst>
              <a:ext uri="{FF2B5EF4-FFF2-40B4-BE49-F238E27FC236}">
                <a16:creationId xmlns:a16="http://schemas.microsoft.com/office/drawing/2014/main" id="{96C7CE32-115D-40B6-9436-6736F07C841B}"/>
              </a:ext>
            </a:extLst>
          </p:cNvPr>
          <p:cNvSpPr/>
          <p:nvPr/>
        </p:nvSpPr>
        <p:spPr>
          <a:xfrm>
            <a:off x="4546092" y="4978790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8" name="Rectangle 407">
            <a:extLst>
              <a:ext uri="{FF2B5EF4-FFF2-40B4-BE49-F238E27FC236}">
                <a16:creationId xmlns:a16="http://schemas.microsoft.com/office/drawing/2014/main" id="{A0F70691-823F-4975-8CAC-BF4BE4049E3F}"/>
              </a:ext>
            </a:extLst>
          </p:cNvPr>
          <p:cNvSpPr/>
          <p:nvPr/>
        </p:nvSpPr>
        <p:spPr>
          <a:xfrm>
            <a:off x="5789676" y="5598113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" name="Rectangle 409">
            <a:extLst>
              <a:ext uri="{FF2B5EF4-FFF2-40B4-BE49-F238E27FC236}">
                <a16:creationId xmlns:a16="http://schemas.microsoft.com/office/drawing/2014/main" id="{A1A1A50B-276C-464C-8DFE-94E1B8BA21A4}"/>
              </a:ext>
            </a:extLst>
          </p:cNvPr>
          <p:cNvSpPr/>
          <p:nvPr/>
        </p:nvSpPr>
        <p:spPr>
          <a:xfrm>
            <a:off x="6406896" y="5598113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2" name="Rectangle 411">
            <a:extLst>
              <a:ext uri="{FF2B5EF4-FFF2-40B4-BE49-F238E27FC236}">
                <a16:creationId xmlns:a16="http://schemas.microsoft.com/office/drawing/2014/main" id="{1250DCA7-CD83-4577-9931-EDD5A4F4A0C2}"/>
              </a:ext>
            </a:extLst>
          </p:cNvPr>
          <p:cNvSpPr/>
          <p:nvPr/>
        </p:nvSpPr>
        <p:spPr>
          <a:xfrm>
            <a:off x="5163312" y="5598113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4" name="Rectangle 413">
            <a:extLst>
              <a:ext uri="{FF2B5EF4-FFF2-40B4-BE49-F238E27FC236}">
                <a16:creationId xmlns:a16="http://schemas.microsoft.com/office/drawing/2014/main" id="{8FD347B4-4A42-4C0B-B931-B0E8DF85A84B}"/>
              </a:ext>
            </a:extLst>
          </p:cNvPr>
          <p:cNvSpPr/>
          <p:nvPr/>
        </p:nvSpPr>
        <p:spPr>
          <a:xfrm>
            <a:off x="7655052" y="5598113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6" name="Rectangle 415">
            <a:extLst>
              <a:ext uri="{FF2B5EF4-FFF2-40B4-BE49-F238E27FC236}">
                <a16:creationId xmlns:a16="http://schemas.microsoft.com/office/drawing/2014/main" id="{5F4E5833-6446-4B2F-8B83-EEA0E0B7C9B6}"/>
              </a:ext>
            </a:extLst>
          </p:cNvPr>
          <p:cNvSpPr/>
          <p:nvPr/>
        </p:nvSpPr>
        <p:spPr>
          <a:xfrm>
            <a:off x="8276844" y="5598113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8" name="Rectangle 417">
            <a:extLst>
              <a:ext uri="{FF2B5EF4-FFF2-40B4-BE49-F238E27FC236}">
                <a16:creationId xmlns:a16="http://schemas.microsoft.com/office/drawing/2014/main" id="{77EE1F5E-BB93-41BE-81D9-AA2C4CE9478D}"/>
              </a:ext>
            </a:extLst>
          </p:cNvPr>
          <p:cNvSpPr/>
          <p:nvPr/>
        </p:nvSpPr>
        <p:spPr>
          <a:xfrm>
            <a:off x="7033260" y="5598113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0" name="Rectangle 419">
            <a:extLst>
              <a:ext uri="{FF2B5EF4-FFF2-40B4-BE49-F238E27FC236}">
                <a16:creationId xmlns:a16="http://schemas.microsoft.com/office/drawing/2014/main" id="{FF54FB7E-1653-4CC1-89E8-0D921DE64903}"/>
              </a:ext>
            </a:extLst>
          </p:cNvPr>
          <p:cNvSpPr/>
          <p:nvPr/>
        </p:nvSpPr>
        <p:spPr>
          <a:xfrm>
            <a:off x="8898636" y="5598113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2" name="Rectangle 421">
            <a:extLst>
              <a:ext uri="{FF2B5EF4-FFF2-40B4-BE49-F238E27FC236}">
                <a16:creationId xmlns:a16="http://schemas.microsoft.com/office/drawing/2014/main" id="{37B0B22E-0B3A-486F-B1FD-FDE125A86F4E}"/>
              </a:ext>
            </a:extLst>
          </p:cNvPr>
          <p:cNvSpPr/>
          <p:nvPr/>
        </p:nvSpPr>
        <p:spPr>
          <a:xfrm>
            <a:off x="3302508" y="5598113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4" name="Rectangle 423">
            <a:extLst>
              <a:ext uri="{FF2B5EF4-FFF2-40B4-BE49-F238E27FC236}">
                <a16:creationId xmlns:a16="http://schemas.microsoft.com/office/drawing/2014/main" id="{1A20B495-7134-4982-B685-568A9DF8763D}"/>
              </a:ext>
            </a:extLst>
          </p:cNvPr>
          <p:cNvSpPr/>
          <p:nvPr/>
        </p:nvSpPr>
        <p:spPr>
          <a:xfrm>
            <a:off x="3924300" y="5598113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6" name="Rectangle 425">
            <a:extLst>
              <a:ext uri="{FF2B5EF4-FFF2-40B4-BE49-F238E27FC236}">
                <a16:creationId xmlns:a16="http://schemas.microsoft.com/office/drawing/2014/main" id="{031732EA-6ED6-4187-A232-9836E57C9593}"/>
              </a:ext>
            </a:extLst>
          </p:cNvPr>
          <p:cNvSpPr/>
          <p:nvPr/>
        </p:nvSpPr>
        <p:spPr>
          <a:xfrm>
            <a:off x="2680716" y="5598113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8" name="Rectangle 427">
            <a:extLst>
              <a:ext uri="{FF2B5EF4-FFF2-40B4-BE49-F238E27FC236}">
                <a16:creationId xmlns:a16="http://schemas.microsoft.com/office/drawing/2014/main" id="{16D7FD40-532F-4CF6-961A-87E6DAA6F95A}"/>
              </a:ext>
            </a:extLst>
          </p:cNvPr>
          <p:cNvSpPr/>
          <p:nvPr/>
        </p:nvSpPr>
        <p:spPr>
          <a:xfrm>
            <a:off x="4546092" y="5598113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2" name="Rectangle 451">
            <a:extLst>
              <a:ext uri="{FF2B5EF4-FFF2-40B4-BE49-F238E27FC236}">
                <a16:creationId xmlns:a16="http://schemas.microsoft.com/office/drawing/2014/main" id="{D1F34E62-FB52-4F5E-8769-4E7195A4354F}"/>
              </a:ext>
            </a:extLst>
          </p:cNvPr>
          <p:cNvSpPr/>
          <p:nvPr/>
        </p:nvSpPr>
        <p:spPr>
          <a:xfrm>
            <a:off x="5789676" y="6219905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4" name="Rectangle 453">
            <a:extLst>
              <a:ext uri="{FF2B5EF4-FFF2-40B4-BE49-F238E27FC236}">
                <a16:creationId xmlns:a16="http://schemas.microsoft.com/office/drawing/2014/main" id="{4E2BE4B4-9B3A-437A-B13C-92511EC08155}"/>
              </a:ext>
            </a:extLst>
          </p:cNvPr>
          <p:cNvSpPr/>
          <p:nvPr/>
        </p:nvSpPr>
        <p:spPr>
          <a:xfrm>
            <a:off x="6406896" y="6219905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6" name="Rectangle 455">
            <a:extLst>
              <a:ext uri="{FF2B5EF4-FFF2-40B4-BE49-F238E27FC236}">
                <a16:creationId xmlns:a16="http://schemas.microsoft.com/office/drawing/2014/main" id="{16A8ECB2-9C7F-48D2-9FB2-99CC5D1F0EAC}"/>
              </a:ext>
            </a:extLst>
          </p:cNvPr>
          <p:cNvSpPr/>
          <p:nvPr/>
        </p:nvSpPr>
        <p:spPr>
          <a:xfrm>
            <a:off x="5163312" y="6219905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8" name="Rectangle 457">
            <a:extLst>
              <a:ext uri="{FF2B5EF4-FFF2-40B4-BE49-F238E27FC236}">
                <a16:creationId xmlns:a16="http://schemas.microsoft.com/office/drawing/2014/main" id="{C595F45C-831D-4835-85AD-128B6A04C27B}"/>
              </a:ext>
            </a:extLst>
          </p:cNvPr>
          <p:cNvSpPr/>
          <p:nvPr/>
        </p:nvSpPr>
        <p:spPr>
          <a:xfrm>
            <a:off x="7655052" y="6219905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0" name="Rectangle 459">
            <a:extLst>
              <a:ext uri="{FF2B5EF4-FFF2-40B4-BE49-F238E27FC236}">
                <a16:creationId xmlns:a16="http://schemas.microsoft.com/office/drawing/2014/main" id="{52DC795F-563C-4690-825B-D1AE2CA22FEB}"/>
              </a:ext>
            </a:extLst>
          </p:cNvPr>
          <p:cNvSpPr/>
          <p:nvPr/>
        </p:nvSpPr>
        <p:spPr>
          <a:xfrm>
            <a:off x="8276844" y="6219905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2" name="Rectangle 461">
            <a:extLst>
              <a:ext uri="{FF2B5EF4-FFF2-40B4-BE49-F238E27FC236}">
                <a16:creationId xmlns:a16="http://schemas.microsoft.com/office/drawing/2014/main" id="{0F9C833D-6024-42F9-9E28-5FD4708EA747}"/>
              </a:ext>
            </a:extLst>
          </p:cNvPr>
          <p:cNvSpPr/>
          <p:nvPr/>
        </p:nvSpPr>
        <p:spPr>
          <a:xfrm>
            <a:off x="7033260" y="6219905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4" name="Rectangle 463">
            <a:extLst>
              <a:ext uri="{FF2B5EF4-FFF2-40B4-BE49-F238E27FC236}">
                <a16:creationId xmlns:a16="http://schemas.microsoft.com/office/drawing/2014/main" id="{7CC8EC10-70CF-43AC-B91F-19F2C96F0D85}"/>
              </a:ext>
            </a:extLst>
          </p:cNvPr>
          <p:cNvSpPr/>
          <p:nvPr/>
        </p:nvSpPr>
        <p:spPr>
          <a:xfrm>
            <a:off x="8898636" y="6219905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6" name="Rectangle 465">
            <a:extLst>
              <a:ext uri="{FF2B5EF4-FFF2-40B4-BE49-F238E27FC236}">
                <a16:creationId xmlns:a16="http://schemas.microsoft.com/office/drawing/2014/main" id="{71A174CC-59AB-4046-B999-511270C9991B}"/>
              </a:ext>
            </a:extLst>
          </p:cNvPr>
          <p:cNvSpPr/>
          <p:nvPr/>
        </p:nvSpPr>
        <p:spPr>
          <a:xfrm>
            <a:off x="3302508" y="6219905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8" name="Rectangle 467">
            <a:extLst>
              <a:ext uri="{FF2B5EF4-FFF2-40B4-BE49-F238E27FC236}">
                <a16:creationId xmlns:a16="http://schemas.microsoft.com/office/drawing/2014/main" id="{B3EF1B7D-1C6D-4C4D-B088-7A6D6437F26A}"/>
              </a:ext>
            </a:extLst>
          </p:cNvPr>
          <p:cNvSpPr/>
          <p:nvPr/>
        </p:nvSpPr>
        <p:spPr>
          <a:xfrm>
            <a:off x="3924300" y="6219905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0" name="Rectangle 469">
            <a:extLst>
              <a:ext uri="{FF2B5EF4-FFF2-40B4-BE49-F238E27FC236}">
                <a16:creationId xmlns:a16="http://schemas.microsoft.com/office/drawing/2014/main" id="{60CDC210-D864-4E29-BECA-31C981BAC08D}"/>
              </a:ext>
            </a:extLst>
          </p:cNvPr>
          <p:cNvSpPr/>
          <p:nvPr/>
        </p:nvSpPr>
        <p:spPr>
          <a:xfrm>
            <a:off x="2680716" y="6219905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2" name="Rectangle 471">
            <a:extLst>
              <a:ext uri="{FF2B5EF4-FFF2-40B4-BE49-F238E27FC236}">
                <a16:creationId xmlns:a16="http://schemas.microsoft.com/office/drawing/2014/main" id="{5548DD9C-727F-4B42-9C7C-2EB79A32B4FF}"/>
              </a:ext>
            </a:extLst>
          </p:cNvPr>
          <p:cNvSpPr/>
          <p:nvPr/>
        </p:nvSpPr>
        <p:spPr>
          <a:xfrm>
            <a:off x="4546092" y="6219905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4" name="Rectangle: Rounded Corners 473">
            <a:extLst>
              <a:ext uri="{FF2B5EF4-FFF2-40B4-BE49-F238E27FC236}">
                <a16:creationId xmlns:a16="http://schemas.microsoft.com/office/drawing/2014/main" id="{AF1A32CB-BD6A-4E61-95E6-AC53B6872999}"/>
              </a:ext>
            </a:extLst>
          </p:cNvPr>
          <p:cNvSpPr/>
          <p:nvPr/>
        </p:nvSpPr>
        <p:spPr>
          <a:xfrm>
            <a:off x="9744074" y="5974358"/>
            <a:ext cx="2228850" cy="790575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7F7F7F"/>
                </a:solidFill>
              </a:rPr>
              <a:t>Configure</a:t>
            </a:r>
          </a:p>
        </p:txBody>
      </p:sp>
      <p:sp>
        <p:nvSpPr>
          <p:cNvPr id="476" name="Rectangle: Rounded Corners 475">
            <a:extLst>
              <a:ext uri="{FF2B5EF4-FFF2-40B4-BE49-F238E27FC236}">
                <a16:creationId xmlns:a16="http://schemas.microsoft.com/office/drawing/2014/main" id="{C5FCF178-55D6-47FF-84E0-891088A5A1FC}"/>
              </a:ext>
            </a:extLst>
          </p:cNvPr>
          <p:cNvSpPr/>
          <p:nvPr/>
        </p:nvSpPr>
        <p:spPr>
          <a:xfrm>
            <a:off x="9753600" y="4216451"/>
            <a:ext cx="2228850" cy="790575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7F7F7F"/>
                </a:solidFill>
              </a:rPr>
              <a:t>Export</a:t>
            </a:r>
          </a:p>
        </p:txBody>
      </p:sp>
      <p:sp>
        <p:nvSpPr>
          <p:cNvPr id="478" name="Rectangle: Rounded Corners 477">
            <a:extLst>
              <a:ext uri="{FF2B5EF4-FFF2-40B4-BE49-F238E27FC236}">
                <a16:creationId xmlns:a16="http://schemas.microsoft.com/office/drawing/2014/main" id="{5177855F-DBB1-4BFB-A4A2-0273D8698CD6}"/>
              </a:ext>
            </a:extLst>
          </p:cNvPr>
          <p:cNvSpPr/>
          <p:nvPr/>
        </p:nvSpPr>
        <p:spPr>
          <a:xfrm>
            <a:off x="9753600" y="3332809"/>
            <a:ext cx="2228850" cy="790575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7F7F7F"/>
                </a:solidFill>
              </a:rPr>
              <a:t>Import</a:t>
            </a:r>
          </a:p>
        </p:txBody>
      </p:sp>
      <p:sp>
        <p:nvSpPr>
          <p:cNvPr id="480" name="Rectangle: Rounded Corners 479">
            <a:extLst>
              <a:ext uri="{FF2B5EF4-FFF2-40B4-BE49-F238E27FC236}">
                <a16:creationId xmlns:a16="http://schemas.microsoft.com/office/drawing/2014/main" id="{A4963044-E1ED-4E0D-8C3E-93E00185B16B}"/>
              </a:ext>
            </a:extLst>
          </p:cNvPr>
          <p:cNvSpPr/>
          <p:nvPr/>
        </p:nvSpPr>
        <p:spPr>
          <a:xfrm>
            <a:off x="9753600" y="5096967"/>
            <a:ext cx="2228850" cy="790575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7F7F7F"/>
                </a:solidFill>
              </a:rPr>
              <a:t>Main Menu</a:t>
            </a:r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EA368360-5611-4E77-AE7A-119CFEE2BE74}"/>
              </a:ext>
            </a:extLst>
          </p:cNvPr>
          <p:cNvSpPr/>
          <p:nvPr/>
        </p:nvSpPr>
        <p:spPr>
          <a:xfrm>
            <a:off x="5789676" y="3118104"/>
            <a:ext cx="621792" cy="621792"/>
          </a:xfrm>
          <a:prstGeom prst="rect">
            <a:avLst/>
          </a:prstGeom>
          <a:solidFill>
            <a:srgbClr val="0070C0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203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3C257B2-3789-4708-A343-994BBCDFA8A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1C67A80-B9A6-4A12-830A-D4C1A4FF7185}"/>
              </a:ext>
            </a:extLst>
          </p:cNvPr>
          <p:cNvSpPr/>
          <p:nvPr/>
        </p:nvSpPr>
        <p:spPr>
          <a:xfrm>
            <a:off x="2667000" y="0"/>
            <a:ext cx="6858000" cy="6858000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C89B57-3A34-4F88-A476-10765FDE81A1}"/>
              </a:ext>
            </a:extLst>
          </p:cNvPr>
          <p:cNvSpPr txBox="1"/>
          <p:nvPr/>
        </p:nvSpPr>
        <p:spPr>
          <a:xfrm>
            <a:off x="9525000" y="0"/>
            <a:ext cx="2666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7F7F7F"/>
                </a:solidFill>
              </a:rPr>
              <a:t>Dot Builder</a:t>
            </a:r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EA368360-5611-4E77-AE7A-119CFEE2BE74}"/>
              </a:ext>
            </a:extLst>
          </p:cNvPr>
          <p:cNvSpPr/>
          <p:nvPr/>
        </p:nvSpPr>
        <p:spPr>
          <a:xfrm>
            <a:off x="5789676" y="3118104"/>
            <a:ext cx="621792" cy="621792"/>
          </a:xfrm>
          <a:prstGeom prst="rect">
            <a:avLst/>
          </a:prstGeom>
          <a:solidFill>
            <a:srgbClr val="0070C0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F31C4049-9BCD-47C6-8FA3-67AD478C66DD}"/>
              </a:ext>
            </a:extLst>
          </p:cNvPr>
          <p:cNvSpPr/>
          <p:nvPr/>
        </p:nvSpPr>
        <p:spPr>
          <a:xfrm>
            <a:off x="6406896" y="3113653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2F8D2699-E02D-4B65-8C6E-A87764D298D8}"/>
              </a:ext>
            </a:extLst>
          </p:cNvPr>
          <p:cNvSpPr/>
          <p:nvPr/>
        </p:nvSpPr>
        <p:spPr>
          <a:xfrm>
            <a:off x="5163312" y="3118104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63730473-7914-4A10-941B-81FEA7074C26}"/>
              </a:ext>
            </a:extLst>
          </p:cNvPr>
          <p:cNvSpPr/>
          <p:nvPr/>
        </p:nvSpPr>
        <p:spPr>
          <a:xfrm>
            <a:off x="7655052" y="3118104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9A2B8FC7-B3C2-4D22-BA5E-A9D2E5061F8A}"/>
              </a:ext>
            </a:extLst>
          </p:cNvPr>
          <p:cNvSpPr/>
          <p:nvPr/>
        </p:nvSpPr>
        <p:spPr>
          <a:xfrm>
            <a:off x="8276844" y="3118104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0A48CFFB-3E3B-4ED1-A326-360FF0CDC9D6}"/>
              </a:ext>
            </a:extLst>
          </p:cNvPr>
          <p:cNvSpPr/>
          <p:nvPr/>
        </p:nvSpPr>
        <p:spPr>
          <a:xfrm>
            <a:off x="7033260" y="3118104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CE84B9D0-3AF6-46A5-B52E-99BE84938218}"/>
              </a:ext>
            </a:extLst>
          </p:cNvPr>
          <p:cNvSpPr/>
          <p:nvPr/>
        </p:nvSpPr>
        <p:spPr>
          <a:xfrm>
            <a:off x="8898636" y="3118104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FDD17662-F873-4E61-96C4-373FED6158A6}"/>
              </a:ext>
            </a:extLst>
          </p:cNvPr>
          <p:cNvSpPr/>
          <p:nvPr/>
        </p:nvSpPr>
        <p:spPr>
          <a:xfrm>
            <a:off x="3302508" y="3118104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EB3286CC-798A-48D5-90E2-1328EDD756DF}"/>
              </a:ext>
            </a:extLst>
          </p:cNvPr>
          <p:cNvSpPr/>
          <p:nvPr/>
        </p:nvSpPr>
        <p:spPr>
          <a:xfrm>
            <a:off x="3924300" y="3118104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E7FCE312-1359-4A63-8E88-12502273ECCC}"/>
              </a:ext>
            </a:extLst>
          </p:cNvPr>
          <p:cNvSpPr/>
          <p:nvPr/>
        </p:nvSpPr>
        <p:spPr>
          <a:xfrm>
            <a:off x="2680716" y="3118104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DF443A4F-1189-40FC-876A-2767FF63781D}"/>
              </a:ext>
            </a:extLst>
          </p:cNvPr>
          <p:cNvSpPr/>
          <p:nvPr/>
        </p:nvSpPr>
        <p:spPr>
          <a:xfrm>
            <a:off x="4546092" y="3118104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0C0C8205-F675-41ED-81F0-A1B2B87F81C7}"/>
              </a:ext>
            </a:extLst>
          </p:cNvPr>
          <p:cNvSpPr/>
          <p:nvPr/>
        </p:nvSpPr>
        <p:spPr>
          <a:xfrm>
            <a:off x="5789676" y="2499197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7FDCD695-4A45-421D-8920-DCFE801FB4DC}"/>
              </a:ext>
            </a:extLst>
          </p:cNvPr>
          <p:cNvSpPr/>
          <p:nvPr/>
        </p:nvSpPr>
        <p:spPr>
          <a:xfrm>
            <a:off x="6406896" y="2499197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55F7BC64-E720-4936-99C2-5A938F41733B}"/>
              </a:ext>
            </a:extLst>
          </p:cNvPr>
          <p:cNvSpPr/>
          <p:nvPr/>
        </p:nvSpPr>
        <p:spPr>
          <a:xfrm>
            <a:off x="5163312" y="2499197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D6C734DE-B5C4-4430-9C55-FF01C99E2991}"/>
              </a:ext>
            </a:extLst>
          </p:cNvPr>
          <p:cNvSpPr/>
          <p:nvPr/>
        </p:nvSpPr>
        <p:spPr>
          <a:xfrm>
            <a:off x="7655052" y="2499197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92A93A5F-6022-4FF4-8526-273FC9985E60}"/>
              </a:ext>
            </a:extLst>
          </p:cNvPr>
          <p:cNvSpPr/>
          <p:nvPr/>
        </p:nvSpPr>
        <p:spPr>
          <a:xfrm>
            <a:off x="8276844" y="2499197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3B5BEF17-AD75-45A4-9292-C27DE0429469}"/>
              </a:ext>
            </a:extLst>
          </p:cNvPr>
          <p:cNvSpPr/>
          <p:nvPr/>
        </p:nvSpPr>
        <p:spPr>
          <a:xfrm>
            <a:off x="7033260" y="2499197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D9C83F3F-653C-415C-938C-85C95C691232}"/>
              </a:ext>
            </a:extLst>
          </p:cNvPr>
          <p:cNvSpPr/>
          <p:nvPr/>
        </p:nvSpPr>
        <p:spPr>
          <a:xfrm>
            <a:off x="8898636" y="2499197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Rectangle 245">
            <a:extLst>
              <a:ext uri="{FF2B5EF4-FFF2-40B4-BE49-F238E27FC236}">
                <a16:creationId xmlns:a16="http://schemas.microsoft.com/office/drawing/2014/main" id="{5E704046-4DAE-4DE2-9CEE-E0F6B7793B15}"/>
              </a:ext>
            </a:extLst>
          </p:cNvPr>
          <p:cNvSpPr/>
          <p:nvPr/>
        </p:nvSpPr>
        <p:spPr>
          <a:xfrm>
            <a:off x="3302508" y="2499197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E12A25B3-E38A-4135-B34E-B14708990F14}"/>
              </a:ext>
            </a:extLst>
          </p:cNvPr>
          <p:cNvSpPr/>
          <p:nvPr/>
        </p:nvSpPr>
        <p:spPr>
          <a:xfrm>
            <a:off x="3924300" y="2499197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Rectangle 249">
            <a:extLst>
              <a:ext uri="{FF2B5EF4-FFF2-40B4-BE49-F238E27FC236}">
                <a16:creationId xmlns:a16="http://schemas.microsoft.com/office/drawing/2014/main" id="{D2F4A1DA-D783-4B4B-AACD-DE02D508FC24}"/>
              </a:ext>
            </a:extLst>
          </p:cNvPr>
          <p:cNvSpPr/>
          <p:nvPr/>
        </p:nvSpPr>
        <p:spPr>
          <a:xfrm>
            <a:off x="2680716" y="2499197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38B47AC2-D90A-4CC1-8460-6ED6EF7149B8}"/>
              </a:ext>
            </a:extLst>
          </p:cNvPr>
          <p:cNvSpPr/>
          <p:nvPr/>
        </p:nvSpPr>
        <p:spPr>
          <a:xfrm>
            <a:off x="4546092" y="2499197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Rectangle 253">
            <a:extLst>
              <a:ext uri="{FF2B5EF4-FFF2-40B4-BE49-F238E27FC236}">
                <a16:creationId xmlns:a16="http://schemas.microsoft.com/office/drawing/2014/main" id="{02C23F46-A3A1-4803-87D3-36741DE41534}"/>
              </a:ext>
            </a:extLst>
          </p:cNvPr>
          <p:cNvSpPr/>
          <p:nvPr/>
        </p:nvSpPr>
        <p:spPr>
          <a:xfrm>
            <a:off x="5789676" y="1875963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Rectangle 255">
            <a:extLst>
              <a:ext uri="{FF2B5EF4-FFF2-40B4-BE49-F238E27FC236}">
                <a16:creationId xmlns:a16="http://schemas.microsoft.com/office/drawing/2014/main" id="{AE9D7DF5-A250-4515-8EFF-DBD349729C78}"/>
              </a:ext>
            </a:extLst>
          </p:cNvPr>
          <p:cNvSpPr/>
          <p:nvPr/>
        </p:nvSpPr>
        <p:spPr>
          <a:xfrm>
            <a:off x="6406896" y="1875963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Rectangle 257">
            <a:extLst>
              <a:ext uri="{FF2B5EF4-FFF2-40B4-BE49-F238E27FC236}">
                <a16:creationId xmlns:a16="http://schemas.microsoft.com/office/drawing/2014/main" id="{14627C92-AA19-43EE-9D3C-9912B54C7091}"/>
              </a:ext>
            </a:extLst>
          </p:cNvPr>
          <p:cNvSpPr/>
          <p:nvPr/>
        </p:nvSpPr>
        <p:spPr>
          <a:xfrm>
            <a:off x="5163312" y="1875963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Rectangle 259">
            <a:extLst>
              <a:ext uri="{FF2B5EF4-FFF2-40B4-BE49-F238E27FC236}">
                <a16:creationId xmlns:a16="http://schemas.microsoft.com/office/drawing/2014/main" id="{24CB39F5-EDFD-4BD1-9325-FEE312A0BEC1}"/>
              </a:ext>
            </a:extLst>
          </p:cNvPr>
          <p:cNvSpPr/>
          <p:nvPr/>
        </p:nvSpPr>
        <p:spPr>
          <a:xfrm>
            <a:off x="7655052" y="1875963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Rectangle 261">
            <a:extLst>
              <a:ext uri="{FF2B5EF4-FFF2-40B4-BE49-F238E27FC236}">
                <a16:creationId xmlns:a16="http://schemas.microsoft.com/office/drawing/2014/main" id="{3FBA7532-7EC8-4559-8F62-66FCEDAB3149}"/>
              </a:ext>
            </a:extLst>
          </p:cNvPr>
          <p:cNvSpPr/>
          <p:nvPr/>
        </p:nvSpPr>
        <p:spPr>
          <a:xfrm>
            <a:off x="8276844" y="1875963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Rectangle 263">
            <a:extLst>
              <a:ext uri="{FF2B5EF4-FFF2-40B4-BE49-F238E27FC236}">
                <a16:creationId xmlns:a16="http://schemas.microsoft.com/office/drawing/2014/main" id="{B750C7F2-865C-40C1-A8B3-B142B6BB332E}"/>
              </a:ext>
            </a:extLst>
          </p:cNvPr>
          <p:cNvSpPr/>
          <p:nvPr/>
        </p:nvSpPr>
        <p:spPr>
          <a:xfrm>
            <a:off x="7033260" y="1875963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Rectangle 265">
            <a:extLst>
              <a:ext uri="{FF2B5EF4-FFF2-40B4-BE49-F238E27FC236}">
                <a16:creationId xmlns:a16="http://schemas.microsoft.com/office/drawing/2014/main" id="{F658F4AF-9979-4208-9F40-C886B6E8663C}"/>
              </a:ext>
            </a:extLst>
          </p:cNvPr>
          <p:cNvSpPr/>
          <p:nvPr/>
        </p:nvSpPr>
        <p:spPr>
          <a:xfrm>
            <a:off x="8898636" y="1875963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id="{6CD780F0-3AED-4EAA-92D7-8347CD1DE0FC}"/>
              </a:ext>
            </a:extLst>
          </p:cNvPr>
          <p:cNvSpPr/>
          <p:nvPr/>
        </p:nvSpPr>
        <p:spPr>
          <a:xfrm>
            <a:off x="3302508" y="1875963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" name="Rectangle 269">
            <a:extLst>
              <a:ext uri="{FF2B5EF4-FFF2-40B4-BE49-F238E27FC236}">
                <a16:creationId xmlns:a16="http://schemas.microsoft.com/office/drawing/2014/main" id="{CFE9B003-CAF9-4851-91C9-9784134E332F}"/>
              </a:ext>
            </a:extLst>
          </p:cNvPr>
          <p:cNvSpPr/>
          <p:nvPr/>
        </p:nvSpPr>
        <p:spPr>
          <a:xfrm>
            <a:off x="3924300" y="1875963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Rectangle 271">
            <a:extLst>
              <a:ext uri="{FF2B5EF4-FFF2-40B4-BE49-F238E27FC236}">
                <a16:creationId xmlns:a16="http://schemas.microsoft.com/office/drawing/2014/main" id="{24E755F0-0BC1-4B04-AE6A-EAF74E7A3337}"/>
              </a:ext>
            </a:extLst>
          </p:cNvPr>
          <p:cNvSpPr/>
          <p:nvPr/>
        </p:nvSpPr>
        <p:spPr>
          <a:xfrm>
            <a:off x="2680716" y="1875963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Rectangle 273">
            <a:extLst>
              <a:ext uri="{FF2B5EF4-FFF2-40B4-BE49-F238E27FC236}">
                <a16:creationId xmlns:a16="http://schemas.microsoft.com/office/drawing/2014/main" id="{E74F75F2-45D0-4E28-8715-5CA638C04AA9}"/>
              </a:ext>
            </a:extLst>
          </p:cNvPr>
          <p:cNvSpPr/>
          <p:nvPr/>
        </p:nvSpPr>
        <p:spPr>
          <a:xfrm>
            <a:off x="4546092" y="1875963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C8C4FC3C-98A1-4208-9CFA-D761ADC96D2B}"/>
              </a:ext>
            </a:extLst>
          </p:cNvPr>
          <p:cNvSpPr/>
          <p:nvPr/>
        </p:nvSpPr>
        <p:spPr>
          <a:xfrm>
            <a:off x="5789676" y="1254893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ECD54F87-BC6B-4DF2-8ADC-D246CC373ECB}"/>
              </a:ext>
            </a:extLst>
          </p:cNvPr>
          <p:cNvSpPr/>
          <p:nvPr/>
        </p:nvSpPr>
        <p:spPr>
          <a:xfrm>
            <a:off x="6406896" y="1254893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0" name="Rectangle 279">
            <a:extLst>
              <a:ext uri="{FF2B5EF4-FFF2-40B4-BE49-F238E27FC236}">
                <a16:creationId xmlns:a16="http://schemas.microsoft.com/office/drawing/2014/main" id="{EB14AE40-2487-40AF-A693-D6AB424B950B}"/>
              </a:ext>
            </a:extLst>
          </p:cNvPr>
          <p:cNvSpPr/>
          <p:nvPr/>
        </p:nvSpPr>
        <p:spPr>
          <a:xfrm>
            <a:off x="5163312" y="1254893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Rectangle 281">
            <a:extLst>
              <a:ext uri="{FF2B5EF4-FFF2-40B4-BE49-F238E27FC236}">
                <a16:creationId xmlns:a16="http://schemas.microsoft.com/office/drawing/2014/main" id="{8E44F9B7-1F0D-4C9C-88C1-BBBF43413809}"/>
              </a:ext>
            </a:extLst>
          </p:cNvPr>
          <p:cNvSpPr/>
          <p:nvPr/>
        </p:nvSpPr>
        <p:spPr>
          <a:xfrm>
            <a:off x="7655052" y="1254893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0B58435A-0022-482E-A531-FD2FA1B7A32A}"/>
              </a:ext>
            </a:extLst>
          </p:cNvPr>
          <p:cNvSpPr/>
          <p:nvPr/>
        </p:nvSpPr>
        <p:spPr>
          <a:xfrm>
            <a:off x="8276844" y="1254893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" name="Rectangle 285">
            <a:extLst>
              <a:ext uri="{FF2B5EF4-FFF2-40B4-BE49-F238E27FC236}">
                <a16:creationId xmlns:a16="http://schemas.microsoft.com/office/drawing/2014/main" id="{909542C7-5D37-4950-95AD-785896732172}"/>
              </a:ext>
            </a:extLst>
          </p:cNvPr>
          <p:cNvSpPr/>
          <p:nvPr/>
        </p:nvSpPr>
        <p:spPr>
          <a:xfrm>
            <a:off x="7033260" y="1254893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Rectangle 287">
            <a:extLst>
              <a:ext uri="{FF2B5EF4-FFF2-40B4-BE49-F238E27FC236}">
                <a16:creationId xmlns:a16="http://schemas.microsoft.com/office/drawing/2014/main" id="{36388C43-D2AF-4372-93AE-818AC5C43195}"/>
              </a:ext>
            </a:extLst>
          </p:cNvPr>
          <p:cNvSpPr/>
          <p:nvPr/>
        </p:nvSpPr>
        <p:spPr>
          <a:xfrm>
            <a:off x="8898636" y="1254893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Rectangle 289">
            <a:extLst>
              <a:ext uri="{FF2B5EF4-FFF2-40B4-BE49-F238E27FC236}">
                <a16:creationId xmlns:a16="http://schemas.microsoft.com/office/drawing/2014/main" id="{551167B3-08EC-4DCD-89E4-B1251474D5BD}"/>
              </a:ext>
            </a:extLst>
          </p:cNvPr>
          <p:cNvSpPr/>
          <p:nvPr/>
        </p:nvSpPr>
        <p:spPr>
          <a:xfrm>
            <a:off x="3302508" y="1254893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2" name="Rectangle 291">
            <a:extLst>
              <a:ext uri="{FF2B5EF4-FFF2-40B4-BE49-F238E27FC236}">
                <a16:creationId xmlns:a16="http://schemas.microsoft.com/office/drawing/2014/main" id="{24A8307C-B7B9-447F-98DA-4F32860736DA}"/>
              </a:ext>
            </a:extLst>
          </p:cNvPr>
          <p:cNvSpPr/>
          <p:nvPr/>
        </p:nvSpPr>
        <p:spPr>
          <a:xfrm>
            <a:off x="3924300" y="1254893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4" name="Rectangle 293">
            <a:extLst>
              <a:ext uri="{FF2B5EF4-FFF2-40B4-BE49-F238E27FC236}">
                <a16:creationId xmlns:a16="http://schemas.microsoft.com/office/drawing/2014/main" id="{9BCE5F36-6A03-4450-90B1-256CC9737EF7}"/>
              </a:ext>
            </a:extLst>
          </p:cNvPr>
          <p:cNvSpPr/>
          <p:nvPr/>
        </p:nvSpPr>
        <p:spPr>
          <a:xfrm>
            <a:off x="2680716" y="1254893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8" name="Rectangle 297">
            <a:extLst>
              <a:ext uri="{FF2B5EF4-FFF2-40B4-BE49-F238E27FC236}">
                <a16:creationId xmlns:a16="http://schemas.microsoft.com/office/drawing/2014/main" id="{7A59049C-A97B-4731-B7D6-7B12099206AB}"/>
              </a:ext>
            </a:extLst>
          </p:cNvPr>
          <p:cNvSpPr/>
          <p:nvPr/>
        </p:nvSpPr>
        <p:spPr>
          <a:xfrm>
            <a:off x="5789676" y="633823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" name="Rectangle 299">
            <a:extLst>
              <a:ext uri="{FF2B5EF4-FFF2-40B4-BE49-F238E27FC236}">
                <a16:creationId xmlns:a16="http://schemas.microsoft.com/office/drawing/2014/main" id="{4CEF13F2-6E78-49F2-808B-C0155A463A9C}"/>
              </a:ext>
            </a:extLst>
          </p:cNvPr>
          <p:cNvSpPr/>
          <p:nvPr/>
        </p:nvSpPr>
        <p:spPr>
          <a:xfrm>
            <a:off x="6406896" y="633823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Rectangle 301">
            <a:extLst>
              <a:ext uri="{FF2B5EF4-FFF2-40B4-BE49-F238E27FC236}">
                <a16:creationId xmlns:a16="http://schemas.microsoft.com/office/drawing/2014/main" id="{D6ACF553-0B92-48A1-A374-2A3457505532}"/>
              </a:ext>
            </a:extLst>
          </p:cNvPr>
          <p:cNvSpPr/>
          <p:nvPr/>
        </p:nvSpPr>
        <p:spPr>
          <a:xfrm>
            <a:off x="5163312" y="633823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4" name="Rectangle 303">
            <a:extLst>
              <a:ext uri="{FF2B5EF4-FFF2-40B4-BE49-F238E27FC236}">
                <a16:creationId xmlns:a16="http://schemas.microsoft.com/office/drawing/2014/main" id="{F381F567-3E92-4D47-B560-8AA2137227F7}"/>
              </a:ext>
            </a:extLst>
          </p:cNvPr>
          <p:cNvSpPr/>
          <p:nvPr/>
        </p:nvSpPr>
        <p:spPr>
          <a:xfrm>
            <a:off x="7655052" y="633823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6" name="Rectangle 305">
            <a:extLst>
              <a:ext uri="{FF2B5EF4-FFF2-40B4-BE49-F238E27FC236}">
                <a16:creationId xmlns:a16="http://schemas.microsoft.com/office/drawing/2014/main" id="{CBB8A9D6-749C-44BD-A07B-3AFBF8CF3776}"/>
              </a:ext>
            </a:extLst>
          </p:cNvPr>
          <p:cNvSpPr/>
          <p:nvPr/>
        </p:nvSpPr>
        <p:spPr>
          <a:xfrm>
            <a:off x="8276844" y="633823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Rectangle 307">
            <a:extLst>
              <a:ext uri="{FF2B5EF4-FFF2-40B4-BE49-F238E27FC236}">
                <a16:creationId xmlns:a16="http://schemas.microsoft.com/office/drawing/2014/main" id="{65E8F6E5-E5AB-488F-9343-82C8973FF0B2}"/>
              </a:ext>
            </a:extLst>
          </p:cNvPr>
          <p:cNvSpPr/>
          <p:nvPr/>
        </p:nvSpPr>
        <p:spPr>
          <a:xfrm>
            <a:off x="7033260" y="633823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" name="Rectangle 309">
            <a:extLst>
              <a:ext uri="{FF2B5EF4-FFF2-40B4-BE49-F238E27FC236}">
                <a16:creationId xmlns:a16="http://schemas.microsoft.com/office/drawing/2014/main" id="{771E5746-37A6-4319-97F0-3A49517039E1}"/>
              </a:ext>
            </a:extLst>
          </p:cNvPr>
          <p:cNvSpPr/>
          <p:nvPr/>
        </p:nvSpPr>
        <p:spPr>
          <a:xfrm>
            <a:off x="8898636" y="633823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" name="Rectangle 311">
            <a:extLst>
              <a:ext uri="{FF2B5EF4-FFF2-40B4-BE49-F238E27FC236}">
                <a16:creationId xmlns:a16="http://schemas.microsoft.com/office/drawing/2014/main" id="{823390E9-666E-4162-8654-2E93D16DC91D}"/>
              </a:ext>
            </a:extLst>
          </p:cNvPr>
          <p:cNvSpPr/>
          <p:nvPr/>
        </p:nvSpPr>
        <p:spPr>
          <a:xfrm>
            <a:off x="3302508" y="633823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4" name="Rectangle 313">
            <a:extLst>
              <a:ext uri="{FF2B5EF4-FFF2-40B4-BE49-F238E27FC236}">
                <a16:creationId xmlns:a16="http://schemas.microsoft.com/office/drawing/2014/main" id="{91596394-F5C2-4F72-96BE-0FE874609BEF}"/>
              </a:ext>
            </a:extLst>
          </p:cNvPr>
          <p:cNvSpPr/>
          <p:nvPr/>
        </p:nvSpPr>
        <p:spPr>
          <a:xfrm>
            <a:off x="3924300" y="633823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" name="Rectangle 315">
            <a:extLst>
              <a:ext uri="{FF2B5EF4-FFF2-40B4-BE49-F238E27FC236}">
                <a16:creationId xmlns:a16="http://schemas.microsoft.com/office/drawing/2014/main" id="{443530E3-3E22-48B1-A2BA-8FBBCD5606A8}"/>
              </a:ext>
            </a:extLst>
          </p:cNvPr>
          <p:cNvSpPr/>
          <p:nvPr/>
        </p:nvSpPr>
        <p:spPr>
          <a:xfrm>
            <a:off x="2680716" y="633823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8" name="Rectangle 317">
            <a:extLst>
              <a:ext uri="{FF2B5EF4-FFF2-40B4-BE49-F238E27FC236}">
                <a16:creationId xmlns:a16="http://schemas.microsoft.com/office/drawing/2014/main" id="{5904C5B0-D7F1-4578-8AE6-DA37F8C433ED}"/>
              </a:ext>
            </a:extLst>
          </p:cNvPr>
          <p:cNvSpPr/>
          <p:nvPr/>
        </p:nvSpPr>
        <p:spPr>
          <a:xfrm>
            <a:off x="4546092" y="633823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0" name="Rectangle 319">
            <a:extLst>
              <a:ext uri="{FF2B5EF4-FFF2-40B4-BE49-F238E27FC236}">
                <a16:creationId xmlns:a16="http://schemas.microsoft.com/office/drawing/2014/main" id="{7AE16EE7-12F6-4710-83BB-9186C2157CE0}"/>
              </a:ext>
            </a:extLst>
          </p:cNvPr>
          <p:cNvSpPr/>
          <p:nvPr/>
        </p:nvSpPr>
        <p:spPr>
          <a:xfrm>
            <a:off x="5789676" y="12392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2" name="Rectangle 321">
            <a:extLst>
              <a:ext uri="{FF2B5EF4-FFF2-40B4-BE49-F238E27FC236}">
                <a16:creationId xmlns:a16="http://schemas.microsoft.com/office/drawing/2014/main" id="{031519BD-2C6E-4603-9EF4-5BC7AEB9801F}"/>
              </a:ext>
            </a:extLst>
          </p:cNvPr>
          <p:cNvSpPr/>
          <p:nvPr/>
        </p:nvSpPr>
        <p:spPr>
          <a:xfrm>
            <a:off x="6406896" y="12392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4" name="Rectangle 323">
            <a:extLst>
              <a:ext uri="{FF2B5EF4-FFF2-40B4-BE49-F238E27FC236}">
                <a16:creationId xmlns:a16="http://schemas.microsoft.com/office/drawing/2014/main" id="{AA8EF66D-D48E-4E4D-BEF1-545B4BC6DA2F}"/>
              </a:ext>
            </a:extLst>
          </p:cNvPr>
          <p:cNvSpPr/>
          <p:nvPr/>
        </p:nvSpPr>
        <p:spPr>
          <a:xfrm>
            <a:off x="5163312" y="12392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6" name="Rectangle 325">
            <a:extLst>
              <a:ext uri="{FF2B5EF4-FFF2-40B4-BE49-F238E27FC236}">
                <a16:creationId xmlns:a16="http://schemas.microsoft.com/office/drawing/2014/main" id="{81E54E0D-7170-4B75-971A-CFD459C13C6C}"/>
              </a:ext>
            </a:extLst>
          </p:cNvPr>
          <p:cNvSpPr/>
          <p:nvPr/>
        </p:nvSpPr>
        <p:spPr>
          <a:xfrm>
            <a:off x="7655052" y="12392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8" name="Rectangle 327">
            <a:extLst>
              <a:ext uri="{FF2B5EF4-FFF2-40B4-BE49-F238E27FC236}">
                <a16:creationId xmlns:a16="http://schemas.microsoft.com/office/drawing/2014/main" id="{CAC0BC48-EFD4-46F8-8331-04F457951BBF}"/>
              </a:ext>
            </a:extLst>
          </p:cNvPr>
          <p:cNvSpPr/>
          <p:nvPr/>
        </p:nvSpPr>
        <p:spPr>
          <a:xfrm>
            <a:off x="8276844" y="12392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0" name="Rectangle 329">
            <a:extLst>
              <a:ext uri="{FF2B5EF4-FFF2-40B4-BE49-F238E27FC236}">
                <a16:creationId xmlns:a16="http://schemas.microsoft.com/office/drawing/2014/main" id="{15962F65-D13F-4017-9890-058320E1DA22}"/>
              </a:ext>
            </a:extLst>
          </p:cNvPr>
          <p:cNvSpPr/>
          <p:nvPr/>
        </p:nvSpPr>
        <p:spPr>
          <a:xfrm>
            <a:off x="7033260" y="12392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2" name="Rectangle 331">
            <a:extLst>
              <a:ext uri="{FF2B5EF4-FFF2-40B4-BE49-F238E27FC236}">
                <a16:creationId xmlns:a16="http://schemas.microsoft.com/office/drawing/2014/main" id="{B46B5802-FD2C-40EF-8B88-F531441DC779}"/>
              </a:ext>
            </a:extLst>
          </p:cNvPr>
          <p:cNvSpPr/>
          <p:nvPr/>
        </p:nvSpPr>
        <p:spPr>
          <a:xfrm>
            <a:off x="8898636" y="12392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4" name="Rectangle 333">
            <a:extLst>
              <a:ext uri="{FF2B5EF4-FFF2-40B4-BE49-F238E27FC236}">
                <a16:creationId xmlns:a16="http://schemas.microsoft.com/office/drawing/2014/main" id="{0EC88B79-E96F-4572-A441-1A6F6DFD662E}"/>
              </a:ext>
            </a:extLst>
          </p:cNvPr>
          <p:cNvSpPr/>
          <p:nvPr/>
        </p:nvSpPr>
        <p:spPr>
          <a:xfrm>
            <a:off x="3302508" y="12392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6" name="Rectangle 335">
            <a:extLst>
              <a:ext uri="{FF2B5EF4-FFF2-40B4-BE49-F238E27FC236}">
                <a16:creationId xmlns:a16="http://schemas.microsoft.com/office/drawing/2014/main" id="{CED198E5-14B2-4175-9E54-1460204F2E35}"/>
              </a:ext>
            </a:extLst>
          </p:cNvPr>
          <p:cNvSpPr/>
          <p:nvPr/>
        </p:nvSpPr>
        <p:spPr>
          <a:xfrm>
            <a:off x="3924300" y="12392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8" name="Rectangle 337">
            <a:extLst>
              <a:ext uri="{FF2B5EF4-FFF2-40B4-BE49-F238E27FC236}">
                <a16:creationId xmlns:a16="http://schemas.microsoft.com/office/drawing/2014/main" id="{3D3804E3-9F27-4DE6-8476-0ACDA83CA22D}"/>
              </a:ext>
            </a:extLst>
          </p:cNvPr>
          <p:cNvSpPr/>
          <p:nvPr/>
        </p:nvSpPr>
        <p:spPr>
          <a:xfrm>
            <a:off x="2680716" y="12392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0" name="Rectangle 339">
            <a:extLst>
              <a:ext uri="{FF2B5EF4-FFF2-40B4-BE49-F238E27FC236}">
                <a16:creationId xmlns:a16="http://schemas.microsoft.com/office/drawing/2014/main" id="{749CA4A5-C0D2-44D7-9666-21CDB7ED9701}"/>
              </a:ext>
            </a:extLst>
          </p:cNvPr>
          <p:cNvSpPr/>
          <p:nvPr/>
        </p:nvSpPr>
        <p:spPr>
          <a:xfrm>
            <a:off x="4546092" y="12392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2" name="Rectangle 341">
            <a:extLst>
              <a:ext uri="{FF2B5EF4-FFF2-40B4-BE49-F238E27FC236}">
                <a16:creationId xmlns:a16="http://schemas.microsoft.com/office/drawing/2014/main" id="{C0035FC9-78B0-4598-82B6-FC9F7107FCE5}"/>
              </a:ext>
            </a:extLst>
          </p:cNvPr>
          <p:cNvSpPr/>
          <p:nvPr/>
        </p:nvSpPr>
        <p:spPr>
          <a:xfrm>
            <a:off x="5789676" y="3737011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4" name="Rectangle 343">
            <a:extLst>
              <a:ext uri="{FF2B5EF4-FFF2-40B4-BE49-F238E27FC236}">
                <a16:creationId xmlns:a16="http://schemas.microsoft.com/office/drawing/2014/main" id="{1E8053E6-0155-402C-BA7E-36D0157EC964}"/>
              </a:ext>
            </a:extLst>
          </p:cNvPr>
          <p:cNvSpPr/>
          <p:nvPr/>
        </p:nvSpPr>
        <p:spPr>
          <a:xfrm>
            <a:off x="6406896" y="3737011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6" name="Rectangle 345">
            <a:extLst>
              <a:ext uri="{FF2B5EF4-FFF2-40B4-BE49-F238E27FC236}">
                <a16:creationId xmlns:a16="http://schemas.microsoft.com/office/drawing/2014/main" id="{350CB031-D736-417B-8C9B-75D8B72EFBB7}"/>
              </a:ext>
            </a:extLst>
          </p:cNvPr>
          <p:cNvSpPr/>
          <p:nvPr/>
        </p:nvSpPr>
        <p:spPr>
          <a:xfrm>
            <a:off x="5163312" y="3737011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8" name="Rectangle 347">
            <a:extLst>
              <a:ext uri="{FF2B5EF4-FFF2-40B4-BE49-F238E27FC236}">
                <a16:creationId xmlns:a16="http://schemas.microsoft.com/office/drawing/2014/main" id="{2DC18C26-FE8A-429C-A207-F201BBE343FE}"/>
              </a:ext>
            </a:extLst>
          </p:cNvPr>
          <p:cNvSpPr/>
          <p:nvPr/>
        </p:nvSpPr>
        <p:spPr>
          <a:xfrm>
            <a:off x="7655052" y="3737011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0" name="Rectangle 349">
            <a:extLst>
              <a:ext uri="{FF2B5EF4-FFF2-40B4-BE49-F238E27FC236}">
                <a16:creationId xmlns:a16="http://schemas.microsoft.com/office/drawing/2014/main" id="{BEDF0002-F71D-49C9-88D1-C0E3079CF01C}"/>
              </a:ext>
            </a:extLst>
          </p:cNvPr>
          <p:cNvSpPr/>
          <p:nvPr/>
        </p:nvSpPr>
        <p:spPr>
          <a:xfrm>
            <a:off x="8276844" y="3737011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2" name="Rectangle 351">
            <a:extLst>
              <a:ext uri="{FF2B5EF4-FFF2-40B4-BE49-F238E27FC236}">
                <a16:creationId xmlns:a16="http://schemas.microsoft.com/office/drawing/2014/main" id="{67EBB3C0-ADA7-4B8E-B849-AA24EB545A97}"/>
              </a:ext>
            </a:extLst>
          </p:cNvPr>
          <p:cNvSpPr/>
          <p:nvPr/>
        </p:nvSpPr>
        <p:spPr>
          <a:xfrm>
            <a:off x="7033260" y="3737011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4" name="Rectangle 353">
            <a:extLst>
              <a:ext uri="{FF2B5EF4-FFF2-40B4-BE49-F238E27FC236}">
                <a16:creationId xmlns:a16="http://schemas.microsoft.com/office/drawing/2014/main" id="{B657897E-0DE5-4BE7-863A-CA13C57496C3}"/>
              </a:ext>
            </a:extLst>
          </p:cNvPr>
          <p:cNvSpPr/>
          <p:nvPr/>
        </p:nvSpPr>
        <p:spPr>
          <a:xfrm>
            <a:off x="8898636" y="3737011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6" name="Rectangle 355">
            <a:extLst>
              <a:ext uri="{FF2B5EF4-FFF2-40B4-BE49-F238E27FC236}">
                <a16:creationId xmlns:a16="http://schemas.microsoft.com/office/drawing/2014/main" id="{3E3DD5F0-C5DF-4542-8B56-218D32C14C6A}"/>
              </a:ext>
            </a:extLst>
          </p:cNvPr>
          <p:cNvSpPr/>
          <p:nvPr/>
        </p:nvSpPr>
        <p:spPr>
          <a:xfrm>
            <a:off x="3302508" y="3737011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8" name="Rectangle 357">
            <a:extLst>
              <a:ext uri="{FF2B5EF4-FFF2-40B4-BE49-F238E27FC236}">
                <a16:creationId xmlns:a16="http://schemas.microsoft.com/office/drawing/2014/main" id="{B3D4863E-D103-4415-8959-380CC7FBE7B3}"/>
              </a:ext>
            </a:extLst>
          </p:cNvPr>
          <p:cNvSpPr/>
          <p:nvPr/>
        </p:nvSpPr>
        <p:spPr>
          <a:xfrm>
            <a:off x="3924300" y="3737011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0" name="Rectangle 359">
            <a:extLst>
              <a:ext uri="{FF2B5EF4-FFF2-40B4-BE49-F238E27FC236}">
                <a16:creationId xmlns:a16="http://schemas.microsoft.com/office/drawing/2014/main" id="{A01B7A27-77EB-4133-AAE7-FFD5BD47951F}"/>
              </a:ext>
            </a:extLst>
          </p:cNvPr>
          <p:cNvSpPr/>
          <p:nvPr/>
        </p:nvSpPr>
        <p:spPr>
          <a:xfrm>
            <a:off x="2680716" y="3737011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2" name="Rectangle 361">
            <a:extLst>
              <a:ext uri="{FF2B5EF4-FFF2-40B4-BE49-F238E27FC236}">
                <a16:creationId xmlns:a16="http://schemas.microsoft.com/office/drawing/2014/main" id="{ACABB456-27E6-4618-9A47-00425ED74A2C}"/>
              </a:ext>
            </a:extLst>
          </p:cNvPr>
          <p:cNvSpPr/>
          <p:nvPr/>
        </p:nvSpPr>
        <p:spPr>
          <a:xfrm>
            <a:off x="4546092" y="3737011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4" name="Rectangle 363">
            <a:extLst>
              <a:ext uri="{FF2B5EF4-FFF2-40B4-BE49-F238E27FC236}">
                <a16:creationId xmlns:a16="http://schemas.microsoft.com/office/drawing/2014/main" id="{FCF47AE9-7D2C-4136-9E2A-6C3CFF5F070F}"/>
              </a:ext>
            </a:extLst>
          </p:cNvPr>
          <p:cNvSpPr/>
          <p:nvPr/>
        </p:nvSpPr>
        <p:spPr>
          <a:xfrm>
            <a:off x="5789676" y="4356334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6" name="Rectangle 365">
            <a:extLst>
              <a:ext uri="{FF2B5EF4-FFF2-40B4-BE49-F238E27FC236}">
                <a16:creationId xmlns:a16="http://schemas.microsoft.com/office/drawing/2014/main" id="{BAF13A0D-40F3-4682-B1F9-66A1AC5F8C39}"/>
              </a:ext>
            </a:extLst>
          </p:cNvPr>
          <p:cNvSpPr/>
          <p:nvPr/>
        </p:nvSpPr>
        <p:spPr>
          <a:xfrm>
            <a:off x="6406896" y="4356334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8" name="Rectangle 367">
            <a:extLst>
              <a:ext uri="{FF2B5EF4-FFF2-40B4-BE49-F238E27FC236}">
                <a16:creationId xmlns:a16="http://schemas.microsoft.com/office/drawing/2014/main" id="{D1FB9A10-CBCA-40F7-BF2A-ECEDE95C5B6B}"/>
              </a:ext>
            </a:extLst>
          </p:cNvPr>
          <p:cNvSpPr/>
          <p:nvPr/>
        </p:nvSpPr>
        <p:spPr>
          <a:xfrm>
            <a:off x="5163312" y="4356334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0" name="Rectangle 369">
            <a:extLst>
              <a:ext uri="{FF2B5EF4-FFF2-40B4-BE49-F238E27FC236}">
                <a16:creationId xmlns:a16="http://schemas.microsoft.com/office/drawing/2014/main" id="{C6895F2E-5CC8-4256-B59D-D14BF8BB710D}"/>
              </a:ext>
            </a:extLst>
          </p:cNvPr>
          <p:cNvSpPr/>
          <p:nvPr/>
        </p:nvSpPr>
        <p:spPr>
          <a:xfrm>
            <a:off x="7655052" y="4356334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2" name="Rectangle 371">
            <a:extLst>
              <a:ext uri="{FF2B5EF4-FFF2-40B4-BE49-F238E27FC236}">
                <a16:creationId xmlns:a16="http://schemas.microsoft.com/office/drawing/2014/main" id="{996FCAA0-6354-43BF-8E2C-1B1E802F4D62}"/>
              </a:ext>
            </a:extLst>
          </p:cNvPr>
          <p:cNvSpPr/>
          <p:nvPr/>
        </p:nvSpPr>
        <p:spPr>
          <a:xfrm>
            <a:off x="8276844" y="4356334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4" name="Rectangle 373">
            <a:extLst>
              <a:ext uri="{FF2B5EF4-FFF2-40B4-BE49-F238E27FC236}">
                <a16:creationId xmlns:a16="http://schemas.microsoft.com/office/drawing/2014/main" id="{D3CD9E84-E539-4FF7-864A-3B3D43F20131}"/>
              </a:ext>
            </a:extLst>
          </p:cNvPr>
          <p:cNvSpPr/>
          <p:nvPr/>
        </p:nvSpPr>
        <p:spPr>
          <a:xfrm>
            <a:off x="7033260" y="4356334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6" name="Rectangle 375">
            <a:extLst>
              <a:ext uri="{FF2B5EF4-FFF2-40B4-BE49-F238E27FC236}">
                <a16:creationId xmlns:a16="http://schemas.microsoft.com/office/drawing/2014/main" id="{7ADFA7D2-A238-4020-A4D0-2C0D3675D3A4}"/>
              </a:ext>
            </a:extLst>
          </p:cNvPr>
          <p:cNvSpPr/>
          <p:nvPr/>
        </p:nvSpPr>
        <p:spPr>
          <a:xfrm>
            <a:off x="8898636" y="4356334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8" name="Rectangle 377">
            <a:extLst>
              <a:ext uri="{FF2B5EF4-FFF2-40B4-BE49-F238E27FC236}">
                <a16:creationId xmlns:a16="http://schemas.microsoft.com/office/drawing/2014/main" id="{AB98AEE5-2FC8-4FD4-945F-DC9A9024885F}"/>
              </a:ext>
            </a:extLst>
          </p:cNvPr>
          <p:cNvSpPr/>
          <p:nvPr/>
        </p:nvSpPr>
        <p:spPr>
          <a:xfrm>
            <a:off x="3302508" y="4356334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0" name="Rectangle 379">
            <a:extLst>
              <a:ext uri="{FF2B5EF4-FFF2-40B4-BE49-F238E27FC236}">
                <a16:creationId xmlns:a16="http://schemas.microsoft.com/office/drawing/2014/main" id="{461D196B-608B-4D36-A107-8CFB7A166D8D}"/>
              </a:ext>
            </a:extLst>
          </p:cNvPr>
          <p:cNvSpPr/>
          <p:nvPr/>
        </p:nvSpPr>
        <p:spPr>
          <a:xfrm>
            <a:off x="3924300" y="4356334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2" name="Rectangle 381">
            <a:extLst>
              <a:ext uri="{FF2B5EF4-FFF2-40B4-BE49-F238E27FC236}">
                <a16:creationId xmlns:a16="http://schemas.microsoft.com/office/drawing/2014/main" id="{F33BD03F-1E72-4D1E-9F3C-E0582231EF06}"/>
              </a:ext>
            </a:extLst>
          </p:cNvPr>
          <p:cNvSpPr/>
          <p:nvPr/>
        </p:nvSpPr>
        <p:spPr>
          <a:xfrm>
            <a:off x="2680716" y="4356334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4" name="Rectangle 383">
            <a:extLst>
              <a:ext uri="{FF2B5EF4-FFF2-40B4-BE49-F238E27FC236}">
                <a16:creationId xmlns:a16="http://schemas.microsoft.com/office/drawing/2014/main" id="{A34733D4-3C30-463F-A01F-1F6BC40BB801}"/>
              </a:ext>
            </a:extLst>
          </p:cNvPr>
          <p:cNvSpPr/>
          <p:nvPr/>
        </p:nvSpPr>
        <p:spPr>
          <a:xfrm>
            <a:off x="4546092" y="4356334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6" name="Rectangle 385">
            <a:extLst>
              <a:ext uri="{FF2B5EF4-FFF2-40B4-BE49-F238E27FC236}">
                <a16:creationId xmlns:a16="http://schemas.microsoft.com/office/drawing/2014/main" id="{4AD2B8D6-2830-4D1D-8EBB-810B6B9A6827}"/>
              </a:ext>
            </a:extLst>
          </p:cNvPr>
          <p:cNvSpPr/>
          <p:nvPr/>
        </p:nvSpPr>
        <p:spPr>
          <a:xfrm>
            <a:off x="5789676" y="4978790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8" name="Rectangle 387">
            <a:extLst>
              <a:ext uri="{FF2B5EF4-FFF2-40B4-BE49-F238E27FC236}">
                <a16:creationId xmlns:a16="http://schemas.microsoft.com/office/drawing/2014/main" id="{878E8D49-0381-49D4-9C18-61E119D0CA92}"/>
              </a:ext>
            </a:extLst>
          </p:cNvPr>
          <p:cNvSpPr/>
          <p:nvPr/>
        </p:nvSpPr>
        <p:spPr>
          <a:xfrm>
            <a:off x="6406896" y="4978790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0" name="Rectangle 389">
            <a:extLst>
              <a:ext uri="{FF2B5EF4-FFF2-40B4-BE49-F238E27FC236}">
                <a16:creationId xmlns:a16="http://schemas.microsoft.com/office/drawing/2014/main" id="{D38DA83B-D000-4F81-B6B2-211F352E34EB}"/>
              </a:ext>
            </a:extLst>
          </p:cNvPr>
          <p:cNvSpPr/>
          <p:nvPr/>
        </p:nvSpPr>
        <p:spPr>
          <a:xfrm>
            <a:off x="5163312" y="4978790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2" name="Rectangle 391">
            <a:extLst>
              <a:ext uri="{FF2B5EF4-FFF2-40B4-BE49-F238E27FC236}">
                <a16:creationId xmlns:a16="http://schemas.microsoft.com/office/drawing/2014/main" id="{B9847125-5574-4F09-9D6A-6027020B04AF}"/>
              </a:ext>
            </a:extLst>
          </p:cNvPr>
          <p:cNvSpPr/>
          <p:nvPr/>
        </p:nvSpPr>
        <p:spPr>
          <a:xfrm>
            <a:off x="7655052" y="4978790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4" name="Rectangle 393">
            <a:extLst>
              <a:ext uri="{FF2B5EF4-FFF2-40B4-BE49-F238E27FC236}">
                <a16:creationId xmlns:a16="http://schemas.microsoft.com/office/drawing/2014/main" id="{E8CD12DE-3849-41EF-A7D1-23F68A9E50E7}"/>
              </a:ext>
            </a:extLst>
          </p:cNvPr>
          <p:cNvSpPr/>
          <p:nvPr/>
        </p:nvSpPr>
        <p:spPr>
          <a:xfrm>
            <a:off x="8276844" y="4978790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6" name="Rectangle 395">
            <a:extLst>
              <a:ext uri="{FF2B5EF4-FFF2-40B4-BE49-F238E27FC236}">
                <a16:creationId xmlns:a16="http://schemas.microsoft.com/office/drawing/2014/main" id="{52DF02AA-30D8-4DAD-80AA-5BE52FDB48AE}"/>
              </a:ext>
            </a:extLst>
          </p:cNvPr>
          <p:cNvSpPr/>
          <p:nvPr/>
        </p:nvSpPr>
        <p:spPr>
          <a:xfrm>
            <a:off x="7033260" y="4978790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8" name="Rectangle 397">
            <a:extLst>
              <a:ext uri="{FF2B5EF4-FFF2-40B4-BE49-F238E27FC236}">
                <a16:creationId xmlns:a16="http://schemas.microsoft.com/office/drawing/2014/main" id="{10192FFC-09E1-45A8-A5C7-863E54CCE74A}"/>
              </a:ext>
            </a:extLst>
          </p:cNvPr>
          <p:cNvSpPr/>
          <p:nvPr/>
        </p:nvSpPr>
        <p:spPr>
          <a:xfrm>
            <a:off x="8898636" y="4978790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0" name="Rectangle 399">
            <a:extLst>
              <a:ext uri="{FF2B5EF4-FFF2-40B4-BE49-F238E27FC236}">
                <a16:creationId xmlns:a16="http://schemas.microsoft.com/office/drawing/2014/main" id="{D98CFDAA-17D8-4252-9FCE-E283BD81AF5E}"/>
              </a:ext>
            </a:extLst>
          </p:cNvPr>
          <p:cNvSpPr/>
          <p:nvPr/>
        </p:nvSpPr>
        <p:spPr>
          <a:xfrm>
            <a:off x="3302508" y="4978790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2" name="Rectangle 401">
            <a:extLst>
              <a:ext uri="{FF2B5EF4-FFF2-40B4-BE49-F238E27FC236}">
                <a16:creationId xmlns:a16="http://schemas.microsoft.com/office/drawing/2014/main" id="{86608EA6-1339-4A76-B976-DBFAD2186974}"/>
              </a:ext>
            </a:extLst>
          </p:cNvPr>
          <p:cNvSpPr/>
          <p:nvPr/>
        </p:nvSpPr>
        <p:spPr>
          <a:xfrm>
            <a:off x="3924300" y="4978790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4" name="Rectangle 403">
            <a:extLst>
              <a:ext uri="{FF2B5EF4-FFF2-40B4-BE49-F238E27FC236}">
                <a16:creationId xmlns:a16="http://schemas.microsoft.com/office/drawing/2014/main" id="{D49BCE60-ABAA-407E-BB61-7CF0942950FE}"/>
              </a:ext>
            </a:extLst>
          </p:cNvPr>
          <p:cNvSpPr/>
          <p:nvPr/>
        </p:nvSpPr>
        <p:spPr>
          <a:xfrm>
            <a:off x="2680716" y="4978790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6" name="Rectangle 405">
            <a:extLst>
              <a:ext uri="{FF2B5EF4-FFF2-40B4-BE49-F238E27FC236}">
                <a16:creationId xmlns:a16="http://schemas.microsoft.com/office/drawing/2014/main" id="{96C7CE32-115D-40B6-9436-6736F07C841B}"/>
              </a:ext>
            </a:extLst>
          </p:cNvPr>
          <p:cNvSpPr/>
          <p:nvPr/>
        </p:nvSpPr>
        <p:spPr>
          <a:xfrm>
            <a:off x="4546092" y="4978790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8" name="Rectangle 407">
            <a:extLst>
              <a:ext uri="{FF2B5EF4-FFF2-40B4-BE49-F238E27FC236}">
                <a16:creationId xmlns:a16="http://schemas.microsoft.com/office/drawing/2014/main" id="{A0F70691-823F-4975-8CAC-BF4BE4049E3F}"/>
              </a:ext>
            </a:extLst>
          </p:cNvPr>
          <p:cNvSpPr/>
          <p:nvPr/>
        </p:nvSpPr>
        <p:spPr>
          <a:xfrm>
            <a:off x="5789676" y="5598113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" name="Rectangle 409">
            <a:extLst>
              <a:ext uri="{FF2B5EF4-FFF2-40B4-BE49-F238E27FC236}">
                <a16:creationId xmlns:a16="http://schemas.microsoft.com/office/drawing/2014/main" id="{A1A1A50B-276C-464C-8DFE-94E1B8BA21A4}"/>
              </a:ext>
            </a:extLst>
          </p:cNvPr>
          <p:cNvSpPr/>
          <p:nvPr/>
        </p:nvSpPr>
        <p:spPr>
          <a:xfrm>
            <a:off x="6406896" y="5598113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2" name="Rectangle 411">
            <a:extLst>
              <a:ext uri="{FF2B5EF4-FFF2-40B4-BE49-F238E27FC236}">
                <a16:creationId xmlns:a16="http://schemas.microsoft.com/office/drawing/2014/main" id="{1250DCA7-CD83-4577-9931-EDD5A4F4A0C2}"/>
              </a:ext>
            </a:extLst>
          </p:cNvPr>
          <p:cNvSpPr/>
          <p:nvPr/>
        </p:nvSpPr>
        <p:spPr>
          <a:xfrm>
            <a:off x="5163312" y="5598113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4" name="Rectangle 413">
            <a:extLst>
              <a:ext uri="{FF2B5EF4-FFF2-40B4-BE49-F238E27FC236}">
                <a16:creationId xmlns:a16="http://schemas.microsoft.com/office/drawing/2014/main" id="{8FD347B4-4A42-4C0B-B931-B0E8DF85A84B}"/>
              </a:ext>
            </a:extLst>
          </p:cNvPr>
          <p:cNvSpPr/>
          <p:nvPr/>
        </p:nvSpPr>
        <p:spPr>
          <a:xfrm>
            <a:off x="7655052" y="5598113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6" name="Rectangle 415">
            <a:extLst>
              <a:ext uri="{FF2B5EF4-FFF2-40B4-BE49-F238E27FC236}">
                <a16:creationId xmlns:a16="http://schemas.microsoft.com/office/drawing/2014/main" id="{5F4E5833-6446-4B2F-8B83-EEA0E0B7C9B6}"/>
              </a:ext>
            </a:extLst>
          </p:cNvPr>
          <p:cNvSpPr/>
          <p:nvPr/>
        </p:nvSpPr>
        <p:spPr>
          <a:xfrm>
            <a:off x="8276844" y="5598113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8" name="Rectangle 417">
            <a:extLst>
              <a:ext uri="{FF2B5EF4-FFF2-40B4-BE49-F238E27FC236}">
                <a16:creationId xmlns:a16="http://schemas.microsoft.com/office/drawing/2014/main" id="{77EE1F5E-BB93-41BE-81D9-AA2C4CE9478D}"/>
              </a:ext>
            </a:extLst>
          </p:cNvPr>
          <p:cNvSpPr/>
          <p:nvPr/>
        </p:nvSpPr>
        <p:spPr>
          <a:xfrm>
            <a:off x="7033260" y="5598113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0" name="Rectangle 419">
            <a:extLst>
              <a:ext uri="{FF2B5EF4-FFF2-40B4-BE49-F238E27FC236}">
                <a16:creationId xmlns:a16="http://schemas.microsoft.com/office/drawing/2014/main" id="{FF54FB7E-1653-4CC1-89E8-0D921DE64903}"/>
              </a:ext>
            </a:extLst>
          </p:cNvPr>
          <p:cNvSpPr/>
          <p:nvPr/>
        </p:nvSpPr>
        <p:spPr>
          <a:xfrm>
            <a:off x="8898636" y="5598113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2" name="Rectangle 421">
            <a:extLst>
              <a:ext uri="{FF2B5EF4-FFF2-40B4-BE49-F238E27FC236}">
                <a16:creationId xmlns:a16="http://schemas.microsoft.com/office/drawing/2014/main" id="{37B0B22E-0B3A-486F-B1FD-FDE125A86F4E}"/>
              </a:ext>
            </a:extLst>
          </p:cNvPr>
          <p:cNvSpPr/>
          <p:nvPr/>
        </p:nvSpPr>
        <p:spPr>
          <a:xfrm>
            <a:off x="3302508" y="5598113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4" name="Rectangle 423">
            <a:extLst>
              <a:ext uri="{FF2B5EF4-FFF2-40B4-BE49-F238E27FC236}">
                <a16:creationId xmlns:a16="http://schemas.microsoft.com/office/drawing/2014/main" id="{1A20B495-7134-4982-B685-568A9DF8763D}"/>
              </a:ext>
            </a:extLst>
          </p:cNvPr>
          <p:cNvSpPr/>
          <p:nvPr/>
        </p:nvSpPr>
        <p:spPr>
          <a:xfrm>
            <a:off x="3924300" y="5598113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6" name="Rectangle 425">
            <a:extLst>
              <a:ext uri="{FF2B5EF4-FFF2-40B4-BE49-F238E27FC236}">
                <a16:creationId xmlns:a16="http://schemas.microsoft.com/office/drawing/2014/main" id="{031732EA-6ED6-4187-A232-9836E57C9593}"/>
              </a:ext>
            </a:extLst>
          </p:cNvPr>
          <p:cNvSpPr/>
          <p:nvPr/>
        </p:nvSpPr>
        <p:spPr>
          <a:xfrm>
            <a:off x="2680716" y="5598113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8" name="Rectangle 427">
            <a:extLst>
              <a:ext uri="{FF2B5EF4-FFF2-40B4-BE49-F238E27FC236}">
                <a16:creationId xmlns:a16="http://schemas.microsoft.com/office/drawing/2014/main" id="{16D7FD40-532F-4CF6-961A-87E6DAA6F95A}"/>
              </a:ext>
            </a:extLst>
          </p:cNvPr>
          <p:cNvSpPr/>
          <p:nvPr/>
        </p:nvSpPr>
        <p:spPr>
          <a:xfrm>
            <a:off x="4546092" y="5598113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2" name="Rectangle 451">
            <a:extLst>
              <a:ext uri="{FF2B5EF4-FFF2-40B4-BE49-F238E27FC236}">
                <a16:creationId xmlns:a16="http://schemas.microsoft.com/office/drawing/2014/main" id="{D1F34E62-FB52-4F5E-8769-4E7195A4354F}"/>
              </a:ext>
            </a:extLst>
          </p:cNvPr>
          <p:cNvSpPr/>
          <p:nvPr/>
        </p:nvSpPr>
        <p:spPr>
          <a:xfrm>
            <a:off x="5789676" y="6219905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4" name="Rectangle 453">
            <a:extLst>
              <a:ext uri="{FF2B5EF4-FFF2-40B4-BE49-F238E27FC236}">
                <a16:creationId xmlns:a16="http://schemas.microsoft.com/office/drawing/2014/main" id="{4E2BE4B4-9B3A-437A-B13C-92511EC08155}"/>
              </a:ext>
            </a:extLst>
          </p:cNvPr>
          <p:cNvSpPr/>
          <p:nvPr/>
        </p:nvSpPr>
        <p:spPr>
          <a:xfrm>
            <a:off x="6406896" y="6219905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6" name="Rectangle 455">
            <a:extLst>
              <a:ext uri="{FF2B5EF4-FFF2-40B4-BE49-F238E27FC236}">
                <a16:creationId xmlns:a16="http://schemas.microsoft.com/office/drawing/2014/main" id="{16A8ECB2-9C7F-48D2-9FB2-99CC5D1F0EAC}"/>
              </a:ext>
            </a:extLst>
          </p:cNvPr>
          <p:cNvSpPr/>
          <p:nvPr/>
        </p:nvSpPr>
        <p:spPr>
          <a:xfrm>
            <a:off x="5163312" y="6219905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8" name="Rectangle 457">
            <a:extLst>
              <a:ext uri="{FF2B5EF4-FFF2-40B4-BE49-F238E27FC236}">
                <a16:creationId xmlns:a16="http://schemas.microsoft.com/office/drawing/2014/main" id="{C595F45C-831D-4835-85AD-128B6A04C27B}"/>
              </a:ext>
            </a:extLst>
          </p:cNvPr>
          <p:cNvSpPr/>
          <p:nvPr/>
        </p:nvSpPr>
        <p:spPr>
          <a:xfrm>
            <a:off x="7655052" y="6219905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0" name="Rectangle 459">
            <a:extLst>
              <a:ext uri="{FF2B5EF4-FFF2-40B4-BE49-F238E27FC236}">
                <a16:creationId xmlns:a16="http://schemas.microsoft.com/office/drawing/2014/main" id="{52DC795F-563C-4690-825B-D1AE2CA22FEB}"/>
              </a:ext>
            </a:extLst>
          </p:cNvPr>
          <p:cNvSpPr/>
          <p:nvPr/>
        </p:nvSpPr>
        <p:spPr>
          <a:xfrm>
            <a:off x="8276844" y="6219905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2" name="Rectangle 461">
            <a:extLst>
              <a:ext uri="{FF2B5EF4-FFF2-40B4-BE49-F238E27FC236}">
                <a16:creationId xmlns:a16="http://schemas.microsoft.com/office/drawing/2014/main" id="{0F9C833D-6024-42F9-9E28-5FD4708EA747}"/>
              </a:ext>
            </a:extLst>
          </p:cNvPr>
          <p:cNvSpPr/>
          <p:nvPr/>
        </p:nvSpPr>
        <p:spPr>
          <a:xfrm>
            <a:off x="7033260" y="6219905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4" name="Rectangle 463">
            <a:extLst>
              <a:ext uri="{FF2B5EF4-FFF2-40B4-BE49-F238E27FC236}">
                <a16:creationId xmlns:a16="http://schemas.microsoft.com/office/drawing/2014/main" id="{7CC8EC10-70CF-43AC-B91F-19F2C96F0D85}"/>
              </a:ext>
            </a:extLst>
          </p:cNvPr>
          <p:cNvSpPr/>
          <p:nvPr/>
        </p:nvSpPr>
        <p:spPr>
          <a:xfrm>
            <a:off x="8898636" y="6219905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6" name="Rectangle 465">
            <a:extLst>
              <a:ext uri="{FF2B5EF4-FFF2-40B4-BE49-F238E27FC236}">
                <a16:creationId xmlns:a16="http://schemas.microsoft.com/office/drawing/2014/main" id="{71A174CC-59AB-4046-B999-511270C9991B}"/>
              </a:ext>
            </a:extLst>
          </p:cNvPr>
          <p:cNvSpPr/>
          <p:nvPr/>
        </p:nvSpPr>
        <p:spPr>
          <a:xfrm>
            <a:off x="3302508" y="6219905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8" name="Rectangle 467">
            <a:extLst>
              <a:ext uri="{FF2B5EF4-FFF2-40B4-BE49-F238E27FC236}">
                <a16:creationId xmlns:a16="http://schemas.microsoft.com/office/drawing/2014/main" id="{B3EF1B7D-1C6D-4C4D-B088-7A6D6437F26A}"/>
              </a:ext>
            </a:extLst>
          </p:cNvPr>
          <p:cNvSpPr/>
          <p:nvPr/>
        </p:nvSpPr>
        <p:spPr>
          <a:xfrm>
            <a:off x="3924300" y="6219905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0" name="Rectangle 469">
            <a:extLst>
              <a:ext uri="{FF2B5EF4-FFF2-40B4-BE49-F238E27FC236}">
                <a16:creationId xmlns:a16="http://schemas.microsoft.com/office/drawing/2014/main" id="{60CDC210-D864-4E29-BECA-31C981BAC08D}"/>
              </a:ext>
            </a:extLst>
          </p:cNvPr>
          <p:cNvSpPr/>
          <p:nvPr/>
        </p:nvSpPr>
        <p:spPr>
          <a:xfrm>
            <a:off x="2680716" y="6219905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2" name="Rectangle 471">
            <a:extLst>
              <a:ext uri="{FF2B5EF4-FFF2-40B4-BE49-F238E27FC236}">
                <a16:creationId xmlns:a16="http://schemas.microsoft.com/office/drawing/2014/main" id="{5548DD9C-727F-4B42-9C7C-2EB79A32B4FF}"/>
              </a:ext>
            </a:extLst>
          </p:cNvPr>
          <p:cNvSpPr/>
          <p:nvPr/>
        </p:nvSpPr>
        <p:spPr>
          <a:xfrm>
            <a:off x="4546092" y="6219905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4" name="Rectangle: Rounded Corners 473">
            <a:extLst>
              <a:ext uri="{FF2B5EF4-FFF2-40B4-BE49-F238E27FC236}">
                <a16:creationId xmlns:a16="http://schemas.microsoft.com/office/drawing/2014/main" id="{AF1A32CB-BD6A-4E61-95E6-AC53B6872999}"/>
              </a:ext>
            </a:extLst>
          </p:cNvPr>
          <p:cNvSpPr/>
          <p:nvPr/>
        </p:nvSpPr>
        <p:spPr>
          <a:xfrm>
            <a:off x="9744074" y="5974358"/>
            <a:ext cx="2228850" cy="790575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7F7F7F"/>
                </a:solidFill>
              </a:rPr>
              <a:t>Configure</a:t>
            </a:r>
          </a:p>
        </p:txBody>
      </p:sp>
      <p:sp>
        <p:nvSpPr>
          <p:cNvPr id="476" name="Rectangle: Rounded Corners 475">
            <a:extLst>
              <a:ext uri="{FF2B5EF4-FFF2-40B4-BE49-F238E27FC236}">
                <a16:creationId xmlns:a16="http://schemas.microsoft.com/office/drawing/2014/main" id="{C5FCF178-55D6-47FF-84E0-891088A5A1FC}"/>
              </a:ext>
            </a:extLst>
          </p:cNvPr>
          <p:cNvSpPr/>
          <p:nvPr/>
        </p:nvSpPr>
        <p:spPr>
          <a:xfrm>
            <a:off x="9753600" y="4216451"/>
            <a:ext cx="2228850" cy="790575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7F7F7F"/>
                </a:solidFill>
              </a:rPr>
              <a:t>Export</a:t>
            </a:r>
          </a:p>
        </p:txBody>
      </p:sp>
      <p:sp>
        <p:nvSpPr>
          <p:cNvPr id="478" name="Rectangle: Rounded Corners 477">
            <a:extLst>
              <a:ext uri="{FF2B5EF4-FFF2-40B4-BE49-F238E27FC236}">
                <a16:creationId xmlns:a16="http://schemas.microsoft.com/office/drawing/2014/main" id="{5177855F-DBB1-4BFB-A4A2-0273D8698CD6}"/>
              </a:ext>
            </a:extLst>
          </p:cNvPr>
          <p:cNvSpPr/>
          <p:nvPr/>
        </p:nvSpPr>
        <p:spPr>
          <a:xfrm>
            <a:off x="9753600" y="3332809"/>
            <a:ext cx="2228850" cy="790575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7F7F7F"/>
                </a:solidFill>
              </a:rPr>
              <a:t>Import</a:t>
            </a:r>
          </a:p>
        </p:txBody>
      </p:sp>
      <p:sp>
        <p:nvSpPr>
          <p:cNvPr id="480" name="Rectangle: Rounded Corners 479">
            <a:extLst>
              <a:ext uri="{FF2B5EF4-FFF2-40B4-BE49-F238E27FC236}">
                <a16:creationId xmlns:a16="http://schemas.microsoft.com/office/drawing/2014/main" id="{A4963044-E1ED-4E0D-8C3E-93E00185B16B}"/>
              </a:ext>
            </a:extLst>
          </p:cNvPr>
          <p:cNvSpPr/>
          <p:nvPr/>
        </p:nvSpPr>
        <p:spPr>
          <a:xfrm>
            <a:off x="9753600" y="5096967"/>
            <a:ext cx="2228850" cy="790575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7F7F7F"/>
                </a:solidFill>
              </a:rPr>
              <a:t>Main Menu</a:t>
            </a:r>
          </a:p>
        </p:txBody>
      </p:sp>
      <p:sp>
        <p:nvSpPr>
          <p:cNvPr id="296" name="Rectangle 295">
            <a:extLst>
              <a:ext uri="{FF2B5EF4-FFF2-40B4-BE49-F238E27FC236}">
                <a16:creationId xmlns:a16="http://schemas.microsoft.com/office/drawing/2014/main" id="{7D12D8A7-1D28-4DF2-8FD6-31CE759BFF5A}"/>
              </a:ext>
            </a:extLst>
          </p:cNvPr>
          <p:cNvSpPr/>
          <p:nvPr/>
        </p:nvSpPr>
        <p:spPr>
          <a:xfrm>
            <a:off x="4546092" y="1254893"/>
            <a:ext cx="621792" cy="621792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516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3C257B2-3789-4708-A343-994BBCDFA8A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1C67A80-B9A6-4A12-830A-D4C1A4FF7185}"/>
              </a:ext>
            </a:extLst>
          </p:cNvPr>
          <p:cNvSpPr/>
          <p:nvPr/>
        </p:nvSpPr>
        <p:spPr>
          <a:xfrm>
            <a:off x="2667000" y="0"/>
            <a:ext cx="6858000" cy="6858000"/>
          </a:xfrm>
          <a:prstGeom prst="rect">
            <a:avLst/>
          </a:prstGeom>
          <a:solidFill>
            <a:schemeClr val="tx1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C89B57-3A34-4F88-A476-10765FDE81A1}"/>
              </a:ext>
            </a:extLst>
          </p:cNvPr>
          <p:cNvSpPr txBox="1"/>
          <p:nvPr/>
        </p:nvSpPr>
        <p:spPr>
          <a:xfrm>
            <a:off x="9525000" y="0"/>
            <a:ext cx="2666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7F7F7F"/>
                </a:solidFill>
              </a:rPr>
              <a:t>Simulation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9BC20BA-85F4-4378-80D8-B2475EFD84E9}"/>
              </a:ext>
            </a:extLst>
          </p:cNvPr>
          <p:cNvSpPr/>
          <p:nvPr/>
        </p:nvSpPr>
        <p:spPr>
          <a:xfrm>
            <a:off x="9744074" y="5974358"/>
            <a:ext cx="2228850" cy="790575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7F7F7F"/>
                </a:solidFill>
              </a:rPr>
              <a:t>Main Menu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278D908-39C0-4455-AAD1-0A1334BB4014}"/>
              </a:ext>
            </a:extLst>
          </p:cNvPr>
          <p:cNvSpPr/>
          <p:nvPr/>
        </p:nvSpPr>
        <p:spPr>
          <a:xfrm>
            <a:off x="9763126" y="4213325"/>
            <a:ext cx="2228850" cy="790575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7F7F7F"/>
                </a:solidFill>
              </a:rPr>
              <a:t>Export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D2F3DD2-C88F-4B71-99AE-92AEE9EA0E44}"/>
              </a:ext>
            </a:extLst>
          </p:cNvPr>
          <p:cNvSpPr/>
          <p:nvPr/>
        </p:nvSpPr>
        <p:spPr>
          <a:xfrm>
            <a:off x="9753600" y="5096967"/>
            <a:ext cx="2228850" cy="790575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7F7F7F"/>
                </a:solidFill>
              </a:rPr>
              <a:t>Configure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E428C1D-5B59-4B53-99B1-65EEA1FAF296}"/>
              </a:ext>
            </a:extLst>
          </p:cNvPr>
          <p:cNvSpPr/>
          <p:nvPr/>
        </p:nvSpPr>
        <p:spPr>
          <a:xfrm>
            <a:off x="9753600" y="3332809"/>
            <a:ext cx="2228850" cy="790575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7F7F7F"/>
                </a:solidFill>
              </a:rPr>
              <a:t>Pause / Resume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AA588D6-018D-4558-9D57-0EFE4D1626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314" b="140"/>
          <a:stretch/>
        </p:blipFill>
        <p:spPr>
          <a:xfrm>
            <a:off x="2674939" y="15479"/>
            <a:ext cx="6815137" cy="6827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708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112</Words>
  <Application>Microsoft Office PowerPoint</Application>
  <PresentationFormat>Widescreen</PresentationFormat>
  <Paragraphs>64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Ethan</dc:creator>
  <cp:lastModifiedBy>Ethan</cp:lastModifiedBy>
  <cp:revision>19</cp:revision>
  <dcterms:created xsi:type="dcterms:W3CDTF">2020-08-21T19:08:03Z</dcterms:created>
  <dcterms:modified xsi:type="dcterms:W3CDTF">2020-08-22T00:58:07Z</dcterms:modified>
</cp:coreProperties>
</file>