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FC4596E-ABF3-4C2B-A257-8EAB626EB34A}" type="datetimeFigureOut">
              <a:rPr lang="en-GB" smtClean="0"/>
              <a:t>31/10/2023</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DEAB6514-1AE4-47B8-8FFE-967D1EFA3967}"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0559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FC4596E-ABF3-4C2B-A257-8EAB626EB34A}" type="datetimeFigureOut">
              <a:rPr lang="en-GB" smtClean="0"/>
              <a:t>31/10/2023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AB6514-1AE4-47B8-8FFE-967D1EFA3967}" type="slidenum">
              <a:rPr lang="en-GB" smtClean="0"/>
              <a:t>‹#›</a:t>
            </a:fld>
            <a:endParaRPr lang="en-GB"/>
          </a:p>
        </p:txBody>
      </p:sp>
    </p:spTree>
    <p:extLst>
      <p:ext uri="{BB962C8B-B14F-4D97-AF65-F5344CB8AC3E}">
        <p14:creationId xmlns:p14="http://schemas.microsoft.com/office/powerpoint/2010/main" val="2183553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FC4596E-ABF3-4C2B-A257-8EAB626EB34A}"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AB6514-1AE4-47B8-8FFE-967D1EFA3967}"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803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FC4596E-ABF3-4C2B-A257-8EAB626EB34A}"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AB6514-1AE4-47B8-8FFE-967D1EFA3967}"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7202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FC4596E-ABF3-4C2B-A257-8EAB626EB34A}"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AB6514-1AE4-47B8-8FFE-967D1EFA3967}" type="slidenum">
              <a:rPr lang="en-GB" smtClean="0"/>
              <a:t>‹#›</a:t>
            </a:fld>
            <a:endParaRPr lang="en-GB"/>
          </a:p>
        </p:txBody>
      </p:sp>
    </p:spTree>
    <p:extLst>
      <p:ext uri="{BB962C8B-B14F-4D97-AF65-F5344CB8AC3E}">
        <p14:creationId xmlns:p14="http://schemas.microsoft.com/office/powerpoint/2010/main" val="3922488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FC4596E-ABF3-4C2B-A257-8EAB626EB34A}"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AB6514-1AE4-47B8-8FFE-967D1EFA3967}"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122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FC4596E-ABF3-4C2B-A257-8EAB626EB34A}"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AB6514-1AE4-47B8-8FFE-967D1EFA3967}"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4392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FC4596E-ABF3-4C2B-A257-8EAB626EB34A}"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AB6514-1AE4-47B8-8FFE-967D1EFA3967}"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9079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FC4596E-ABF3-4C2B-A257-8EAB626EB34A}"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AB6514-1AE4-47B8-8FFE-967D1EFA3967}"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119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FC4596E-ABF3-4C2B-A257-8EAB626EB34A}"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AB6514-1AE4-47B8-8FFE-967D1EFA3967}" type="slidenum">
              <a:rPr lang="en-GB" smtClean="0"/>
              <a:t>‹#›</a:t>
            </a:fld>
            <a:endParaRPr lang="en-GB"/>
          </a:p>
        </p:txBody>
      </p:sp>
    </p:spTree>
    <p:extLst>
      <p:ext uri="{BB962C8B-B14F-4D97-AF65-F5344CB8AC3E}">
        <p14:creationId xmlns:p14="http://schemas.microsoft.com/office/powerpoint/2010/main" val="116397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FC4596E-ABF3-4C2B-A257-8EAB626EB34A}"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AB6514-1AE4-47B8-8FFE-967D1EFA3967}"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815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FC4596E-ABF3-4C2B-A257-8EAB626EB34A}" type="datetimeFigureOut">
              <a:rPr lang="en-GB" smtClean="0"/>
              <a:t>31/10/2023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AB6514-1AE4-47B8-8FFE-967D1EFA3967}" type="slidenum">
              <a:rPr lang="en-GB" smtClean="0"/>
              <a:t>‹#›</a:t>
            </a:fld>
            <a:endParaRPr lang="en-GB"/>
          </a:p>
        </p:txBody>
      </p:sp>
    </p:spTree>
    <p:extLst>
      <p:ext uri="{BB962C8B-B14F-4D97-AF65-F5344CB8AC3E}">
        <p14:creationId xmlns:p14="http://schemas.microsoft.com/office/powerpoint/2010/main" val="1320552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FC4596E-ABF3-4C2B-A257-8EAB626EB34A}" type="datetimeFigureOut">
              <a:rPr lang="en-GB" smtClean="0"/>
              <a:t>31/10/2023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EAB6514-1AE4-47B8-8FFE-967D1EFA3967}"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3237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FC4596E-ABF3-4C2B-A257-8EAB626EB34A}" type="datetimeFigureOut">
              <a:rPr lang="en-GB" smtClean="0"/>
              <a:t>31/10/2023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EAB6514-1AE4-47B8-8FFE-967D1EFA3967}"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604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4596E-ABF3-4C2B-A257-8EAB626EB34A}" type="datetimeFigureOut">
              <a:rPr lang="en-GB" smtClean="0"/>
              <a:t>31/10/2023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EAB6514-1AE4-47B8-8FFE-967D1EFA3967}" type="slidenum">
              <a:rPr lang="en-GB" smtClean="0"/>
              <a:t>‹#›</a:t>
            </a:fld>
            <a:endParaRPr lang="en-GB"/>
          </a:p>
        </p:txBody>
      </p:sp>
    </p:spTree>
    <p:extLst>
      <p:ext uri="{BB962C8B-B14F-4D97-AF65-F5344CB8AC3E}">
        <p14:creationId xmlns:p14="http://schemas.microsoft.com/office/powerpoint/2010/main" val="3763280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FC4596E-ABF3-4C2B-A257-8EAB626EB34A}" type="datetimeFigureOut">
              <a:rPr lang="en-GB" smtClean="0"/>
              <a:t>31/10/2023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AB6514-1AE4-47B8-8FFE-967D1EFA3967}"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0678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FC4596E-ABF3-4C2B-A257-8EAB626EB34A}" type="datetimeFigureOut">
              <a:rPr lang="en-GB" smtClean="0"/>
              <a:t>31/10/2023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AB6514-1AE4-47B8-8FFE-967D1EFA3967}" type="slidenum">
              <a:rPr lang="en-GB" smtClean="0"/>
              <a:t>‹#›</a:t>
            </a:fld>
            <a:endParaRPr lang="en-GB"/>
          </a:p>
        </p:txBody>
      </p:sp>
    </p:spTree>
    <p:extLst>
      <p:ext uri="{BB962C8B-B14F-4D97-AF65-F5344CB8AC3E}">
        <p14:creationId xmlns:p14="http://schemas.microsoft.com/office/powerpoint/2010/main" val="42738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C4596E-ABF3-4C2B-A257-8EAB626EB34A}" type="datetimeFigureOut">
              <a:rPr lang="en-GB" smtClean="0"/>
              <a:t>31/10/2023</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AB6514-1AE4-47B8-8FFE-967D1EFA3967}" type="slidenum">
              <a:rPr lang="en-GB" smtClean="0"/>
              <a:t>‹#›</a:t>
            </a:fld>
            <a:endParaRPr lang="en-GB"/>
          </a:p>
        </p:txBody>
      </p:sp>
    </p:spTree>
    <p:extLst>
      <p:ext uri="{BB962C8B-B14F-4D97-AF65-F5344CB8AC3E}">
        <p14:creationId xmlns:p14="http://schemas.microsoft.com/office/powerpoint/2010/main" val="27892508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7D05D-015B-E187-04EB-EC68A93F43FD}"/>
              </a:ext>
            </a:extLst>
          </p:cNvPr>
          <p:cNvSpPr>
            <a:spLocks noGrp="1"/>
          </p:cNvSpPr>
          <p:nvPr>
            <p:ph type="ctrTitle"/>
          </p:nvPr>
        </p:nvSpPr>
        <p:spPr/>
        <p:txBody>
          <a:bodyPr/>
          <a:lstStyle/>
          <a:p>
            <a:r>
              <a:rPr lang="en-GB" dirty="0">
                <a:latin typeface="Aptos Light" panose="020B0004020202020204" pitchFamily="34" charset="0"/>
              </a:rPr>
              <a:t>Army Shooter</a:t>
            </a:r>
          </a:p>
        </p:txBody>
      </p:sp>
      <p:sp>
        <p:nvSpPr>
          <p:cNvPr id="3" name="Subtitle 2">
            <a:extLst>
              <a:ext uri="{FF2B5EF4-FFF2-40B4-BE49-F238E27FC236}">
                <a16:creationId xmlns:a16="http://schemas.microsoft.com/office/drawing/2014/main" id="{35914679-0738-6DEF-C2EB-B2CFBF88EF6F}"/>
              </a:ext>
            </a:extLst>
          </p:cNvPr>
          <p:cNvSpPr>
            <a:spLocks noGrp="1"/>
          </p:cNvSpPr>
          <p:nvPr>
            <p:ph type="subTitle" idx="1"/>
          </p:nvPr>
        </p:nvSpPr>
        <p:spPr/>
        <p:txBody>
          <a:bodyPr/>
          <a:lstStyle/>
          <a:p>
            <a:r>
              <a:rPr lang="en-GB" dirty="0">
                <a:latin typeface="Aptos Light" panose="020B0004020202020204" pitchFamily="34" charset="0"/>
              </a:rPr>
              <a:t>Ethan Wood and Hasnayn Mahmood</a:t>
            </a:r>
          </a:p>
        </p:txBody>
      </p:sp>
    </p:spTree>
    <p:extLst>
      <p:ext uri="{BB962C8B-B14F-4D97-AF65-F5344CB8AC3E}">
        <p14:creationId xmlns:p14="http://schemas.microsoft.com/office/powerpoint/2010/main" val="414696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420CF-2335-CE87-2F6E-B76A857992DC}"/>
              </a:ext>
            </a:extLst>
          </p:cNvPr>
          <p:cNvSpPr>
            <a:spLocks noGrp="1"/>
          </p:cNvSpPr>
          <p:nvPr>
            <p:ph type="title"/>
          </p:nvPr>
        </p:nvSpPr>
        <p:spPr/>
        <p:txBody>
          <a:bodyPr/>
          <a:lstStyle/>
          <a:p>
            <a:r>
              <a:rPr lang="en-GB" dirty="0">
                <a:latin typeface="Aptos Light" panose="020B0004020202020204" pitchFamily="34" charset="0"/>
              </a:rPr>
              <a:t>Introduction</a:t>
            </a:r>
          </a:p>
        </p:txBody>
      </p:sp>
      <p:sp>
        <p:nvSpPr>
          <p:cNvPr id="3" name="Text Placeholder 2">
            <a:extLst>
              <a:ext uri="{FF2B5EF4-FFF2-40B4-BE49-F238E27FC236}">
                <a16:creationId xmlns:a16="http://schemas.microsoft.com/office/drawing/2014/main" id="{7EA0AD92-0AAA-CC50-E882-92034BDF054B}"/>
              </a:ext>
            </a:extLst>
          </p:cNvPr>
          <p:cNvSpPr>
            <a:spLocks noGrp="1"/>
          </p:cNvSpPr>
          <p:nvPr>
            <p:ph type="body" idx="1"/>
          </p:nvPr>
        </p:nvSpPr>
        <p:spPr/>
        <p:txBody>
          <a:bodyPr/>
          <a:lstStyle/>
          <a:p>
            <a:r>
              <a:rPr lang="en-GB" dirty="0">
                <a:latin typeface="Aptos Light" panose="020B0004020202020204" pitchFamily="34" charset="0"/>
              </a:rPr>
              <a:t>Fundamentals</a:t>
            </a:r>
          </a:p>
        </p:txBody>
      </p:sp>
      <p:sp>
        <p:nvSpPr>
          <p:cNvPr id="4" name="Content Placeholder 3">
            <a:extLst>
              <a:ext uri="{FF2B5EF4-FFF2-40B4-BE49-F238E27FC236}">
                <a16:creationId xmlns:a16="http://schemas.microsoft.com/office/drawing/2014/main" id="{29A526D6-9072-36DF-797C-E7BA04FA8A6A}"/>
              </a:ext>
            </a:extLst>
          </p:cNvPr>
          <p:cNvSpPr>
            <a:spLocks noGrp="1"/>
          </p:cNvSpPr>
          <p:nvPr>
            <p:ph sz="half" idx="2"/>
          </p:nvPr>
        </p:nvSpPr>
        <p:spPr/>
        <p:txBody>
          <a:bodyPr>
            <a:normAutofit/>
          </a:bodyPr>
          <a:lstStyle/>
          <a:p>
            <a:pPr marL="0" indent="0">
              <a:buNone/>
            </a:pPr>
            <a:r>
              <a:rPr lang="en-GB" sz="1800" dirty="0">
                <a:latin typeface="Aptos Light" panose="020B0004020202020204" pitchFamily="34" charset="0"/>
              </a:rPr>
              <a:t>Our game is a player vs player shooter game in which 2 army men try to kill each other. Each player has 5 lives and once they lives are gone, the player loses.</a:t>
            </a:r>
          </a:p>
        </p:txBody>
      </p:sp>
      <p:sp>
        <p:nvSpPr>
          <p:cNvPr id="5" name="Text Placeholder 4">
            <a:extLst>
              <a:ext uri="{FF2B5EF4-FFF2-40B4-BE49-F238E27FC236}">
                <a16:creationId xmlns:a16="http://schemas.microsoft.com/office/drawing/2014/main" id="{F579B619-C5BC-1926-6C84-537FFA6E88A8}"/>
              </a:ext>
            </a:extLst>
          </p:cNvPr>
          <p:cNvSpPr>
            <a:spLocks noGrp="1"/>
          </p:cNvSpPr>
          <p:nvPr>
            <p:ph type="body" sz="quarter" idx="3"/>
          </p:nvPr>
        </p:nvSpPr>
        <p:spPr/>
        <p:txBody>
          <a:bodyPr/>
          <a:lstStyle/>
          <a:p>
            <a:r>
              <a:rPr lang="en-GB" dirty="0">
                <a:latin typeface="Aptos Light" panose="020B0004020202020204" pitchFamily="34" charset="0"/>
              </a:rPr>
              <a:t>Requirements</a:t>
            </a:r>
          </a:p>
        </p:txBody>
      </p:sp>
      <p:sp>
        <p:nvSpPr>
          <p:cNvPr id="6" name="Content Placeholder 5">
            <a:extLst>
              <a:ext uri="{FF2B5EF4-FFF2-40B4-BE49-F238E27FC236}">
                <a16:creationId xmlns:a16="http://schemas.microsoft.com/office/drawing/2014/main" id="{69429F02-D32F-4542-2E2A-25BEE1377B93}"/>
              </a:ext>
            </a:extLst>
          </p:cNvPr>
          <p:cNvSpPr>
            <a:spLocks noGrp="1"/>
          </p:cNvSpPr>
          <p:nvPr>
            <p:ph sz="quarter" idx="4"/>
          </p:nvPr>
        </p:nvSpPr>
        <p:spPr/>
        <p:txBody>
          <a:bodyPr>
            <a:normAutofit/>
          </a:bodyPr>
          <a:lstStyle/>
          <a:p>
            <a:pPr algn="l">
              <a:buFont typeface="Arial" panose="020B0604020202020204" pitchFamily="34" charset="0"/>
              <a:buChar char="•"/>
            </a:pPr>
            <a:r>
              <a:rPr lang="en-GB" sz="1200" b="0" i="0" dirty="0">
                <a:solidFill>
                  <a:srgbClr val="1F2328"/>
                </a:solidFill>
                <a:effectLst/>
                <a:latin typeface="Aptos Light" panose="020B0004020202020204" pitchFamily="34" charset="0"/>
              </a:rPr>
              <a:t>Players should be able move with either WASD or the arrow keys.</a:t>
            </a:r>
          </a:p>
          <a:p>
            <a:pPr algn="l">
              <a:buFont typeface="Arial" panose="020B0604020202020204" pitchFamily="34" charset="0"/>
              <a:buChar char="•"/>
            </a:pPr>
            <a:r>
              <a:rPr lang="en-GB" sz="1200" b="0" i="0" dirty="0">
                <a:solidFill>
                  <a:srgbClr val="1F2328"/>
                </a:solidFill>
                <a:effectLst/>
                <a:latin typeface="Aptos Light" panose="020B0004020202020204" pitchFamily="34" charset="0"/>
              </a:rPr>
              <a:t>Players should be able shoot with CTRL or SPACE.</a:t>
            </a:r>
          </a:p>
          <a:p>
            <a:pPr algn="l">
              <a:buFont typeface="Arial" panose="020B0604020202020204" pitchFamily="34" charset="0"/>
              <a:buChar char="•"/>
            </a:pPr>
            <a:r>
              <a:rPr lang="en-GB" sz="1200" b="0" i="0" dirty="0">
                <a:solidFill>
                  <a:srgbClr val="1F2328"/>
                </a:solidFill>
                <a:effectLst/>
                <a:latin typeface="Aptos Light" panose="020B0004020202020204" pitchFamily="34" charset="0"/>
              </a:rPr>
              <a:t>Players should not be able to leave the screen.</a:t>
            </a:r>
          </a:p>
          <a:p>
            <a:pPr algn="l">
              <a:buFont typeface="Arial" panose="020B0604020202020204" pitchFamily="34" charset="0"/>
              <a:buChar char="•"/>
            </a:pPr>
            <a:r>
              <a:rPr lang="en-GB" sz="1200" b="0" i="0" dirty="0">
                <a:solidFill>
                  <a:srgbClr val="1F2328"/>
                </a:solidFill>
                <a:effectLst/>
                <a:latin typeface="Aptos Light" panose="020B0004020202020204" pitchFamily="34" charset="0"/>
              </a:rPr>
              <a:t>Each player has their own side of the screen, they cannot cross into the other side.</a:t>
            </a:r>
          </a:p>
          <a:p>
            <a:pPr algn="l">
              <a:buFont typeface="Arial" panose="020B0604020202020204" pitchFamily="34" charset="0"/>
              <a:buChar char="•"/>
            </a:pPr>
            <a:r>
              <a:rPr lang="en-GB" sz="1200" b="0" i="0" dirty="0">
                <a:solidFill>
                  <a:srgbClr val="1F2328"/>
                </a:solidFill>
                <a:effectLst/>
                <a:latin typeface="Aptos Light" panose="020B0004020202020204" pitchFamily="34" charset="0"/>
              </a:rPr>
              <a:t>Players should be able to shoot bullets.</a:t>
            </a:r>
          </a:p>
          <a:p>
            <a:pPr algn="l">
              <a:buFont typeface="Arial" panose="020B0604020202020204" pitchFamily="34" charset="0"/>
              <a:buChar char="•"/>
            </a:pPr>
            <a:r>
              <a:rPr lang="en-GB" sz="1200" b="0" i="0" dirty="0">
                <a:solidFill>
                  <a:srgbClr val="1F2328"/>
                </a:solidFill>
                <a:effectLst/>
                <a:latin typeface="Aptos Light" panose="020B0004020202020204" pitchFamily="34" charset="0"/>
              </a:rPr>
              <a:t>Bullets should be able to hit players and deduct lives.</a:t>
            </a:r>
          </a:p>
          <a:p>
            <a:pPr algn="l">
              <a:buFont typeface="Arial" panose="020B0604020202020204" pitchFamily="34" charset="0"/>
              <a:buChar char="•"/>
            </a:pPr>
            <a:r>
              <a:rPr lang="en-GB" sz="1200" b="0" i="0" dirty="0">
                <a:solidFill>
                  <a:srgbClr val="1F2328"/>
                </a:solidFill>
                <a:effectLst/>
                <a:latin typeface="Aptos Light" panose="020B0004020202020204" pitchFamily="34" charset="0"/>
              </a:rPr>
              <a:t>If a player loses all lives, they lose.</a:t>
            </a:r>
          </a:p>
          <a:p>
            <a:pPr marL="0" indent="0">
              <a:buNone/>
            </a:pPr>
            <a:endParaRPr lang="en-GB" sz="1600" b="1" dirty="0">
              <a:latin typeface="Aptos Light" panose="020B0004020202020204" pitchFamily="34" charset="0"/>
            </a:endParaRPr>
          </a:p>
        </p:txBody>
      </p:sp>
    </p:spTree>
    <p:extLst>
      <p:ext uri="{BB962C8B-B14F-4D97-AF65-F5344CB8AC3E}">
        <p14:creationId xmlns:p14="http://schemas.microsoft.com/office/powerpoint/2010/main" val="1572513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6D9F4-718E-8411-F286-7C91BA521318}"/>
              </a:ext>
            </a:extLst>
          </p:cNvPr>
          <p:cNvSpPr>
            <a:spLocks noGrp="1"/>
          </p:cNvSpPr>
          <p:nvPr>
            <p:ph type="title"/>
          </p:nvPr>
        </p:nvSpPr>
        <p:spPr/>
        <p:txBody>
          <a:bodyPr/>
          <a:lstStyle/>
          <a:p>
            <a:r>
              <a:rPr lang="en-GB" dirty="0">
                <a:latin typeface="Aptos Light" panose="020B0004020202020204" pitchFamily="34" charset="0"/>
              </a:rPr>
              <a:t>Design</a:t>
            </a:r>
          </a:p>
        </p:txBody>
      </p:sp>
      <p:sp>
        <p:nvSpPr>
          <p:cNvPr id="3" name="Content Placeholder 2">
            <a:extLst>
              <a:ext uri="{FF2B5EF4-FFF2-40B4-BE49-F238E27FC236}">
                <a16:creationId xmlns:a16="http://schemas.microsoft.com/office/drawing/2014/main" id="{A86C6025-4391-9E79-291C-95AADA335C63}"/>
              </a:ext>
            </a:extLst>
          </p:cNvPr>
          <p:cNvSpPr>
            <a:spLocks noGrp="1"/>
          </p:cNvSpPr>
          <p:nvPr>
            <p:ph idx="1"/>
          </p:nvPr>
        </p:nvSpPr>
        <p:spPr/>
        <p:txBody>
          <a:bodyPr>
            <a:normAutofit/>
          </a:bodyPr>
          <a:lstStyle/>
          <a:p>
            <a:pPr marL="0" indent="0">
              <a:buNone/>
            </a:pPr>
            <a:r>
              <a:rPr lang="en-GB" sz="2000" dirty="0">
                <a:latin typeface="Aptos Light" panose="020B0004020202020204" pitchFamily="34" charset="0"/>
              </a:rPr>
              <a:t>The game was heavily inspired by Tech with Tim’s video ‘</a:t>
            </a:r>
            <a:r>
              <a:rPr lang="en-GB" sz="2000" dirty="0" err="1">
                <a:latin typeface="Aptos Light" panose="020B0004020202020204" pitchFamily="34" charset="0"/>
              </a:rPr>
              <a:t>Pygame</a:t>
            </a:r>
            <a:r>
              <a:rPr lang="en-GB" sz="2000" dirty="0">
                <a:latin typeface="Aptos Light" panose="020B0004020202020204" pitchFamily="34" charset="0"/>
              </a:rPr>
              <a:t> in 90 Minutes – For Beginners’. As novice coders, we liked that game was simple and allowed us to learn whilst coding. It also allowed us to focus on other parts of the project. We re-coded the game to implement our own characters, sounds and background.</a:t>
            </a:r>
          </a:p>
          <a:p>
            <a:pPr marL="0" indent="0">
              <a:buNone/>
            </a:pPr>
            <a:endParaRPr lang="en-GB" sz="2000" dirty="0">
              <a:latin typeface="Aptos Light" panose="020B0004020202020204" pitchFamily="34" charset="0"/>
            </a:endParaRPr>
          </a:p>
          <a:p>
            <a:pPr marL="0" indent="0">
              <a:buNone/>
            </a:pPr>
            <a:r>
              <a:rPr lang="en-GB" sz="2000" dirty="0">
                <a:latin typeface="Aptos Light" panose="020B0004020202020204" pitchFamily="34" charset="0"/>
              </a:rPr>
              <a:t>Due to the simplicity of our game, we did not include classes. Instead, we used a series on functions which have notes to explain what each of them does. If we developed the game further in the future, we could have added classes for the army men and potentially any other characters or additional weapons.</a:t>
            </a:r>
          </a:p>
        </p:txBody>
      </p:sp>
    </p:spTree>
    <p:extLst>
      <p:ext uri="{BB962C8B-B14F-4D97-AF65-F5344CB8AC3E}">
        <p14:creationId xmlns:p14="http://schemas.microsoft.com/office/powerpoint/2010/main" val="2389686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155B-6978-FE9F-7784-73F8D34C6CBC}"/>
              </a:ext>
            </a:extLst>
          </p:cNvPr>
          <p:cNvSpPr>
            <a:spLocks noGrp="1"/>
          </p:cNvSpPr>
          <p:nvPr>
            <p:ph type="title"/>
          </p:nvPr>
        </p:nvSpPr>
        <p:spPr/>
        <p:txBody>
          <a:bodyPr/>
          <a:lstStyle/>
          <a:p>
            <a:r>
              <a:rPr lang="en-GB" dirty="0">
                <a:latin typeface="Aptos Light" panose="020B0004020202020204" pitchFamily="34" charset="0"/>
              </a:rPr>
              <a:t>Development</a:t>
            </a:r>
          </a:p>
        </p:txBody>
      </p:sp>
      <p:sp>
        <p:nvSpPr>
          <p:cNvPr id="3" name="Content Placeholder 2">
            <a:extLst>
              <a:ext uri="{FF2B5EF4-FFF2-40B4-BE49-F238E27FC236}">
                <a16:creationId xmlns:a16="http://schemas.microsoft.com/office/drawing/2014/main" id="{69D0C7B6-1B08-3FF3-7EC5-8C446BFD6140}"/>
              </a:ext>
            </a:extLst>
          </p:cNvPr>
          <p:cNvSpPr>
            <a:spLocks noGrp="1"/>
          </p:cNvSpPr>
          <p:nvPr>
            <p:ph sz="half" idx="1"/>
          </p:nvPr>
        </p:nvSpPr>
        <p:spPr>
          <a:xfrm>
            <a:off x="1298448" y="2978092"/>
            <a:ext cx="4718304" cy="2892356"/>
          </a:xfrm>
        </p:spPr>
        <p:txBody>
          <a:bodyPr/>
          <a:lstStyle/>
          <a:p>
            <a:pPr marL="0" indent="0">
              <a:buNone/>
            </a:pPr>
            <a:r>
              <a:rPr lang="en-GB" dirty="0">
                <a:latin typeface="Aptos Light" panose="020B0004020202020204" pitchFamily="34" charset="0"/>
              </a:rPr>
              <a:t>Images</a:t>
            </a:r>
          </a:p>
          <a:p>
            <a:pPr marL="0" indent="0">
              <a:buNone/>
            </a:pPr>
            <a:r>
              <a:rPr lang="en-GB" sz="1400" dirty="0">
                <a:latin typeface="Aptos Light" panose="020B0004020202020204" pitchFamily="34" charset="0"/>
              </a:rPr>
              <a:t>The first major issue we had was that our images were showing a white background even though they were .</a:t>
            </a:r>
            <a:r>
              <a:rPr lang="en-GB" sz="1400" dirty="0" err="1">
                <a:latin typeface="Aptos Light" panose="020B0004020202020204" pitchFamily="34" charset="0"/>
              </a:rPr>
              <a:t>png</a:t>
            </a:r>
            <a:r>
              <a:rPr lang="en-GB" sz="1400" dirty="0">
                <a:latin typeface="Aptos Light" panose="020B0004020202020204" pitchFamily="34" charset="0"/>
              </a:rPr>
              <a:t> files. We played around with a few potential solutions such as changing the image we used, we got nowhere so decided to revert to the original code. When we did this, we ran the game, and the images no longer has a white background. </a:t>
            </a:r>
          </a:p>
        </p:txBody>
      </p:sp>
      <p:sp>
        <p:nvSpPr>
          <p:cNvPr id="4" name="Content Placeholder 3">
            <a:extLst>
              <a:ext uri="{FF2B5EF4-FFF2-40B4-BE49-F238E27FC236}">
                <a16:creationId xmlns:a16="http://schemas.microsoft.com/office/drawing/2014/main" id="{71072F4D-DECF-5B0B-5289-0F794D1000CA}"/>
              </a:ext>
            </a:extLst>
          </p:cNvPr>
          <p:cNvSpPr>
            <a:spLocks noGrp="1"/>
          </p:cNvSpPr>
          <p:nvPr>
            <p:ph sz="half" idx="2"/>
          </p:nvPr>
        </p:nvSpPr>
        <p:spPr>
          <a:xfrm>
            <a:off x="6181344" y="2978092"/>
            <a:ext cx="4718304" cy="2892356"/>
          </a:xfrm>
        </p:spPr>
        <p:txBody>
          <a:bodyPr/>
          <a:lstStyle/>
          <a:p>
            <a:pPr marL="0" indent="0">
              <a:buNone/>
            </a:pPr>
            <a:r>
              <a:rPr lang="en-GB" dirty="0">
                <a:latin typeface="Aptos Light" panose="020B0004020202020204" pitchFamily="34" charset="0"/>
              </a:rPr>
              <a:t>Bullets</a:t>
            </a:r>
          </a:p>
          <a:p>
            <a:pPr marL="0" indent="0">
              <a:buNone/>
            </a:pPr>
            <a:r>
              <a:rPr lang="en-GB" sz="1400" dirty="0">
                <a:latin typeface="Aptos Light" panose="020B0004020202020204" pitchFamily="34" charset="0"/>
              </a:rPr>
              <a:t>The second major issue was that </a:t>
            </a:r>
            <a:r>
              <a:rPr lang="en-GB" sz="1400">
                <a:latin typeface="Aptos Light" panose="020B0004020202020204" pitchFamily="34" charset="0"/>
              </a:rPr>
              <a:t>our bullets were </a:t>
            </a:r>
            <a:endParaRPr lang="en-GB" sz="1400" dirty="0">
              <a:latin typeface="Aptos Light" panose="020B0004020202020204" pitchFamily="34" charset="0"/>
            </a:endParaRPr>
          </a:p>
        </p:txBody>
      </p:sp>
      <p:sp>
        <p:nvSpPr>
          <p:cNvPr id="6" name="TextBox 5">
            <a:extLst>
              <a:ext uri="{FF2B5EF4-FFF2-40B4-BE49-F238E27FC236}">
                <a16:creationId xmlns:a16="http://schemas.microsoft.com/office/drawing/2014/main" id="{7D798074-9874-FB77-3997-6F64574192A8}"/>
              </a:ext>
            </a:extLst>
          </p:cNvPr>
          <p:cNvSpPr txBox="1"/>
          <p:nvPr/>
        </p:nvSpPr>
        <p:spPr>
          <a:xfrm>
            <a:off x="1295402" y="2516697"/>
            <a:ext cx="9601196" cy="369332"/>
          </a:xfrm>
          <a:prstGeom prst="rect">
            <a:avLst/>
          </a:prstGeom>
          <a:noFill/>
        </p:spPr>
        <p:txBody>
          <a:bodyPr wrap="square" rtlCol="0">
            <a:spAutoFit/>
          </a:bodyPr>
          <a:lstStyle/>
          <a:p>
            <a:r>
              <a:rPr lang="en-GB" dirty="0">
                <a:latin typeface="Aptos Light" panose="020B0004020202020204" pitchFamily="34" charset="0"/>
              </a:rPr>
              <a:t>During the development of the game, we encountered 2 main issues that we will discuss:</a:t>
            </a:r>
          </a:p>
        </p:txBody>
      </p:sp>
    </p:spTree>
    <p:extLst>
      <p:ext uri="{BB962C8B-B14F-4D97-AF65-F5344CB8AC3E}">
        <p14:creationId xmlns:p14="http://schemas.microsoft.com/office/powerpoint/2010/main" val="25049459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41</TotalTime>
  <Words>352</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 Light</vt:lpstr>
      <vt:lpstr>Arial</vt:lpstr>
      <vt:lpstr>Garamond</vt:lpstr>
      <vt:lpstr>Organic</vt:lpstr>
      <vt:lpstr>Army Shooter</vt:lpstr>
      <vt:lpstr>Introduction</vt:lpstr>
      <vt:lpstr>Design</vt:lpstr>
      <vt:lpstr>Development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Army Shooter</dc:title>
  <dc:creator>Ethan</dc:creator>
  <cp:lastModifiedBy>Ethan Wood</cp:lastModifiedBy>
  <cp:revision>4</cp:revision>
  <dcterms:created xsi:type="dcterms:W3CDTF">2023-10-31T12:53:24Z</dcterms:created>
  <dcterms:modified xsi:type="dcterms:W3CDTF">2023-10-31T13:45:48Z</dcterms:modified>
</cp:coreProperties>
</file>