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5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0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8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9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7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5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8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C4596E-ABF3-4C2B-A257-8EAB626EB34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AB6514-1AE4-47B8-8FFE-967D1EFA3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D05D-015B-E187-04EB-EC68A93F4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Army 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14679-0738-6DEF-C2EB-B2CFBF88E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Ethan Wood and </a:t>
            </a:r>
            <a:r>
              <a:rPr lang="en-GB" dirty="0" err="1"/>
              <a:t>Hasnayn</a:t>
            </a:r>
            <a:r>
              <a:rPr lang="en-GB" dirty="0"/>
              <a:t> Mahmood</a:t>
            </a:r>
          </a:p>
        </p:txBody>
      </p:sp>
    </p:spTree>
    <p:extLst>
      <p:ext uri="{BB962C8B-B14F-4D97-AF65-F5344CB8AC3E}">
        <p14:creationId xmlns:p14="http://schemas.microsoft.com/office/powerpoint/2010/main" val="414696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Army Shooter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Army Shooter</dc:title>
  <dc:creator>Ethan</dc:creator>
  <cp:lastModifiedBy>Ethan</cp:lastModifiedBy>
  <cp:revision>1</cp:revision>
  <dcterms:created xsi:type="dcterms:W3CDTF">2023-10-31T12:53:24Z</dcterms:created>
  <dcterms:modified xsi:type="dcterms:W3CDTF">2023-10-31T13:03:46Z</dcterms:modified>
</cp:coreProperties>
</file>