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226</TotalTime>
  <Words>77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Statisitic(3)</vt:lpstr>
      <vt:lpstr>Measures of Central Tendency  </vt:lpstr>
      <vt:lpstr>Mean </vt:lpstr>
      <vt:lpstr>Mean [Con’t] Find the mean of the set of numbers below Solution The first step is to count how many numbers there are in the set, which we shall call n The next step is to add up all the numbers in the set The last step is to find the actual mean by dividing the sum by n </vt:lpstr>
      <vt:lpstr>Mean [Con’t]</vt:lpstr>
      <vt:lpstr> Mean [Con’t]</vt:lpstr>
      <vt:lpstr>Mean Calculations with Frequency Distribution </vt:lpstr>
      <vt:lpstr>Mean Calculations with Frequency Distribution [Con’t] </vt:lpstr>
      <vt:lpstr>Median (MD)</vt:lpstr>
      <vt:lpstr>Median (MD)[Con’t]</vt:lpstr>
      <vt:lpstr>End</vt:lpstr>
    </vt:vector>
  </TitlesOfParts>
  <Company>CMC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creator>Black Lion</dc:creator>
  <cp:lastModifiedBy>Hassan</cp:lastModifiedBy>
  <cp:revision>8</cp:revision>
  <dcterms:created xsi:type="dcterms:W3CDTF">2014-11-07T19:36:48Z</dcterms:created>
  <dcterms:modified xsi:type="dcterms:W3CDTF">2019-07-26T21:58:10Z</dcterms:modified>
</cp:coreProperties>
</file>