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6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9C3-3956-4204-BA7F-195597E7E6E5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7F50-C808-4555-B943-7C1AE131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j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72" y="990600"/>
            <a:ext cx="1187750" cy="15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953237" y="-1295400"/>
            <a:ext cx="7803238" cy="10073530"/>
            <a:chOff x="1746106" y="-1489854"/>
            <a:chExt cx="7803238" cy="10073530"/>
          </a:xfrm>
        </p:grpSpPr>
        <p:grpSp>
          <p:nvGrpSpPr>
            <p:cNvPr id="5" name="组合 4"/>
            <p:cNvGrpSpPr/>
            <p:nvPr/>
          </p:nvGrpSpPr>
          <p:grpSpPr>
            <a:xfrm>
              <a:off x="1746106" y="-1489854"/>
              <a:ext cx="7803238" cy="10073530"/>
              <a:chOff x="1746106" y="-1489854"/>
              <a:chExt cx="7803238" cy="1007353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46106" y="-1489854"/>
                <a:ext cx="7803238" cy="10073530"/>
                <a:chOff x="2126157" y="-1054346"/>
                <a:chExt cx="7803238" cy="1007353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6802320" y="1185381"/>
                  <a:ext cx="1497654" cy="1785729"/>
                  <a:chOff x="7610914" y="1397508"/>
                  <a:chExt cx="1497654" cy="1785729"/>
                </a:xfrm>
              </p:grpSpPr>
              <p:pic>
                <p:nvPicPr>
                  <p:cNvPr id="35" name="Picture 2" descr="js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81017" y="1397508"/>
                    <a:ext cx="1187750" cy="15323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610914" y="2875460"/>
                    <a:ext cx="14976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00" b="1" i="1" dirty="0"/>
                      <a:t>t</a:t>
                    </a:r>
                    <a:r>
                      <a:rPr lang="en-US" altLang="zh-CN" sz="1400" b="1" i="1" dirty="0" smtClean="0"/>
                      <a:t>ransformed </a:t>
                    </a:r>
                    <a:r>
                      <a:rPr lang="en-US" altLang="zh-CN" sz="1400" b="1" i="1" dirty="0"/>
                      <a:t>c</a:t>
                    </a:r>
                    <a:r>
                      <a:rPr lang="en-US" altLang="zh-CN" sz="1400" b="1" i="1" dirty="0" smtClean="0"/>
                      <a:t>ode</a:t>
                    </a:r>
                    <a:endParaRPr lang="zh-CN" altLang="en-US" sz="1400" b="1" i="1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275141" y="3423181"/>
                  <a:ext cx="1187750" cy="1820824"/>
                  <a:chOff x="4227751" y="3635308"/>
                  <a:chExt cx="1187750" cy="1820824"/>
                </a:xfrm>
              </p:grpSpPr>
              <p:pic>
                <p:nvPicPr>
                  <p:cNvPr id="33" name="Picture 2" descr="js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27751" y="3635308"/>
                    <a:ext cx="1187750" cy="15323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378355" y="514835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00" b="1" i="1" dirty="0"/>
                      <a:t>a</a:t>
                    </a:r>
                    <a:r>
                      <a:rPr lang="en-US" altLang="zh-CN" sz="1400" b="1" i="1" dirty="0" smtClean="0"/>
                      <a:t>nalysis.js</a:t>
                    </a:r>
                    <a:endParaRPr lang="en-US" altLang="zh-CN" sz="1400" b="1" i="1" dirty="0" smtClean="0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3351697" y="2755654"/>
                  <a:ext cx="10356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i="1" dirty="0"/>
                    <a:t>t</a:t>
                  </a:r>
                  <a:r>
                    <a:rPr lang="en-US" altLang="zh-CN" sz="1400" b="1" i="1" dirty="0" smtClean="0"/>
                    <a:t>arget </a:t>
                  </a:r>
                  <a:r>
                    <a:rPr lang="en-US" altLang="zh-CN" sz="1400" b="1" i="1" dirty="0"/>
                    <a:t>c</a:t>
                  </a:r>
                  <a:r>
                    <a:rPr lang="en-US" altLang="zh-CN" sz="1400" b="1" i="1" dirty="0" smtClean="0"/>
                    <a:t>ode</a:t>
                  </a:r>
                  <a:endParaRPr lang="en-US" altLang="zh-CN" sz="1400" b="1" i="1" dirty="0" smtClean="0"/>
                </a:p>
              </p:txBody>
            </p:sp>
            <p:sp>
              <p:nvSpPr>
                <p:cNvPr id="18" name="弧形 17"/>
                <p:cNvSpPr/>
                <p:nvPr/>
              </p:nvSpPr>
              <p:spPr>
                <a:xfrm rot="15548298" flipH="1">
                  <a:off x="4950193" y="-2820842"/>
                  <a:ext cx="2986816" cy="6519808"/>
                </a:xfrm>
                <a:prstGeom prst="arc">
                  <a:avLst>
                    <a:gd name="adj1" fmla="val 17429873"/>
                    <a:gd name="adj2" fmla="val 1086993"/>
                  </a:avLst>
                </a:prstGeom>
                <a:ln>
                  <a:prstDash val="sysDash"/>
                  <a:headEnd type="oval" w="lg" len="lg"/>
                  <a:tailEnd type="stealth" w="lg" len="lg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928573" y="1660661"/>
                  <a:ext cx="10118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MV Boli" pitchFamily="2" charset="0"/>
                      <a:cs typeface="MV Boli" pitchFamily="2" charset="0"/>
                    </a:rPr>
                    <a:t>transform</a:t>
                  </a:r>
                  <a:endParaRPr lang="zh-CN" altLang="en-US" sz="1400" dirty="0">
                    <a:latin typeface="MV Boli" pitchFamily="2" charset="0"/>
                    <a:cs typeface="MV Boli" pitchFamily="2" charset="0"/>
                  </a:endParaRPr>
                </a:p>
              </p:txBody>
            </p:sp>
            <p:grpSp>
              <p:nvGrpSpPr>
                <p:cNvPr id="22" name="组合 21"/>
                <p:cNvGrpSpPr/>
                <p:nvPr/>
              </p:nvGrpSpPr>
              <p:grpSpPr>
                <a:xfrm>
                  <a:off x="6809821" y="3450690"/>
                  <a:ext cx="1507144" cy="1820824"/>
                  <a:chOff x="4323077" y="4543475"/>
                  <a:chExt cx="1507144" cy="1820824"/>
                </a:xfrm>
              </p:grpSpPr>
              <p:pic>
                <p:nvPicPr>
                  <p:cNvPr id="29" name="Picture 2" descr="js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1388" y="4543475"/>
                    <a:ext cx="1187750" cy="15323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323077" y="6056522"/>
                    <a:ext cx="150714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00" b="1" i="1" dirty="0" smtClean="0"/>
                      <a:t>third-party Plugin</a:t>
                    </a:r>
                    <a:endParaRPr lang="en-US" altLang="zh-CN" sz="1400" b="1" i="1" dirty="0" smtClean="0"/>
                  </a:p>
                </p:txBody>
              </p:sp>
            </p:grpSp>
            <p:sp>
              <p:nvSpPr>
                <p:cNvPr id="24" name="弧形 23"/>
                <p:cNvSpPr/>
                <p:nvPr/>
              </p:nvSpPr>
              <p:spPr>
                <a:xfrm rot="1946115" flipH="1">
                  <a:off x="3763191" y="2071027"/>
                  <a:ext cx="5868641" cy="6948157"/>
                </a:xfrm>
                <a:prstGeom prst="arc">
                  <a:avLst>
                    <a:gd name="adj1" fmla="val 17619708"/>
                    <a:gd name="adj2" fmla="val 21276835"/>
                  </a:avLst>
                </a:prstGeom>
                <a:ln>
                  <a:prstDash val="sysDash"/>
                  <a:headEnd type="oval" w="lg" len="lg"/>
                  <a:tailEnd type="stealth" w="lg" len="lg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9287864">
                  <a:off x="4736512" y="2676433"/>
                  <a:ext cx="6864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MV Boli" pitchFamily="2" charset="0"/>
                      <a:cs typeface="MV Boli" pitchFamily="2" charset="0"/>
                    </a:rPr>
                    <a:t>invoke</a:t>
                  </a:r>
                  <a:endParaRPr lang="zh-CN" altLang="en-US" sz="1400" dirty="0">
                    <a:latin typeface="MV Boli" pitchFamily="2" charset="0"/>
                    <a:cs typeface="MV Boli" pitchFamily="2" charset="0"/>
                  </a:endParaRPr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rot="14827882" flipH="1">
                  <a:off x="3593420" y="-2388200"/>
                  <a:ext cx="4868711" cy="7803238"/>
                </a:xfrm>
                <a:prstGeom prst="arc">
                  <a:avLst>
                    <a:gd name="adj1" fmla="val 18174129"/>
                    <a:gd name="adj2" fmla="val 19211743"/>
                  </a:avLst>
                </a:prstGeom>
                <a:ln>
                  <a:prstDash val="sysDash"/>
                  <a:headEnd type="oval" w="lg" len="lg"/>
                  <a:tailEnd type="stealth" w="lg" len="lg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454287" y="3880302"/>
                  <a:ext cx="6864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MV Boli" pitchFamily="2" charset="0"/>
                      <a:cs typeface="MV Boli" pitchFamily="2" charset="0"/>
                    </a:rPr>
                    <a:t>invoke</a:t>
                  </a:r>
                  <a:endParaRPr lang="zh-CN" altLang="en-US" sz="1400" dirty="0">
                    <a:latin typeface="MV Boli" pitchFamily="2" charset="0"/>
                    <a:cs typeface="MV Boli" pitchFamily="2" charset="0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4870561" y="3566006"/>
                <a:ext cx="869377" cy="340519"/>
                <a:chOff x="5641441" y="4017574"/>
                <a:chExt cx="869377" cy="34051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878673" y="4017574"/>
                  <a:ext cx="632145" cy="340519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latin typeface="MV Boli" pitchFamily="2" charset="0"/>
                      <a:cs typeface="MV Boli" pitchFamily="2" charset="0"/>
                    </a:rPr>
                    <a:t>API</a:t>
                  </a:r>
                  <a:endParaRPr lang="zh-CN" altLang="en-US" sz="1400" b="1" dirty="0">
                    <a:latin typeface="MV Boli" pitchFamily="2" charset="0"/>
                    <a:cs typeface="MV Boli" pitchFamily="2" charset="0"/>
                  </a:endParaRPr>
                </a:p>
              </p:txBody>
            </p:sp>
            <p:cxnSp>
              <p:nvCxnSpPr>
                <p:cNvPr id="13" name="直接连接符 12"/>
                <p:cNvCxnSpPr>
                  <a:endCxn id="12" idx="1"/>
                </p:cNvCxnSpPr>
                <p:nvPr/>
              </p:nvCxnSpPr>
              <p:spPr>
                <a:xfrm>
                  <a:off x="5688050" y="4187833"/>
                  <a:ext cx="190623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椭圆 13"/>
                <p:cNvSpPr/>
                <p:nvPr/>
              </p:nvSpPr>
              <p:spPr>
                <a:xfrm>
                  <a:off x="5641441" y="4131069"/>
                  <a:ext cx="121109" cy="121109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854409" y="3643705"/>
                <a:ext cx="830803" cy="166776"/>
                <a:chOff x="-1967510" y="1151795"/>
                <a:chExt cx="830803" cy="166776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 flipH="1" flipV="1">
                  <a:off x="-1746982" y="1236360"/>
                  <a:ext cx="610275" cy="1"/>
                </a:xfrm>
                <a:prstGeom prst="straightConnector1">
                  <a:avLst/>
                </a:prstGeom>
                <a:ln>
                  <a:headEnd type="oval" w="lg" len="lg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等腰三角形 10"/>
                <p:cNvSpPr/>
                <p:nvPr/>
              </p:nvSpPr>
              <p:spPr>
                <a:xfrm rot="16200000">
                  <a:off x="-1942922" y="1127207"/>
                  <a:ext cx="166776" cy="215952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765551" y="3346642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MV Boli" pitchFamily="2" charset="0"/>
                  <a:cs typeface="MV Boli" pitchFamily="2" charset="0"/>
                </a:rPr>
                <a:t>override</a:t>
              </a:r>
              <a:endParaRPr lang="zh-CN" altLang="en-US" sz="1400" dirty="0">
                <a:latin typeface="MV Boli" pitchFamily="2" charset="0"/>
                <a:cs typeface="MV Bol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0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JacksonGL</dc:creator>
  <cp:lastModifiedBy>JacksonGL</cp:lastModifiedBy>
  <cp:revision>3</cp:revision>
  <dcterms:created xsi:type="dcterms:W3CDTF">2014-02-11T21:30:39Z</dcterms:created>
  <dcterms:modified xsi:type="dcterms:W3CDTF">2014-02-11T23:15:57Z</dcterms:modified>
</cp:coreProperties>
</file>