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9B4E57-5DC3-4169-9AC4-A5A6D7318A69}">
  <a:tblStyle styleId="{849B4E57-5DC3-4169-9AC4-A5A6D7318A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995473-96DD-413A-83DB-F3B4DABE6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F71CE-3BF7-4BD6-8602-53D77FA422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9A0C0-E683-43AA-A580-BE545B79E43F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3E51A-B37D-4DCD-A11B-203DD78F7F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7EE9E-DEF0-4488-BF43-5D17102EB5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3AE10-E5E6-4F25-B307-91C18C8A9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898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b15460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b15460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373A3C"/>
                </a:solidFill>
              </a:rPr>
              <a:t>自行維護server除了需大量硬體維護經費外，也需要訓練許多人員來進行維護及升級。以一般實驗室為例：由於學生每兩年就會畢業，因此人員的培訓時容易沒有銜接上而造成斷層。因此我們期末專題希望能設計一個小型的IOT系統，透過雲端服務來取代本地端的server，並利用小型的嵌入式系統在連結所有監測會用到的許多感測器後，上傳資料並分析資料，最後再顯示給所有使用者。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ab15460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ab15460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a51724c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a51724c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ab15460f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ab15460f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ab15460f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ab15460f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感應器回傳的資料有  是研究上普遍認為對害蟲數量有影響的環境因子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以這些作為參數，pestnum是target, 對target 做預測和分類。預測數量，分類程度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THI 農業應用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建置Application會有相應的環境可選js python等等 注意版本問題nodejs 14 &amp; 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url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ab15460f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ab15460f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html,javascript、bootstrap、google charts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ab15460f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ab15460f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17511F-7D37-42CE-93BF-19C3E5AF895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A1C282-90BD-4B4A-BC8D-FA6605113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" y="-1"/>
            <a:ext cx="9138101" cy="5146823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191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400" dirty="0"/>
              <a:t>CCACS Progress Report</a:t>
            </a:r>
            <a:endParaRPr sz="5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0317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</a:rPr>
              <a:t>Pest Insects Monitoring System Based on AWS Service</a:t>
            </a:r>
            <a:endParaRPr sz="2200" dirty="0">
              <a:solidFill>
                <a:schemeClr val="tx1"/>
              </a:solidFill>
            </a:endParaRP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9DB579C9-800B-4C7A-84B7-4C4FE30EA933}"/>
              </a:ext>
            </a:extLst>
          </p:cNvPr>
          <p:cNvSpPr txBox="1">
            <a:spLocks/>
          </p:cNvSpPr>
          <p:nvPr/>
        </p:nvSpPr>
        <p:spPr>
          <a:xfrm>
            <a:off x="868320" y="3046086"/>
            <a:ext cx="7407360" cy="45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altLang="zh-TW" sz="1800" dirty="0"/>
              <a:t>Members : R09631011</a:t>
            </a:r>
            <a:r>
              <a:rPr lang="zh-TW" altLang="en-US" sz="1800" dirty="0"/>
              <a:t>、</a:t>
            </a:r>
            <a:r>
              <a:rPr lang="en-US" altLang="zh-TW" sz="1800" dirty="0"/>
              <a:t>R09631007</a:t>
            </a:r>
            <a:r>
              <a:rPr lang="zh-TW" altLang="en-US" sz="1800" dirty="0"/>
              <a:t>、</a:t>
            </a:r>
            <a:r>
              <a:rPr lang="en-US" altLang="zh-TW" sz="1800" dirty="0"/>
              <a:t>R09631020   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Motivation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A9B797-412B-47A7-A4C5-28A321F7D295}"/>
              </a:ext>
            </a:extLst>
          </p:cNvPr>
          <p:cNvGrpSpPr/>
          <p:nvPr/>
        </p:nvGrpSpPr>
        <p:grpSpPr>
          <a:xfrm>
            <a:off x="638275" y="211725"/>
            <a:ext cx="8132628" cy="4639150"/>
            <a:chOff x="485875" y="337975"/>
            <a:chExt cx="8132628" cy="4639150"/>
          </a:xfrm>
        </p:grpSpPr>
        <p:pic>
          <p:nvPicPr>
            <p:cNvPr id="61" name="Google Shape;6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5875" y="2370050"/>
              <a:ext cx="890350" cy="618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17425" y="337975"/>
              <a:ext cx="1769500" cy="170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47031" y="1921861"/>
              <a:ext cx="1481869" cy="1299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152828" y="2267775"/>
              <a:ext cx="465675" cy="944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117425" y="3726450"/>
              <a:ext cx="2010948" cy="1244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024451" y="784204"/>
              <a:ext cx="465675" cy="12567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810126" y="872429"/>
              <a:ext cx="465675" cy="12567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320101" y="872429"/>
              <a:ext cx="465675" cy="12567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167701" y="3720354"/>
              <a:ext cx="465675" cy="12567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178600" y="1046241"/>
              <a:ext cx="1030499" cy="9947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4"/>
            <p:cNvPicPr preferRelativeResize="0"/>
            <p:nvPr/>
          </p:nvPicPr>
          <p:blipFill rotWithShape="1">
            <a:blip r:embed="rId9">
              <a:alphaModFix/>
            </a:blip>
            <a:srcRect t="47005" r="48596"/>
            <a:stretch/>
          </p:blipFill>
          <p:spPr>
            <a:xfrm>
              <a:off x="2514375" y="4337276"/>
              <a:ext cx="529700" cy="5271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773918" y="4337275"/>
              <a:ext cx="929155" cy="61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14"/>
            <p:cNvSpPr/>
            <p:nvPr/>
          </p:nvSpPr>
          <p:spPr>
            <a:xfrm rot="-1001606">
              <a:off x="1579694" y="2280015"/>
              <a:ext cx="1701301" cy="2515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 rot="1365491">
              <a:off x="1525262" y="3122794"/>
              <a:ext cx="1701466" cy="25144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 rot="-1001606">
              <a:off x="4620819" y="3203003"/>
              <a:ext cx="1701301" cy="2515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1365491">
              <a:off x="4620737" y="2360294"/>
              <a:ext cx="1701466" cy="25144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3078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Architecture</a:t>
            </a:r>
            <a:endParaRPr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5918A5-320E-457C-96ED-FEE538DEA50E}"/>
              </a:ext>
            </a:extLst>
          </p:cNvPr>
          <p:cNvGrpSpPr/>
          <p:nvPr/>
        </p:nvGrpSpPr>
        <p:grpSpPr>
          <a:xfrm>
            <a:off x="807612" y="1334411"/>
            <a:ext cx="7528776" cy="3016637"/>
            <a:chOff x="842107" y="1052381"/>
            <a:chExt cx="7528776" cy="301663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65F2580-25AE-440D-92EA-C163F2CC6137}"/>
                </a:ext>
              </a:extLst>
            </p:cNvPr>
            <p:cNvGrpSpPr/>
            <p:nvPr/>
          </p:nvGrpSpPr>
          <p:grpSpPr>
            <a:xfrm>
              <a:off x="924531" y="1052381"/>
              <a:ext cx="7446352" cy="3016637"/>
              <a:chOff x="922926" y="1058544"/>
              <a:chExt cx="7446352" cy="3016637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C8F9E34-4B5D-4B8C-9BEA-4EE4C4342261}"/>
                  </a:ext>
                </a:extLst>
              </p:cNvPr>
              <p:cNvGrpSpPr/>
              <p:nvPr/>
            </p:nvGrpSpPr>
            <p:grpSpPr>
              <a:xfrm>
                <a:off x="4900598" y="2649078"/>
                <a:ext cx="2038534" cy="1397905"/>
                <a:chOff x="4900598" y="2649078"/>
                <a:chExt cx="2038534" cy="1397905"/>
              </a:xfrm>
            </p:grpSpPr>
            <p:pic>
              <p:nvPicPr>
                <p:cNvPr id="83" name="Google Shape;83;p15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900598" y="2649078"/>
                  <a:ext cx="1435509" cy="1397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1" name="Google Shape;89;p15">
                  <a:extLst>
                    <a:ext uri="{FF2B5EF4-FFF2-40B4-BE49-F238E27FC236}">
                      <a16:creationId xmlns:a16="http://schemas.microsoft.com/office/drawing/2014/main" id="{D37B7FA0-9B41-4638-B4F5-DF40599A84E5}"/>
                    </a:ext>
                  </a:extLst>
                </p:cNvPr>
                <p:cNvSpPr/>
                <p:nvPr/>
              </p:nvSpPr>
              <p:spPr>
                <a:xfrm rot="10800000">
                  <a:off x="6298632" y="3229981"/>
                  <a:ext cx="640500" cy="23610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FF99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135B163-2DC8-4C9F-AB2B-555D57DA4850}"/>
                  </a:ext>
                </a:extLst>
              </p:cNvPr>
              <p:cNvGrpSpPr/>
              <p:nvPr/>
            </p:nvGrpSpPr>
            <p:grpSpPr>
              <a:xfrm>
                <a:off x="922926" y="1058544"/>
                <a:ext cx="7446352" cy="3016637"/>
                <a:chOff x="922926" y="1058544"/>
                <a:chExt cx="7446352" cy="3016637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2F0B855F-BB5C-41C4-9F2D-E97C4FF60635}"/>
                    </a:ext>
                  </a:extLst>
                </p:cNvPr>
                <p:cNvGrpSpPr/>
                <p:nvPr/>
              </p:nvGrpSpPr>
              <p:grpSpPr>
                <a:xfrm>
                  <a:off x="6946502" y="2468824"/>
                  <a:ext cx="1422776" cy="1606357"/>
                  <a:chOff x="6946502" y="2468824"/>
                  <a:chExt cx="1422776" cy="1606357"/>
                </a:xfrm>
              </p:grpSpPr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86ADBFE1-3781-4743-981A-256B9F92CD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6863" r="5825" b="27811"/>
                  <a:stretch/>
                </p:blipFill>
                <p:spPr>
                  <a:xfrm>
                    <a:off x="6946502" y="2822946"/>
                    <a:ext cx="1422776" cy="1252235"/>
                  </a:xfrm>
                  <a:prstGeom prst="rect">
                    <a:avLst/>
                  </a:prstGeom>
                </p:spPr>
              </p:pic>
              <p:sp>
                <p:nvSpPr>
                  <p:cNvPr id="8" name="Cross 7">
                    <a:extLst>
                      <a:ext uri="{FF2B5EF4-FFF2-40B4-BE49-F238E27FC236}">
                        <a16:creationId xmlns:a16="http://schemas.microsoft.com/office/drawing/2014/main" id="{8EF59F33-088B-4C65-A010-33B9C1809024}"/>
                      </a:ext>
                    </a:extLst>
                  </p:cNvPr>
                  <p:cNvSpPr/>
                  <p:nvPr/>
                </p:nvSpPr>
                <p:spPr>
                  <a:xfrm>
                    <a:off x="7543590" y="2468824"/>
                    <a:ext cx="228600" cy="227551"/>
                  </a:xfrm>
                  <a:prstGeom prst="plus">
                    <a:avLst>
                      <a:gd name="adj" fmla="val 34744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B5ABE50A-2B27-44B9-AF41-8BAD7B130883}"/>
                    </a:ext>
                  </a:extLst>
                </p:cNvPr>
                <p:cNvGrpSpPr/>
                <p:nvPr/>
              </p:nvGrpSpPr>
              <p:grpSpPr>
                <a:xfrm>
                  <a:off x="922926" y="1058544"/>
                  <a:ext cx="7298147" cy="1252125"/>
                  <a:chOff x="922926" y="1058544"/>
                  <a:chExt cx="7298147" cy="1252125"/>
                </a:xfrm>
              </p:grpSpPr>
              <p:grpSp>
                <p:nvGrpSpPr>
                  <p:cNvPr id="4" name="Group 3">
                    <a:extLst>
                      <a:ext uri="{FF2B5EF4-FFF2-40B4-BE49-F238E27FC236}">
                        <a16:creationId xmlns:a16="http://schemas.microsoft.com/office/drawing/2014/main" id="{A3B28C1E-259D-4F5E-B309-1A46AF6CBEBA}"/>
                      </a:ext>
                    </a:extLst>
                  </p:cNvPr>
                  <p:cNvGrpSpPr/>
                  <p:nvPr/>
                </p:nvGrpSpPr>
                <p:grpSpPr>
                  <a:xfrm>
                    <a:off x="2919822" y="1118258"/>
                    <a:ext cx="5301251" cy="1192411"/>
                    <a:chOff x="1300515" y="1431190"/>
                    <a:chExt cx="5301251" cy="1192411"/>
                  </a:xfrm>
                </p:grpSpPr>
                <p:pic>
                  <p:nvPicPr>
                    <p:cNvPr id="82" name="Google Shape;82;p15"/>
                    <p:cNvPicPr preferRelativeResize="0"/>
                    <p:nvPr/>
                  </p:nvPicPr>
                  <p:blipFill>
                    <a:blip r:embed="rId5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5477888" y="1443577"/>
                      <a:ext cx="1123878" cy="11800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84" name="Google Shape;84;p15"/>
                    <p:cNvPicPr preferRelativeResize="0"/>
                    <p:nvPr/>
                  </p:nvPicPr>
                  <p:blipFill>
                    <a:blip r:embed="rId6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1300515" y="1455397"/>
                      <a:ext cx="1286754" cy="1168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88" name="Google Shape;88;p15"/>
                    <p:cNvSpPr/>
                    <p:nvPr/>
                  </p:nvSpPr>
                  <p:spPr>
                    <a:xfrm>
                      <a:off x="2708150" y="1897249"/>
                      <a:ext cx="640500" cy="236100"/>
                    </a:xfrm>
                    <a:prstGeom prst="rightArrow">
                      <a:avLst>
                        <a:gd name="adj1" fmla="val 50000"/>
                        <a:gd name="adj2" fmla="val 50000"/>
                      </a:avLst>
                    </a:prstGeom>
                    <a:solidFill>
                      <a:srgbClr val="FF9900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" name="Google Shape;89;p15"/>
                    <p:cNvSpPr/>
                    <p:nvPr/>
                  </p:nvSpPr>
                  <p:spPr>
                    <a:xfrm>
                      <a:off x="4679325" y="1897249"/>
                      <a:ext cx="640500" cy="236100"/>
                    </a:xfrm>
                    <a:prstGeom prst="rightArrow">
                      <a:avLst>
                        <a:gd name="adj1" fmla="val 50000"/>
                        <a:gd name="adj2" fmla="val 50000"/>
                      </a:avLst>
                    </a:prstGeom>
                    <a:solidFill>
                      <a:srgbClr val="FF9900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pic>
                  <p:nvPicPr>
                    <p:cNvPr id="93" name="Google Shape;93;p15"/>
                    <p:cNvPicPr preferRelativeResize="0"/>
                    <p:nvPr/>
                  </p:nvPicPr>
                  <p:blipFill>
                    <a:blip r:embed="rId7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394971" y="1431190"/>
                      <a:ext cx="1208150" cy="11682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3701F7FD-5957-4B5E-A925-6E7B0329B933}"/>
                      </a:ext>
                    </a:extLst>
                  </p:cNvPr>
                  <p:cNvGrpSpPr/>
                  <p:nvPr/>
                </p:nvGrpSpPr>
                <p:grpSpPr>
                  <a:xfrm>
                    <a:off x="922926" y="1058544"/>
                    <a:ext cx="2042020" cy="1249053"/>
                    <a:chOff x="922926" y="1058544"/>
                    <a:chExt cx="2042020" cy="1249053"/>
                  </a:xfrm>
                </p:grpSpPr>
                <p:pic>
                  <p:nvPicPr>
                    <p:cNvPr id="87" name="Google Shape;87;p15"/>
                    <p:cNvPicPr preferRelativeResize="0"/>
                    <p:nvPr/>
                  </p:nvPicPr>
                  <p:blipFill rotWithShape="1">
                    <a:blip r:embed="rId8">
                      <a:alphaModFix/>
                    </a:blip>
                    <a:srcRect l="7297" t="19379" r="3496" b="18685"/>
                    <a:stretch/>
                  </p:blipFill>
                  <p:spPr>
                    <a:xfrm>
                      <a:off x="922926" y="1058544"/>
                      <a:ext cx="1286750" cy="12490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24" name="Google Shape;88;p15">
                      <a:extLst>
                        <a:ext uri="{FF2B5EF4-FFF2-40B4-BE49-F238E27FC236}">
                          <a16:creationId xmlns:a16="http://schemas.microsoft.com/office/drawing/2014/main" id="{C6AA6EEF-8B62-4DAB-B245-B58CDDBA1D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1290" y="1565020"/>
                      <a:ext cx="493656" cy="236100"/>
                    </a:xfrm>
                    <a:prstGeom prst="rightArrow">
                      <a:avLst>
                        <a:gd name="adj1" fmla="val 50000"/>
                        <a:gd name="adj2" fmla="val 50000"/>
                      </a:avLst>
                    </a:prstGeom>
                    <a:solidFill>
                      <a:srgbClr val="FF9900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7F356F1-172D-467F-9FC7-AC6BDBD054B8}"/>
                </a:ext>
              </a:extLst>
            </p:cNvPr>
            <p:cNvGrpSpPr/>
            <p:nvPr/>
          </p:nvGrpSpPr>
          <p:grpSpPr>
            <a:xfrm>
              <a:off x="842107" y="3057856"/>
              <a:ext cx="3920702" cy="533729"/>
              <a:chOff x="842107" y="3057856"/>
              <a:chExt cx="3920702" cy="533729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B114C96-BEB3-4799-B81C-58BAC0BC3AC1}"/>
                  </a:ext>
                </a:extLst>
              </p:cNvPr>
              <p:cNvGrpSpPr/>
              <p:nvPr/>
            </p:nvGrpSpPr>
            <p:grpSpPr>
              <a:xfrm>
                <a:off x="842107" y="3057856"/>
                <a:ext cx="2110475" cy="533729"/>
                <a:chOff x="842107" y="3057856"/>
                <a:chExt cx="2110475" cy="533729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3C2852F8-34C9-498E-A9B4-23162A628D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2107" y="3057856"/>
                  <a:ext cx="1445731" cy="533729"/>
                </a:xfrm>
                <a:prstGeom prst="rect">
                  <a:avLst/>
                </a:prstGeom>
              </p:spPr>
            </p:pic>
            <p:sp>
              <p:nvSpPr>
                <p:cNvPr id="34" name="Google Shape;89;p15">
                  <a:extLst>
                    <a:ext uri="{FF2B5EF4-FFF2-40B4-BE49-F238E27FC236}">
                      <a16:creationId xmlns:a16="http://schemas.microsoft.com/office/drawing/2014/main" id="{573D120B-CE54-4485-87D4-64B2F58A8A1B}"/>
                    </a:ext>
                  </a:extLst>
                </p:cNvPr>
                <p:cNvSpPr/>
                <p:nvPr/>
              </p:nvSpPr>
              <p:spPr>
                <a:xfrm rot="10800000">
                  <a:off x="2400499" y="3206671"/>
                  <a:ext cx="552083" cy="23610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FF99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652274C-E0C7-4AE5-A387-AB87C8C61669}"/>
                  </a:ext>
                </a:extLst>
              </p:cNvPr>
              <p:cNvGrpSpPr/>
              <p:nvPr/>
            </p:nvGrpSpPr>
            <p:grpSpPr>
              <a:xfrm>
                <a:off x="3101737" y="3138528"/>
                <a:ext cx="1661072" cy="372387"/>
                <a:chOff x="3100935" y="3057406"/>
                <a:chExt cx="1661072" cy="372387"/>
              </a:xfrm>
            </p:grpSpPr>
            <p:pic>
              <p:nvPicPr>
                <p:cNvPr id="86" name="Google Shape;86;p15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3100935" y="3057406"/>
                  <a:ext cx="1122060" cy="3723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" name="Cross 34">
                  <a:extLst>
                    <a:ext uri="{FF2B5EF4-FFF2-40B4-BE49-F238E27FC236}">
                      <a16:creationId xmlns:a16="http://schemas.microsoft.com/office/drawing/2014/main" id="{03234CF6-29D4-48E8-B815-6F94434EACA1}"/>
                    </a:ext>
                  </a:extLst>
                </p:cNvPr>
                <p:cNvSpPr/>
                <p:nvPr/>
              </p:nvSpPr>
              <p:spPr>
                <a:xfrm>
                  <a:off x="4533407" y="3132856"/>
                  <a:ext cx="228600" cy="227551"/>
                </a:xfrm>
                <a:prstGeom prst="plus">
                  <a:avLst>
                    <a:gd name="adj" fmla="val 3474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Device</a:t>
            </a:r>
            <a:endParaRPr dirty="0"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846" y="964385"/>
            <a:ext cx="764830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Device</a:t>
            </a:r>
            <a:endParaRPr dirty="0"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l="7297" t="19379" r="3496" b="18685"/>
          <a:stretch/>
        </p:blipFill>
        <p:spPr>
          <a:xfrm>
            <a:off x="677275" y="1152475"/>
            <a:ext cx="3690490" cy="3416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t="14167" b="19414"/>
          <a:stretch/>
        </p:blipFill>
        <p:spPr>
          <a:xfrm>
            <a:off x="4700100" y="1152475"/>
            <a:ext cx="3857626" cy="3416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700" y="3002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Backend</a:t>
            </a:r>
            <a:endParaRPr dirty="0"/>
          </a:p>
        </p:txBody>
      </p:sp>
      <p:graphicFrame>
        <p:nvGraphicFramePr>
          <p:cNvPr id="112" name="Google Shape;112;p18"/>
          <p:cNvGraphicFramePr/>
          <p:nvPr>
            <p:extLst>
              <p:ext uri="{D42A27DB-BD31-4B8C-83A1-F6EECF244321}">
                <p14:modId xmlns:p14="http://schemas.microsoft.com/office/powerpoint/2010/main" val="2862933324"/>
              </p:ext>
            </p:extLst>
          </p:nvPr>
        </p:nvGraphicFramePr>
        <p:xfrm>
          <a:off x="631460" y="1480588"/>
          <a:ext cx="4632725" cy="1195899"/>
        </p:xfrm>
        <a:graphic>
          <a:graphicData uri="http://schemas.openxmlformats.org/drawingml/2006/table">
            <a:tbl>
              <a:tblPr>
                <a:noFill/>
                <a:tableStyleId>{849B4E57-5DC3-4169-9AC4-A5A6D7318A69}</a:tableStyleId>
              </a:tblPr>
              <a:tblGrid>
                <a:gridCol w="64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 b="1"/>
                        <a:t>Time</a:t>
                      </a:r>
                      <a:endParaRPr sz="13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 b="1"/>
                        <a:t>Temp</a:t>
                      </a:r>
                      <a:endParaRPr sz="13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 b="1"/>
                        <a:t>RH</a:t>
                      </a:r>
                      <a:endParaRPr sz="13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 b="1"/>
                        <a:t>Lux</a:t>
                      </a:r>
                      <a:endParaRPr sz="13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 b="1"/>
                        <a:t>CO</a:t>
                      </a:r>
                      <a:r>
                        <a:rPr lang="zh-TW" sz="900" b="1"/>
                        <a:t>2</a:t>
                      </a:r>
                      <a:endParaRPr sz="9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 b="1"/>
                        <a:t>VOC</a:t>
                      </a:r>
                      <a:endParaRPr sz="13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 b="1"/>
                        <a:t>Pestnum</a:t>
                      </a:r>
                      <a:endParaRPr sz="13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01:58.1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24.097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60.841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805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507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27:25.5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23.764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72.476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233.333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1322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59:35.7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24.472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73.567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542.5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1578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975" y="1415562"/>
            <a:ext cx="3556226" cy="13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120" y="3117435"/>
            <a:ext cx="7651759" cy="15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Frontend</a:t>
            </a:r>
            <a:endParaRPr dirty="0"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t="3028"/>
          <a:stretch/>
        </p:blipFill>
        <p:spPr>
          <a:xfrm>
            <a:off x="2449175" y="432662"/>
            <a:ext cx="4245649" cy="42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ctrTitle"/>
          </p:nvPr>
        </p:nvSpPr>
        <p:spPr>
          <a:xfrm>
            <a:off x="311708" y="11621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562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新細明體</vt:lpstr>
      <vt:lpstr>Arial</vt:lpstr>
      <vt:lpstr>Calibri</vt:lpstr>
      <vt:lpstr>Simple Light</vt:lpstr>
      <vt:lpstr>CCACS Progress Report</vt:lpstr>
      <vt:lpstr>Motivation</vt:lpstr>
      <vt:lpstr>Architecture</vt:lpstr>
      <vt:lpstr>Device</vt:lpstr>
      <vt:lpstr>Device</vt:lpstr>
      <vt:lpstr>Backend</vt:lpstr>
      <vt:lpstr>Frontend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CCACS Progress Report</dc:title>
  <cp:lastModifiedBy>YiTse</cp:lastModifiedBy>
  <cp:revision>23</cp:revision>
  <dcterms:modified xsi:type="dcterms:W3CDTF">2021-01-06T10:46:06Z</dcterms:modified>
</cp:coreProperties>
</file>