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8"/>
  </p:notesMasterIdLst>
  <p:sldIdLst>
    <p:sldId id="256" r:id="rId2"/>
    <p:sldId id="284" r:id="rId3"/>
    <p:sldId id="286" r:id="rId4"/>
    <p:sldId id="287" r:id="rId5"/>
    <p:sldId id="285" r:id="rId6"/>
    <p:sldId id="28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032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699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171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238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54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710545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-1" y="369488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Code on Raspberry 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Loading image consumes huge memory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E8E3B9-7D57-A89E-7CBE-5FDD00D65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4"/>
          <a:stretch/>
        </p:blipFill>
        <p:spPr>
          <a:xfrm>
            <a:off x="709584" y="1712422"/>
            <a:ext cx="6482955" cy="443391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1736D3C-D579-A2B0-8D21-F764CCD4587B}"/>
              </a:ext>
            </a:extLst>
          </p:cNvPr>
          <p:cNvSpPr txBox="1"/>
          <p:nvPr/>
        </p:nvSpPr>
        <p:spPr>
          <a:xfrm>
            <a:off x="7281950" y="3107175"/>
            <a:ext cx="49100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Just  </a:t>
            </a:r>
            <a:r>
              <a:rPr lang="en-US" altLang="zh-TW" sz="2800" dirty="0" err="1"/>
              <a:t>Stb_load</a:t>
            </a:r>
            <a:endParaRPr lang="en-US" altLang="zh-TW" sz="2800" dirty="0"/>
          </a:p>
          <a:p>
            <a:r>
              <a:rPr lang="en-US" altLang="zh-TW" sz="2800" dirty="0"/>
              <a:t>Memory usage peak is 525.6 KB</a:t>
            </a:r>
          </a:p>
          <a:p>
            <a:endParaRPr lang="en-US" altLang="zh-TW" sz="2800" dirty="0"/>
          </a:p>
          <a:p>
            <a:r>
              <a:rPr lang="en-US" altLang="zh-TW" sz="2800" dirty="0"/>
              <a:t>All memory is 552.7 KB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9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 image reading library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AFA7CD-01D9-B95A-C313-81E114082232}"/>
              </a:ext>
            </a:extLst>
          </p:cNvPr>
          <p:cNvSpPr txBox="1"/>
          <p:nvPr/>
        </p:nvSpPr>
        <p:spPr>
          <a:xfrm>
            <a:off x="0" y="1635822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/>
              <a:t>lodepng</a:t>
            </a:r>
            <a:r>
              <a:rPr lang="zh-TW" altLang="en-US" sz="4400" dirty="0"/>
              <a:t>  </a:t>
            </a:r>
            <a:r>
              <a:rPr lang="en-US" altLang="zh-TW" sz="4400" dirty="0"/>
              <a:t>                </a:t>
            </a:r>
            <a:r>
              <a:rPr lang="zh-TW" altLang="en-US" sz="4400" dirty="0"/>
              <a:t> </a:t>
            </a:r>
            <a:r>
              <a:rPr lang="en-US" altLang="zh-TW" sz="4400" dirty="0" err="1"/>
              <a:t>CImg</a:t>
            </a:r>
            <a:r>
              <a:rPr lang="zh-TW" altLang="en-US" sz="4400" dirty="0"/>
              <a:t> </a:t>
            </a:r>
            <a:r>
              <a:rPr lang="en-US" altLang="zh-TW" sz="4400" dirty="0"/>
              <a:t>                  </a:t>
            </a:r>
            <a:r>
              <a:rPr lang="zh-TW" altLang="en-US" sz="4400" dirty="0"/>
              <a:t> </a:t>
            </a:r>
            <a:r>
              <a:rPr lang="en-US" altLang="zh-TW" sz="4400" dirty="0" err="1"/>
              <a:t>libpng</a:t>
            </a:r>
            <a:r>
              <a:rPr lang="zh-TW" altLang="en-US" sz="4400" dirty="0"/>
              <a:t>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FFA464-8DB3-6371-1761-77888E09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5" y="2560351"/>
            <a:ext cx="3906982" cy="28119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986C1B3-5BF1-2347-83A5-BCEA833F0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40" y="2560351"/>
            <a:ext cx="3868108" cy="281199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8CAFE0-1EB9-8F32-A6B7-03E856538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911" y="2560351"/>
            <a:ext cx="3873727" cy="281199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CBFE17-0C78-F93C-770E-3F7230D5F3D6}"/>
              </a:ext>
            </a:extLst>
          </p:cNvPr>
          <p:cNvSpPr txBox="1"/>
          <p:nvPr/>
        </p:nvSpPr>
        <p:spPr>
          <a:xfrm>
            <a:off x="1417321" y="5527430"/>
            <a:ext cx="1587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977.4 KB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36D6A3-56D9-527A-DCCA-F0E459E818BF}"/>
              </a:ext>
            </a:extLst>
          </p:cNvPr>
          <p:cNvSpPr txBox="1"/>
          <p:nvPr/>
        </p:nvSpPr>
        <p:spPr>
          <a:xfrm>
            <a:off x="5365429" y="5527430"/>
            <a:ext cx="1587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915.4 KB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38B414-3B7A-BA0F-1B92-48C9FEE2ECFD}"/>
              </a:ext>
            </a:extLst>
          </p:cNvPr>
          <p:cNvSpPr txBox="1"/>
          <p:nvPr/>
        </p:nvSpPr>
        <p:spPr>
          <a:xfrm>
            <a:off x="9296909" y="5463699"/>
            <a:ext cx="1587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919.8 KB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537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RGB to grayscale image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0ECED6-BD55-0027-7FFD-28EB6A34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92" y="1783401"/>
            <a:ext cx="4165600" cy="4165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722651D-8049-85AA-CA56-A0C78F874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38" y="1783401"/>
            <a:ext cx="4165600" cy="4165600"/>
          </a:xfrm>
          <a:prstGeom prst="rect">
            <a:avLst/>
          </a:prstGeom>
        </p:spPr>
      </p:pic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89C1447-588B-09EF-2E44-2AA3A0961985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5178838" y="3866201"/>
            <a:ext cx="14893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Grayscale image make memory lower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B76E5E-ABF8-347E-2583-B57B93FC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19" y="1435875"/>
            <a:ext cx="6901904" cy="49981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1BB9E00-14F0-20FC-710A-93C8F5A5F5DF}"/>
              </a:ext>
            </a:extLst>
          </p:cNvPr>
          <p:cNvSpPr txBox="1"/>
          <p:nvPr/>
        </p:nvSpPr>
        <p:spPr>
          <a:xfrm>
            <a:off x="7240386" y="3797132"/>
            <a:ext cx="4910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Use  </a:t>
            </a:r>
            <a:r>
              <a:rPr lang="en-US" altLang="zh-TW" sz="2800" dirty="0" err="1"/>
              <a:t>Stb_load</a:t>
            </a:r>
            <a:r>
              <a:rPr lang="en-US" altLang="zh-TW" sz="2800" dirty="0"/>
              <a:t> to load gray </a:t>
            </a:r>
            <a:r>
              <a:rPr lang="en-US" altLang="zh-TW" sz="2800" dirty="0" err="1"/>
              <a:t>img</a:t>
            </a:r>
            <a:endParaRPr lang="en-US" altLang="zh-TW" sz="2800" dirty="0"/>
          </a:p>
          <a:p>
            <a:r>
              <a:rPr lang="en-US" altLang="zh-TW" sz="2800" dirty="0"/>
              <a:t>Memory usage peak is 242.9 KB</a:t>
            </a:r>
          </a:p>
        </p:txBody>
      </p:sp>
    </p:spTree>
    <p:extLst>
      <p:ext uri="{BB962C8B-B14F-4D97-AF65-F5344CB8AC3E}">
        <p14:creationId xmlns:p14="http://schemas.microsoft.com/office/powerpoint/2010/main" val="12134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320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Lower memory usage ?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2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</TotalTime>
  <Words>198</Words>
  <Application>Microsoft Macintosh PowerPoint</Application>
  <PresentationFormat>寬螢幕</PresentationFormat>
  <Paragraphs>28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Loading image consumes huge memory</vt:lpstr>
      <vt:lpstr>Other image reading library</vt:lpstr>
      <vt:lpstr>RGB to grayscale image</vt:lpstr>
      <vt:lpstr>Grayscale image make memory lower</vt:lpstr>
      <vt:lpstr>Lower memory usage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138</cp:revision>
  <dcterms:created xsi:type="dcterms:W3CDTF">2022-03-11T10:20:17Z</dcterms:created>
  <dcterms:modified xsi:type="dcterms:W3CDTF">2022-06-07T05:38:59Z</dcterms:modified>
</cp:coreProperties>
</file>