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9" r:id="rId1"/>
  </p:sldMasterIdLst>
  <p:notesMasterIdLst>
    <p:notesMasterId r:id="rId5"/>
  </p:notesMasterIdLst>
  <p:sldIdLst>
    <p:sldId id="256" r:id="rId2"/>
    <p:sldId id="288" r:id="rId3"/>
    <p:sldId id="28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4472C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6"/>
    <p:restoredTop sz="94553"/>
  </p:normalViewPr>
  <p:slideViewPr>
    <p:cSldViewPr snapToGrid="0" snapToObjects="1">
      <p:cViewPr varScale="1">
        <p:scale>
          <a:sx n="153" d="100"/>
          <a:sy n="153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38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4A256-3229-4C4A-8D78-08C444C3981C}" type="datetimeFigureOut">
              <a:rPr kumimoji="1" lang="zh-TW" altLang="en-US" smtClean="0"/>
              <a:t>2022/6/14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644B9-2225-504B-9FFE-5BDB8AABF1C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807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806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sudo g++ "%f" -o %e `pkg-config --cflags --libs zxing`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644B9-2225-504B-9FFE-5BDB8AABF1C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544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B609-8244-F644-9BBE-E2FFA18C8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B3B159-97D3-EC42-9833-E767DF679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A5086-1595-2A4B-81CB-346796FF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5E2B66-F9C5-7244-A0CC-38BBFC4C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5C8AB-0FB5-6040-875F-23D3E38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26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E1BFC9-2F3F-3A4B-B1DE-9E8524AA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710731-7591-0C4F-B4FE-02999372C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929694-A60F-7F49-8551-3D29A708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1A7FAE-D28E-564B-AC1E-5D2D71EA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89138-F3BE-9041-BA08-98B394FB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784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FC66D96-E99D-7C43-9CC0-049B2A64F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71C5F8-89D4-E640-BA7D-8A79FC3B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6D38BD-0B49-084B-B3C8-77EF3B9A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274AE5-49CA-CC49-B9C4-8F190683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7BFBE1-8AEB-4741-BA99-009BC692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278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E8B0B-321D-004D-BFD9-D6DEC313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A1F01-1426-C545-B216-C482D871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DE0C31-86AA-1743-86C6-1E4EB3FBB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C174D-E7C3-9441-B796-DD98F216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E7FB82-7985-EA4C-A8C1-C722B992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714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E4522-585F-7C48-95D8-94B9E848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197A10-0E4C-E74E-901D-FE85C6B3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91D2C9-9680-1540-8718-6152CA8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511B3D-DB79-B245-86B7-A7A1FCAF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65AA7-C331-3245-BFC2-6432A126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69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EB25F-EC45-0942-905D-E0EB7063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8E783-AFE0-2849-8FF8-7BA999B6D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802CA1-EA0D-7440-A669-055976C2D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7870C-C4BF-7948-9CD2-7BFB97C5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4BB58B-1AEA-2A4B-86E5-62FD24CB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4AD05C-F95C-AD44-A52E-10D43C9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163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82EA1-3D29-8442-A66A-29203AE2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6B673D-1D4B-6D4D-B6EF-A89E02837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D78736-EA1B-D146-BD6D-BF1A501BF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0C1854-52E9-EB46-8C3B-C6E350E5B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F86A6E-9504-5640-B4AC-297DCBEC1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5F166E-0F10-6D4E-A1DB-621A2DE1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E8E131-E26B-F942-9BF7-24E372AD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96623F-5B5B-6C4D-9AEC-516CF87D8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161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3B466-A8F9-EF40-A9F6-1EDC13E5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CC3467-F1CE-F74D-951F-CE3CC1F0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42D4CB-C177-764A-AA2B-610407CA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F50E7B-E9CE-CE45-A013-00B93878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435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EE0D859-49CB-4E4A-9D60-C1622E80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70C4E3-8CD7-F543-842D-3519E9EE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7D433B-82C1-614D-B33D-453C6FE5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00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95AE2-DE99-5C41-8657-FC4310D7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6FB64C-8854-8A4E-8117-18376DFE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36BF43-5611-5C4E-8B76-0F97701B4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F30A1C-2BBF-7146-A6E1-B112AE39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81E99D-47C6-1E4A-BBFC-90A179A1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370E8-17D8-4841-8BE0-5CCEA9FC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552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61CFA-5B59-9946-8FCF-29497ADA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4974CA-477A-D14F-8A70-2736D98D7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2A0603-4142-3342-A1E4-0212E2D21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D59A27-0B16-E540-9618-818BB484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EECC2-CCD4-2146-948E-A48542E6FA10}" type="datetimeFigureOut">
              <a:rPr kumimoji="1" lang="zh-TW" altLang="en-US" smtClean="0"/>
              <a:t>2022/6/14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2EBF55-8BE0-C840-B2F3-956A7354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26CC78-A68E-3E41-A75D-2353469B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70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696948-5F0A-C343-B23C-87F9C1D8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AB9183-D1E6-844F-BE8C-F2B4B508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BC646F-96B3-3C4D-A3CA-C8045545D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EECC2-CCD4-2146-948E-A48542E6FA10}" type="datetimeFigureOut">
              <a:rPr kumimoji="1" lang="zh-TW" altLang="en-US" smtClean="0"/>
              <a:t>2022/6/14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7EA549-A999-4243-81EE-84C3ABB63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F84F86-6A79-D64F-8648-E51927687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54B2-E182-254F-9344-956ABC547C1F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D3B7C97-DA68-014D-83E2-D01DED486BC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F2A1B-38CF-B34D-BCD7-9142D6BD3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7308"/>
            <a:ext cx="12192000" cy="2387600"/>
          </a:xfrm>
        </p:spPr>
        <p:txBody>
          <a:bodyPr>
            <a:normAutofit/>
          </a:bodyPr>
          <a:lstStyle/>
          <a:p>
            <a:r>
              <a:rPr kumimoji="1" lang="en-US" altLang="zh-TW" sz="8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QR Code Implement</a:t>
            </a:r>
            <a:endParaRPr kumimoji="1" lang="zh-TW" altLang="en-US" sz="8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87DB50-0EC3-524F-B4D4-6B1A654B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710545"/>
            <a:ext cx="9144000" cy="1655762"/>
          </a:xfrm>
        </p:spPr>
        <p:txBody>
          <a:bodyPr/>
          <a:lstStyle/>
          <a:p>
            <a:r>
              <a:rPr kumimoji="1" lang="en-US" altLang="zh-TW" dirty="0"/>
              <a:t>Speaker :  Yi </a:t>
            </a:r>
            <a:r>
              <a:rPr kumimoji="1" lang="en-US" altLang="zh-TW" dirty="0" err="1"/>
              <a:t>Tse</a:t>
            </a:r>
            <a:r>
              <a:rPr kumimoji="1" lang="en-US" altLang="zh-TW" dirty="0"/>
              <a:t> Wu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ED814E5-030D-6F44-93DE-856DB336CD7D}"/>
              </a:ext>
            </a:extLst>
          </p:cNvPr>
          <p:cNvSpPr txBox="1"/>
          <p:nvPr/>
        </p:nvSpPr>
        <p:spPr>
          <a:xfrm>
            <a:off x="8756073" y="47105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F6C4F2-D685-0944-8FB7-CEFE5780D33A}"/>
              </a:ext>
            </a:extLst>
          </p:cNvPr>
          <p:cNvSpPr txBox="1"/>
          <p:nvPr/>
        </p:nvSpPr>
        <p:spPr>
          <a:xfrm>
            <a:off x="-1" y="3694882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dirty="0" err="1"/>
              <a:t>Zxing</a:t>
            </a:r>
            <a:r>
              <a:rPr kumimoji="1" lang="en-US" altLang="zh-TW" sz="3600" dirty="0"/>
              <a:t> Code on Raspberry Pi4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902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1440"/>
            <a:ext cx="12192000" cy="16303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Lower Memory Usage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E2B242-C9CF-AB91-30E2-95CCC7CC1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3" y="1620982"/>
            <a:ext cx="5696512" cy="41397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53B749E-D44D-43C8-A935-A882E136B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481" y="1620982"/>
            <a:ext cx="5684851" cy="413973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1BBC9F7-5539-211C-36DC-B9EC8FCBF761}"/>
              </a:ext>
            </a:extLst>
          </p:cNvPr>
          <p:cNvSpPr txBox="1"/>
          <p:nvPr/>
        </p:nvSpPr>
        <p:spPr>
          <a:xfrm>
            <a:off x="2153142" y="5842779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242.9 KB</a:t>
            </a:r>
            <a:endParaRPr kumimoji="1" lang="zh-TW" altLang="en-US" sz="3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2CFA67-421E-B6E3-2858-2203311F67E1}"/>
              </a:ext>
            </a:extLst>
          </p:cNvPr>
          <p:cNvSpPr txBox="1"/>
          <p:nvPr/>
        </p:nvSpPr>
        <p:spPr>
          <a:xfrm>
            <a:off x="8250199" y="5842778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/>
              <a:t>182.5 KB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9645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6EB1D-3871-DA45-9087-DDB4E5C2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7320"/>
            <a:ext cx="12192000" cy="3014471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4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ZXing</a:t>
            </a:r>
            <a:r>
              <a:rPr kumimoji="1" lang="en-US" altLang="zh-TW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Read Image Usage Resource</a:t>
            </a:r>
            <a:endParaRPr kumimoji="1" lang="zh-TW" altLang="en-US" sz="4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120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5069</TotalTime>
  <Words>75</Words>
  <Application>Microsoft Macintosh PowerPoint</Application>
  <PresentationFormat>寬螢幕</PresentationFormat>
  <Paragraphs>11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Microsoft JhengHei</vt:lpstr>
      <vt:lpstr>Arial</vt:lpstr>
      <vt:lpstr>Calibri</vt:lpstr>
      <vt:lpstr>Calibri Light</vt:lpstr>
      <vt:lpstr>Office 佈景主題</vt:lpstr>
      <vt:lpstr>QR Code Implement</vt:lpstr>
      <vt:lpstr>Lower Memory Usage</vt:lpstr>
      <vt:lpstr>ZXing Read Image Usage Resource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141</cp:revision>
  <dcterms:created xsi:type="dcterms:W3CDTF">2022-03-11T10:20:17Z</dcterms:created>
  <dcterms:modified xsi:type="dcterms:W3CDTF">2022-06-14T06:49:03Z</dcterms:modified>
</cp:coreProperties>
</file>