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9"/>
  </p:notesMasterIdLst>
  <p:sldIdLst>
    <p:sldId id="256" r:id="rId2"/>
    <p:sldId id="280" r:id="rId3"/>
    <p:sldId id="28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5"/>
    <p:restoredTop sz="94444"/>
  </p:normalViewPr>
  <p:slideViewPr>
    <p:cSldViewPr snapToGrid="0" snapToObjects="1">
      <p:cViewPr varScale="1">
        <p:scale>
          <a:sx n="121" d="100"/>
          <a:sy n="121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544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806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82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722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05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107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2022/6/19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710545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-1" y="369488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Code on Raspberry 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320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Lower Memory Usage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2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Lower than the Old Version 1 KB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B56341-9086-4275-75D3-3FD799E0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" y="1644026"/>
            <a:ext cx="5855181" cy="42846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83590D0-835D-3DBC-4A9E-49446C10C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55" y="1644026"/>
            <a:ext cx="5833380" cy="428469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A613D1-34C1-70A9-70E0-3B73E3E08F20}"/>
              </a:ext>
            </a:extLst>
          </p:cNvPr>
          <p:cNvSpPr txBox="1"/>
          <p:nvPr/>
        </p:nvSpPr>
        <p:spPr>
          <a:xfrm>
            <a:off x="2111578" y="5928721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182.5 KB</a:t>
            </a:r>
            <a:endParaRPr kumimoji="1"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4DDBCC-809F-D703-508B-0060C7B52A63}"/>
              </a:ext>
            </a:extLst>
          </p:cNvPr>
          <p:cNvSpPr txBox="1"/>
          <p:nvPr/>
        </p:nvSpPr>
        <p:spPr>
          <a:xfrm>
            <a:off x="8235367" y="5928721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181.5 KB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645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320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 Size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82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TextDecoder.cpp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E09A0C-8517-1090-AB26-0AC200D8D9EF}"/>
              </a:ext>
            </a:extLst>
          </p:cNvPr>
          <p:cNvSpPr txBox="1"/>
          <p:nvPr/>
        </p:nvSpPr>
        <p:spPr>
          <a:xfrm>
            <a:off x="2343807" y="1274949"/>
            <a:ext cx="750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https://github.com/nu-book/zxing-cpp/blob/master/core/src/TextDecoder.cpp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6E9907-AAE1-6154-91F8-BFDA7CA4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7" y="1949080"/>
            <a:ext cx="10857186" cy="36339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A77673-4F4C-E5B0-EA8E-B1E8C1D29C87}"/>
              </a:ext>
            </a:extLst>
          </p:cNvPr>
          <p:cNvSpPr txBox="1"/>
          <p:nvPr/>
        </p:nvSpPr>
        <p:spPr>
          <a:xfrm>
            <a:off x="4035972" y="5887850"/>
            <a:ext cx="4340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/>
              <a:t>16*8*19*2</a:t>
            </a:r>
            <a:r>
              <a:rPr lang="en-US" altLang="zh-TW" sz="3200" dirty="0"/>
              <a:t> = 4864 bytes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C12029-0D4F-E4FC-CC0F-AA37386DA160}"/>
              </a:ext>
            </a:extLst>
          </p:cNvPr>
          <p:cNvSpPr txBox="1"/>
          <p:nvPr/>
        </p:nvSpPr>
        <p:spPr>
          <a:xfrm>
            <a:off x="1051035" y="5703184"/>
            <a:ext cx="3720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ISO-8859-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ISO-8859-3</a:t>
            </a:r>
          </a:p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DECF93-DADB-B930-B388-9993D7C3E792}"/>
              </a:ext>
            </a:extLst>
          </p:cNvPr>
          <p:cNvSpPr/>
          <p:nvPr/>
        </p:nvSpPr>
        <p:spPr>
          <a:xfrm>
            <a:off x="1051035" y="5703184"/>
            <a:ext cx="1292772" cy="9233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67D20C60-12C6-9B1B-C3A8-27DA6280A839}"/>
              </a:ext>
            </a:extLst>
          </p:cNvPr>
          <p:cNvCxnSpPr/>
          <p:nvPr/>
        </p:nvCxnSpPr>
        <p:spPr>
          <a:xfrm>
            <a:off x="2564524" y="6164849"/>
            <a:ext cx="1250731" cy="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0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320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RTOS Research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09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952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ThreadX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Zephyer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67ABDE3-9AD1-4B18-01EE-B4C540278704}"/>
              </a:ext>
            </a:extLst>
          </p:cNvPr>
          <p:cNvGrpSpPr/>
          <p:nvPr/>
        </p:nvGrpSpPr>
        <p:grpSpPr>
          <a:xfrm>
            <a:off x="0" y="1539690"/>
            <a:ext cx="12192000" cy="1591609"/>
            <a:chOff x="0" y="1246535"/>
            <a:chExt cx="12192000" cy="15916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A0F6745-7D71-4F7B-3448-021D3CEC0417}"/>
                </a:ext>
              </a:extLst>
            </p:cNvPr>
            <p:cNvSpPr txBox="1"/>
            <p:nvPr/>
          </p:nvSpPr>
          <p:spPr>
            <a:xfrm>
              <a:off x="70801" y="1246535"/>
              <a:ext cx="43407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200" dirty="0" err="1"/>
                <a:t>ThreadX</a:t>
              </a:r>
              <a:endParaRPr lang="zh-TW" altLang="en-US" sz="3200" dirty="0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D37E67D-9F3D-D49E-0BD4-67B68EC3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97029"/>
              <a:ext cx="12192000" cy="841115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1BF6AC4-9200-9EE2-DC14-13218AB4A447}"/>
              </a:ext>
            </a:extLst>
          </p:cNvPr>
          <p:cNvGrpSpPr/>
          <p:nvPr/>
        </p:nvGrpSpPr>
        <p:grpSpPr>
          <a:xfrm>
            <a:off x="0" y="4286108"/>
            <a:ext cx="12192000" cy="1258301"/>
            <a:chOff x="0" y="3648664"/>
            <a:chExt cx="12192000" cy="1258301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AC04B9C-AD57-7A51-E03E-3B8A8147E6A3}"/>
                </a:ext>
              </a:extLst>
            </p:cNvPr>
            <p:cNvSpPr txBox="1"/>
            <p:nvPr/>
          </p:nvSpPr>
          <p:spPr>
            <a:xfrm>
              <a:off x="70801" y="3648664"/>
              <a:ext cx="43407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3200" dirty="0" err="1"/>
                <a:t>Zephyer</a:t>
              </a:r>
              <a:endParaRPr lang="zh-TW" altLang="en-US" sz="3200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6DF1F1C-6E19-4EEB-6B90-97D984C9F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61125"/>
              <a:ext cx="12192000" cy="445840"/>
            </a:xfrm>
            <a:prstGeom prst="rect">
              <a:avLst/>
            </a:prstGeom>
          </p:spPr>
        </p:pic>
      </p:grpSp>
      <p:sp>
        <p:nvSpPr>
          <p:cNvPr id="11" name="橢圓 10">
            <a:extLst>
              <a:ext uri="{FF2B5EF4-FFF2-40B4-BE49-F238E27FC236}">
                <a16:creationId xmlns:a16="http://schemas.microsoft.com/office/drawing/2014/main" id="{00201668-A222-22DB-10E4-AFFA2BECBDAA}"/>
              </a:ext>
            </a:extLst>
          </p:cNvPr>
          <p:cNvSpPr/>
          <p:nvPr/>
        </p:nvSpPr>
        <p:spPr>
          <a:xfrm>
            <a:off x="2651226" y="2290184"/>
            <a:ext cx="753948" cy="841115"/>
          </a:xfrm>
          <a:prstGeom prst="ellipse">
            <a:avLst/>
          </a:prstGeom>
          <a:noFill/>
          <a:ln w="5715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C780259-DAAB-27E4-ECF6-F4539DBBBD39}"/>
              </a:ext>
            </a:extLst>
          </p:cNvPr>
          <p:cNvSpPr/>
          <p:nvPr/>
        </p:nvSpPr>
        <p:spPr>
          <a:xfrm>
            <a:off x="2651226" y="4897752"/>
            <a:ext cx="784428" cy="841115"/>
          </a:xfrm>
          <a:prstGeom prst="ellipse">
            <a:avLst/>
          </a:prstGeom>
          <a:noFill/>
          <a:ln w="5715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AD5FA78-5210-B0BF-CB3B-41A25233CC7F}"/>
              </a:ext>
            </a:extLst>
          </p:cNvPr>
          <p:cNvCxnSpPr/>
          <p:nvPr/>
        </p:nvCxnSpPr>
        <p:spPr>
          <a:xfrm>
            <a:off x="0" y="3806465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73E7C33-D727-AFE6-3AD4-691FD66C6A8A}"/>
              </a:ext>
            </a:extLst>
          </p:cNvPr>
          <p:cNvCxnSpPr/>
          <p:nvPr/>
        </p:nvCxnSpPr>
        <p:spPr>
          <a:xfrm>
            <a:off x="0" y="6139666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3F7B96C-6588-79F2-1967-600CDF8F5B10}"/>
              </a:ext>
            </a:extLst>
          </p:cNvPr>
          <p:cNvCxnSpPr/>
          <p:nvPr/>
        </p:nvCxnSpPr>
        <p:spPr>
          <a:xfrm>
            <a:off x="0" y="131359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9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8083</TotalTime>
  <Words>229</Words>
  <Application>Microsoft Macintosh PowerPoint</Application>
  <PresentationFormat>寬螢幕</PresentationFormat>
  <Paragraphs>30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Lower Memory Usage</vt:lpstr>
      <vt:lpstr>Lower than the Old Version 1 KB</vt:lpstr>
      <vt:lpstr>Table Size</vt:lpstr>
      <vt:lpstr>TextDecoder.cpp</vt:lpstr>
      <vt:lpstr>RTOS Research</vt:lpstr>
      <vt:lpstr>ThreadX and Zephyer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149</cp:revision>
  <dcterms:created xsi:type="dcterms:W3CDTF">2022-03-11T10:20:17Z</dcterms:created>
  <dcterms:modified xsi:type="dcterms:W3CDTF">2022-06-20T01:22:58Z</dcterms:modified>
</cp:coreProperties>
</file>