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8"/>
  </p:notesMasterIdLst>
  <p:sldIdLst>
    <p:sldId id="256" r:id="rId2"/>
    <p:sldId id="262" r:id="rId3"/>
    <p:sldId id="257" r:id="rId4"/>
    <p:sldId id="263" r:id="rId5"/>
    <p:sldId id="258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D4DD9-3A73-9540-8C02-599A339896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A40F084-5F51-694C-BDA4-8EB13D159263}">
      <dgm:prSet phldrT="[文字]"/>
      <dgm:spPr/>
      <dgm:t>
        <a:bodyPr/>
        <a:lstStyle/>
        <a:p>
          <a:r>
            <a:rPr lang="en-US" altLang="zh-TW" dirty="0"/>
            <a:t>Binarization</a:t>
          </a:r>
          <a:endParaRPr lang="zh-TW" altLang="en-US" dirty="0"/>
        </a:p>
      </dgm:t>
    </dgm:pt>
    <dgm:pt modelId="{4A62E178-8DAE-CA46-A6D7-637603C47F69}" type="parTrans" cxnId="{D0A8AC9F-4C45-B641-86CB-8D115C62BCB0}">
      <dgm:prSet/>
      <dgm:spPr/>
      <dgm:t>
        <a:bodyPr/>
        <a:lstStyle/>
        <a:p>
          <a:endParaRPr lang="zh-TW" altLang="en-US"/>
        </a:p>
      </dgm:t>
    </dgm:pt>
    <dgm:pt modelId="{0B9FD8AF-D625-D14D-B028-7057049EF919}" type="sibTrans" cxnId="{D0A8AC9F-4C45-B641-86CB-8D115C62BCB0}">
      <dgm:prSet/>
      <dgm:spPr/>
      <dgm:t>
        <a:bodyPr/>
        <a:lstStyle/>
        <a:p>
          <a:endParaRPr lang="zh-TW" altLang="en-US"/>
        </a:p>
      </dgm:t>
    </dgm:pt>
    <dgm:pt modelId="{FC11A130-6BDE-B24A-8136-8631B4B34757}">
      <dgm:prSet phldrT="[文字]"/>
      <dgm:spPr/>
      <dgm:t>
        <a:bodyPr/>
        <a:lstStyle/>
        <a:p>
          <a:r>
            <a:rPr lang="en-US" altLang="zh-TW" dirty="0"/>
            <a:t>Extraction</a:t>
          </a:r>
        </a:p>
      </dgm:t>
    </dgm:pt>
    <dgm:pt modelId="{2699F3E3-D88C-D64B-BA4B-65E9A46E1F13}" type="parTrans" cxnId="{66C9BAA5-9C08-A140-A47F-A205F261D6E0}">
      <dgm:prSet/>
      <dgm:spPr/>
      <dgm:t>
        <a:bodyPr/>
        <a:lstStyle/>
        <a:p>
          <a:endParaRPr lang="zh-TW" altLang="en-US"/>
        </a:p>
      </dgm:t>
    </dgm:pt>
    <dgm:pt modelId="{7212B66F-64BA-D446-ADFD-34C225E7DACD}" type="sibTrans" cxnId="{66C9BAA5-9C08-A140-A47F-A205F261D6E0}">
      <dgm:prSet/>
      <dgm:spPr/>
      <dgm:t>
        <a:bodyPr/>
        <a:lstStyle/>
        <a:p>
          <a:endParaRPr lang="zh-TW" altLang="en-US"/>
        </a:p>
      </dgm:t>
    </dgm:pt>
    <dgm:pt modelId="{5B590D7B-27A7-634F-81D2-920C37338062}">
      <dgm:prSet phldrT="[文字]"/>
      <dgm:spPr/>
      <dgm:t>
        <a:bodyPr/>
        <a:lstStyle/>
        <a:p>
          <a:r>
            <a:rPr lang="en-US" altLang="zh-TW" dirty="0"/>
            <a:t>Perspective</a:t>
          </a:r>
        </a:p>
        <a:p>
          <a:r>
            <a:rPr lang="en-US" altLang="zh-TW" dirty="0"/>
            <a:t>Transformation</a:t>
          </a:r>
          <a:endParaRPr lang="zh-TW" altLang="en-US" dirty="0"/>
        </a:p>
      </dgm:t>
    </dgm:pt>
    <dgm:pt modelId="{EAB5F557-520E-FA4F-B63F-647E8C13377F}" type="parTrans" cxnId="{1DCB88AD-C212-964C-AE95-6D13F06F3A19}">
      <dgm:prSet/>
      <dgm:spPr/>
      <dgm:t>
        <a:bodyPr/>
        <a:lstStyle/>
        <a:p>
          <a:endParaRPr lang="zh-TW" altLang="en-US"/>
        </a:p>
      </dgm:t>
    </dgm:pt>
    <dgm:pt modelId="{71623DE6-16B5-F848-892F-8B2FC91C15BE}" type="sibTrans" cxnId="{1DCB88AD-C212-964C-AE95-6D13F06F3A19}">
      <dgm:prSet/>
      <dgm:spPr/>
      <dgm:t>
        <a:bodyPr/>
        <a:lstStyle/>
        <a:p>
          <a:endParaRPr lang="zh-TW" altLang="en-US"/>
        </a:p>
      </dgm:t>
    </dgm:pt>
    <dgm:pt modelId="{605A1069-AF9D-2744-BAD7-7CB93D10BF36}">
      <dgm:prSet phldrT="[文字]"/>
      <dgm:spPr/>
      <dgm:t>
        <a:bodyPr/>
        <a:lstStyle/>
        <a:p>
          <a:r>
            <a:rPr lang="en-US" altLang="zh-TW" dirty="0"/>
            <a:t>Reed-Solomon Error Correction </a:t>
          </a:r>
          <a:endParaRPr lang="zh-TW" altLang="en-US" dirty="0"/>
        </a:p>
      </dgm:t>
    </dgm:pt>
    <dgm:pt modelId="{2E2921FC-43A2-AD46-BA8E-FB1389B84A2D}" type="parTrans" cxnId="{430EF875-4D95-484A-9198-DC7B20F8E8F6}">
      <dgm:prSet/>
      <dgm:spPr/>
      <dgm:t>
        <a:bodyPr/>
        <a:lstStyle/>
        <a:p>
          <a:endParaRPr lang="zh-TW" altLang="en-US"/>
        </a:p>
      </dgm:t>
    </dgm:pt>
    <dgm:pt modelId="{DB2CF23C-78E7-7641-8140-01C99F8A76DD}" type="sibTrans" cxnId="{430EF875-4D95-484A-9198-DC7B20F8E8F6}">
      <dgm:prSet/>
      <dgm:spPr/>
      <dgm:t>
        <a:bodyPr/>
        <a:lstStyle/>
        <a:p>
          <a:endParaRPr lang="zh-TW" altLang="en-US"/>
        </a:p>
      </dgm:t>
    </dgm:pt>
    <dgm:pt modelId="{BE5F5BC1-2232-AC47-BF9E-DB39ACF7C635}">
      <dgm:prSet phldrT="[文字]"/>
      <dgm:spPr/>
      <dgm:t>
        <a:bodyPr/>
        <a:lstStyle/>
        <a:p>
          <a:r>
            <a:rPr lang="en-US" altLang="zh-TW" dirty="0"/>
            <a:t>Decoded Text</a:t>
          </a:r>
          <a:endParaRPr lang="zh-TW" altLang="en-US" dirty="0"/>
        </a:p>
      </dgm:t>
    </dgm:pt>
    <dgm:pt modelId="{C696C5A0-B644-5B47-8234-C0BF5DB9E293}" type="parTrans" cxnId="{2370EE0D-7303-9848-A20F-DA69133C1374}">
      <dgm:prSet/>
      <dgm:spPr/>
      <dgm:t>
        <a:bodyPr/>
        <a:lstStyle/>
        <a:p>
          <a:endParaRPr lang="zh-TW" altLang="en-US"/>
        </a:p>
      </dgm:t>
    </dgm:pt>
    <dgm:pt modelId="{638CF6B9-8DFA-684F-8AA0-7D5F1F4184FF}" type="sibTrans" cxnId="{2370EE0D-7303-9848-A20F-DA69133C1374}">
      <dgm:prSet/>
      <dgm:spPr/>
      <dgm:t>
        <a:bodyPr/>
        <a:lstStyle/>
        <a:p>
          <a:endParaRPr lang="zh-TW" altLang="en-US"/>
        </a:p>
      </dgm:t>
    </dgm:pt>
    <dgm:pt modelId="{90E22E12-E2E3-3D43-918E-EF98CE64CD0D}" type="pres">
      <dgm:prSet presAssocID="{EBCD4DD9-3A73-9540-8C02-599A339896F5}" presName="Name0" presStyleCnt="0">
        <dgm:presLayoutVars>
          <dgm:dir/>
          <dgm:resizeHandles val="exact"/>
        </dgm:presLayoutVars>
      </dgm:prSet>
      <dgm:spPr/>
    </dgm:pt>
    <dgm:pt modelId="{10643D9E-35FA-6142-80CA-A1ACF02C1010}" type="pres">
      <dgm:prSet presAssocID="{AA40F084-5F51-694C-BDA4-8EB13D159263}" presName="node" presStyleLbl="node1" presStyleIdx="0" presStyleCnt="5">
        <dgm:presLayoutVars>
          <dgm:bulletEnabled val="1"/>
        </dgm:presLayoutVars>
      </dgm:prSet>
      <dgm:spPr/>
    </dgm:pt>
    <dgm:pt modelId="{338E8312-7733-F04F-BCFA-7A2304F6ECFB}" type="pres">
      <dgm:prSet presAssocID="{0B9FD8AF-D625-D14D-B028-7057049EF919}" presName="sibTrans" presStyleLbl="sibTrans2D1" presStyleIdx="0" presStyleCnt="4"/>
      <dgm:spPr/>
    </dgm:pt>
    <dgm:pt modelId="{D1EF27BF-F85D-B449-8840-7C3766B6BB20}" type="pres">
      <dgm:prSet presAssocID="{0B9FD8AF-D625-D14D-B028-7057049EF919}" presName="connectorText" presStyleLbl="sibTrans2D1" presStyleIdx="0" presStyleCnt="4"/>
      <dgm:spPr/>
    </dgm:pt>
    <dgm:pt modelId="{91DE1EE2-3AC7-AA45-A0AD-B6DB7DDD0DB2}" type="pres">
      <dgm:prSet presAssocID="{FC11A130-6BDE-B24A-8136-8631B4B34757}" presName="node" presStyleLbl="node1" presStyleIdx="1" presStyleCnt="5">
        <dgm:presLayoutVars>
          <dgm:bulletEnabled val="1"/>
        </dgm:presLayoutVars>
      </dgm:prSet>
      <dgm:spPr/>
    </dgm:pt>
    <dgm:pt modelId="{58FD4430-E2E2-014A-8B8D-AE113A73417E}" type="pres">
      <dgm:prSet presAssocID="{7212B66F-64BA-D446-ADFD-34C225E7DACD}" presName="sibTrans" presStyleLbl="sibTrans2D1" presStyleIdx="1" presStyleCnt="4"/>
      <dgm:spPr/>
    </dgm:pt>
    <dgm:pt modelId="{687C9796-A47E-4145-B7AD-448F43A88827}" type="pres">
      <dgm:prSet presAssocID="{7212B66F-64BA-D446-ADFD-34C225E7DACD}" presName="connectorText" presStyleLbl="sibTrans2D1" presStyleIdx="1" presStyleCnt="4"/>
      <dgm:spPr/>
    </dgm:pt>
    <dgm:pt modelId="{7DF529D5-ECF5-D146-8A4A-DEE32AF15870}" type="pres">
      <dgm:prSet presAssocID="{5B590D7B-27A7-634F-81D2-920C37338062}" presName="node" presStyleLbl="node1" presStyleIdx="2" presStyleCnt="5">
        <dgm:presLayoutVars>
          <dgm:bulletEnabled val="1"/>
        </dgm:presLayoutVars>
      </dgm:prSet>
      <dgm:spPr/>
    </dgm:pt>
    <dgm:pt modelId="{5248B1B0-B627-DE4E-8714-87DB8F436CA7}" type="pres">
      <dgm:prSet presAssocID="{71623DE6-16B5-F848-892F-8B2FC91C15BE}" presName="sibTrans" presStyleLbl="sibTrans2D1" presStyleIdx="2" presStyleCnt="4"/>
      <dgm:spPr/>
    </dgm:pt>
    <dgm:pt modelId="{4FF6CC42-C449-E444-AFE3-93539EB9F751}" type="pres">
      <dgm:prSet presAssocID="{71623DE6-16B5-F848-892F-8B2FC91C15BE}" presName="connectorText" presStyleLbl="sibTrans2D1" presStyleIdx="2" presStyleCnt="4"/>
      <dgm:spPr/>
    </dgm:pt>
    <dgm:pt modelId="{7B2E3737-0D3A-1A42-B48D-47D40F7C26C3}" type="pres">
      <dgm:prSet presAssocID="{605A1069-AF9D-2744-BAD7-7CB93D10BF36}" presName="node" presStyleLbl="node1" presStyleIdx="3" presStyleCnt="5">
        <dgm:presLayoutVars>
          <dgm:bulletEnabled val="1"/>
        </dgm:presLayoutVars>
      </dgm:prSet>
      <dgm:spPr/>
    </dgm:pt>
    <dgm:pt modelId="{EF3F17CA-FF42-ED46-8EA1-C6DA24AFF4CA}" type="pres">
      <dgm:prSet presAssocID="{DB2CF23C-78E7-7641-8140-01C99F8A76DD}" presName="sibTrans" presStyleLbl="sibTrans2D1" presStyleIdx="3" presStyleCnt="4"/>
      <dgm:spPr/>
    </dgm:pt>
    <dgm:pt modelId="{EDD4513B-F03A-554F-B31D-CE45C2D87AC3}" type="pres">
      <dgm:prSet presAssocID="{DB2CF23C-78E7-7641-8140-01C99F8A76DD}" presName="connectorText" presStyleLbl="sibTrans2D1" presStyleIdx="3" presStyleCnt="4"/>
      <dgm:spPr/>
    </dgm:pt>
    <dgm:pt modelId="{C747EEEC-CE36-9C41-93FB-08785B09D046}" type="pres">
      <dgm:prSet presAssocID="{BE5F5BC1-2232-AC47-BF9E-DB39ACF7C635}" presName="node" presStyleLbl="node1" presStyleIdx="4" presStyleCnt="5">
        <dgm:presLayoutVars>
          <dgm:bulletEnabled val="1"/>
        </dgm:presLayoutVars>
      </dgm:prSet>
      <dgm:spPr/>
    </dgm:pt>
  </dgm:ptLst>
  <dgm:cxnLst>
    <dgm:cxn modelId="{1F075704-8FE3-A24F-8ABB-EFAB5973B36B}" type="presOf" srcId="{0B9FD8AF-D625-D14D-B028-7057049EF919}" destId="{338E8312-7733-F04F-BCFA-7A2304F6ECFB}" srcOrd="0" destOrd="0" presId="urn:microsoft.com/office/officeart/2005/8/layout/process1"/>
    <dgm:cxn modelId="{2370EE0D-7303-9848-A20F-DA69133C1374}" srcId="{EBCD4DD9-3A73-9540-8C02-599A339896F5}" destId="{BE5F5BC1-2232-AC47-BF9E-DB39ACF7C635}" srcOrd="4" destOrd="0" parTransId="{C696C5A0-B644-5B47-8234-C0BF5DB9E293}" sibTransId="{638CF6B9-8DFA-684F-8AA0-7D5F1F4184FF}"/>
    <dgm:cxn modelId="{7F385055-09B2-BD42-909C-574FAE17B4EE}" type="presOf" srcId="{605A1069-AF9D-2744-BAD7-7CB93D10BF36}" destId="{7B2E3737-0D3A-1A42-B48D-47D40F7C26C3}" srcOrd="0" destOrd="0" presId="urn:microsoft.com/office/officeart/2005/8/layout/process1"/>
    <dgm:cxn modelId="{8017E45A-DB0B-094E-AA4C-686764861E1D}" type="presOf" srcId="{BE5F5BC1-2232-AC47-BF9E-DB39ACF7C635}" destId="{C747EEEC-CE36-9C41-93FB-08785B09D046}" srcOrd="0" destOrd="0" presId="urn:microsoft.com/office/officeart/2005/8/layout/process1"/>
    <dgm:cxn modelId="{8291135F-95F8-144A-951D-B34CFA3B5146}" type="presOf" srcId="{71623DE6-16B5-F848-892F-8B2FC91C15BE}" destId="{5248B1B0-B627-DE4E-8714-87DB8F436CA7}" srcOrd="0" destOrd="0" presId="urn:microsoft.com/office/officeart/2005/8/layout/process1"/>
    <dgm:cxn modelId="{CA70CF62-08DB-1840-8AB9-FCEB00A3BE30}" type="presOf" srcId="{5B590D7B-27A7-634F-81D2-920C37338062}" destId="{7DF529D5-ECF5-D146-8A4A-DEE32AF15870}" srcOrd="0" destOrd="0" presId="urn:microsoft.com/office/officeart/2005/8/layout/process1"/>
    <dgm:cxn modelId="{430EF875-4D95-484A-9198-DC7B20F8E8F6}" srcId="{EBCD4DD9-3A73-9540-8C02-599A339896F5}" destId="{605A1069-AF9D-2744-BAD7-7CB93D10BF36}" srcOrd="3" destOrd="0" parTransId="{2E2921FC-43A2-AD46-BA8E-FB1389B84A2D}" sibTransId="{DB2CF23C-78E7-7641-8140-01C99F8A76DD}"/>
    <dgm:cxn modelId="{7FFD9987-BD22-8E4F-9FEB-13E8D6F37BBF}" type="presOf" srcId="{DB2CF23C-78E7-7641-8140-01C99F8A76DD}" destId="{EF3F17CA-FF42-ED46-8EA1-C6DA24AFF4CA}" srcOrd="0" destOrd="0" presId="urn:microsoft.com/office/officeart/2005/8/layout/process1"/>
    <dgm:cxn modelId="{F74EC28A-E762-5847-8B45-381C54636A77}" type="presOf" srcId="{DB2CF23C-78E7-7641-8140-01C99F8A76DD}" destId="{EDD4513B-F03A-554F-B31D-CE45C2D87AC3}" srcOrd="1" destOrd="0" presId="urn:microsoft.com/office/officeart/2005/8/layout/process1"/>
    <dgm:cxn modelId="{98C13498-CF7C-A24A-818C-A682BC7528EF}" type="presOf" srcId="{7212B66F-64BA-D446-ADFD-34C225E7DACD}" destId="{58FD4430-E2E2-014A-8B8D-AE113A73417E}" srcOrd="0" destOrd="0" presId="urn:microsoft.com/office/officeart/2005/8/layout/process1"/>
    <dgm:cxn modelId="{B005EA9B-A204-8948-88F4-8DDD0090B211}" type="presOf" srcId="{FC11A130-6BDE-B24A-8136-8631B4B34757}" destId="{91DE1EE2-3AC7-AA45-A0AD-B6DB7DDD0DB2}" srcOrd="0" destOrd="0" presId="urn:microsoft.com/office/officeart/2005/8/layout/process1"/>
    <dgm:cxn modelId="{D0A8AC9F-4C45-B641-86CB-8D115C62BCB0}" srcId="{EBCD4DD9-3A73-9540-8C02-599A339896F5}" destId="{AA40F084-5F51-694C-BDA4-8EB13D159263}" srcOrd="0" destOrd="0" parTransId="{4A62E178-8DAE-CA46-A6D7-637603C47F69}" sibTransId="{0B9FD8AF-D625-D14D-B028-7057049EF919}"/>
    <dgm:cxn modelId="{66C9BAA5-9C08-A140-A47F-A205F261D6E0}" srcId="{EBCD4DD9-3A73-9540-8C02-599A339896F5}" destId="{FC11A130-6BDE-B24A-8136-8631B4B34757}" srcOrd="1" destOrd="0" parTransId="{2699F3E3-D88C-D64B-BA4B-65E9A46E1F13}" sibTransId="{7212B66F-64BA-D446-ADFD-34C225E7DACD}"/>
    <dgm:cxn modelId="{1DCB88AD-C212-964C-AE95-6D13F06F3A19}" srcId="{EBCD4DD9-3A73-9540-8C02-599A339896F5}" destId="{5B590D7B-27A7-634F-81D2-920C37338062}" srcOrd="2" destOrd="0" parTransId="{EAB5F557-520E-FA4F-B63F-647E8C13377F}" sibTransId="{71623DE6-16B5-F848-892F-8B2FC91C15BE}"/>
    <dgm:cxn modelId="{E82F0EB9-D994-314C-A890-9E7EE9EECE7D}" type="presOf" srcId="{0B9FD8AF-D625-D14D-B028-7057049EF919}" destId="{D1EF27BF-F85D-B449-8840-7C3766B6BB20}" srcOrd="1" destOrd="0" presId="urn:microsoft.com/office/officeart/2005/8/layout/process1"/>
    <dgm:cxn modelId="{A8D19ACE-0D60-544E-BF1E-CE6364D3E6CF}" type="presOf" srcId="{AA40F084-5F51-694C-BDA4-8EB13D159263}" destId="{10643D9E-35FA-6142-80CA-A1ACF02C1010}" srcOrd="0" destOrd="0" presId="urn:microsoft.com/office/officeart/2005/8/layout/process1"/>
    <dgm:cxn modelId="{6A290EEC-1E0B-4C49-AD81-32B47A38CC73}" type="presOf" srcId="{7212B66F-64BA-D446-ADFD-34C225E7DACD}" destId="{687C9796-A47E-4145-B7AD-448F43A88827}" srcOrd="1" destOrd="0" presId="urn:microsoft.com/office/officeart/2005/8/layout/process1"/>
    <dgm:cxn modelId="{BF4471F1-0947-A34D-B4D7-60AA97ED1BA2}" type="presOf" srcId="{EBCD4DD9-3A73-9540-8C02-599A339896F5}" destId="{90E22E12-E2E3-3D43-918E-EF98CE64CD0D}" srcOrd="0" destOrd="0" presId="urn:microsoft.com/office/officeart/2005/8/layout/process1"/>
    <dgm:cxn modelId="{C11D26F5-068D-4B4B-A323-DAA961B4D593}" type="presOf" srcId="{71623DE6-16B5-F848-892F-8B2FC91C15BE}" destId="{4FF6CC42-C449-E444-AFE3-93539EB9F751}" srcOrd="1" destOrd="0" presId="urn:microsoft.com/office/officeart/2005/8/layout/process1"/>
    <dgm:cxn modelId="{2FCAF5A5-7900-6B49-8F82-3234C8414FC1}" type="presParOf" srcId="{90E22E12-E2E3-3D43-918E-EF98CE64CD0D}" destId="{10643D9E-35FA-6142-80CA-A1ACF02C1010}" srcOrd="0" destOrd="0" presId="urn:microsoft.com/office/officeart/2005/8/layout/process1"/>
    <dgm:cxn modelId="{7E453551-F2E7-B141-8E23-4866AA6C3F8C}" type="presParOf" srcId="{90E22E12-E2E3-3D43-918E-EF98CE64CD0D}" destId="{338E8312-7733-F04F-BCFA-7A2304F6ECFB}" srcOrd="1" destOrd="0" presId="urn:microsoft.com/office/officeart/2005/8/layout/process1"/>
    <dgm:cxn modelId="{6615867E-A01D-B445-B079-2DDD5BEA8D54}" type="presParOf" srcId="{338E8312-7733-F04F-BCFA-7A2304F6ECFB}" destId="{D1EF27BF-F85D-B449-8840-7C3766B6BB20}" srcOrd="0" destOrd="0" presId="urn:microsoft.com/office/officeart/2005/8/layout/process1"/>
    <dgm:cxn modelId="{C6F07DB9-2DF1-9247-ABF0-16986F4A53CA}" type="presParOf" srcId="{90E22E12-E2E3-3D43-918E-EF98CE64CD0D}" destId="{91DE1EE2-3AC7-AA45-A0AD-B6DB7DDD0DB2}" srcOrd="2" destOrd="0" presId="urn:microsoft.com/office/officeart/2005/8/layout/process1"/>
    <dgm:cxn modelId="{0F794A84-4B41-AB40-BF06-277CC7BCBDB9}" type="presParOf" srcId="{90E22E12-E2E3-3D43-918E-EF98CE64CD0D}" destId="{58FD4430-E2E2-014A-8B8D-AE113A73417E}" srcOrd="3" destOrd="0" presId="urn:microsoft.com/office/officeart/2005/8/layout/process1"/>
    <dgm:cxn modelId="{35FD66DF-66AB-5146-8E88-FB9D7A95F20D}" type="presParOf" srcId="{58FD4430-E2E2-014A-8B8D-AE113A73417E}" destId="{687C9796-A47E-4145-B7AD-448F43A88827}" srcOrd="0" destOrd="0" presId="urn:microsoft.com/office/officeart/2005/8/layout/process1"/>
    <dgm:cxn modelId="{CD14F9C8-445A-954A-BB50-04443E20CAB7}" type="presParOf" srcId="{90E22E12-E2E3-3D43-918E-EF98CE64CD0D}" destId="{7DF529D5-ECF5-D146-8A4A-DEE32AF15870}" srcOrd="4" destOrd="0" presId="urn:microsoft.com/office/officeart/2005/8/layout/process1"/>
    <dgm:cxn modelId="{EA942899-EAA9-554B-955B-61A35608EE7C}" type="presParOf" srcId="{90E22E12-E2E3-3D43-918E-EF98CE64CD0D}" destId="{5248B1B0-B627-DE4E-8714-87DB8F436CA7}" srcOrd="5" destOrd="0" presId="urn:microsoft.com/office/officeart/2005/8/layout/process1"/>
    <dgm:cxn modelId="{1A15CE3F-E535-0942-A915-01EC313B1646}" type="presParOf" srcId="{5248B1B0-B627-DE4E-8714-87DB8F436CA7}" destId="{4FF6CC42-C449-E444-AFE3-93539EB9F751}" srcOrd="0" destOrd="0" presId="urn:microsoft.com/office/officeart/2005/8/layout/process1"/>
    <dgm:cxn modelId="{8D873903-98F8-4C43-9E28-13F0CF2D34CB}" type="presParOf" srcId="{90E22E12-E2E3-3D43-918E-EF98CE64CD0D}" destId="{7B2E3737-0D3A-1A42-B48D-47D40F7C26C3}" srcOrd="6" destOrd="0" presId="urn:microsoft.com/office/officeart/2005/8/layout/process1"/>
    <dgm:cxn modelId="{BAF8961D-12B0-3046-8AAF-C43018798B90}" type="presParOf" srcId="{90E22E12-E2E3-3D43-918E-EF98CE64CD0D}" destId="{EF3F17CA-FF42-ED46-8EA1-C6DA24AFF4CA}" srcOrd="7" destOrd="0" presId="urn:microsoft.com/office/officeart/2005/8/layout/process1"/>
    <dgm:cxn modelId="{EBCDF006-607F-4C48-8202-15DB03CFDA86}" type="presParOf" srcId="{EF3F17CA-FF42-ED46-8EA1-C6DA24AFF4CA}" destId="{EDD4513B-F03A-554F-B31D-CE45C2D87AC3}" srcOrd="0" destOrd="0" presId="urn:microsoft.com/office/officeart/2005/8/layout/process1"/>
    <dgm:cxn modelId="{86C39FC1-20F0-A24E-AF75-3E156C1A0C09}" type="presParOf" srcId="{90E22E12-E2E3-3D43-918E-EF98CE64CD0D}" destId="{C747EEEC-CE36-9C41-93FB-08785B09D04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CD4DD9-3A73-9540-8C02-599A339896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A40F084-5F51-694C-BDA4-8EB13D159263}">
      <dgm:prSet phldrT="[文字]"/>
      <dgm:spPr/>
      <dgm:t>
        <a:bodyPr/>
        <a:lstStyle/>
        <a:p>
          <a:r>
            <a:rPr lang="en-US" altLang="zh-TW" dirty="0"/>
            <a:t>Binarization</a:t>
          </a:r>
          <a:endParaRPr lang="zh-TW" altLang="en-US" dirty="0"/>
        </a:p>
      </dgm:t>
    </dgm:pt>
    <dgm:pt modelId="{4A62E178-8DAE-CA46-A6D7-637603C47F69}" type="parTrans" cxnId="{D0A8AC9F-4C45-B641-86CB-8D115C62BCB0}">
      <dgm:prSet/>
      <dgm:spPr/>
      <dgm:t>
        <a:bodyPr/>
        <a:lstStyle/>
        <a:p>
          <a:endParaRPr lang="zh-TW" altLang="en-US"/>
        </a:p>
      </dgm:t>
    </dgm:pt>
    <dgm:pt modelId="{0B9FD8AF-D625-D14D-B028-7057049EF919}" type="sibTrans" cxnId="{D0A8AC9F-4C45-B641-86CB-8D115C62BCB0}">
      <dgm:prSet/>
      <dgm:spPr/>
      <dgm:t>
        <a:bodyPr/>
        <a:lstStyle/>
        <a:p>
          <a:endParaRPr lang="zh-TW" altLang="en-US"/>
        </a:p>
      </dgm:t>
    </dgm:pt>
    <dgm:pt modelId="{FC11A130-6BDE-B24A-8136-8631B4B34757}">
      <dgm:prSet phldrT="[文字]"/>
      <dgm:spPr/>
      <dgm:t>
        <a:bodyPr/>
        <a:lstStyle/>
        <a:p>
          <a:r>
            <a:rPr lang="en-US" altLang="zh-TW" dirty="0"/>
            <a:t>Location</a:t>
          </a:r>
        </a:p>
      </dgm:t>
    </dgm:pt>
    <dgm:pt modelId="{2699F3E3-D88C-D64B-BA4B-65E9A46E1F13}" type="parTrans" cxnId="{66C9BAA5-9C08-A140-A47F-A205F261D6E0}">
      <dgm:prSet/>
      <dgm:spPr/>
      <dgm:t>
        <a:bodyPr/>
        <a:lstStyle/>
        <a:p>
          <a:endParaRPr lang="zh-TW" altLang="en-US"/>
        </a:p>
      </dgm:t>
    </dgm:pt>
    <dgm:pt modelId="{7212B66F-64BA-D446-ADFD-34C225E7DACD}" type="sibTrans" cxnId="{66C9BAA5-9C08-A140-A47F-A205F261D6E0}">
      <dgm:prSet/>
      <dgm:spPr/>
      <dgm:t>
        <a:bodyPr/>
        <a:lstStyle/>
        <a:p>
          <a:endParaRPr lang="zh-TW" altLang="en-US"/>
        </a:p>
      </dgm:t>
    </dgm:pt>
    <dgm:pt modelId="{5B590D7B-27A7-634F-81D2-920C37338062}">
      <dgm:prSet phldrT="[文字]"/>
      <dgm:spPr/>
      <dgm:t>
        <a:bodyPr/>
        <a:lstStyle/>
        <a:p>
          <a:r>
            <a:rPr lang="en-US" altLang="zh-TW" dirty="0"/>
            <a:t>Affine</a:t>
          </a:r>
        </a:p>
        <a:p>
          <a:r>
            <a:rPr lang="en-US" altLang="zh-TW" dirty="0"/>
            <a:t>Transformation</a:t>
          </a:r>
          <a:endParaRPr lang="zh-TW" altLang="en-US" dirty="0"/>
        </a:p>
      </dgm:t>
    </dgm:pt>
    <dgm:pt modelId="{EAB5F557-520E-FA4F-B63F-647E8C13377F}" type="parTrans" cxnId="{1DCB88AD-C212-964C-AE95-6D13F06F3A19}">
      <dgm:prSet/>
      <dgm:spPr/>
      <dgm:t>
        <a:bodyPr/>
        <a:lstStyle/>
        <a:p>
          <a:endParaRPr lang="zh-TW" altLang="en-US"/>
        </a:p>
      </dgm:t>
    </dgm:pt>
    <dgm:pt modelId="{71623DE6-16B5-F848-892F-8B2FC91C15BE}" type="sibTrans" cxnId="{1DCB88AD-C212-964C-AE95-6D13F06F3A19}">
      <dgm:prSet/>
      <dgm:spPr/>
      <dgm:t>
        <a:bodyPr/>
        <a:lstStyle/>
        <a:p>
          <a:endParaRPr lang="zh-TW" altLang="en-US"/>
        </a:p>
      </dgm:t>
    </dgm:pt>
    <dgm:pt modelId="{605A1069-AF9D-2744-BAD7-7CB93D10BF36}">
      <dgm:prSet phldrT="[文字]"/>
      <dgm:spPr/>
      <dgm:t>
        <a:bodyPr/>
        <a:lstStyle/>
        <a:p>
          <a:r>
            <a:rPr lang="en-US" altLang="zh-TW" dirty="0"/>
            <a:t>Obtain Version Number</a:t>
          </a:r>
          <a:endParaRPr lang="zh-TW" altLang="en-US" dirty="0"/>
        </a:p>
      </dgm:t>
    </dgm:pt>
    <dgm:pt modelId="{2E2921FC-43A2-AD46-BA8E-FB1389B84A2D}" type="parTrans" cxnId="{430EF875-4D95-484A-9198-DC7B20F8E8F6}">
      <dgm:prSet/>
      <dgm:spPr/>
      <dgm:t>
        <a:bodyPr/>
        <a:lstStyle/>
        <a:p>
          <a:endParaRPr lang="zh-TW" altLang="en-US"/>
        </a:p>
      </dgm:t>
    </dgm:pt>
    <dgm:pt modelId="{DB2CF23C-78E7-7641-8140-01C99F8A76DD}" type="sibTrans" cxnId="{430EF875-4D95-484A-9198-DC7B20F8E8F6}">
      <dgm:prSet/>
      <dgm:spPr/>
      <dgm:t>
        <a:bodyPr/>
        <a:lstStyle/>
        <a:p>
          <a:endParaRPr lang="zh-TW" altLang="en-US"/>
        </a:p>
      </dgm:t>
    </dgm:pt>
    <dgm:pt modelId="{BE5F5BC1-2232-AC47-BF9E-DB39ACF7C635}">
      <dgm:prSet phldrT="[文字]"/>
      <dgm:spPr/>
      <dgm:t>
        <a:bodyPr/>
        <a:lstStyle/>
        <a:p>
          <a:r>
            <a:rPr lang="en-US" altLang="zh-TW" dirty="0"/>
            <a:t>Version</a:t>
          </a:r>
        </a:p>
        <a:p>
          <a:r>
            <a:rPr lang="en-US" altLang="zh-TW" dirty="0"/>
            <a:t>Decode</a:t>
          </a:r>
          <a:endParaRPr lang="zh-TW" altLang="en-US" dirty="0"/>
        </a:p>
      </dgm:t>
    </dgm:pt>
    <dgm:pt modelId="{C696C5A0-B644-5B47-8234-C0BF5DB9E293}" type="parTrans" cxnId="{2370EE0D-7303-9848-A20F-DA69133C1374}">
      <dgm:prSet/>
      <dgm:spPr/>
      <dgm:t>
        <a:bodyPr/>
        <a:lstStyle/>
        <a:p>
          <a:endParaRPr lang="zh-TW" altLang="en-US"/>
        </a:p>
      </dgm:t>
    </dgm:pt>
    <dgm:pt modelId="{638CF6B9-8DFA-684F-8AA0-7D5F1F4184FF}" type="sibTrans" cxnId="{2370EE0D-7303-9848-A20F-DA69133C1374}">
      <dgm:prSet/>
      <dgm:spPr/>
      <dgm:t>
        <a:bodyPr/>
        <a:lstStyle/>
        <a:p>
          <a:endParaRPr lang="zh-TW" altLang="en-US"/>
        </a:p>
      </dgm:t>
    </dgm:pt>
    <dgm:pt modelId="{90E22E12-E2E3-3D43-918E-EF98CE64CD0D}" type="pres">
      <dgm:prSet presAssocID="{EBCD4DD9-3A73-9540-8C02-599A339896F5}" presName="Name0" presStyleCnt="0">
        <dgm:presLayoutVars>
          <dgm:dir/>
          <dgm:resizeHandles val="exact"/>
        </dgm:presLayoutVars>
      </dgm:prSet>
      <dgm:spPr/>
    </dgm:pt>
    <dgm:pt modelId="{10643D9E-35FA-6142-80CA-A1ACF02C1010}" type="pres">
      <dgm:prSet presAssocID="{AA40F084-5F51-694C-BDA4-8EB13D159263}" presName="node" presStyleLbl="node1" presStyleIdx="0" presStyleCnt="5">
        <dgm:presLayoutVars>
          <dgm:bulletEnabled val="1"/>
        </dgm:presLayoutVars>
      </dgm:prSet>
      <dgm:spPr/>
    </dgm:pt>
    <dgm:pt modelId="{338E8312-7733-F04F-BCFA-7A2304F6ECFB}" type="pres">
      <dgm:prSet presAssocID="{0B9FD8AF-D625-D14D-B028-7057049EF919}" presName="sibTrans" presStyleLbl="sibTrans2D1" presStyleIdx="0" presStyleCnt="4"/>
      <dgm:spPr/>
    </dgm:pt>
    <dgm:pt modelId="{D1EF27BF-F85D-B449-8840-7C3766B6BB20}" type="pres">
      <dgm:prSet presAssocID="{0B9FD8AF-D625-D14D-B028-7057049EF919}" presName="connectorText" presStyleLbl="sibTrans2D1" presStyleIdx="0" presStyleCnt="4"/>
      <dgm:spPr/>
    </dgm:pt>
    <dgm:pt modelId="{91DE1EE2-3AC7-AA45-A0AD-B6DB7DDD0DB2}" type="pres">
      <dgm:prSet presAssocID="{FC11A130-6BDE-B24A-8136-8631B4B34757}" presName="node" presStyleLbl="node1" presStyleIdx="1" presStyleCnt="5">
        <dgm:presLayoutVars>
          <dgm:bulletEnabled val="1"/>
        </dgm:presLayoutVars>
      </dgm:prSet>
      <dgm:spPr/>
    </dgm:pt>
    <dgm:pt modelId="{58FD4430-E2E2-014A-8B8D-AE113A73417E}" type="pres">
      <dgm:prSet presAssocID="{7212B66F-64BA-D446-ADFD-34C225E7DACD}" presName="sibTrans" presStyleLbl="sibTrans2D1" presStyleIdx="1" presStyleCnt="4"/>
      <dgm:spPr/>
    </dgm:pt>
    <dgm:pt modelId="{687C9796-A47E-4145-B7AD-448F43A88827}" type="pres">
      <dgm:prSet presAssocID="{7212B66F-64BA-D446-ADFD-34C225E7DACD}" presName="connectorText" presStyleLbl="sibTrans2D1" presStyleIdx="1" presStyleCnt="4"/>
      <dgm:spPr/>
    </dgm:pt>
    <dgm:pt modelId="{7DF529D5-ECF5-D146-8A4A-DEE32AF15870}" type="pres">
      <dgm:prSet presAssocID="{5B590D7B-27A7-634F-81D2-920C37338062}" presName="node" presStyleLbl="node1" presStyleIdx="2" presStyleCnt="5">
        <dgm:presLayoutVars>
          <dgm:bulletEnabled val="1"/>
        </dgm:presLayoutVars>
      </dgm:prSet>
      <dgm:spPr/>
    </dgm:pt>
    <dgm:pt modelId="{5248B1B0-B627-DE4E-8714-87DB8F436CA7}" type="pres">
      <dgm:prSet presAssocID="{71623DE6-16B5-F848-892F-8B2FC91C15BE}" presName="sibTrans" presStyleLbl="sibTrans2D1" presStyleIdx="2" presStyleCnt="4"/>
      <dgm:spPr/>
    </dgm:pt>
    <dgm:pt modelId="{4FF6CC42-C449-E444-AFE3-93539EB9F751}" type="pres">
      <dgm:prSet presAssocID="{71623DE6-16B5-F848-892F-8B2FC91C15BE}" presName="connectorText" presStyleLbl="sibTrans2D1" presStyleIdx="2" presStyleCnt="4"/>
      <dgm:spPr/>
    </dgm:pt>
    <dgm:pt modelId="{7B2E3737-0D3A-1A42-B48D-47D40F7C26C3}" type="pres">
      <dgm:prSet presAssocID="{605A1069-AF9D-2744-BAD7-7CB93D10BF36}" presName="node" presStyleLbl="node1" presStyleIdx="3" presStyleCnt="5">
        <dgm:presLayoutVars>
          <dgm:bulletEnabled val="1"/>
        </dgm:presLayoutVars>
      </dgm:prSet>
      <dgm:spPr/>
    </dgm:pt>
    <dgm:pt modelId="{EF3F17CA-FF42-ED46-8EA1-C6DA24AFF4CA}" type="pres">
      <dgm:prSet presAssocID="{DB2CF23C-78E7-7641-8140-01C99F8A76DD}" presName="sibTrans" presStyleLbl="sibTrans2D1" presStyleIdx="3" presStyleCnt="4"/>
      <dgm:spPr/>
    </dgm:pt>
    <dgm:pt modelId="{EDD4513B-F03A-554F-B31D-CE45C2D87AC3}" type="pres">
      <dgm:prSet presAssocID="{DB2CF23C-78E7-7641-8140-01C99F8A76DD}" presName="connectorText" presStyleLbl="sibTrans2D1" presStyleIdx="3" presStyleCnt="4"/>
      <dgm:spPr/>
    </dgm:pt>
    <dgm:pt modelId="{C747EEEC-CE36-9C41-93FB-08785B09D046}" type="pres">
      <dgm:prSet presAssocID="{BE5F5BC1-2232-AC47-BF9E-DB39ACF7C635}" presName="node" presStyleLbl="node1" presStyleIdx="4" presStyleCnt="5">
        <dgm:presLayoutVars>
          <dgm:bulletEnabled val="1"/>
        </dgm:presLayoutVars>
      </dgm:prSet>
      <dgm:spPr/>
    </dgm:pt>
  </dgm:ptLst>
  <dgm:cxnLst>
    <dgm:cxn modelId="{1F075704-8FE3-A24F-8ABB-EFAB5973B36B}" type="presOf" srcId="{0B9FD8AF-D625-D14D-B028-7057049EF919}" destId="{338E8312-7733-F04F-BCFA-7A2304F6ECFB}" srcOrd="0" destOrd="0" presId="urn:microsoft.com/office/officeart/2005/8/layout/process1"/>
    <dgm:cxn modelId="{2370EE0D-7303-9848-A20F-DA69133C1374}" srcId="{EBCD4DD9-3A73-9540-8C02-599A339896F5}" destId="{BE5F5BC1-2232-AC47-BF9E-DB39ACF7C635}" srcOrd="4" destOrd="0" parTransId="{C696C5A0-B644-5B47-8234-C0BF5DB9E293}" sibTransId="{638CF6B9-8DFA-684F-8AA0-7D5F1F4184FF}"/>
    <dgm:cxn modelId="{7F385055-09B2-BD42-909C-574FAE17B4EE}" type="presOf" srcId="{605A1069-AF9D-2744-BAD7-7CB93D10BF36}" destId="{7B2E3737-0D3A-1A42-B48D-47D40F7C26C3}" srcOrd="0" destOrd="0" presId="urn:microsoft.com/office/officeart/2005/8/layout/process1"/>
    <dgm:cxn modelId="{8017E45A-DB0B-094E-AA4C-686764861E1D}" type="presOf" srcId="{BE5F5BC1-2232-AC47-BF9E-DB39ACF7C635}" destId="{C747EEEC-CE36-9C41-93FB-08785B09D046}" srcOrd="0" destOrd="0" presId="urn:microsoft.com/office/officeart/2005/8/layout/process1"/>
    <dgm:cxn modelId="{8291135F-95F8-144A-951D-B34CFA3B5146}" type="presOf" srcId="{71623DE6-16B5-F848-892F-8B2FC91C15BE}" destId="{5248B1B0-B627-DE4E-8714-87DB8F436CA7}" srcOrd="0" destOrd="0" presId="urn:microsoft.com/office/officeart/2005/8/layout/process1"/>
    <dgm:cxn modelId="{CA70CF62-08DB-1840-8AB9-FCEB00A3BE30}" type="presOf" srcId="{5B590D7B-27A7-634F-81D2-920C37338062}" destId="{7DF529D5-ECF5-D146-8A4A-DEE32AF15870}" srcOrd="0" destOrd="0" presId="urn:microsoft.com/office/officeart/2005/8/layout/process1"/>
    <dgm:cxn modelId="{430EF875-4D95-484A-9198-DC7B20F8E8F6}" srcId="{EBCD4DD9-3A73-9540-8C02-599A339896F5}" destId="{605A1069-AF9D-2744-BAD7-7CB93D10BF36}" srcOrd="3" destOrd="0" parTransId="{2E2921FC-43A2-AD46-BA8E-FB1389B84A2D}" sibTransId="{DB2CF23C-78E7-7641-8140-01C99F8A76DD}"/>
    <dgm:cxn modelId="{7FFD9987-BD22-8E4F-9FEB-13E8D6F37BBF}" type="presOf" srcId="{DB2CF23C-78E7-7641-8140-01C99F8A76DD}" destId="{EF3F17CA-FF42-ED46-8EA1-C6DA24AFF4CA}" srcOrd="0" destOrd="0" presId="urn:microsoft.com/office/officeart/2005/8/layout/process1"/>
    <dgm:cxn modelId="{F74EC28A-E762-5847-8B45-381C54636A77}" type="presOf" srcId="{DB2CF23C-78E7-7641-8140-01C99F8A76DD}" destId="{EDD4513B-F03A-554F-B31D-CE45C2D87AC3}" srcOrd="1" destOrd="0" presId="urn:microsoft.com/office/officeart/2005/8/layout/process1"/>
    <dgm:cxn modelId="{98C13498-CF7C-A24A-818C-A682BC7528EF}" type="presOf" srcId="{7212B66F-64BA-D446-ADFD-34C225E7DACD}" destId="{58FD4430-E2E2-014A-8B8D-AE113A73417E}" srcOrd="0" destOrd="0" presId="urn:microsoft.com/office/officeart/2005/8/layout/process1"/>
    <dgm:cxn modelId="{B005EA9B-A204-8948-88F4-8DDD0090B211}" type="presOf" srcId="{FC11A130-6BDE-B24A-8136-8631B4B34757}" destId="{91DE1EE2-3AC7-AA45-A0AD-B6DB7DDD0DB2}" srcOrd="0" destOrd="0" presId="urn:microsoft.com/office/officeart/2005/8/layout/process1"/>
    <dgm:cxn modelId="{D0A8AC9F-4C45-B641-86CB-8D115C62BCB0}" srcId="{EBCD4DD9-3A73-9540-8C02-599A339896F5}" destId="{AA40F084-5F51-694C-BDA4-8EB13D159263}" srcOrd="0" destOrd="0" parTransId="{4A62E178-8DAE-CA46-A6D7-637603C47F69}" sibTransId="{0B9FD8AF-D625-D14D-B028-7057049EF919}"/>
    <dgm:cxn modelId="{66C9BAA5-9C08-A140-A47F-A205F261D6E0}" srcId="{EBCD4DD9-3A73-9540-8C02-599A339896F5}" destId="{FC11A130-6BDE-B24A-8136-8631B4B34757}" srcOrd="1" destOrd="0" parTransId="{2699F3E3-D88C-D64B-BA4B-65E9A46E1F13}" sibTransId="{7212B66F-64BA-D446-ADFD-34C225E7DACD}"/>
    <dgm:cxn modelId="{1DCB88AD-C212-964C-AE95-6D13F06F3A19}" srcId="{EBCD4DD9-3A73-9540-8C02-599A339896F5}" destId="{5B590D7B-27A7-634F-81D2-920C37338062}" srcOrd="2" destOrd="0" parTransId="{EAB5F557-520E-FA4F-B63F-647E8C13377F}" sibTransId="{71623DE6-16B5-F848-892F-8B2FC91C15BE}"/>
    <dgm:cxn modelId="{E82F0EB9-D994-314C-A890-9E7EE9EECE7D}" type="presOf" srcId="{0B9FD8AF-D625-D14D-B028-7057049EF919}" destId="{D1EF27BF-F85D-B449-8840-7C3766B6BB20}" srcOrd="1" destOrd="0" presId="urn:microsoft.com/office/officeart/2005/8/layout/process1"/>
    <dgm:cxn modelId="{A8D19ACE-0D60-544E-BF1E-CE6364D3E6CF}" type="presOf" srcId="{AA40F084-5F51-694C-BDA4-8EB13D159263}" destId="{10643D9E-35FA-6142-80CA-A1ACF02C1010}" srcOrd="0" destOrd="0" presId="urn:microsoft.com/office/officeart/2005/8/layout/process1"/>
    <dgm:cxn modelId="{6A290EEC-1E0B-4C49-AD81-32B47A38CC73}" type="presOf" srcId="{7212B66F-64BA-D446-ADFD-34C225E7DACD}" destId="{687C9796-A47E-4145-B7AD-448F43A88827}" srcOrd="1" destOrd="0" presId="urn:microsoft.com/office/officeart/2005/8/layout/process1"/>
    <dgm:cxn modelId="{BF4471F1-0947-A34D-B4D7-60AA97ED1BA2}" type="presOf" srcId="{EBCD4DD9-3A73-9540-8C02-599A339896F5}" destId="{90E22E12-E2E3-3D43-918E-EF98CE64CD0D}" srcOrd="0" destOrd="0" presId="urn:microsoft.com/office/officeart/2005/8/layout/process1"/>
    <dgm:cxn modelId="{C11D26F5-068D-4B4B-A323-DAA961B4D593}" type="presOf" srcId="{71623DE6-16B5-F848-892F-8B2FC91C15BE}" destId="{4FF6CC42-C449-E444-AFE3-93539EB9F751}" srcOrd="1" destOrd="0" presId="urn:microsoft.com/office/officeart/2005/8/layout/process1"/>
    <dgm:cxn modelId="{2FCAF5A5-7900-6B49-8F82-3234C8414FC1}" type="presParOf" srcId="{90E22E12-E2E3-3D43-918E-EF98CE64CD0D}" destId="{10643D9E-35FA-6142-80CA-A1ACF02C1010}" srcOrd="0" destOrd="0" presId="urn:microsoft.com/office/officeart/2005/8/layout/process1"/>
    <dgm:cxn modelId="{7E453551-F2E7-B141-8E23-4866AA6C3F8C}" type="presParOf" srcId="{90E22E12-E2E3-3D43-918E-EF98CE64CD0D}" destId="{338E8312-7733-F04F-BCFA-7A2304F6ECFB}" srcOrd="1" destOrd="0" presId="urn:microsoft.com/office/officeart/2005/8/layout/process1"/>
    <dgm:cxn modelId="{6615867E-A01D-B445-B079-2DDD5BEA8D54}" type="presParOf" srcId="{338E8312-7733-F04F-BCFA-7A2304F6ECFB}" destId="{D1EF27BF-F85D-B449-8840-7C3766B6BB20}" srcOrd="0" destOrd="0" presId="urn:microsoft.com/office/officeart/2005/8/layout/process1"/>
    <dgm:cxn modelId="{C6F07DB9-2DF1-9247-ABF0-16986F4A53CA}" type="presParOf" srcId="{90E22E12-E2E3-3D43-918E-EF98CE64CD0D}" destId="{91DE1EE2-3AC7-AA45-A0AD-B6DB7DDD0DB2}" srcOrd="2" destOrd="0" presId="urn:microsoft.com/office/officeart/2005/8/layout/process1"/>
    <dgm:cxn modelId="{0F794A84-4B41-AB40-BF06-277CC7BCBDB9}" type="presParOf" srcId="{90E22E12-E2E3-3D43-918E-EF98CE64CD0D}" destId="{58FD4430-E2E2-014A-8B8D-AE113A73417E}" srcOrd="3" destOrd="0" presId="urn:microsoft.com/office/officeart/2005/8/layout/process1"/>
    <dgm:cxn modelId="{35FD66DF-66AB-5146-8E88-FB9D7A95F20D}" type="presParOf" srcId="{58FD4430-E2E2-014A-8B8D-AE113A73417E}" destId="{687C9796-A47E-4145-B7AD-448F43A88827}" srcOrd="0" destOrd="0" presId="urn:microsoft.com/office/officeart/2005/8/layout/process1"/>
    <dgm:cxn modelId="{CD14F9C8-445A-954A-BB50-04443E20CAB7}" type="presParOf" srcId="{90E22E12-E2E3-3D43-918E-EF98CE64CD0D}" destId="{7DF529D5-ECF5-D146-8A4A-DEE32AF15870}" srcOrd="4" destOrd="0" presId="urn:microsoft.com/office/officeart/2005/8/layout/process1"/>
    <dgm:cxn modelId="{EA942899-EAA9-554B-955B-61A35608EE7C}" type="presParOf" srcId="{90E22E12-E2E3-3D43-918E-EF98CE64CD0D}" destId="{5248B1B0-B627-DE4E-8714-87DB8F436CA7}" srcOrd="5" destOrd="0" presId="urn:microsoft.com/office/officeart/2005/8/layout/process1"/>
    <dgm:cxn modelId="{1A15CE3F-E535-0942-A915-01EC313B1646}" type="presParOf" srcId="{5248B1B0-B627-DE4E-8714-87DB8F436CA7}" destId="{4FF6CC42-C449-E444-AFE3-93539EB9F751}" srcOrd="0" destOrd="0" presId="urn:microsoft.com/office/officeart/2005/8/layout/process1"/>
    <dgm:cxn modelId="{8D873903-98F8-4C43-9E28-13F0CF2D34CB}" type="presParOf" srcId="{90E22E12-E2E3-3D43-918E-EF98CE64CD0D}" destId="{7B2E3737-0D3A-1A42-B48D-47D40F7C26C3}" srcOrd="6" destOrd="0" presId="urn:microsoft.com/office/officeart/2005/8/layout/process1"/>
    <dgm:cxn modelId="{BAF8961D-12B0-3046-8AAF-C43018798B90}" type="presParOf" srcId="{90E22E12-E2E3-3D43-918E-EF98CE64CD0D}" destId="{EF3F17CA-FF42-ED46-8EA1-C6DA24AFF4CA}" srcOrd="7" destOrd="0" presId="urn:microsoft.com/office/officeart/2005/8/layout/process1"/>
    <dgm:cxn modelId="{EBCDF006-607F-4C48-8202-15DB03CFDA86}" type="presParOf" srcId="{EF3F17CA-FF42-ED46-8EA1-C6DA24AFF4CA}" destId="{EDD4513B-F03A-554F-B31D-CE45C2D87AC3}" srcOrd="0" destOrd="0" presId="urn:microsoft.com/office/officeart/2005/8/layout/process1"/>
    <dgm:cxn modelId="{86C39FC1-20F0-A24E-AF75-3E156C1A0C09}" type="presParOf" srcId="{90E22E12-E2E3-3D43-918E-EF98CE64CD0D}" destId="{C747EEEC-CE36-9C41-93FB-08785B09D04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CD4DD9-3A73-9540-8C02-599A339896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A40F084-5F51-694C-BDA4-8EB13D159263}">
      <dgm:prSet phldrT="[文字]"/>
      <dgm:spPr/>
      <dgm:t>
        <a:bodyPr/>
        <a:lstStyle/>
        <a:p>
          <a:r>
            <a:rPr lang="en-US" altLang="zh-TW" dirty="0"/>
            <a:t>Search Alignment</a:t>
          </a:r>
          <a:br>
            <a:rPr lang="en-US" altLang="zh-TW" dirty="0"/>
          </a:br>
          <a:r>
            <a:rPr lang="en-US" altLang="zh-TW" dirty="0"/>
            <a:t>Pattern</a:t>
          </a:r>
          <a:endParaRPr lang="zh-TW" altLang="en-US" dirty="0"/>
        </a:p>
      </dgm:t>
    </dgm:pt>
    <dgm:pt modelId="{4A62E178-8DAE-CA46-A6D7-637603C47F69}" type="parTrans" cxnId="{D0A8AC9F-4C45-B641-86CB-8D115C62BCB0}">
      <dgm:prSet/>
      <dgm:spPr/>
      <dgm:t>
        <a:bodyPr/>
        <a:lstStyle/>
        <a:p>
          <a:endParaRPr lang="zh-TW" altLang="en-US"/>
        </a:p>
      </dgm:t>
    </dgm:pt>
    <dgm:pt modelId="{0B9FD8AF-D625-D14D-B028-7057049EF919}" type="sibTrans" cxnId="{D0A8AC9F-4C45-B641-86CB-8D115C62BCB0}">
      <dgm:prSet/>
      <dgm:spPr/>
      <dgm:t>
        <a:bodyPr/>
        <a:lstStyle/>
        <a:p>
          <a:endParaRPr lang="zh-TW" altLang="en-US"/>
        </a:p>
      </dgm:t>
    </dgm:pt>
    <dgm:pt modelId="{FC11A130-6BDE-B24A-8136-8631B4B34757}">
      <dgm:prSet phldrT="[文字]"/>
      <dgm:spPr/>
      <dgm:t>
        <a:bodyPr/>
        <a:lstStyle/>
        <a:p>
          <a:r>
            <a:rPr lang="en" altLang="zh-TW" dirty="0"/>
            <a:t>Calculate Information of region alignment</a:t>
          </a:r>
          <a:endParaRPr lang="en-US" altLang="zh-TW" dirty="0"/>
        </a:p>
      </dgm:t>
    </dgm:pt>
    <dgm:pt modelId="{2699F3E3-D88C-D64B-BA4B-65E9A46E1F13}" type="parTrans" cxnId="{66C9BAA5-9C08-A140-A47F-A205F261D6E0}">
      <dgm:prSet/>
      <dgm:spPr/>
      <dgm:t>
        <a:bodyPr/>
        <a:lstStyle/>
        <a:p>
          <a:endParaRPr lang="zh-TW" altLang="en-US"/>
        </a:p>
      </dgm:t>
    </dgm:pt>
    <dgm:pt modelId="{7212B66F-64BA-D446-ADFD-34C225E7DACD}" type="sibTrans" cxnId="{66C9BAA5-9C08-A140-A47F-A205F261D6E0}">
      <dgm:prSet/>
      <dgm:spPr/>
      <dgm:t>
        <a:bodyPr/>
        <a:lstStyle/>
        <a:p>
          <a:endParaRPr lang="zh-TW" altLang="en-US"/>
        </a:p>
      </dgm:t>
    </dgm:pt>
    <dgm:pt modelId="{5B590D7B-27A7-634F-81D2-920C37338062}">
      <dgm:prSet phldrT="[文字]"/>
      <dgm:spPr/>
      <dgm:t>
        <a:bodyPr/>
        <a:lstStyle/>
        <a:p>
          <a:r>
            <a:rPr lang="en-US" altLang="zh-TW" dirty="0"/>
            <a:t>Sample</a:t>
          </a:r>
        </a:p>
        <a:p>
          <a:r>
            <a:rPr lang="en-US" altLang="zh-TW" dirty="0"/>
            <a:t>Get Bits Stream</a:t>
          </a:r>
          <a:endParaRPr lang="zh-TW" altLang="en-US" dirty="0"/>
        </a:p>
      </dgm:t>
    </dgm:pt>
    <dgm:pt modelId="{EAB5F557-520E-FA4F-B63F-647E8C13377F}" type="parTrans" cxnId="{1DCB88AD-C212-964C-AE95-6D13F06F3A19}">
      <dgm:prSet/>
      <dgm:spPr/>
      <dgm:t>
        <a:bodyPr/>
        <a:lstStyle/>
        <a:p>
          <a:endParaRPr lang="zh-TW" altLang="en-US"/>
        </a:p>
      </dgm:t>
    </dgm:pt>
    <dgm:pt modelId="{71623DE6-16B5-F848-892F-8B2FC91C15BE}" type="sibTrans" cxnId="{1DCB88AD-C212-964C-AE95-6D13F06F3A19}">
      <dgm:prSet/>
      <dgm:spPr/>
      <dgm:t>
        <a:bodyPr/>
        <a:lstStyle/>
        <a:p>
          <a:endParaRPr lang="zh-TW" altLang="en-US"/>
        </a:p>
      </dgm:t>
    </dgm:pt>
    <dgm:pt modelId="{605A1069-AF9D-2744-BAD7-7CB93D10BF36}">
      <dgm:prSet phldrT="[文字]"/>
      <dgm:spPr/>
      <dgm:t>
        <a:bodyPr/>
        <a:lstStyle/>
        <a:p>
          <a:r>
            <a:rPr lang="en-US" altLang="zh-TW" dirty="0"/>
            <a:t>Format</a:t>
          </a:r>
        </a:p>
        <a:p>
          <a:r>
            <a:rPr lang="en-US" altLang="zh-TW" dirty="0"/>
            <a:t>Decode</a:t>
          </a:r>
          <a:endParaRPr lang="zh-TW" altLang="en-US" dirty="0"/>
        </a:p>
      </dgm:t>
    </dgm:pt>
    <dgm:pt modelId="{2E2921FC-43A2-AD46-BA8E-FB1389B84A2D}" type="parTrans" cxnId="{430EF875-4D95-484A-9198-DC7B20F8E8F6}">
      <dgm:prSet/>
      <dgm:spPr/>
      <dgm:t>
        <a:bodyPr/>
        <a:lstStyle/>
        <a:p>
          <a:endParaRPr lang="zh-TW" altLang="en-US"/>
        </a:p>
      </dgm:t>
    </dgm:pt>
    <dgm:pt modelId="{DB2CF23C-78E7-7641-8140-01C99F8A76DD}" type="sibTrans" cxnId="{430EF875-4D95-484A-9198-DC7B20F8E8F6}">
      <dgm:prSet/>
      <dgm:spPr/>
      <dgm:t>
        <a:bodyPr/>
        <a:lstStyle/>
        <a:p>
          <a:endParaRPr lang="zh-TW" altLang="en-US"/>
        </a:p>
      </dgm:t>
    </dgm:pt>
    <dgm:pt modelId="{BE5F5BC1-2232-AC47-BF9E-DB39ACF7C635}">
      <dgm:prSet phldrT="[文字]"/>
      <dgm:spPr/>
      <dgm:t>
        <a:bodyPr/>
        <a:lstStyle/>
        <a:p>
          <a:r>
            <a:rPr lang="en-US" altLang="zh-TW" dirty="0"/>
            <a:t>Input Code</a:t>
          </a:r>
        </a:p>
        <a:p>
          <a:r>
            <a:rPr lang="en-US" altLang="zh-TW" dirty="0"/>
            <a:t>Stream</a:t>
          </a:r>
          <a:endParaRPr lang="zh-TW" altLang="en-US" dirty="0"/>
        </a:p>
      </dgm:t>
    </dgm:pt>
    <dgm:pt modelId="{C696C5A0-B644-5B47-8234-C0BF5DB9E293}" type="parTrans" cxnId="{2370EE0D-7303-9848-A20F-DA69133C1374}">
      <dgm:prSet/>
      <dgm:spPr/>
      <dgm:t>
        <a:bodyPr/>
        <a:lstStyle/>
        <a:p>
          <a:endParaRPr lang="zh-TW" altLang="en-US"/>
        </a:p>
      </dgm:t>
    </dgm:pt>
    <dgm:pt modelId="{638CF6B9-8DFA-684F-8AA0-7D5F1F4184FF}" type="sibTrans" cxnId="{2370EE0D-7303-9848-A20F-DA69133C1374}">
      <dgm:prSet/>
      <dgm:spPr/>
      <dgm:t>
        <a:bodyPr/>
        <a:lstStyle/>
        <a:p>
          <a:endParaRPr lang="zh-TW" altLang="en-US"/>
        </a:p>
      </dgm:t>
    </dgm:pt>
    <dgm:pt modelId="{90E22E12-E2E3-3D43-918E-EF98CE64CD0D}" type="pres">
      <dgm:prSet presAssocID="{EBCD4DD9-3A73-9540-8C02-599A339896F5}" presName="Name0" presStyleCnt="0">
        <dgm:presLayoutVars>
          <dgm:dir/>
          <dgm:resizeHandles val="exact"/>
        </dgm:presLayoutVars>
      </dgm:prSet>
      <dgm:spPr/>
    </dgm:pt>
    <dgm:pt modelId="{10643D9E-35FA-6142-80CA-A1ACF02C1010}" type="pres">
      <dgm:prSet presAssocID="{AA40F084-5F51-694C-BDA4-8EB13D159263}" presName="node" presStyleLbl="node1" presStyleIdx="0" presStyleCnt="5">
        <dgm:presLayoutVars>
          <dgm:bulletEnabled val="1"/>
        </dgm:presLayoutVars>
      </dgm:prSet>
      <dgm:spPr/>
    </dgm:pt>
    <dgm:pt modelId="{338E8312-7733-F04F-BCFA-7A2304F6ECFB}" type="pres">
      <dgm:prSet presAssocID="{0B9FD8AF-D625-D14D-B028-7057049EF919}" presName="sibTrans" presStyleLbl="sibTrans2D1" presStyleIdx="0" presStyleCnt="4"/>
      <dgm:spPr/>
    </dgm:pt>
    <dgm:pt modelId="{D1EF27BF-F85D-B449-8840-7C3766B6BB20}" type="pres">
      <dgm:prSet presAssocID="{0B9FD8AF-D625-D14D-B028-7057049EF919}" presName="connectorText" presStyleLbl="sibTrans2D1" presStyleIdx="0" presStyleCnt="4"/>
      <dgm:spPr/>
    </dgm:pt>
    <dgm:pt modelId="{91DE1EE2-3AC7-AA45-A0AD-B6DB7DDD0DB2}" type="pres">
      <dgm:prSet presAssocID="{FC11A130-6BDE-B24A-8136-8631B4B34757}" presName="node" presStyleLbl="node1" presStyleIdx="1" presStyleCnt="5">
        <dgm:presLayoutVars>
          <dgm:bulletEnabled val="1"/>
        </dgm:presLayoutVars>
      </dgm:prSet>
      <dgm:spPr/>
    </dgm:pt>
    <dgm:pt modelId="{58FD4430-E2E2-014A-8B8D-AE113A73417E}" type="pres">
      <dgm:prSet presAssocID="{7212B66F-64BA-D446-ADFD-34C225E7DACD}" presName="sibTrans" presStyleLbl="sibTrans2D1" presStyleIdx="1" presStyleCnt="4"/>
      <dgm:spPr/>
    </dgm:pt>
    <dgm:pt modelId="{687C9796-A47E-4145-B7AD-448F43A88827}" type="pres">
      <dgm:prSet presAssocID="{7212B66F-64BA-D446-ADFD-34C225E7DACD}" presName="connectorText" presStyleLbl="sibTrans2D1" presStyleIdx="1" presStyleCnt="4"/>
      <dgm:spPr/>
    </dgm:pt>
    <dgm:pt modelId="{7DF529D5-ECF5-D146-8A4A-DEE32AF15870}" type="pres">
      <dgm:prSet presAssocID="{5B590D7B-27A7-634F-81D2-920C37338062}" presName="node" presStyleLbl="node1" presStyleIdx="2" presStyleCnt="5">
        <dgm:presLayoutVars>
          <dgm:bulletEnabled val="1"/>
        </dgm:presLayoutVars>
      </dgm:prSet>
      <dgm:spPr/>
    </dgm:pt>
    <dgm:pt modelId="{5248B1B0-B627-DE4E-8714-87DB8F436CA7}" type="pres">
      <dgm:prSet presAssocID="{71623DE6-16B5-F848-892F-8B2FC91C15BE}" presName="sibTrans" presStyleLbl="sibTrans2D1" presStyleIdx="2" presStyleCnt="4"/>
      <dgm:spPr/>
    </dgm:pt>
    <dgm:pt modelId="{4FF6CC42-C449-E444-AFE3-93539EB9F751}" type="pres">
      <dgm:prSet presAssocID="{71623DE6-16B5-F848-892F-8B2FC91C15BE}" presName="connectorText" presStyleLbl="sibTrans2D1" presStyleIdx="2" presStyleCnt="4"/>
      <dgm:spPr/>
    </dgm:pt>
    <dgm:pt modelId="{7B2E3737-0D3A-1A42-B48D-47D40F7C26C3}" type="pres">
      <dgm:prSet presAssocID="{605A1069-AF9D-2744-BAD7-7CB93D10BF36}" presName="node" presStyleLbl="node1" presStyleIdx="3" presStyleCnt="5">
        <dgm:presLayoutVars>
          <dgm:bulletEnabled val="1"/>
        </dgm:presLayoutVars>
      </dgm:prSet>
      <dgm:spPr/>
    </dgm:pt>
    <dgm:pt modelId="{EF3F17CA-FF42-ED46-8EA1-C6DA24AFF4CA}" type="pres">
      <dgm:prSet presAssocID="{DB2CF23C-78E7-7641-8140-01C99F8A76DD}" presName="sibTrans" presStyleLbl="sibTrans2D1" presStyleIdx="3" presStyleCnt="4"/>
      <dgm:spPr/>
    </dgm:pt>
    <dgm:pt modelId="{EDD4513B-F03A-554F-B31D-CE45C2D87AC3}" type="pres">
      <dgm:prSet presAssocID="{DB2CF23C-78E7-7641-8140-01C99F8A76DD}" presName="connectorText" presStyleLbl="sibTrans2D1" presStyleIdx="3" presStyleCnt="4"/>
      <dgm:spPr/>
    </dgm:pt>
    <dgm:pt modelId="{C747EEEC-CE36-9C41-93FB-08785B09D046}" type="pres">
      <dgm:prSet presAssocID="{BE5F5BC1-2232-AC47-BF9E-DB39ACF7C635}" presName="node" presStyleLbl="node1" presStyleIdx="4" presStyleCnt="5">
        <dgm:presLayoutVars>
          <dgm:bulletEnabled val="1"/>
        </dgm:presLayoutVars>
      </dgm:prSet>
      <dgm:spPr/>
    </dgm:pt>
  </dgm:ptLst>
  <dgm:cxnLst>
    <dgm:cxn modelId="{1F075704-8FE3-A24F-8ABB-EFAB5973B36B}" type="presOf" srcId="{0B9FD8AF-D625-D14D-B028-7057049EF919}" destId="{338E8312-7733-F04F-BCFA-7A2304F6ECFB}" srcOrd="0" destOrd="0" presId="urn:microsoft.com/office/officeart/2005/8/layout/process1"/>
    <dgm:cxn modelId="{2370EE0D-7303-9848-A20F-DA69133C1374}" srcId="{EBCD4DD9-3A73-9540-8C02-599A339896F5}" destId="{BE5F5BC1-2232-AC47-BF9E-DB39ACF7C635}" srcOrd="4" destOrd="0" parTransId="{C696C5A0-B644-5B47-8234-C0BF5DB9E293}" sibTransId="{638CF6B9-8DFA-684F-8AA0-7D5F1F4184FF}"/>
    <dgm:cxn modelId="{7F385055-09B2-BD42-909C-574FAE17B4EE}" type="presOf" srcId="{605A1069-AF9D-2744-BAD7-7CB93D10BF36}" destId="{7B2E3737-0D3A-1A42-B48D-47D40F7C26C3}" srcOrd="0" destOrd="0" presId="urn:microsoft.com/office/officeart/2005/8/layout/process1"/>
    <dgm:cxn modelId="{8017E45A-DB0B-094E-AA4C-686764861E1D}" type="presOf" srcId="{BE5F5BC1-2232-AC47-BF9E-DB39ACF7C635}" destId="{C747EEEC-CE36-9C41-93FB-08785B09D046}" srcOrd="0" destOrd="0" presId="urn:microsoft.com/office/officeart/2005/8/layout/process1"/>
    <dgm:cxn modelId="{8291135F-95F8-144A-951D-B34CFA3B5146}" type="presOf" srcId="{71623DE6-16B5-F848-892F-8B2FC91C15BE}" destId="{5248B1B0-B627-DE4E-8714-87DB8F436CA7}" srcOrd="0" destOrd="0" presId="urn:microsoft.com/office/officeart/2005/8/layout/process1"/>
    <dgm:cxn modelId="{CA70CF62-08DB-1840-8AB9-FCEB00A3BE30}" type="presOf" srcId="{5B590D7B-27A7-634F-81D2-920C37338062}" destId="{7DF529D5-ECF5-D146-8A4A-DEE32AF15870}" srcOrd="0" destOrd="0" presId="urn:microsoft.com/office/officeart/2005/8/layout/process1"/>
    <dgm:cxn modelId="{430EF875-4D95-484A-9198-DC7B20F8E8F6}" srcId="{EBCD4DD9-3A73-9540-8C02-599A339896F5}" destId="{605A1069-AF9D-2744-BAD7-7CB93D10BF36}" srcOrd="3" destOrd="0" parTransId="{2E2921FC-43A2-AD46-BA8E-FB1389B84A2D}" sibTransId="{DB2CF23C-78E7-7641-8140-01C99F8A76DD}"/>
    <dgm:cxn modelId="{7FFD9987-BD22-8E4F-9FEB-13E8D6F37BBF}" type="presOf" srcId="{DB2CF23C-78E7-7641-8140-01C99F8A76DD}" destId="{EF3F17CA-FF42-ED46-8EA1-C6DA24AFF4CA}" srcOrd="0" destOrd="0" presId="urn:microsoft.com/office/officeart/2005/8/layout/process1"/>
    <dgm:cxn modelId="{F74EC28A-E762-5847-8B45-381C54636A77}" type="presOf" srcId="{DB2CF23C-78E7-7641-8140-01C99F8A76DD}" destId="{EDD4513B-F03A-554F-B31D-CE45C2D87AC3}" srcOrd="1" destOrd="0" presId="urn:microsoft.com/office/officeart/2005/8/layout/process1"/>
    <dgm:cxn modelId="{98C13498-CF7C-A24A-818C-A682BC7528EF}" type="presOf" srcId="{7212B66F-64BA-D446-ADFD-34C225E7DACD}" destId="{58FD4430-E2E2-014A-8B8D-AE113A73417E}" srcOrd="0" destOrd="0" presId="urn:microsoft.com/office/officeart/2005/8/layout/process1"/>
    <dgm:cxn modelId="{B005EA9B-A204-8948-88F4-8DDD0090B211}" type="presOf" srcId="{FC11A130-6BDE-B24A-8136-8631B4B34757}" destId="{91DE1EE2-3AC7-AA45-A0AD-B6DB7DDD0DB2}" srcOrd="0" destOrd="0" presId="urn:microsoft.com/office/officeart/2005/8/layout/process1"/>
    <dgm:cxn modelId="{D0A8AC9F-4C45-B641-86CB-8D115C62BCB0}" srcId="{EBCD4DD9-3A73-9540-8C02-599A339896F5}" destId="{AA40F084-5F51-694C-BDA4-8EB13D159263}" srcOrd="0" destOrd="0" parTransId="{4A62E178-8DAE-CA46-A6D7-637603C47F69}" sibTransId="{0B9FD8AF-D625-D14D-B028-7057049EF919}"/>
    <dgm:cxn modelId="{66C9BAA5-9C08-A140-A47F-A205F261D6E0}" srcId="{EBCD4DD9-3A73-9540-8C02-599A339896F5}" destId="{FC11A130-6BDE-B24A-8136-8631B4B34757}" srcOrd="1" destOrd="0" parTransId="{2699F3E3-D88C-D64B-BA4B-65E9A46E1F13}" sibTransId="{7212B66F-64BA-D446-ADFD-34C225E7DACD}"/>
    <dgm:cxn modelId="{1DCB88AD-C212-964C-AE95-6D13F06F3A19}" srcId="{EBCD4DD9-3A73-9540-8C02-599A339896F5}" destId="{5B590D7B-27A7-634F-81D2-920C37338062}" srcOrd="2" destOrd="0" parTransId="{EAB5F557-520E-FA4F-B63F-647E8C13377F}" sibTransId="{71623DE6-16B5-F848-892F-8B2FC91C15BE}"/>
    <dgm:cxn modelId="{E82F0EB9-D994-314C-A890-9E7EE9EECE7D}" type="presOf" srcId="{0B9FD8AF-D625-D14D-B028-7057049EF919}" destId="{D1EF27BF-F85D-B449-8840-7C3766B6BB20}" srcOrd="1" destOrd="0" presId="urn:microsoft.com/office/officeart/2005/8/layout/process1"/>
    <dgm:cxn modelId="{A8D19ACE-0D60-544E-BF1E-CE6364D3E6CF}" type="presOf" srcId="{AA40F084-5F51-694C-BDA4-8EB13D159263}" destId="{10643D9E-35FA-6142-80CA-A1ACF02C1010}" srcOrd="0" destOrd="0" presId="urn:microsoft.com/office/officeart/2005/8/layout/process1"/>
    <dgm:cxn modelId="{6A290EEC-1E0B-4C49-AD81-32B47A38CC73}" type="presOf" srcId="{7212B66F-64BA-D446-ADFD-34C225E7DACD}" destId="{687C9796-A47E-4145-B7AD-448F43A88827}" srcOrd="1" destOrd="0" presId="urn:microsoft.com/office/officeart/2005/8/layout/process1"/>
    <dgm:cxn modelId="{BF4471F1-0947-A34D-B4D7-60AA97ED1BA2}" type="presOf" srcId="{EBCD4DD9-3A73-9540-8C02-599A339896F5}" destId="{90E22E12-E2E3-3D43-918E-EF98CE64CD0D}" srcOrd="0" destOrd="0" presId="urn:microsoft.com/office/officeart/2005/8/layout/process1"/>
    <dgm:cxn modelId="{C11D26F5-068D-4B4B-A323-DAA961B4D593}" type="presOf" srcId="{71623DE6-16B5-F848-892F-8B2FC91C15BE}" destId="{4FF6CC42-C449-E444-AFE3-93539EB9F751}" srcOrd="1" destOrd="0" presId="urn:microsoft.com/office/officeart/2005/8/layout/process1"/>
    <dgm:cxn modelId="{2FCAF5A5-7900-6B49-8F82-3234C8414FC1}" type="presParOf" srcId="{90E22E12-E2E3-3D43-918E-EF98CE64CD0D}" destId="{10643D9E-35FA-6142-80CA-A1ACF02C1010}" srcOrd="0" destOrd="0" presId="urn:microsoft.com/office/officeart/2005/8/layout/process1"/>
    <dgm:cxn modelId="{7E453551-F2E7-B141-8E23-4866AA6C3F8C}" type="presParOf" srcId="{90E22E12-E2E3-3D43-918E-EF98CE64CD0D}" destId="{338E8312-7733-F04F-BCFA-7A2304F6ECFB}" srcOrd="1" destOrd="0" presId="urn:microsoft.com/office/officeart/2005/8/layout/process1"/>
    <dgm:cxn modelId="{6615867E-A01D-B445-B079-2DDD5BEA8D54}" type="presParOf" srcId="{338E8312-7733-F04F-BCFA-7A2304F6ECFB}" destId="{D1EF27BF-F85D-B449-8840-7C3766B6BB20}" srcOrd="0" destOrd="0" presId="urn:microsoft.com/office/officeart/2005/8/layout/process1"/>
    <dgm:cxn modelId="{C6F07DB9-2DF1-9247-ABF0-16986F4A53CA}" type="presParOf" srcId="{90E22E12-E2E3-3D43-918E-EF98CE64CD0D}" destId="{91DE1EE2-3AC7-AA45-A0AD-B6DB7DDD0DB2}" srcOrd="2" destOrd="0" presId="urn:microsoft.com/office/officeart/2005/8/layout/process1"/>
    <dgm:cxn modelId="{0F794A84-4B41-AB40-BF06-277CC7BCBDB9}" type="presParOf" srcId="{90E22E12-E2E3-3D43-918E-EF98CE64CD0D}" destId="{58FD4430-E2E2-014A-8B8D-AE113A73417E}" srcOrd="3" destOrd="0" presId="urn:microsoft.com/office/officeart/2005/8/layout/process1"/>
    <dgm:cxn modelId="{35FD66DF-66AB-5146-8E88-FB9D7A95F20D}" type="presParOf" srcId="{58FD4430-E2E2-014A-8B8D-AE113A73417E}" destId="{687C9796-A47E-4145-B7AD-448F43A88827}" srcOrd="0" destOrd="0" presId="urn:microsoft.com/office/officeart/2005/8/layout/process1"/>
    <dgm:cxn modelId="{CD14F9C8-445A-954A-BB50-04443E20CAB7}" type="presParOf" srcId="{90E22E12-E2E3-3D43-918E-EF98CE64CD0D}" destId="{7DF529D5-ECF5-D146-8A4A-DEE32AF15870}" srcOrd="4" destOrd="0" presId="urn:microsoft.com/office/officeart/2005/8/layout/process1"/>
    <dgm:cxn modelId="{EA942899-EAA9-554B-955B-61A35608EE7C}" type="presParOf" srcId="{90E22E12-E2E3-3D43-918E-EF98CE64CD0D}" destId="{5248B1B0-B627-DE4E-8714-87DB8F436CA7}" srcOrd="5" destOrd="0" presId="urn:microsoft.com/office/officeart/2005/8/layout/process1"/>
    <dgm:cxn modelId="{1A15CE3F-E535-0942-A915-01EC313B1646}" type="presParOf" srcId="{5248B1B0-B627-DE4E-8714-87DB8F436CA7}" destId="{4FF6CC42-C449-E444-AFE3-93539EB9F751}" srcOrd="0" destOrd="0" presId="urn:microsoft.com/office/officeart/2005/8/layout/process1"/>
    <dgm:cxn modelId="{8D873903-98F8-4C43-9E28-13F0CF2D34CB}" type="presParOf" srcId="{90E22E12-E2E3-3D43-918E-EF98CE64CD0D}" destId="{7B2E3737-0D3A-1A42-B48D-47D40F7C26C3}" srcOrd="6" destOrd="0" presId="urn:microsoft.com/office/officeart/2005/8/layout/process1"/>
    <dgm:cxn modelId="{BAF8961D-12B0-3046-8AAF-C43018798B90}" type="presParOf" srcId="{90E22E12-E2E3-3D43-918E-EF98CE64CD0D}" destId="{EF3F17CA-FF42-ED46-8EA1-C6DA24AFF4CA}" srcOrd="7" destOrd="0" presId="urn:microsoft.com/office/officeart/2005/8/layout/process1"/>
    <dgm:cxn modelId="{EBCDF006-607F-4C48-8202-15DB03CFDA86}" type="presParOf" srcId="{EF3F17CA-FF42-ED46-8EA1-C6DA24AFF4CA}" destId="{EDD4513B-F03A-554F-B31D-CE45C2D87AC3}" srcOrd="0" destOrd="0" presId="urn:microsoft.com/office/officeart/2005/8/layout/process1"/>
    <dgm:cxn modelId="{86C39FC1-20F0-A24E-AF75-3E156C1A0C09}" type="presParOf" srcId="{90E22E12-E2E3-3D43-918E-EF98CE64CD0D}" destId="{C747EEEC-CE36-9C41-93FB-08785B09D04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43D9E-35FA-6142-80CA-A1ACF02C1010}">
      <dsp:nvSpPr>
        <dsp:cNvPr id="0" name=""/>
        <dsp:cNvSpPr/>
      </dsp:nvSpPr>
      <dsp:spPr>
        <a:xfrm>
          <a:off x="5880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Binarization</a:t>
          </a:r>
          <a:endParaRPr lang="zh-TW" altLang="en-US" sz="2000" kern="1200" dirty="0"/>
        </a:p>
      </dsp:txBody>
      <dsp:txXfrm>
        <a:off x="37914" y="2761778"/>
        <a:ext cx="1758784" cy="1029643"/>
      </dsp:txXfrm>
    </dsp:sp>
    <dsp:sp modelId="{338E8312-7733-F04F-BCFA-7A2304F6ECFB}">
      <dsp:nvSpPr>
        <dsp:cNvPr id="0" name=""/>
        <dsp:cNvSpPr/>
      </dsp:nvSpPr>
      <dsp:spPr>
        <a:xfrm>
          <a:off x="2011018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2011018" y="3140979"/>
        <a:ext cx="270511" cy="271241"/>
      </dsp:txXfrm>
    </dsp:sp>
    <dsp:sp modelId="{91DE1EE2-3AC7-AA45-A0AD-B6DB7DDD0DB2}">
      <dsp:nvSpPr>
        <dsp:cNvPr id="0" name=""/>
        <dsp:cNvSpPr/>
      </dsp:nvSpPr>
      <dsp:spPr>
        <a:xfrm>
          <a:off x="2557874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Extraction</a:t>
          </a:r>
        </a:p>
      </dsp:txBody>
      <dsp:txXfrm>
        <a:off x="2589908" y="2761778"/>
        <a:ext cx="1758784" cy="1029643"/>
      </dsp:txXfrm>
    </dsp:sp>
    <dsp:sp modelId="{58FD4430-E2E2-014A-8B8D-AE113A73417E}">
      <dsp:nvSpPr>
        <dsp:cNvPr id="0" name=""/>
        <dsp:cNvSpPr/>
      </dsp:nvSpPr>
      <dsp:spPr>
        <a:xfrm>
          <a:off x="4563012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4563012" y="3140979"/>
        <a:ext cx="270511" cy="271241"/>
      </dsp:txXfrm>
    </dsp:sp>
    <dsp:sp modelId="{7DF529D5-ECF5-D146-8A4A-DEE32AF15870}">
      <dsp:nvSpPr>
        <dsp:cNvPr id="0" name=""/>
        <dsp:cNvSpPr/>
      </dsp:nvSpPr>
      <dsp:spPr>
        <a:xfrm>
          <a:off x="5109868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Perspective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Transformation</a:t>
          </a:r>
          <a:endParaRPr lang="zh-TW" altLang="en-US" sz="2000" kern="1200" dirty="0"/>
        </a:p>
      </dsp:txBody>
      <dsp:txXfrm>
        <a:off x="5141902" y="2761778"/>
        <a:ext cx="1758784" cy="1029643"/>
      </dsp:txXfrm>
    </dsp:sp>
    <dsp:sp modelId="{5248B1B0-B627-DE4E-8714-87DB8F436CA7}">
      <dsp:nvSpPr>
        <dsp:cNvPr id="0" name=""/>
        <dsp:cNvSpPr/>
      </dsp:nvSpPr>
      <dsp:spPr>
        <a:xfrm>
          <a:off x="7115006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7115006" y="3140979"/>
        <a:ext cx="270511" cy="271241"/>
      </dsp:txXfrm>
    </dsp:sp>
    <dsp:sp modelId="{7B2E3737-0D3A-1A42-B48D-47D40F7C26C3}">
      <dsp:nvSpPr>
        <dsp:cNvPr id="0" name=""/>
        <dsp:cNvSpPr/>
      </dsp:nvSpPr>
      <dsp:spPr>
        <a:xfrm>
          <a:off x="7661862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Reed-Solomon Error Correction </a:t>
          </a:r>
          <a:endParaRPr lang="zh-TW" altLang="en-US" sz="2000" kern="1200" dirty="0"/>
        </a:p>
      </dsp:txBody>
      <dsp:txXfrm>
        <a:off x="7693896" y="2761778"/>
        <a:ext cx="1758784" cy="1029643"/>
      </dsp:txXfrm>
    </dsp:sp>
    <dsp:sp modelId="{EF3F17CA-FF42-ED46-8EA1-C6DA24AFF4CA}">
      <dsp:nvSpPr>
        <dsp:cNvPr id="0" name=""/>
        <dsp:cNvSpPr/>
      </dsp:nvSpPr>
      <dsp:spPr>
        <a:xfrm>
          <a:off x="9667000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9667000" y="3140979"/>
        <a:ext cx="270511" cy="271241"/>
      </dsp:txXfrm>
    </dsp:sp>
    <dsp:sp modelId="{C747EEEC-CE36-9C41-93FB-08785B09D046}">
      <dsp:nvSpPr>
        <dsp:cNvPr id="0" name=""/>
        <dsp:cNvSpPr/>
      </dsp:nvSpPr>
      <dsp:spPr>
        <a:xfrm>
          <a:off x="10213856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Decoded Text</a:t>
          </a:r>
          <a:endParaRPr lang="zh-TW" altLang="en-US" sz="2000" kern="1200" dirty="0"/>
        </a:p>
      </dsp:txBody>
      <dsp:txXfrm>
        <a:off x="10245890" y="2761778"/>
        <a:ext cx="1758784" cy="1029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43D9E-35FA-6142-80CA-A1ACF02C1010}">
      <dsp:nvSpPr>
        <dsp:cNvPr id="0" name=""/>
        <dsp:cNvSpPr/>
      </dsp:nvSpPr>
      <dsp:spPr>
        <a:xfrm>
          <a:off x="5880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Binarization</a:t>
          </a:r>
          <a:endParaRPr lang="zh-TW" altLang="en-US" sz="2000" kern="1200" dirty="0"/>
        </a:p>
      </dsp:txBody>
      <dsp:txXfrm>
        <a:off x="37914" y="2761778"/>
        <a:ext cx="1758784" cy="1029643"/>
      </dsp:txXfrm>
    </dsp:sp>
    <dsp:sp modelId="{338E8312-7733-F04F-BCFA-7A2304F6ECFB}">
      <dsp:nvSpPr>
        <dsp:cNvPr id="0" name=""/>
        <dsp:cNvSpPr/>
      </dsp:nvSpPr>
      <dsp:spPr>
        <a:xfrm>
          <a:off x="2011018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2011018" y="3140979"/>
        <a:ext cx="270511" cy="271241"/>
      </dsp:txXfrm>
    </dsp:sp>
    <dsp:sp modelId="{91DE1EE2-3AC7-AA45-A0AD-B6DB7DDD0DB2}">
      <dsp:nvSpPr>
        <dsp:cNvPr id="0" name=""/>
        <dsp:cNvSpPr/>
      </dsp:nvSpPr>
      <dsp:spPr>
        <a:xfrm>
          <a:off x="2557874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Location</a:t>
          </a:r>
        </a:p>
      </dsp:txBody>
      <dsp:txXfrm>
        <a:off x="2589908" y="2761778"/>
        <a:ext cx="1758784" cy="1029643"/>
      </dsp:txXfrm>
    </dsp:sp>
    <dsp:sp modelId="{58FD4430-E2E2-014A-8B8D-AE113A73417E}">
      <dsp:nvSpPr>
        <dsp:cNvPr id="0" name=""/>
        <dsp:cNvSpPr/>
      </dsp:nvSpPr>
      <dsp:spPr>
        <a:xfrm>
          <a:off x="4563012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4563012" y="3140979"/>
        <a:ext cx="270511" cy="271241"/>
      </dsp:txXfrm>
    </dsp:sp>
    <dsp:sp modelId="{7DF529D5-ECF5-D146-8A4A-DEE32AF15870}">
      <dsp:nvSpPr>
        <dsp:cNvPr id="0" name=""/>
        <dsp:cNvSpPr/>
      </dsp:nvSpPr>
      <dsp:spPr>
        <a:xfrm>
          <a:off x="5109868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Affine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Transformation</a:t>
          </a:r>
          <a:endParaRPr lang="zh-TW" altLang="en-US" sz="2000" kern="1200" dirty="0"/>
        </a:p>
      </dsp:txBody>
      <dsp:txXfrm>
        <a:off x="5141902" y="2761778"/>
        <a:ext cx="1758784" cy="1029643"/>
      </dsp:txXfrm>
    </dsp:sp>
    <dsp:sp modelId="{5248B1B0-B627-DE4E-8714-87DB8F436CA7}">
      <dsp:nvSpPr>
        <dsp:cNvPr id="0" name=""/>
        <dsp:cNvSpPr/>
      </dsp:nvSpPr>
      <dsp:spPr>
        <a:xfrm>
          <a:off x="7115006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7115006" y="3140979"/>
        <a:ext cx="270511" cy="271241"/>
      </dsp:txXfrm>
    </dsp:sp>
    <dsp:sp modelId="{7B2E3737-0D3A-1A42-B48D-47D40F7C26C3}">
      <dsp:nvSpPr>
        <dsp:cNvPr id="0" name=""/>
        <dsp:cNvSpPr/>
      </dsp:nvSpPr>
      <dsp:spPr>
        <a:xfrm>
          <a:off x="7661862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Obtain Version Number</a:t>
          </a:r>
          <a:endParaRPr lang="zh-TW" altLang="en-US" sz="2000" kern="1200" dirty="0"/>
        </a:p>
      </dsp:txBody>
      <dsp:txXfrm>
        <a:off x="7693896" y="2761778"/>
        <a:ext cx="1758784" cy="1029643"/>
      </dsp:txXfrm>
    </dsp:sp>
    <dsp:sp modelId="{EF3F17CA-FF42-ED46-8EA1-C6DA24AFF4CA}">
      <dsp:nvSpPr>
        <dsp:cNvPr id="0" name=""/>
        <dsp:cNvSpPr/>
      </dsp:nvSpPr>
      <dsp:spPr>
        <a:xfrm>
          <a:off x="9667000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9667000" y="3140979"/>
        <a:ext cx="270511" cy="271241"/>
      </dsp:txXfrm>
    </dsp:sp>
    <dsp:sp modelId="{C747EEEC-CE36-9C41-93FB-08785B09D046}">
      <dsp:nvSpPr>
        <dsp:cNvPr id="0" name=""/>
        <dsp:cNvSpPr/>
      </dsp:nvSpPr>
      <dsp:spPr>
        <a:xfrm>
          <a:off x="10213856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Version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Decode</a:t>
          </a:r>
          <a:endParaRPr lang="zh-TW" altLang="en-US" sz="2000" kern="1200" dirty="0"/>
        </a:p>
      </dsp:txBody>
      <dsp:txXfrm>
        <a:off x="10245890" y="2761778"/>
        <a:ext cx="1758784" cy="1029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43D9E-35FA-6142-80CA-A1ACF02C1010}">
      <dsp:nvSpPr>
        <dsp:cNvPr id="0" name=""/>
        <dsp:cNvSpPr/>
      </dsp:nvSpPr>
      <dsp:spPr>
        <a:xfrm>
          <a:off x="5880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Search Alignment</a:t>
          </a:r>
          <a:br>
            <a:rPr lang="en-US" altLang="zh-TW" sz="1800" kern="1200" dirty="0"/>
          </a:br>
          <a:r>
            <a:rPr lang="en-US" altLang="zh-TW" sz="1800" kern="1200" dirty="0"/>
            <a:t>Pattern</a:t>
          </a:r>
          <a:endParaRPr lang="zh-TW" altLang="en-US" sz="1800" kern="1200" dirty="0"/>
        </a:p>
      </dsp:txBody>
      <dsp:txXfrm>
        <a:off x="37914" y="2761778"/>
        <a:ext cx="1758784" cy="1029643"/>
      </dsp:txXfrm>
    </dsp:sp>
    <dsp:sp modelId="{338E8312-7733-F04F-BCFA-7A2304F6ECFB}">
      <dsp:nvSpPr>
        <dsp:cNvPr id="0" name=""/>
        <dsp:cNvSpPr/>
      </dsp:nvSpPr>
      <dsp:spPr>
        <a:xfrm>
          <a:off x="2011018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2011018" y="3140979"/>
        <a:ext cx="270511" cy="271241"/>
      </dsp:txXfrm>
    </dsp:sp>
    <dsp:sp modelId="{91DE1EE2-3AC7-AA45-A0AD-B6DB7DDD0DB2}">
      <dsp:nvSpPr>
        <dsp:cNvPr id="0" name=""/>
        <dsp:cNvSpPr/>
      </dsp:nvSpPr>
      <dsp:spPr>
        <a:xfrm>
          <a:off x="2557874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TW" sz="1800" kern="1200" dirty="0"/>
            <a:t>Calculate Information of region alignment</a:t>
          </a:r>
          <a:endParaRPr lang="en-US" altLang="zh-TW" sz="1800" kern="1200" dirty="0"/>
        </a:p>
      </dsp:txBody>
      <dsp:txXfrm>
        <a:off x="2589908" y="2761778"/>
        <a:ext cx="1758784" cy="1029643"/>
      </dsp:txXfrm>
    </dsp:sp>
    <dsp:sp modelId="{58FD4430-E2E2-014A-8B8D-AE113A73417E}">
      <dsp:nvSpPr>
        <dsp:cNvPr id="0" name=""/>
        <dsp:cNvSpPr/>
      </dsp:nvSpPr>
      <dsp:spPr>
        <a:xfrm>
          <a:off x="4563012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4563012" y="3140979"/>
        <a:ext cx="270511" cy="271241"/>
      </dsp:txXfrm>
    </dsp:sp>
    <dsp:sp modelId="{7DF529D5-ECF5-D146-8A4A-DEE32AF15870}">
      <dsp:nvSpPr>
        <dsp:cNvPr id="0" name=""/>
        <dsp:cNvSpPr/>
      </dsp:nvSpPr>
      <dsp:spPr>
        <a:xfrm>
          <a:off x="5109868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Sample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Get Bits Stream</a:t>
          </a:r>
          <a:endParaRPr lang="zh-TW" altLang="en-US" sz="1800" kern="1200" dirty="0"/>
        </a:p>
      </dsp:txBody>
      <dsp:txXfrm>
        <a:off x="5141902" y="2761778"/>
        <a:ext cx="1758784" cy="1029643"/>
      </dsp:txXfrm>
    </dsp:sp>
    <dsp:sp modelId="{5248B1B0-B627-DE4E-8714-87DB8F436CA7}">
      <dsp:nvSpPr>
        <dsp:cNvPr id="0" name=""/>
        <dsp:cNvSpPr/>
      </dsp:nvSpPr>
      <dsp:spPr>
        <a:xfrm>
          <a:off x="7115006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7115006" y="3140979"/>
        <a:ext cx="270511" cy="271241"/>
      </dsp:txXfrm>
    </dsp:sp>
    <dsp:sp modelId="{7B2E3737-0D3A-1A42-B48D-47D40F7C26C3}">
      <dsp:nvSpPr>
        <dsp:cNvPr id="0" name=""/>
        <dsp:cNvSpPr/>
      </dsp:nvSpPr>
      <dsp:spPr>
        <a:xfrm>
          <a:off x="7661862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Format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Decode</a:t>
          </a:r>
          <a:endParaRPr lang="zh-TW" altLang="en-US" sz="1800" kern="1200" dirty="0"/>
        </a:p>
      </dsp:txBody>
      <dsp:txXfrm>
        <a:off x="7693896" y="2761778"/>
        <a:ext cx="1758784" cy="1029643"/>
      </dsp:txXfrm>
    </dsp:sp>
    <dsp:sp modelId="{EF3F17CA-FF42-ED46-8EA1-C6DA24AFF4CA}">
      <dsp:nvSpPr>
        <dsp:cNvPr id="0" name=""/>
        <dsp:cNvSpPr/>
      </dsp:nvSpPr>
      <dsp:spPr>
        <a:xfrm>
          <a:off x="9667000" y="3050566"/>
          <a:ext cx="386444" cy="452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9667000" y="3140979"/>
        <a:ext cx="270511" cy="271241"/>
      </dsp:txXfrm>
    </dsp:sp>
    <dsp:sp modelId="{C747EEEC-CE36-9C41-93FB-08785B09D046}">
      <dsp:nvSpPr>
        <dsp:cNvPr id="0" name=""/>
        <dsp:cNvSpPr/>
      </dsp:nvSpPr>
      <dsp:spPr>
        <a:xfrm>
          <a:off x="10213856" y="2729744"/>
          <a:ext cx="1822852" cy="1093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Input Code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Stream</a:t>
          </a:r>
          <a:endParaRPr lang="zh-TW" altLang="en-US" sz="1800" kern="1200" dirty="0"/>
        </a:p>
      </dsp:txBody>
      <dsp:txXfrm>
        <a:off x="10245890" y="2761778"/>
        <a:ext cx="1758784" cy="1029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7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Survey</a:t>
            </a:r>
            <a:endParaRPr kumimoji="1" lang="zh-TW" altLang="en-US" sz="9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982" y="4793529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58A7E-56D2-AE41-A15E-CF30DF2F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98188" cy="1049235"/>
          </a:xfrm>
        </p:spPr>
        <p:txBody>
          <a:bodyPr>
            <a:noAutofit/>
          </a:bodyPr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Finder &amp; Alignment &amp; Timing Pattern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72CFAE-3906-1843-ADB0-7FBFE83D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96" y="1541312"/>
            <a:ext cx="8066717" cy="43795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F93813C-87B6-624B-BF02-53A28D4B3973}"/>
              </a:ext>
            </a:extLst>
          </p:cNvPr>
          <p:cNvSpPr txBox="1"/>
          <p:nvPr/>
        </p:nvSpPr>
        <p:spPr>
          <a:xfrm>
            <a:off x="239585" y="1607437"/>
            <a:ext cx="3525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For </a:t>
            </a:r>
            <a:r>
              <a:rPr kumimoji="1" lang="en-US" altLang="zh-TW" sz="2800" u="sng" dirty="0">
                <a:solidFill>
                  <a:srgbClr val="7030A0"/>
                </a:solidFill>
              </a:rPr>
              <a:t>Localization</a:t>
            </a:r>
            <a:r>
              <a:rPr kumimoji="1" lang="en-US" altLang="zh-TW" sz="2800" dirty="0"/>
              <a:t> :</a:t>
            </a:r>
          </a:p>
          <a:p>
            <a:pPr marL="342900" indent="-342900">
              <a:buAutoNum type="alphaLcParenR"/>
            </a:pPr>
            <a:r>
              <a:rPr kumimoji="1" lang="en-US" altLang="zh-TW" sz="2800" dirty="0">
                <a:solidFill>
                  <a:srgbClr val="FF2600"/>
                </a:solidFill>
              </a:rPr>
              <a:t>Finder pattern</a:t>
            </a:r>
          </a:p>
          <a:p>
            <a:pPr marL="342900" indent="-342900">
              <a:buAutoNum type="alphaLcParenR"/>
            </a:pPr>
            <a:r>
              <a:rPr kumimoji="1" lang="en-US" altLang="zh-TW" sz="2800" dirty="0">
                <a:solidFill>
                  <a:srgbClr val="FF2600"/>
                </a:solidFill>
              </a:rPr>
              <a:t>Alignment Pattern</a:t>
            </a:r>
            <a:endParaRPr kumimoji="1" lang="zh-TW" altLang="en-US" sz="2800" dirty="0">
              <a:solidFill>
                <a:srgbClr val="FF26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3A1155-8389-3A43-9F29-85C135D16607}"/>
              </a:ext>
            </a:extLst>
          </p:cNvPr>
          <p:cNvSpPr txBox="1"/>
          <p:nvPr/>
        </p:nvSpPr>
        <p:spPr>
          <a:xfrm>
            <a:off x="239585" y="3429000"/>
            <a:ext cx="3525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800" dirty="0">
                <a:solidFill>
                  <a:srgbClr val="FF2600"/>
                </a:solidFill>
              </a:rPr>
              <a:t>Timing Pattern : </a:t>
            </a:r>
          </a:p>
          <a:p>
            <a:pPr algn="just"/>
            <a:r>
              <a:rPr kumimoji="1" lang="en" altLang="zh-TW" sz="2800" dirty="0"/>
              <a:t>Determine </a:t>
            </a:r>
            <a:r>
              <a:rPr kumimoji="1" lang="en" altLang="zh-TW" sz="2800" u="sng" dirty="0">
                <a:solidFill>
                  <a:srgbClr val="7030A0"/>
                </a:solidFill>
              </a:rPr>
              <a:t>density and version</a:t>
            </a:r>
            <a:r>
              <a:rPr kumimoji="1" lang="en" altLang="zh-TW" sz="2800" dirty="0"/>
              <a:t> of QR Code symbol, and providing the reference position</a:t>
            </a:r>
            <a:endParaRPr kumimoji="1"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A505D7-3748-DE4C-B74D-7A1F52A392AA}"/>
              </a:ext>
            </a:extLst>
          </p:cNvPr>
          <p:cNvSpPr/>
          <p:nvPr/>
        </p:nvSpPr>
        <p:spPr>
          <a:xfrm>
            <a:off x="8470669" y="1978429"/>
            <a:ext cx="2053244" cy="407324"/>
          </a:xfrm>
          <a:prstGeom prst="rect">
            <a:avLst/>
          </a:prstGeom>
          <a:solidFill>
            <a:srgbClr val="FF26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88BC6E-6607-F54E-A144-7CBF38B71C3F}"/>
              </a:ext>
            </a:extLst>
          </p:cNvPr>
          <p:cNvSpPr/>
          <p:nvPr/>
        </p:nvSpPr>
        <p:spPr>
          <a:xfrm>
            <a:off x="8470669" y="3021676"/>
            <a:ext cx="2119746" cy="407324"/>
          </a:xfrm>
          <a:prstGeom prst="rect">
            <a:avLst/>
          </a:prstGeom>
          <a:solidFill>
            <a:srgbClr val="FF26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4CF034-BDDB-3945-923C-8D6969320C75}"/>
              </a:ext>
            </a:extLst>
          </p:cNvPr>
          <p:cNvSpPr/>
          <p:nvPr/>
        </p:nvSpPr>
        <p:spPr>
          <a:xfrm>
            <a:off x="8470668" y="3530379"/>
            <a:ext cx="2543695" cy="407324"/>
          </a:xfrm>
          <a:prstGeom prst="rect">
            <a:avLst/>
          </a:prstGeom>
          <a:solidFill>
            <a:srgbClr val="FF26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60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58A7E-56D2-AE41-A15E-CF30DF2F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98188" cy="1049235"/>
          </a:xfrm>
        </p:spPr>
        <p:txBody>
          <a:bodyPr>
            <a:noAutofit/>
          </a:bodyPr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Formation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CEB1821-9180-8D4B-8233-415C34C33381}"/>
              </a:ext>
            </a:extLst>
          </p:cNvPr>
          <p:cNvGrpSpPr/>
          <p:nvPr/>
        </p:nvGrpSpPr>
        <p:grpSpPr>
          <a:xfrm>
            <a:off x="334062" y="1777195"/>
            <a:ext cx="9994191" cy="4137580"/>
            <a:chOff x="343728" y="1786160"/>
            <a:chExt cx="9994191" cy="4137580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30D2FE0-1584-924C-B58F-FB05E448D7F3}"/>
                </a:ext>
              </a:extLst>
            </p:cNvPr>
            <p:cNvSpPr txBox="1"/>
            <p:nvPr/>
          </p:nvSpPr>
          <p:spPr>
            <a:xfrm>
              <a:off x="1826656" y="5400520"/>
              <a:ext cx="611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(A)</a:t>
              </a:r>
              <a:endParaRPr kumimoji="1" lang="zh-TW" altLang="en-US" sz="28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8DE325-F4F4-B64A-82F0-E9C4242DDF2C}"/>
                </a:ext>
              </a:extLst>
            </p:cNvPr>
            <p:cNvSpPr txBox="1"/>
            <p:nvPr/>
          </p:nvSpPr>
          <p:spPr>
            <a:xfrm>
              <a:off x="5804462" y="5400520"/>
              <a:ext cx="598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(B)</a:t>
              </a:r>
              <a:endParaRPr kumimoji="1" lang="zh-TW" altLang="en-US" sz="28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E4B3AED-98CE-B940-BA14-20458358B683}"/>
                </a:ext>
              </a:extLst>
            </p:cNvPr>
            <p:cNvSpPr txBox="1"/>
            <p:nvPr/>
          </p:nvSpPr>
          <p:spPr>
            <a:xfrm>
              <a:off x="9744487" y="5400520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(C)</a:t>
              </a:r>
              <a:endParaRPr kumimoji="1" lang="zh-TW" altLang="en-US" sz="2800" dirty="0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7896333-534A-9D42-9756-5D47F9F48381}"/>
                </a:ext>
              </a:extLst>
            </p:cNvPr>
            <p:cNvGrpSpPr/>
            <p:nvPr/>
          </p:nvGrpSpPr>
          <p:grpSpPr>
            <a:xfrm>
              <a:off x="343728" y="1786160"/>
              <a:ext cx="7602782" cy="3526157"/>
              <a:chOff x="380145" y="1777196"/>
              <a:chExt cx="7602782" cy="3526157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8CFE8334-99AA-1548-8672-97088115E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0145" y="1777196"/>
                <a:ext cx="3648638" cy="3526157"/>
              </a:xfrm>
              <a:prstGeom prst="rect">
                <a:avLst/>
              </a:prstGeom>
            </p:spPr>
          </p:pic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D5225B91-6AF4-984F-8746-9B5EE69C6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7073" y="1777196"/>
                <a:ext cx="3685854" cy="3526155"/>
              </a:xfrm>
              <a:prstGeom prst="rect">
                <a:avLst/>
              </a:prstGeom>
            </p:spPr>
          </p:pic>
        </p:grp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F84B3BE9-44D4-A349-B434-01C545EFA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134" y="1777195"/>
            <a:ext cx="3652804" cy="35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58A7E-56D2-AE41-A15E-CF30DF2F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98188" cy="1049235"/>
          </a:xfrm>
        </p:spPr>
        <p:txBody>
          <a:bodyPr>
            <a:noAutofit/>
          </a:bodyPr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Formation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DB18714-5BBE-604B-86A6-414F6C6AEB6B}"/>
              </a:ext>
            </a:extLst>
          </p:cNvPr>
          <p:cNvGrpSpPr/>
          <p:nvPr/>
        </p:nvGrpSpPr>
        <p:grpSpPr>
          <a:xfrm>
            <a:off x="6238648" y="1264022"/>
            <a:ext cx="5391548" cy="5391548"/>
            <a:chOff x="3558200" y="898653"/>
            <a:chExt cx="5391548" cy="5391548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E743F3FA-9DC3-0643-A0C0-B3C0C7E0B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200" y="898653"/>
              <a:ext cx="5391548" cy="5391548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92EF563-CE29-8F4F-A3CF-343323F445A1}"/>
                </a:ext>
              </a:extLst>
            </p:cNvPr>
            <p:cNvSpPr/>
            <p:nvPr/>
          </p:nvSpPr>
          <p:spPr>
            <a:xfrm>
              <a:off x="4724399" y="2294965"/>
              <a:ext cx="134471" cy="2922494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D212E3-1F1B-3A41-8B1E-220B64E66A17}"/>
                </a:ext>
              </a:extLst>
            </p:cNvPr>
            <p:cNvSpPr/>
            <p:nvPr/>
          </p:nvSpPr>
          <p:spPr>
            <a:xfrm>
              <a:off x="4904785" y="2079811"/>
              <a:ext cx="2698377" cy="134471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47D23506-A25A-2A48-BAAB-E3E23083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83" y="1264022"/>
            <a:ext cx="5391547" cy="5391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CC3C4F5-E79A-494B-A069-581361412A75}"/>
              </a:ext>
            </a:extLst>
          </p:cNvPr>
          <p:cNvSpPr/>
          <p:nvPr/>
        </p:nvSpPr>
        <p:spPr>
          <a:xfrm>
            <a:off x="10095352" y="5089769"/>
            <a:ext cx="554719" cy="575925"/>
          </a:xfrm>
          <a:prstGeom prst="rect">
            <a:avLst/>
          </a:prstGeom>
          <a:solidFill>
            <a:srgbClr val="4472C4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74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58A7E-56D2-AE41-A15E-CF30DF2F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95410" cy="1049235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Process of QR Code Recognition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F9A274E4-EC41-F749-A332-5994A3A5A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820145"/>
              </p:ext>
            </p:extLst>
          </p:nvPr>
        </p:nvGraphicFramePr>
        <p:xfrm>
          <a:off x="74704" y="-1290918"/>
          <a:ext cx="12042589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9E9A3DC3-9A83-EF42-9A46-E2C901E14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836868"/>
              </p:ext>
            </p:extLst>
          </p:nvPr>
        </p:nvGraphicFramePr>
        <p:xfrm>
          <a:off x="74703" y="1049235"/>
          <a:ext cx="12042589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57C79FD2-3C40-924F-AFAD-B00F5C773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222287"/>
              </p:ext>
            </p:extLst>
          </p:nvPr>
        </p:nvGraphicFramePr>
        <p:xfrm>
          <a:off x="74702" y="2532165"/>
          <a:ext cx="12042589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F0FF689-CF7D-8B49-906B-D39F6F730144}"/>
              </a:ext>
            </a:extLst>
          </p:cNvPr>
          <p:cNvCxnSpPr>
            <a:cxnSpLocks/>
          </p:cNvCxnSpPr>
          <p:nvPr/>
        </p:nvCxnSpPr>
        <p:spPr>
          <a:xfrm>
            <a:off x="0" y="3158836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形 13" descr="皇冠">
            <a:extLst>
              <a:ext uri="{FF2B5EF4-FFF2-40B4-BE49-F238E27FC236}">
                <a16:creationId xmlns:a16="http://schemas.microsoft.com/office/drawing/2014/main" id="{56D28768-773F-A140-9731-95055C4B4D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69206">
            <a:off x="1583006" y="1014866"/>
            <a:ext cx="636859" cy="636859"/>
          </a:xfrm>
          <a:prstGeom prst="rect">
            <a:avLst/>
          </a:prstGeom>
        </p:spPr>
      </p:pic>
      <p:pic>
        <p:nvPicPr>
          <p:cNvPr id="15" name="圖形 14" descr="皇冠">
            <a:extLst>
              <a:ext uri="{FF2B5EF4-FFF2-40B4-BE49-F238E27FC236}">
                <a16:creationId xmlns:a16="http://schemas.microsoft.com/office/drawing/2014/main" id="{5187C88A-E955-2E4E-B5E1-5FBA42EFA5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69206">
            <a:off x="1583005" y="3441557"/>
            <a:ext cx="636859" cy="636859"/>
          </a:xfrm>
          <a:prstGeom prst="rect">
            <a:avLst/>
          </a:prstGeom>
        </p:spPr>
      </p:pic>
      <p:pic>
        <p:nvPicPr>
          <p:cNvPr id="16" name="圖形 15" descr="皇冠">
            <a:extLst>
              <a:ext uri="{FF2B5EF4-FFF2-40B4-BE49-F238E27FC236}">
                <a16:creationId xmlns:a16="http://schemas.microsoft.com/office/drawing/2014/main" id="{D4112B01-F113-674F-89A3-67F3D4BCC5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69206">
            <a:off x="6701376" y="1019991"/>
            <a:ext cx="636859" cy="636859"/>
          </a:xfrm>
          <a:prstGeom prst="rect">
            <a:avLst/>
          </a:prstGeom>
        </p:spPr>
      </p:pic>
      <p:pic>
        <p:nvPicPr>
          <p:cNvPr id="17" name="圖形 16" descr="皇冠">
            <a:extLst>
              <a:ext uri="{FF2B5EF4-FFF2-40B4-BE49-F238E27FC236}">
                <a16:creationId xmlns:a16="http://schemas.microsoft.com/office/drawing/2014/main" id="{D5CFC218-44C3-5740-A995-2A8957F51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69206">
            <a:off x="6701375" y="3436582"/>
            <a:ext cx="636859" cy="63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7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58A7E-56D2-AE41-A15E-CF30DF2F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98188" cy="1049235"/>
          </a:xfrm>
        </p:spPr>
        <p:txBody>
          <a:bodyPr>
            <a:noAutofit/>
          </a:bodyPr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 Source (Python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C++) for QR Code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0C05EF-F096-E640-A0C2-923FF7C0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81" y="1808769"/>
            <a:ext cx="4843434" cy="1191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111599-D569-7743-A35B-BD628B508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1" y="3258359"/>
            <a:ext cx="4843434" cy="2123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3AE278-D4A3-E34B-8160-B694609CCB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918"/>
          <a:stretch/>
        </p:blipFill>
        <p:spPr>
          <a:xfrm>
            <a:off x="5983534" y="1808769"/>
            <a:ext cx="5308563" cy="3687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16718B-B70F-7447-AB04-1CFD046A7AC5}"/>
              </a:ext>
            </a:extLst>
          </p:cNvPr>
          <p:cNvSpPr txBox="1"/>
          <p:nvPr/>
        </p:nvSpPr>
        <p:spPr>
          <a:xfrm>
            <a:off x="1847253" y="5599242"/>
            <a:ext cx="258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Python Code</a:t>
            </a:r>
            <a:endParaRPr kumimoji="1"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01A488-CBDA-3F45-B372-15039D724302}"/>
              </a:ext>
            </a:extLst>
          </p:cNvPr>
          <p:cNvSpPr txBox="1"/>
          <p:nvPr/>
        </p:nvSpPr>
        <p:spPr>
          <a:xfrm>
            <a:off x="6754831" y="5495839"/>
            <a:ext cx="3765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C++ Code(OpenCV)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113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113</Words>
  <Application>Microsoft Macintosh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Office 佈景主題</vt:lpstr>
      <vt:lpstr>QR Code Survey</vt:lpstr>
      <vt:lpstr>Finder &amp; Alignment &amp; Timing Pattern</vt:lpstr>
      <vt:lpstr>QR Code Formation</vt:lpstr>
      <vt:lpstr>QR Code Formation</vt:lpstr>
      <vt:lpstr>The Process of QR Code Recognition</vt:lpstr>
      <vt:lpstr>Open Source (Python、C++) for 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20</cp:revision>
  <dcterms:created xsi:type="dcterms:W3CDTF">2022-03-11T10:20:17Z</dcterms:created>
  <dcterms:modified xsi:type="dcterms:W3CDTF">2022-03-12T03:27:00Z</dcterms:modified>
</cp:coreProperties>
</file>