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10"/>
  </p:notesMasterIdLst>
  <p:sldIdLst>
    <p:sldId id="256" r:id="rId2"/>
    <p:sldId id="261" r:id="rId3"/>
    <p:sldId id="258" r:id="rId4"/>
    <p:sldId id="264" r:id="rId5"/>
    <p:sldId id="260" r:id="rId6"/>
    <p:sldId id="262" r:id="rId7"/>
    <p:sldId id="259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4472C4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6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3:05:51.91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48 16383,'51'-11'0,"-5"0"0,-26 10 0,23-2 0,-21 1 0,43 2 0,-47-3 0,24 3 0,-18 0 0,-2 0 0,6 0 0,-15 0 0,8 0 0,3-2 0,-5 1 0,5-1 0,4-3 0,-13 4 0,43-4 0,-36 5 0,17 0 0,-24 0 0,-7 0 0,11 0 0,12 0 0,-9 0 0,5 0 0,-21 0 0,8 0 0,3 0 0,3 0 0,0 0 0,-9 0 0,6 0 0,-1 0 0,5 0 0,-5 0 0,3 3 0,-7-2 0,9 2 0,-6-3 0,7 0 0,-8 0 0,13 0 0,-16 0 0,11 0 0,-9 2 0,-2-1 0,9 1 0,-1-2 0,-5 0 0,5 0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3:36:08.27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13157 108 16383,'-51'-11'0,"9"3"0,15 8 0,-9 0 0,12 0 0,-12 0 0,23 0 0,-2 0 0,-14 0 0,13 0 0,-16 0 0,2 0 0,14 0 0,-18 0 0,22 0 0,-7 0 0,-12 0 0,7 0 0,-8 0 0,17 0 0,5 0 0,-10 0 0,-12 0 0,3 0 0,-7 0 0,-7 0 0,21 0 0,-28 0 0,33 0 0,-7 0 0,-3 0 0,13 0 0,-36 0 0,21 0 0,-32 5 0,14-4 0,8 4 0,7-5 0,-2 0 0,18 0 0,-34 0 0,35 0 0,-28 0 0,2 0 0,0 0 0,-20 0 0,34 0 0,-3 0 0,-1 0 0,16 0 0,-35 0 0,34 0 0,-18 0 0,2 0 0,13 0 0,-24 0 0,30 0 0,-10 0 0,1 0 0,8 0 0,-44 0 0,41 0 0,-28 0 0,25 0 0,6 0 0,-13 0 0,16 0 0,-4 0 0,-5 0 0,-4 0 0,-3 0 0,3-2 0,9 1 0,-12-1 0,12-1 0,-12 3 0,5-3 0,8 3 0,-28-5 0,26 4 0,-34-9 0,35 9 0,-13-4 0,14 2 0,4 3 0,-21-3 0,18 3 0,-13 0 0,13 0 0,-3 0 0,-4 0 0,4 0 0,1-3 0,-7 3 0,4-3 0,-25 3 0,23 0 0,-15 0 0,4 0 0,7 0 0,-27 0 0,31 0 0,-10 0 0,-8 0 0,23 0 0,-42 0 0,44 0 0,-18 0 0,1 0 0,10 0 0,-39-5 0,33 4 0,-25-5 0,-2 6 0,18 0 0,-32-5 0,43 4 0,-5-4 0,10 5 0,6 0 0,-15 0 0,6 0 0,-6-3 0,0 3 0,10-3 0,-16 3 0,20 0 0,-13 0 0,16 0 0,-4 0 0,-8 0 0,10 0 0,-14 0 0,3 0 0,6 0 0,-8 0 0,10 0 0,0 0 0,-11 0 0,13 0 0,-8 0 0,-1 0 0,5 0 0,-41-6 0,32 4 0,-25-3 0,17 5 0,11 0 0,-43 0 0,39 0 0,-31 0 0,6 0 0,2 0 0,-27 0 0,36 0 0,-9 0 0,6-6 0,4 5 0,-36-4 0,42 5 0,-17 0 0,9 0 0,17 0 0,-40 0 0,32 0 0,-11 0 0,-14 0 0,35 0 0,-49 0 0,55 0 0,-24 0 0,-5 0 0,19 0 0,-62 12 0,60-9 0,-36 9 0,28-12 0,-1 0 0,-22 0 0,31 0 0,-12 0 0,-5 0 0,12 0 0,-57 0 0,46 0 0,-30 4 0,-10-2 0,29 3 0,1-5 0,4 0 0,16 0 0,-15 0 0,23 0 0,6 0 0,-29 0 0,17 0 0,-7 0 0,7 0 0,16 0 0,-18 0 0,14 0 0,-1 0 0,-12 0 0,20 0 0,-20 0 0,11 0 0,7 0 0,-26 0 0,28 0 0,-20 0 0,4 0 0,7 0 0,-27 0 0,27 0 0,-8 0 0,-10 0 0,25 0 0,-49 0 0,45 0 0,-31 0 0,-16 6 0,28-5 0,-50 5 0,64-6 0,-17 0 0,-1 0 0,3 0 0,-45 6 0,17-9 0,-3 11 0,-20-12 0,45 8 0,-53-4 0,56 0 0,-4 0 0,-10 0 0,19 0 0,-55-6 0,33 10 0,-25-4 0,-10 7 0,24-2 0,0-2 0,3 0 0,10-1 0,7 1 0,-4 0 0,-40-3 0,22 0 0,-1 0 0,1 0 0,0 0 0,20 0 0,-4 0 0,-11 4 0,3-1 0,-6-1 0,4 1 0,-3 1 0,17-4 0,2 0 0,0 0 0,-4 0 0,-29 0 0,0 0 0,-15 0 0,38 0 0,-3 0 0,-1 0 0,3 0 0,-31 0 0,3 0 0,0 0 0,5 0 0,24 0 0,-3 0 0,-4 0 0,3 0 0,-14-5 0,-17 7 0,-2 1 0,3-6 0,25 6 0,-5 1 0,-5-4 0,2 0 0,27 0 0,-2 0 0,-39 0 0,2 0 0,17 0 0,24 2 0,0 1 0,-13-2 0,20 4 0,-39-5 0,58 0 0,-26 0 0,11 0 0,17 0 0,-36 0 0,45 0 0,-14 0 0,17 0 0,-1 0 0,-10 0 0,7 0 0,-4 0 0,-7 0 0,11 0 0,-11 0 0,3 0 0,8 0 0,-6 0 0,6 0 0,0 0 0,-19 0 0,13 0 0,-19 0 0,26 0 0,-8 0 0,7 0 0,0 0 0,-3 0 0,0 0 0,3 0 0,-2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3:36:18.91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12614 42 16383,'-78'0'0,"28"0"0,-1-3 0,8 2 0,21-2 0,-59 3 0,55 0 0,-33 0 0,16 0 0,17 0 0,-33 0 0,35 0 0,-12 0 0,-15 0 0,8 0 0,-43 0 0,27 0 0,4-3 0,-4 2 0,37-2 0,-35 3 0,41 0 0,-14 0 0,15 0 0,3 0 0,-22 0 0,18 0 0,-14 0 0,15 0 0,6 0 0,-25 0 0,21 0 0,-17 0 0,7 0 0,5 0 0,-5 0 0,-28 0 0,34 0 0,-32 0 0,42 0 0,-12 0 0,-2 0 0,3 0 0,-24 0 0,27 0 0,-20 0 0,4-4 0,11 2 0,-38-3 0,36 5 0,-29 0 0,14 0 0,5 0 0,-19 0 0,27 0 0,-7 0 0,-12 0 0,22 0 0,-38 0 0,39 0 0,-10 0 0,-8 0 0,16 0 0,-37 0 0,35 0 0,-7 0 0,-11 0 0,27 0 0,-58 0 0,52 0 0,-26-2 0,12 2 0,20-3 0,-28 3 0,25 0 0,-3 0 0,-5 0 0,10 0 0,-19 0 0,13 0 0,-6 0 0,-16 0 0,23 0 0,-29 0 0,36 0 0,-13 0 0,4 0 0,1 0 0,-2 0 0,-11 0 0,20 0 0,-20 0 0,19 0 0,3 0 0,-29 0 0,23 0 0,-48 0 0,34 0 0,-28 0 0,-2 0 0,12 0 0,-33 0 0,33 0 0,0 0 0,-14 0 0,33 0 0,-44 0 0,34 0 0,-3 0 0,2 0 0,19 0 0,-35 0 0,37 0 0,-20 0 0,11 0 0,7 0 0,-35 6 0,37-5 0,-28 4 0,17-5 0,5 0 0,-29 0 0,39 0 0,-24 0 0,11 0 0,7 0 0,-28 5 0,33-4 0,-12 4 0,-7-5 0,21 0 0,-41 0 0,38 0 0,-11 3 0,-3-3 0,6 2 0,-33-2 0,28 0 0,-18 0 0,-10 0 0,23 0 0,-44 0 0,56 0 0,-17 0 0,-1 0 0,18 0 0,-17 0 0,15 0 0,6 0 0,-22 0 0,20 0 0,-11 0 0,-1 0 0,12 0 0,-19 0 0,21 0 0,0 0 0,-27 0 0,32 0 0,-49 0 0,51 0 0,-20 0 0,4 0 0,-1 0 0,-36 0 0,16 0 0,2 0 0,-8 0 0,36 0 0,-44 0 0,32 0 0,-19 0 0,-8 0 0,26 0 0,-55 0 0,52 0 0,-31 0 0,1 0 0,30 0 0,-15 0 0,0 0 0,21 0 0,-42 0 0,-3 0 0,28 0 0,-5 0 0,0 0 0,11 0 0,-10 0 0,-22 0 0,28 0 0,-4 0 0,0 0 0,0 0 0,-17-4 0,-3 2 0,-5-3 0,-22 5 0,24 0 0,3 0 0,-23 0 0,29 0 0,-29 0 0,0 0 0,30 0 0,1 1 0,0-2 0,1-3 0,-17 2 0,-5-2 0,29 4 0,-11 0 0,-1 0 0,0 0 0,-27 0 0,10 0 0,44 0 0,-57 0 0,61 0 0,-25 0 0,-8 0 0,32-3 0,-53 2 0,54-2 0,-17 3 0,2 0 0,17 0 0,-27 0 0,34 0 0,-3 0 0,-1 0 0,18 0 0,-36 0 0,31 0 0,-13 0 0,-3 0 0,18 0 0,-34 0 0,30 0 0,-11 0 0,-11 0 0,24 0 0,-47 0 0,47 0 0,-20 0 0,8 0 0,10 0 0,-23 0 0,25 0 0,-9 0 0,11 0 0,-4 0 0,-15 0 0,11 0 0,-5 0 0,-5-5 0,20 4 0,-28-4 0,29 5 0,-14 0 0,3 0 0,6 0 0,-8 0 0,-6 0 0,12 0 0,-22 0 0,29 0 0,-10 0 0,-31 0 0,33 0 0,-60 0 0,59 0 0,-21 0 0,-1 5 0,23-4 0,-37 5 0,38-6 0,-15 0 0,-1 0 0,12 0 0,-35 0 0,37 0 0,-20 0 0,11 0 0,7 0 0,-20 0 0,22 3 0,-6-2 0,-7 2 0,11-3 0,-35 0 0,33 0 0,-17 0 0,15 0 0,10 0 0,-17 4 0,22-3 0,-14 3 0,-4 1 0,11-4 0,-15 4 0,24-3 0,-2-1 0,-6 1 0,8-2 0,-13 0 0,6 0 0,4 3 0,-5-3 0,8 2 0,-5-2 0,-2 0 0,-3 0 0,6 0 0,-1 0 0,3 0 0,-4 0 0,-1 0 0,-5 0 0,11 0 0,-11 0 0,6 0 0,1 0 0,-7 0 0,15 0 0,-13 0 0,7 0 0,0 0 0,-6 0 0,9 0 0,-8 0 0,3 0 0,3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62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087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062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807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509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2022/3/30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-book/zxing-cpp/blob/master/example/ZXingReader.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tion.so/wesleych3n/RPI-Lesson-1-OpenCV-Qt-Creator-dbd22e36e905452b8366f4e3302b363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26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3890107" y="3679723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/ OpenCV on </a:t>
            </a:r>
            <a:r>
              <a:rPr kumimoji="1" lang="en-US" altLang="zh-TW" sz="3600" dirty="0" err="1"/>
              <a:t>Rpi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4261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6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Installation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CD465F-0003-1845-96D3-110BE7A85AFB}"/>
              </a:ext>
            </a:extLst>
          </p:cNvPr>
          <p:cNvSpPr txBox="1"/>
          <p:nvPr/>
        </p:nvSpPr>
        <p:spPr>
          <a:xfrm>
            <a:off x="304107" y="2046350"/>
            <a:ext cx="7242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https://github.com/nu-book/zxing-cpp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0F7A39-C7D7-3E4E-AA8A-A75BF888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570" y="1590583"/>
            <a:ext cx="4215514" cy="14347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DA6B21-2644-1348-9E62-EEAB4B40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64" y="3429000"/>
            <a:ext cx="11439620" cy="29923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B995902-383C-C049-BEB8-EA2190705E17}"/>
                  </a:ext>
                </a:extLst>
              </p14:cNvPr>
              <p14:cNvContentPartPr/>
              <p14:nvPr/>
            </p14:nvContentPartPr>
            <p14:xfrm>
              <a:off x="3910025" y="5720040"/>
              <a:ext cx="430200" cy="172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B995902-383C-C049-BEB8-EA2190705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6025" y="5612400"/>
                <a:ext cx="53784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4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Recognize Three QR Code Images on Pi3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81BDE007-E80A-044B-A5AE-A96C7E69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82075"/>
              </p:ext>
            </p:extLst>
          </p:nvPr>
        </p:nvGraphicFramePr>
        <p:xfrm>
          <a:off x="7417261" y="1492749"/>
          <a:ext cx="4543368" cy="4812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1684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271684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</a:tblGrid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0.031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0.321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1.496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0CC611D-E1EF-9E46-8082-A2AF6257E63B}"/>
              </a:ext>
            </a:extLst>
          </p:cNvPr>
          <p:cNvSpPr txBox="1"/>
          <p:nvPr/>
        </p:nvSpPr>
        <p:spPr>
          <a:xfrm>
            <a:off x="438494" y="5754259"/>
            <a:ext cx="7633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https://github.com/nu-book/zxing-cpp/blob/master/example/ZXingReader.cpp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E9E5AD-9AAB-7844-AC85-1F8362DFB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8" y="1325563"/>
            <a:ext cx="6750896" cy="43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4261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OpenCV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3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OpenCV Installation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448007-5B7F-3945-82EF-2180E488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8" y="1113330"/>
            <a:ext cx="9291144" cy="54924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0278F42-81FC-C141-AF2D-E77E21E44064}"/>
              </a:ext>
            </a:extLst>
          </p:cNvPr>
          <p:cNvGrpSpPr/>
          <p:nvPr/>
        </p:nvGrpSpPr>
        <p:grpSpPr>
          <a:xfrm>
            <a:off x="3927621" y="5744670"/>
            <a:ext cx="6878923" cy="837150"/>
            <a:chOff x="1999069" y="3128507"/>
            <a:chExt cx="6878923" cy="8371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2CF7E0-F485-274B-B679-4D9D93F9A248}"/>
                </a:ext>
              </a:extLst>
            </p:cNvPr>
            <p:cNvSpPr/>
            <p:nvPr/>
          </p:nvSpPr>
          <p:spPr>
            <a:xfrm>
              <a:off x="1999069" y="3128507"/>
              <a:ext cx="6792045" cy="83715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A81170C-FF0B-3045-8BB5-AAEAE96CFB09}"/>
                </a:ext>
              </a:extLst>
            </p:cNvPr>
            <p:cNvSpPr txBox="1"/>
            <p:nvPr/>
          </p:nvSpPr>
          <p:spPr>
            <a:xfrm>
              <a:off x="2085947" y="3223916"/>
              <a:ext cx="67920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hlinkClick r:id="rId4"/>
                </a:rPr>
                <a:t>https://www.notion.so/wesleych3n/RPI-Lesson-1-OpenCV-Qt-Creator-dbd22e36e905452b8366f4e3302b3632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4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Recognize Three QR Code Images on Pi3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827F3E8-F24D-584F-A875-C497342AD3B0}"/>
              </a:ext>
            </a:extLst>
          </p:cNvPr>
          <p:cNvGrpSpPr/>
          <p:nvPr/>
        </p:nvGrpSpPr>
        <p:grpSpPr>
          <a:xfrm>
            <a:off x="313113" y="1325563"/>
            <a:ext cx="6870503" cy="5281699"/>
            <a:chOff x="404553" y="1135725"/>
            <a:chExt cx="6870503" cy="528169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C7CC448-9BC6-6841-A9D7-0005DF57F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" y="1135725"/>
              <a:ext cx="6870503" cy="528169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7C932D9-7EAB-784A-8D55-450CD8301646}"/>
                    </a:ext>
                  </a:extLst>
                </p14:cNvPr>
                <p14:cNvContentPartPr/>
                <p14:nvPr/>
              </p14:nvContentPartPr>
              <p14:xfrm>
                <a:off x="511985" y="2394720"/>
                <a:ext cx="4736880" cy="424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7C932D9-7EAB-784A-8D55-450CD83016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345" y="2287080"/>
                  <a:ext cx="4844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55DA6FAA-C45F-7A45-96D8-304911F39EB8}"/>
                    </a:ext>
                  </a:extLst>
                </p14:cNvPr>
                <p14:cNvContentPartPr/>
                <p14:nvPr/>
              </p14:nvContentPartPr>
              <p14:xfrm>
                <a:off x="659585" y="4870800"/>
                <a:ext cx="4541400" cy="18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55DA6FAA-C45F-7A45-96D8-304911F39E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585" y="4763160"/>
                  <a:ext cx="4649040" cy="234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81BDE007-E80A-044B-A5AE-A96C7E69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34257"/>
              </p:ext>
            </p:extLst>
          </p:nvPr>
        </p:nvGraphicFramePr>
        <p:xfrm>
          <a:off x="7417261" y="1492749"/>
          <a:ext cx="4543368" cy="4812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1684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271684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</a:tblGrid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0.75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4.2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200" dirty="0"/>
                        <a:t>9.38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3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0" y="0"/>
            <a:ext cx="11729259" cy="1325563"/>
          </a:xfrm>
        </p:spPr>
        <p:txBody>
          <a:bodyPr/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Comparasion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OpenCV and </a:t>
            </a:r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81BDE007-E80A-044B-A5AE-A96C7E69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67"/>
              </p:ext>
            </p:extLst>
          </p:nvPr>
        </p:nvGraphicFramePr>
        <p:xfrm>
          <a:off x="1069849" y="1325563"/>
          <a:ext cx="4543368" cy="4812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1684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271684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</a:tblGrid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0.75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4.2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3200" dirty="0">
                          <a:solidFill>
                            <a:srgbClr val="FF0000"/>
                          </a:solidFill>
                        </a:rPr>
                        <a:t>9.38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  <p:graphicFrame>
        <p:nvGraphicFramePr>
          <p:cNvPr id="6" name="表格 18">
            <a:extLst>
              <a:ext uri="{FF2B5EF4-FFF2-40B4-BE49-F238E27FC236}">
                <a16:creationId xmlns:a16="http://schemas.microsoft.com/office/drawing/2014/main" id="{68688315-0E6B-DE46-839A-047618EEA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4821"/>
              </p:ext>
            </p:extLst>
          </p:nvPr>
        </p:nvGraphicFramePr>
        <p:xfrm>
          <a:off x="6578783" y="1325563"/>
          <a:ext cx="4543368" cy="4812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1684">
                  <a:extLst>
                    <a:ext uri="{9D8B030D-6E8A-4147-A177-3AD203B41FA5}">
                      <a16:colId xmlns:a16="http://schemas.microsoft.com/office/drawing/2014/main" val="1157530309"/>
                    </a:ext>
                  </a:extLst>
                </a:gridCol>
                <a:gridCol w="2271684">
                  <a:extLst>
                    <a:ext uri="{9D8B030D-6E8A-4147-A177-3AD203B41FA5}">
                      <a16:colId xmlns:a16="http://schemas.microsoft.com/office/drawing/2014/main" val="2883407919"/>
                    </a:ext>
                  </a:extLst>
                </a:gridCol>
              </a:tblGrid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Pixels</a:t>
                      </a:r>
                      <a:endParaRPr lang="zh-TW" altLang="en-US" sz="3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Seconds</a:t>
                      </a:r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3273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328*328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0.031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63334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1822*1822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0.321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35049"/>
                  </a:ext>
                </a:extLst>
              </a:tr>
              <a:tr h="1203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dirty="0"/>
                        <a:t>2138*2138</a:t>
                      </a:r>
                      <a:endParaRPr lang="zh-TW" altLang="en-US" sz="3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1.496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57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004013D-CFDE-4B45-951E-2E49011CA404}"/>
              </a:ext>
            </a:extLst>
          </p:cNvPr>
          <p:cNvSpPr txBox="1"/>
          <p:nvPr/>
        </p:nvSpPr>
        <p:spPr>
          <a:xfrm>
            <a:off x="2568725" y="6138335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OpenCV</a:t>
            </a:r>
            <a:endParaRPr kumimoji="1"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7FECEB-6205-1D41-88CD-ADDACDBE8439}"/>
              </a:ext>
            </a:extLst>
          </p:cNvPr>
          <p:cNvSpPr txBox="1"/>
          <p:nvPr/>
        </p:nvSpPr>
        <p:spPr>
          <a:xfrm>
            <a:off x="8302881" y="6138629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ZXing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85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132</Words>
  <Application>Microsoft Macintosh PowerPoint</Application>
  <PresentationFormat>寬螢幕</PresentationFormat>
  <Paragraphs>52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ZXing</vt:lpstr>
      <vt:lpstr>ZXing Installation</vt:lpstr>
      <vt:lpstr>Recognize Three QR Code Images on Pi3</vt:lpstr>
      <vt:lpstr>OpenCV</vt:lpstr>
      <vt:lpstr>OpenCV Installation</vt:lpstr>
      <vt:lpstr>Recognize Three QR Code Images on Pi3</vt:lpstr>
      <vt:lpstr>Comparasion : OpenCV and ZXing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47</cp:revision>
  <dcterms:created xsi:type="dcterms:W3CDTF">2022-03-11T10:20:17Z</dcterms:created>
  <dcterms:modified xsi:type="dcterms:W3CDTF">2022-03-30T07:54:03Z</dcterms:modified>
</cp:coreProperties>
</file>