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8"/>
  </p:notesMasterIdLst>
  <p:sldIdLst>
    <p:sldId id="256" r:id="rId2"/>
    <p:sldId id="270" r:id="rId3"/>
    <p:sldId id="268" r:id="rId4"/>
    <p:sldId id="267" r:id="rId5"/>
    <p:sldId id="269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4472C4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897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24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548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67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93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2022/4/28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embarcados.com.br/opencv-2-4-9-qt5-ubunt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8826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3723107" y="3753189"/>
            <a:ext cx="474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Evaluation on Rpi4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Python for Automatic Experiments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05CCDBB-4E7C-C042-B204-F75311C76093}"/>
              </a:ext>
            </a:extLst>
          </p:cNvPr>
          <p:cNvGrpSpPr/>
          <p:nvPr/>
        </p:nvGrpSpPr>
        <p:grpSpPr>
          <a:xfrm>
            <a:off x="231370" y="1656972"/>
            <a:ext cx="6097384" cy="1772028"/>
            <a:chOff x="4995687" y="2389705"/>
            <a:chExt cx="6097384" cy="1772028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A01862E-9F92-F34C-BF03-918C99560695}"/>
                </a:ext>
              </a:extLst>
            </p:cNvPr>
            <p:cNvSpPr txBox="1"/>
            <p:nvPr/>
          </p:nvSpPr>
          <p:spPr>
            <a:xfrm>
              <a:off x="4995687" y="2389705"/>
              <a:ext cx="609738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4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Rotation_QRCode.py</a:t>
              </a:r>
              <a:endParaRPr lang="zh-TW" altLang="en-US" sz="40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35A4AF3-4C9D-DC48-9A80-C07205C16EA9}"/>
                </a:ext>
              </a:extLst>
            </p:cNvPr>
            <p:cNvSpPr txBox="1"/>
            <p:nvPr/>
          </p:nvSpPr>
          <p:spPr>
            <a:xfrm>
              <a:off x="4995687" y="3453847"/>
              <a:ext cx="609738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4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Shrink_QRCode.py</a:t>
              </a:r>
              <a:endParaRPr lang="zh-TW" altLang="en-US" sz="4000" dirty="0"/>
            </a:p>
          </p:txBody>
        </p:sp>
      </p:grpSp>
      <p:pic>
        <p:nvPicPr>
          <p:cNvPr id="13" name="圖形 12" descr="箭號 (略彎曲線)">
            <a:extLst>
              <a:ext uri="{FF2B5EF4-FFF2-40B4-BE49-F238E27FC236}">
                <a16:creationId xmlns:a16="http://schemas.microsoft.com/office/drawing/2014/main" id="{CA9665D9-8EFA-1C49-A387-48692FA04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1554" y="2263914"/>
            <a:ext cx="914400" cy="9144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6E52934-069B-C045-9880-94DEF4A604E3}"/>
              </a:ext>
            </a:extLst>
          </p:cNvPr>
          <p:cNvSpPr txBox="1"/>
          <p:nvPr/>
        </p:nvSpPr>
        <p:spPr>
          <a:xfrm>
            <a:off x="7519045" y="2367171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ZXingReader.cpp</a:t>
            </a:r>
            <a:endParaRPr lang="zh-TW" altLang="en-US" sz="4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86E55D-DE95-EA46-817D-2D5226900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954" y="3938865"/>
            <a:ext cx="2794000" cy="2794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95B10A1-C2F2-DA4F-ADA6-340A6736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8733" y="4101425"/>
            <a:ext cx="4114801" cy="246888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49D66D2-40ED-094D-9765-55E15C9A3030}"/>
              </a:ext>
            </a:extLst>
          </p:cNvPr>
          <p:cNvSpPr/>
          <p:nvPr/>
        </p:nvSpPr>
        <p:spPr>
          <a:xfrm>
            <a:off x="105103" y="1325563"/>
            <a:ext cx="11855526" cy="23635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8D55203-2726-854D-975D-EF2D46D828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1101" y="3938865"/>
            <a:ext cx="2734893" cy="27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2766218"/>
            <a:ext cx="11729259" cy="1325563"/>
          </a:xfrm>
        </p:spPr>
        <p:txBody>
          <a:bodyPr>
            <a:normAutofit/>
          </a:bodyPr>
          <a:lstStyle/>
          <a:p>
            <a:pPr algn="ctr"/>
            <a:r>
              <a:rPr kumimoji="1" lang="en" altLang="zh-TW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Rotation</a:t>
            </a:r>
            <a:endParaRPr kumimoji="1" lang="zh-TW" altLang="en-US" sz="7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2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effect of rotation for </a:t>
            </a:r>
            <a:r>
              <a:rPr kumimoji="1"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ZXing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表格 18">
            <a:extLst>
              <a:ext uri="{FF2B5EF4-FFF2-40B4-BE49-F238E27FC236}">
                <a16:creationId xmlns:a16="http://schemas.microsoft.com/office/drawing/2014/main" id="{A726B707-6963-B74B-BCDB-EED71BF51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72277"/>
              </p:ext>
            </p:extLst>
          </p:nvPr>
        </p:nvGraphicFramePr>
        <p:xfrm>
          <a:off x="115685" y="1566041"/>
          <a:ext cx="11960628" cy="477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6876">
                  <a:extLst>
                    <a:ext uri="{9D8B030D-6E8A-4147-A177-3AD203B41FA5}">
                      <a16:colId xmlns:a16="http://schemas.microsoft.com/office/drawing/2014/main" val="1157530309"/>
                    </a:ext>
                  </a:extLst>
                </a:gridCol>
                <a:gridCol w="2413782">
                  <a:extLst>
                    <a:ext uri="{9D8B030D-6E8A-4147-A177-3AD203B41FA5}">
                      <a16:colId xmlns:a16="http://schemas.microsoft.com/office/drawing/2014/main" val="2883407919"/>
                    </a:ext>
                  </a:extLst>
                </a:gridCol>
                <a:gridCol w="5559970">
                  <a:extLst>
                    <a:ext uri="{9D8B030D-6E8A-4147-A177-3AD203B41FA5}">
                      <a16:colId xmlns:a16="http://schemas.microsoft.com/office/drawing/2014/main" val="1906664965"/>
                    </a:ext>
                  </a:extLst>
                </a:gridCol>
              </a:tblGrid>
              <a:tr h="11614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Pixels</a:t>
                      </a:r>
                      <a:endParaRPr lang="zh-TW" altLang="en-US" sz="3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Seconds</a:t>
                      </a:r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Successful Recognition Rate</a:t>
                      </a: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Rotation, 0°~359°, step = 1°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73273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328*328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0.031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100%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63334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1822*1822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0.321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100%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35049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dirty="0"/>
                        <a:t>2138*2138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1.496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99.4%  </a:t>
                      </a:r>
                    </a:p>
                    <a:p>
                      <a:pPr algn="ctr"/>
                      <a:r>
                        <a:rPr lang="en-US" altLang="zh-TW" sz="3200" dirty="0"/>
                        <a:t>Not found at </a:t>
                      </a:r>
                      <a:r>
                        <a:rPr lang="en-US" altLang="zh-TW" sz="3200" b="0" dirty="0">
                          <a:solidFill>
                            <a:srgbClr val="FF0000"/>
                          </a:solidFill>
                        </a:rPr>
                        <a:t>45° and 135°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0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3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2766218"/>
            <a:ext cx="1172925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Shrink</a:t>
            </a:r>
            <a:endParaRPr kumimoji="1" lang="zh-TW" altLang="en-US" sz="7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4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kumimoji="1"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effect of shrink for </a:t>
            </a:r>
            <a:r>
              <a:rPr kumimoji="1"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ZXing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表格 18">
            <a:extLst>
              <a:ext uri="{FF2B5EF4-FFF2-40B4-BE49-F238E27FC236}">
                <a16:creationId xmlns:a16="http://schemas.microsoft.com/office/drawing/2014/main" id="{715079CF-D904-6D42-A3C5-4DD14B3C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10914"/>
              </p:ext>
            </p:extLst>
          </p:nvPr>
        </p:nvGraphicFramePr>
        <p:xfrm>
          <a:off x="115685" y="1033129"/>
          <a:ext cx="11960628" cy="5824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6876">
                  <a:extLst>
                    <a:ext uri="{9D8B030D-6E8A-4147-A177-3AD203B41FA5}">
                      <a16:colId xmlns:a16="http://schemas.microsoft.com/office/drawing/2014/main" val="1157530309"/>
                    </a:ext>
                  </a:extLst>
                </a:gridCol>
                <a:gridCol w="2413782">
                  <a:extLst>
                    <a:ext uri="{9D8B030D-6E8A-4147-A177-3AD203B41FA5}">
                      <a16:colId xmlns:a16="http://schemas.microsoft.com/office/drawing/2014/main" val="2883407919"/>
                    </a:ext>
                  </a:extLst>
                </a:gridCol>
                <a:gridCol w="5559970">
                  <a:extLst>
                    <a:ext uri="{9D8B030D-6E8A-4147-A177-3AD203B41FA5}">
                      <a16:colId xmlns:a16="http://schemas.microsoft.com/office/drawing/2014/main" val="1906664965"/>
                    </a:ext>
                  </a:extLst>
                </a:gridCol>
              </a:tblGrid>
              <a:tr h="11614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Pixels</a:t>
                      </a:r>
                      <a:endParaRPr lang="zh-TW" altLang="en-US" sz="3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Seconds</a:t>
                      </a:r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Successful Recognition Rate</a:t>
                      </a: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Shrink, 100%~1%, step = 1%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73273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328*328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0.031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84%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Not found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 &lt;= </a:t>
                      </a:r>
                      <a:r>
                        <a:rPr lang="en-US" altLang="zh-TW" sz="3200" b="0" dirty="0">
                          <a:solidFill>
                            <a:srgbClr val="FF0000"/>
                          </a:solidFill>
                        </a:rPr>
                        <a:t>16%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altLang="zh-TW" sz="3200" b="0" dirty="0">
                          <a:solidFill>
                            <a:srgbClr val="FF0000"/>
                          </a:solidFill>
                        </a:rPr>
                        <a:t> Size is 52*52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63334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1822*1822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0.321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97%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Not found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 &lt;= </a:t>
                      </a:r>
                      <a:r>
                        <a:rPr lang="en-US" altLang="zh-TW" sz="3200" b="0" dirty="0">
                          <a:solidFill>
                            <a:srgbClr val="FF0000"/>
                          </a:solidFill>
                        </a:rPr>
                        <a:t>3%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altLang="zh-TW" sz="3200" b="0" dirty="0">
                          <a:solidFill>
                            <a:srgbClr val="FF0000"/>
                          </a:solidFill>
                        </a:rPr>
                        <a:t> Size is 55*55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35049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dirty="0"/>
                        <a:t>2138*2138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1.496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99%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Not found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 &lt;= </a:t>
                      </a:r>
                      <a:r>
                        <a:rPr lang="en-US" altLang="zh-TW" sz="3200" b="0" dirty="0">
                          <a:solidFill>
                            <a:srgbClr val="FF0000"/>
                          </a:solidFill>
                        </a:rPr>
                        <a:t>1%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altLang="zh-TW" sz="3200" b="0" dirty="0">
                          <a:solidFill>
                            <a:srgbClr val="FF0000"/>
                          </a:solidFill>
                        </a:rPr>
                        <a:t> Size is 21*21</a:t>
                      </a:r>
                      <a:endParaRPr lang="zh-TW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05702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B9BA9B5-9DAA-7168-8517-13352A68DD20}"/>
              </a:ext>
            </a:extLst>
          </p:cNvPr>
          <p:cNvSpPr txBox="1"/>
          <p:nvPr/>
        </p:nvSpPr>
        <p:spPr>
          <a:xfrm>
            <a:off x="806116" y="1323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69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</TotalTime>
  <Words>138</Words>
  <Application>Microsoft Macintosh PowerPoint</Application>
  <PresentationFormat>寬螢幕</PresentationFormat>
  <Paragraphs>49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Use Python for Automatic Experiments</vt:lpstr>
      <vt:lpstr>Rotation</vt:lpstr>
      <vt:lpstr>The effect of rotation for ZXing</vt:lpstr>
      <vt:lpstr>Shrink</vt:lpstr>
      <vt:lpstr>The effect of shrink for ZXing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59</cp:revision>
  <dcterms:created xsi:type="dcterms:W3CDTF">2022-03-11T10:20:17Z</dcterms:created>
  <dcterms:modified xsi:type="dcterms:W3CDTF">2022-04-28T14:38:35Z</dcterms:modified>
</cp:coreProperties>
</file>