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9"/>
  </p:notesMasterIdLst>
  <p:sldIdLst>
    <p:sldId id="256" r:id="rId2"/>
    <p:sldId id="270" r:id="rId3"/>
    <p:sldId id="268" r:id="rId4"/>
    <p:sldId id="267" r:id="rId5"/>
    <p:sldId id="269" r:id="rId6"/>
    <p:sldId id="266" r:id="rId7"/>
    <p:sldId id="27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FFFF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5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897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24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548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67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9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105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qr.ioi.tw/zh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kaggle.com/datasets/coledie/qr-codes?resource=download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826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3723107" y="3753189"/>
            <a:ext cx="474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Evaluation on Rpi4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Python for Automatic Experiments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5A4AF3-4C9D-DC48-9A80-C07205C16EA9}"/>
              </a:ext>
            </a:extLst>
          </p:cNvPr>
          <p:cNvSpPr txBox="1"/>
          <p:nvPr/>
        </p:nvSpPr>
        <p:spPr>
          <a:xfrm>
            <a:off x="364373" y="2615601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Shrink_QRCode.py</a:t>
            </a:r>
            <a:endParaRPr lang="zh-TW" altLang="en-US" sz="4000" dirty="0"/>
          </a:p>
        </p:txBody>
      </p:sp>
      <p:pic>
        <p:nvPicPr>
          <p:cNvPr id="13" name="圖形 12" descr="箭號 (略彎曲線)">
            <a:extLst>
              <a:ext uri="{FF2B5EF4-FFF2-40B4-BE49-F238E27FC236}">
                <a16:creationId xmlns:a16="http://schemas.microsoft.com/office/drawing/2014/main" id="{CA9665D9-8EFA-1C49-A387-48692FA04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4557" y="2152439"/>
            <a:ext cx="914400" cy="9144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E52934-069B-C045-9880-94DEF4A604E3}"/>
              </a:ext>
            </a:extLst>
          </p:cNvPr>
          <p:cNvSpPr txBox="1"/>
          <p:nvPr/>
        </p:nvSpPr>
        <p:spPr>
          <a:xfrm>
            <a:off x="7560609" y="2255696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ZXingReader.cpp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9D66D2-40ED-094D-9765-55E15C9A3030}"/>
              </a:ext>
            </a:extLst>
          </p:cNvPr>
          <p:cNvSpPr/>
          <p:nvPr/>
        </p:nvSpPr>
        <p:spPr>
          <a:xfrm>
            <a:off x="105103" y="1325563"/>
            <a:ext cx="11855526" cy="23635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9659E3-DFBB-2C4C-AA1A-6AA77AA265AE}"/>
              </a:ext>
            </a:extLst>
          </p:cNvPr>
          <p:cNvSpPr txBox="1"/>
          <p:nvPr/>
        </p:nvSpPr>
        <p:spPr>
          <a:xfrm>
            <a:off x="364373" y="1643091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Combine_QRCode.py</a:t>
            </a:r>
            <a:endParaRPr lang="zh-TW" altLang="en-US" sz="4000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975650-C177-264A-9C42-54D803B5B729}"/>
              </a:ext>
            </a:extLst>
          </p:cNvPr>
          <p:cNvGrpSpPr/>
          <p:nvPr/>
        </p:nvGrpSpPr>
        <p:grpSpPr>
          <a:xfrm>
            <a:off x="4291098" y="4198835"/>
            <a:ext cx="3609802" cy="2563647"/>
            <a:chOff x="5185064" y="4006659"/>
            <a:chExt cx="3609802" cy="256364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F473698-7C71-6B4A-A44C-080DCAFBA911}"/>
                </a:ext>
              </a:extLst>
            </p:cNvPr>
            <p:cNvSpPr txBox="1"/>
            <p:nvPr/>
          </p:nvSpPr>
          <p:spPr>
            <a:xfrm>
              <a:off x="5185064" y="5923975"/>
              <a:ext cx="36098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hlinkClick r:id="rId5"/>
                </a:rPr>
                <a:t>https://www.kaggle.com/datasets/coledie/qr-codes?resource=download</a:t>
              </a:r>
              <a:endParaRPr lang="zh-TW" altLang="en-US" dirty="0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748D4C0-EED1-0D48-AD11-B565CD658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0474" y="4006659"/>
              <a:ext cx="2736966" cy="1861137"/>
            </a:xfrm>
            <a:prstGeom prst="rect">
              <a:avLst/>
            </a:prstGeom>
          </p:spPr>
        </p:pic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70390CD-DEBF-5643-A44B-EB5922EC2173}"/>
              </a:ext>
            </a:extLst>
          </p:cNvPr>
          <p:cNvGrpSpPr/>
          <p:nvPr/>
        </p:nvGrpSpPr>
        <p:grpSpPr>
          <a:xfrm>
            <a:off x="471711" y="4061076"/>
            <a:ext cx="3414743" cy="2770439"/>
            <a:chOff x="4598726" y="3899635"/>
            <a:chExt cx="3609802" cy="3002229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2CDE2D7-9E6B-984D-952B-E03EA289B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6887" y="3899635"/>
              <a:ext cx="3527632" cy="2171232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61F155-C777-494A-8945-1EE72F0BC5ED}"/>
                </a:ext>
              </a:extLst>
            </p:cNvPr>
            <p:cNvSpPr txBox="1"/>
            <p:nvPr/>
          </p:nvSpPr>
          <p:spPr>
            <a:xfrm>
              <a:off x="4598726" y="6070867"/>
              <a:ext cx="36098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975*549 image combined with a 60*60 QR Code</a:t>
              </a:r>
              <a:endParaRPr lang="zh-TW" altLang="en-US" sz="2400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CAF13BA-119D-3E4A-AEFC-44D728D600DA}"/>
              </a:ext>
            </a:extLst>
          </p:cNvPr>
          <p:cNvGrpSpPr/>
          <p:nvPr/>
        </p:nvGrpSpPr>
        <p:grpSpPr>
          <a:xfrm>
            <a:off x="8202761" y="4352631"/>
            <a:ext cx="7515736" cy="2154242"/>
            <a:chOff x="8092126" y="4330885"/>
            <a:chExt cx="7515736" cy="2154242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2C73120-50AC-B54E-8969-8B8936C7CE5E}"/>
                </a:ext>
              </a:extLst>
            </p:cNvPr>
            <p:cNvSpPr txBox="1"/>
            <p:nvPr/>
          </p:nvSpPr>
          <p:spPr>
            <a:xfrm>
              <a:off x="8776138" y="6115795"/>
              <a:ext cx="68317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hlinkClick r:id="rId8"/>
                </a:rPr>
                <a:t>https://qr.ioi.tw/zh/</a:t>
              </a:r>
              <a:endParaRPr lang="zh-TW" altLang="en-US" dirty="0"/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EC10737-B49D-F749-918B-0D6848DC7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2126" y="4330885"/>
              <a:ext cx="3609803" cy="1726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29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2766218"/>
            <a:ext cx="11729259" cy="1325563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Combine</a:t>
            </a:r>
            <a:endParaRPr kumimoji="1" lang="zh-TW" alt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2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Combine Test Meets the Shrink Test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18">
            <a:extLst>
              <a:ext uri="{FF2B5EF4-FFF2-40B4-BE49-F238E27FC236}">
                <a16:creationId xmlns:a16="http://schemas.microsoft.com/office/drawing/2014/main" id="{08B8EC19-C663-5A4B-B159-1D5FCBFB8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33633"/>
              </p:ext>
            </p:extLst>
          </p:nvPr>
        </p:nvGraphicFramePr>
        <p:xfrm>
          <a:off x="115685" y="1033129"/>
          <a:ext cx="11960629" cy="5824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300">
                  <a:extLst>
                    <a:ext uri="{9D8B030D-6E8A-4147-A177-3AD203B41FA5}">
                      <a16:colId xmlns:a16="http://schemas.microsoft.com/office/drawing/2014/main" val="1157530309"/>
                    </a:ext>
                  </a:extLst>
                </a:gridCol>
                <a:gridCol w="3993774">
                  <a:extLst>
                    <a:ext uri="{9D8B030D-6E8A-4147-A177-3AD203B41FA5}">
                      <a16:colId xmlns:a16="http://schemas.microsoft.com/office/drawing/2014/main" val="2883407919"/>
                    </a:ext>
                  </a:extLst>
                </a:gridCol>
                <a:gridCol w="1723696">
                  <a:extLst>
                    <a:ext uri="{9D8B030D-6E8A-4147-A177-3AD203B41FA5}">
                      <a16:colId xmlns:a16="http://schemas.microsoft.com/office/drawing/2014/main" val="1906664965"/>
                    </a:ext>
                  </a:extLst>
                </a:gridCol>
                <a:gridCol w="1917933">
                  <a:extLst>
                    <a:ext uri="{9D8B030D-6E8A-4147-A177-3AD203B41FA5}">
                      <a16:colId xmlns:a16="http://schemas.microsoft.com/office/drawing/2014/main" val="750863693"/>
                    </a:ext>
                  </a:extLst>
                </a:gridCol>
                <a:gridCol w="2075926">
                  <a:extLst>
                    <a:ext uri="{9D8B030D-6E8A-4147-A177-3AD203B41FA5}">
                      <a16:colId xmlns:a16="http://schemas.microsoft.com/office/drawing/2014/main" val="3033359076"/>
                    </a:ext>
                  </a:extLst>
                </a:gridCol>
              </a:tblGrid>
              <a:tr h="1161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Pixels</a:t>
                      </a:r>
                      <a:endParaRPr lang="zh-TW" altLang="en-US" sz="3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Successful </a:t>
                      </a:r>
                    </a:p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Recognition Rate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60*60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55*55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50*50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3273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328*328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84%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Not found  &lt;= 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 Size is 52*52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Success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Success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63334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1822*1822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Not found  &lt;= 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 Size is 55*55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Success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Success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Fail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35049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dirty="0"/>
                        <a:t>2138*2138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99%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Not found  &lt;= 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 Size is 21*21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Success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Success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Success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3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2766218"/>
            <a:ext cx="1172925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Shrink &amp; Version</a:t>
            </a:r>
            <a:endParaRPr kumimoji="1" lang="zh-TW" alt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4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Sheet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94A573B-B466-E54E-A2AC-EAA73FC69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58866"/>
              </p:ext>
            </p:extLst>
          </p:nvPr>
        </p:nvGraphicFramePr>
        <p:xfrm>
          <a:off x="1287124" y="1190189"/>
          <a:ext cx="9617750" cy="51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3550">
                  <a:extLst>
                    <a:ext uri="{9D8B030D-6E8A-4147-A177-3AD203B41FA5}">
                      <a16:colId xmlns:a16="http://schemas.microsoft.com/office/drawing/2014/main" val="1348723850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142519034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501490763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4294840523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3526799458"/>
                    </a:ext>
                  </a:extLst>
                </a:gridCol>
              </a:tblGrid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QR Code Version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Version 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Version 4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12653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" altLang="zh-TW" sz="2800" dirty="0"/>
                        <a:t>Modules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21*21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25*25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29*29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33*33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991059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Test 1_Min Resolution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57*57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65*65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59*59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80*80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618816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Test 2_Min Resolution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33*33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42*42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44*44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60*60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344999"/>
                  </a:ext>
                </a:extLst>
              </a:tr>
              <a:tr h="1029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Test 3_Min Resolution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36*36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42*42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40*40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2600"/>
                          </a:solidFill>
                        </a:rPr>
                        <a:t>60*60</a:t>
                      </a:r>
                      <a:endParaRPr lang="zh-TW" altLang="en-US" sz="2800" dirty="0">
                        <a:solidFill>
                          <a:srgbClr val="FF2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48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9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Chart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D86C30-88A2-334B-8189-6A16373E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13" y="1254358"/>
            <a:ext cx="7275803" cy="4946269"/>
          </a:xfrm>
          <a:prstGeom prst="rect">
            <a:avLst/>
          </a:prstGeom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DD8D9A9F-7F9D-A547-9FD0-6670BA0327F4}"/>
              </a:ext>
            </a:extLst>
          </p:cNvPr>
          <p:cNvCxnSpPr>
            <a:cxnSpLocks/>
          </p:cNvCxnSpPr>
          <p:nvPr/>
        </p:nvCxnSpPr>
        <p:spPr>
          <a:xfrm flipV="1">
            <a:off x="6056444" y="3026979"/>
            <a:ext cx="5328745" cy="2459421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DD431F4-4EED-9D42-8168-539FF0DF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47041"/>
              </p:ext>
            </p:extLst>
          </p:nvPr>
        </p:nvGraphicFramePr>
        <p:xfrm>
          <a:off x="84082" y="1292772"/>
          <a:ext cx="4600744" cy="4907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186">
                  <a:extLst>
                    <a:ext uri="{9D8B030D-6E8A-4147-A177-3AD203B41FA5}">
                      <a16:colId xmlns:a16="http://schemas.microsoft.com/office/drawing/2014/main" val="224371519"/>
                    </a:ext>
                  </a:extLst>
                </a:gridCol>
                <a:gridCol w="1150186">
                  <a:extLst>
                    <a:ext uri="{9D8B030D-6E8A-4147-A177-3AD203B41FA5}">
                      <a16:colId xmlns:a16="http://schemas.microsoft.com/office/drawing/2014/main" val="3724430297"/>
                    </a:ext>
                  </a:extLst>
                </a:gridCol>
                <a:gridCol w="1150186">
                  <a:extLst>
                    <a:ext uri="{9D8B030D-6E8A-4147-A177-3AD203B41FA5}">
                      <a16:colId xmlns:a16="http://schemas.microsoft.com/office/drawing/2014/main" val="1629067824"/>
                    </a:ext>
                  </a:extLst>
                </a:gridCol>
                <a:gridCol w="1150186">
                  <a:extLst>
                    <a:ext uri="{9D8B030D-6E8A-4147-A177-3AD203B41FA5}">
                      <a16:colId xmlns:a16="http://schemas.microsoft.com/office/drawing/2014/main" val="3327252454"/>
                    </a:ext>
                  </a:extLst>
                </a:gridCol>
              </a:tblGrid>
              <a:tr h="715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V1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V4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17809"/>
                  </a:ext>
                </a:extLst>
              </a:tr>
              <a:tr h="1048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21*21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25*25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29*29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33*33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163940"/>
                  </a:ext>
                </a:extLst>
              </a:tr>
              <a:tr h="1048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57*57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65*65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59*59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80*80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86697"/>
                  </a:ext>
                </a:extLst>
              </a:tr>
              <a:tr h="1048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33*33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42*42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44*44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60*60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509480"/>
                  </a:ext>
                </a:extLst>
              </a:tr>
              <a:tr h="1048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36*36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42*42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40*40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60*60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8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197</Words>
  <Application>Microsoft Macintosh PowerPoint</Application>
  <PresentationFormat>寬螢幕</PresentationFormat>
  <Paragraphs>93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Use Python for Automatic Experiments</vt:lpstr>
      <vt:lpstr>Combine</vt:lpstr>
      <vt:lpstr>The Combine Test Meets the Shrink Test</vt:lpstr>
      <vt:lpstr>Shrink &amp; Version</vt:lpstr>
      <vt:lpstr>Sheet</vt:lpstr>
      <vt:lpstr>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76</cp:revision>
  <dcterms:created xsi:type="dcterms:W3CDTF">2022-03-11T10:20:17Z</dcterms:created>
  <dcterms:modified xsi:type="dcterms:W3CDTF">2022-04-15T02:11:31Z</dcterms:modified>
</cp:coreProperties>
</file>