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9" r:id="rId1"/>
  </p:sldMasterIdLst>
  <p:notesMasterIdLst>
    <p:notesMasterId r:id="rId8"/>
  </p:notesMasterIdLst>
  <p:sldIdLst>
    <p:sldId id="256" r:id="rId2"/>
    <p:sldId id="280" r:id="rId3"/>
    <p:sldId id="278" r:id="rId4"/>
    <p:sldId id="279" r:id="rId5"/>
    <p:sldId id="282" r:id="rId6"/>
    <p:sldId id="28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4472C4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2" d="100"/>
          <a:sy n="122" d="100"/>
        </p:scale>
        <p:origin x="38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4A256-3229-4C4A-8D78-08C444C3981C}" type="datetimeFigureOut">
              <a:rPr kumimoji="1" lang="zh-TW" altLang="en-US" smtClean="0"/>
              <a:t>2022/5/4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644B9-2225-504B-9FFE-5BDB8AABF1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807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5441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8886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7421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558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917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B609-8244-F644-9BBE-E2FFA18C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B3B159-97D3-EC42-9833-E767DF679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BA5086-1595-2A4B-81CB-346796FF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5E2B66-F9C5-7244-A0CC-38BBFC4C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5C8AB-0FB5-6040-875F-23D3E38C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269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1BFC9-2F3F-3A4B-B1DE-9E8524AA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710731-7591-0C4F-B4FE-02999372C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929694-A60F-7F49-8551-3D29A708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1A7FAE-D28E-564B-AC1E-5D2D71EA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B89138-F3BE-9041-BA08-98B394FB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784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FC66D96-E99D-7C43-9CC0-049B2A64F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71C5F8-89D4-E640-BA7D-8A79FC3B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6D38BD-0B49-084B-B3C8-77EF3B9A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274AE5-49CA-CC49-B9C4-8F190683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7BFBE1-8AEB-4741-BA99-009BC692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78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E8B0B-321D-004D-BFD9-D6DEC313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8A1F01-1426-C545-B216-C482D871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DE0C31-86AA-1743-86C6-1E4EB3FB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C174D-E7C3-9441-B796-DD98F216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E7FB82-7985-EA4C-A8C1-C722B992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714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E4522-585F-7C48-95D8-94B9E848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197A10-0E4C-E74E-901D-FE85C6B3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91D2C9-9680-1540-8718-6152CA8F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511B3D-DB79-B245-86B7-A7A1FCAF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65AA7-C331-3245-BFC2-6432A126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698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EB25F-EC45-0942-905D-E0EB7063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8E783-AFE0-2849-8FF8-7BA999B6D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802CA1-EA0D-7440-A669-055976C2D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47870C-C4BF-7948-9CD2-7BFB97C5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4BB58B-1AEA-2A4B-86E5-62FD24CB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4AD05C-F95C-AD44-A52E-10D43C92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163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82EA1-3D29-8442-A66A-29203AE2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6B673D-1D4B-6D4D-B6EF-A89E02837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D78736-EA1B-D146-BD6D-BF1A501BF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D0C1854-52E9-EB46-8C3B-C6E350E5B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F86A6E-9504-5640-B4AC-297DCBEC1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5F166E-0F10-6D4E-A1DB-621A2DE1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EE8E131-E26B-F942-9BF7-24E372AD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96623F-5B5B-6C4D-9AEC-516CF87D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161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3B466-A8F9-EF40-A9F6-1EDC13E5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CC3467-F1CE-F74D-951F-CE3CC1F0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42D4CB-C177-764A-AA2B-610407CA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F50E7B-E9CE-CE45-A013-00B93878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435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E0D859-49CB-4E4A-9D60-C1622E80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70C4E3-8CD7-F543-842D-3519E9EE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7D433B-82C1-614D-B33D-453C6FE5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000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95AE2-DE99-5C41-8657-FC4310D7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6FB64C-8854-8A4E-8117-18376DFE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36BF43-5611-5C4E-8B76-0F97701B4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F30A1C-2BBF-7146-A6E1-B112AE39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81E99D-47C6-1E4A-BBFC-90A179A1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4370E8-17D8-4841-8BE0-5CCEA9FC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552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61CFA-5B59-9946-8FCF-29497ADA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84974CA-477A-D14F-8A70-2736D98D7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2A0603-4142-3342-A1E4-0212E2D21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D59A27-0B16-E540-9618-818BB484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2EBF55-8BE0-C840-B2F3-956A7354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26CC78-A68E-3E41-A75D-2353469B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70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696948-5F0A-C343-B23C-87F9C1D8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AB9183-D1E6-844F-BE8C-F2B4B5088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BC646F-96B3-3C4D-A3CA-C8045545D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EECC2-CCD4-2146-948E-A48542E6FA10}" type="datetimeFigureOut">
              <a:rPr kumimoji="1" lang="zh-TW" altLang="en-US" smtClean="0"/>
              <a:t>2022/5/4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7EA549-A999-4243-81EE-84C3ABB63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84F86-6A79-D64F-8648-E51927687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D3B7C97-DA68-014D-83E2-D01DED486BC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4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F2A1B-38CF-B34D-BCD7-9142D6BD3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7308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zh-TW" sz="8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QR Code Implement</a:t>
            </a:r>
            <a:endParaRPr kumimoji="1" lang="zh-TW" altLang="en-US" sz="8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87DB50-0EC3-524F-B4D4-6B1A654B2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710545"/>
            <a:ext cx="9144000" cy="1655762"/>
          </a:xfrm>
        </p:spPr>
        <p:txBody>
          <a:bodyPr/>
          <a:lstStyle/>
          <a:p>
            <a:r>
              <a:rPr kumimoji="1" lang="en-US" altLang="zh-TW" dirty="0"/>
              <a:t>Speaker :  Yi </a:t>
            </a:r>
            <a:r>
              <a:rPr kumimoji="1" lang="en-US" altLang="zh-TW" dirty="0" err="1"/>
              <a:t>Tse</a:t>
            </a:r>
            <a:r>
              <a:rPr kumimoji="1" lang="en-US" altLang="zh-TW" dirty="0"/>
              <a:t> Wu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ED814E5-030D-6F44-93DE-856DB336CD7D}"/>
              </a:ext>
            </a:extLst>
          </p:cNvPr>
          <p:cNvSpPr txBox="1"/>
          <p:nvPr/>
        </p:nvSpPr>
        <p:spPr>
          <a:xfrm>
            <a:off x="8756073" y="47105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F6C4F2-D685-0944-8FB7-CEFE5780D33A}"/>
              </a:ext>
            </a:extLst>
          </p:cNvPr>
          <p:cNvSpPr txBox="1"/>
          <p:nvPr/>
        </p:nvSpPr>
        <p:spPr>
          <a:xfrm>
            <a:off x="-1" y="369488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 err="1"/>
              <a:t>Zxing</a:t>
            </a:r>
            <a:r>
              <a:rPr kumimoji="1" lang="en-US" altLang="zh-TW" sz="3600" dirty="0"/>
              <a:t> Code on Raspberry Pi4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9023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1764"/>
            <a:ext cx="12192000" cy="3014471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Write a Simple</a:t>
            </a:r>
            <a:br>
              <a:rPr kumimoji="1" lang="en-US" altLang="zh-TW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en-US" altLang="zh-TW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br>
              <a:rPr kumimoji="1" lang="en-US" altLang="zh-TW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en-US" altLang="zh-TW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QR Code Recognition Program</a:t>
            </a:r>
            <a:endParaRPr kumimoji="1" lang="zh-TW" altLang="en-US" sz="4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120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303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Compiler Setting and Library Included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4AEE3D8-7439-6F87-F8D2-B50B35B9F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772" y="2448050"/>
            <a:ext cx="3836961" cy="2958783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12B00108-1192-EBE4-3CD7-AA44717FC0EC}"/>
              </a:ext>
            </a:extLst>
          </p:cNvPr>
          <p:cNvGrpSpPr/>
          <p:nvPr/>
        </p:nvGrpSpPr>
        <p:grpSpPr>
          <a:xfrm>
            <a:off x="77950" y="2154775"/>
            <a:ext cx="7750502" cy="3608394"/>
            <a:chOff x="77950" y="2269108"/>
            <a:chExt cx="7750502" cy="3608394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AC1DD595-C2BA-609A-5E00-66B1A637F71A}"/>
                </a:ext>
              </a:extLst>
            </p:cNvPr>
            <p:cNvSpPr txBox="1"/>
            <p:nvPr/>
          </p:nvSpPr>
          <p:spPr>
            <a:xfrm>
              <a:off x="77950" y="5354282"/>
              <a:ext cx="775050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800" dirty="0"/>
                <a:t>sudo g++ "%f" -o %e `</a:t>
              </a:r>
              <a:r>
                <a:rPr lang="zh-TW" altLang="en-US" sz="2800" b="1" dirty="0">
                  <a:solidFill>
                    <a:srgbClr val="FF0000"/>
                  </a:solidFill>
                </a:rPr>
                <a:t>pkg-config --cflags --libs zxing</a:t>
              </a:r>
              <a:r>
                <a:rPr lang="zh-TW" altLang="en-US" sz="2800" dirty="0"/>
                <a:t>`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87501C5-AE04-C849-AC01-37058823433C}"/>
                </a:ext>
              </a:extLst>
            </p:cNvPr>
            <p:cNvSpPr txBox="1"/>
            <p:nvPr/>
          </p:nvSpPr>
          <p:spPr>
            <a:xfrm>
              <a:off x="687551" y="2269108"/>
              <a:ext cx="6122276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zh-TW" altLang="en-US" sz="2400" dirty="0">
                  <a:solidFill>
                    <a:srgbClr val="7030A0"/>
                  </a:solidFill>
                </a:rPr>
                <a:t>pkg-config is a helper tool used when compiling applications and libraries. It helps you insert the correct compiler options on the command line so an application can use gcc -o test test.c `pkg-config --libs --cflags glib-2.0` for instance, rather than hard-coding values on where to find glib (or other libraries).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624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303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Main Source Code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B2B40C9-7A08-1099-DB35-56C80D7DD1DA}"/>
              </a:ext>
            </a:extLst>
          </p:cNvPr>
          <p:cNvGrpSpPr/>
          <p:nvPr/>
        </p:nvGrpSpPr>
        <p:grpSpPr>
          <a:xfrm>
            <a:off x="893268" y="1264584"/>
            <a:ext cx="10405463" cy="5434121"/>
            <a:chOff x="966952" y="1222543"/>
            <a:chExt cx="10405463" cy="543412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DDE94EFC-AC9D-D96D-B1B0-B37157C90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952" y="1222543"/>
              <a:ext cx="10258096" cy="5434121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9FB34A8-FD0C-2763-71C0-BF2C316CDAF5}"/>
                </a:ext>
              </a:extLst>
            </p:cNvPr>
            <p:cNvSpPr txBox="1"/>
            <p:nvPr/>
          </p:nvSpPr>
          <p:spPr>
            <a:xfrm>
              <a:off x="3636579" y="3820348"/>
              <a:ext cx="77358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600" dirty="0">
                  <a:solidFill>
                    <a:srgbClr val="FF0000"/>
                  </a:solidFill>
                </a:rPr>
                <a:t>226</a:t>
              </a:r>
              <a:r>
                <a:rPr kumimoji="1" lang="zh-TW" altLang="en-US" sz="3600" dirty="0">
                  <a:solidFill>
                    <a:srgbClr val="FF0000"/>
                  </a:solidFill>
                </a:rPr>
                <a:t> </a:t>
              </a:r>
              <a:r>
                <a:rPr kumimoji="1" lang="en-US" altLang="zh-TW" sz="3600" dirty="0">
                  <a:solidFill>
                    <a:srgbClr val="FF0000"/>
                  </a:solidFill>
                </a:rPr>
                <a:t>line -&gt; 37 line (refer to </a:t>
              </a:r>
              <a:r>
                <a:rPr kumimoji="1" lang="en-US" altLang="zh-TW" sz="3600" dirty="0" err="1">
                  <a:solidFill>
                    <a:srgbClr val="FF0000"/>
                  </a:solidFill>
                </a:rPr>
                <a:t>ZXingReader</a:t>
              </a:r>
              <a:r>
                <a:rPr kumimoji="1" lang="en-US" altLang="zh-TW" sz="3600" dirty="0">
                  <a:solidFill>
                    <a:srgbClr val="FF0000"/>
                  </a:solidFill>
                </a:rPr>
                <a:t>)</a:t>
              </a:r>
              <a:endParaRPr kumimoji="1" lang="zh-TW" altLang="en-US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67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1764"/>
            <a:ext cx="12192000" cy="3014471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Trace Code</a:t>
            </a:r>
            <a:endParaRPr kumimoji="1" lang="zh-TW" altLang="en-US" sz="4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44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303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Trace the function, 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ReadBarcodes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 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82457C94-E77A-5F15-6CD3-7245C9352930}"/>
              </a:ext>
            </a:extLst>
          </p:cNvPr>
          <p:cNvGrpSpPr/>
          <p:nvPr/>
        </p:nvGrpSpPr>
        <p:grpSpPr>
          <a:xfrm>
            <a:off x="8322353" y="3818522"/>
            <a:ext cx="4163509" cy="1881174"/>
            <a:chOff x="8227762" y="3803542"/>
            <a:chExt cx="4163509" cy="1881174"/>
          </a:xfrm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66ECB757-C790-2E7C-667A-AB3EFA8EC211}"/>
                </a:ext>
              </a:extLst>
            </p:cNvPr>
            <p:cNvSpPr txBox="1"/>
            <p:nvPr/>
          </p:nvSpPr>
          <p:spPr>
            <a:xfrm>
              <a:off x="8227762" y="3803542"/>
              <a:ext cx="416350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dirty="0" err="1"/>
                <a:t>BitMatrix</a:t>
              </a:r>
              <a:r>
                <a:rPr lang="en-US" altLang="zh-TW" sz="2800" dirty="0"/>
                <a:t>.</a:t>
              </a:r>
              <a:r>
                <a:rPr lang="zh-TW" altLang="en-US" sz="2800" dirty="0"/>
                <a:t>getPatternRow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39EA02B-865F-7F66-8A5A-F5EF538EF019}"/>
                </a:ext>
              </a:extLst>
            </p:cNvPr>
            <p:cNvSpPr txBox="1"/>
            <p:nvPr/>
          </p:nvSpPr>
          <p:spPr>
            <a:xfrm>
              <a:off x="8227762" y="4482519"/>
              <a:ext cx="226135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800" dirty="0"/>
                <a:t>FindLeftGuard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3C99DB11-2787-0028-B9FD-A7A9C8ECC3A9}"/>
                </a:ext>
              </a:extLst>
            </p:cNvPr>
            <p:cNvSpPr txBox="1"/>
            <p:nvPr/>
          </p:nvSpPr>
          <p:spPr>
            <a:xfrm>
              <a:off x="8227762" y="5161496"/>
              <a:ext cx="383464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800" dirty="0"/>
                <a:t>LocateConcentricPattern</a:t>
              </a:r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F5F5C2DB-0292-7A22-EEE2-716CE1D8F7A5}"/>
              </a:ext>
            </a:extLst>
          </p:cNvPr>
          <p:cNvGrpSpPr/>
          <p:nvPr/>
        </p:nvGrpSpPr>
        <p:grpSpPr>
          <a:xfrm>
            <a:off x="770859" y="1630363"/>
            <a:ext cx="8367347" cy="3977433"/>
            <a:chOff x="623715" y="1630363"/>
            <a:chExt cx="8367347" cy="3977433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5BAABFD9-EB40-5EFF-40EE-F467F58A99BD}"/>
                </a:ext>
              </a:extLst>
            </p:cNvPr>
            <p:cNvGrpSpPr/>
            <p:nvPr/>
          </p:nvGrpSpPr>
          <p:grpSpPr>
            <a:xfrm>
              <a:off x="623715" y="1630363"/>
              <a:ext cx="8367347" cy="3977433"/>
              <a:chOff x="1905976" y="1596860"/>
              <a:chExt cx="8367347" cy="3977433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AD8BA40D-9544-FAC8-E0F3-0A902A8DB9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8677" y="1596860"/>
                <a:ext cx="8354646" cy="542816"/>
              </a:xfrm>
              <a:prstGeom prst="rect">
                <a:avLst/>
              </a:prstGeom>
            </p:spPr>
          </p:pic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716A460-B3F8-42D8-1CF2-A68DBC8C1478}"/>
                  </a:ext>
                </a:extLst>
              </p:cNvPr>
              <p:cNvSpPr txBox="1"/>
              <p:nvPr/>
            </p:nvSpPr>
            <p:spPr>
              <a:xfrm>
                <a:off x="1918676" y="4132957"/>
                <a:ext cx="675815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2800" dirty="0"/>
                  <a:t>zxing-cpp/core/src/qrcode/QRDetector.cpp</a:t>
                </a: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4ADD97C-8494-4C9D-5C84-A780DDFE92DD}"/>
                  </a:ext>
                </a:extLst>
              </p:cNvPr>
              <p:cNvSpPr txBox="1"/>
              <p:nvPr/>
            </p:nvSpPr>
            <p:spPr>
              <a:xfrm>
                <a:off x="1918677" y="5051073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800" dirty="0"/>
                  <a:t>Function : </a:t>
                </a:r>
                <a:r>
                  <a:rPr lang="zh-TW" altLang="en-US" sz="2800" dirty="0"/>
                  <a:t>FindFinderPatterns</a:t>
                </a:r>
                <a:r>
                  <a:rPr lang="en-US" altLang="zh-TW" sz="2800" dirty="0"/>
                  <a:t>()</a:t>
                </a:r>
                <a:endParaRPr lang="zh-TW" altLang="en-US" sz="2800" dirty="0"/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FBE68EF-9CF7-3F9C-7CAA-2C19EA21DDA8}"/>
                  </a:ext>
                </a:extLst>
              </p:cNvPr>
              <p:cNvSpPr txBox="1"/>
              <p:nvPr/>
            </p:nvSpPr>
            <p:spPr>
              <a:xfrm>
                <a:off x="1918676" y="3214827"/>
                <a:ext cx="66923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2800" dirty="0"/>
                  <a:t>zxing-cpp/core/src/MultiFormatReader.cpp</a:t>
                </a:r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57CA4A2B-5176-B4FF-87BB-15AEFB60845D}"/>
                  </a:ext>
                </a:extLst>
              </p:cNvPr>
              <p:cNvSpPr txBox="1"/>
              <p:nvPr/>
            </p:nvSpPr>
            <p:spPr>
              <a:xfrm>
                <a:off x="1918677" y="237265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2800" dirty="0"/>
                  <a:t>zxing-cpp/core/src/ReadBarcode.cpp</a:t>
                </a:r>
              </a:p>
            </p:txBody>
          </p:sp>
          <p:cxnSp>
            <p:nvCxnSpPr>
              <p:cNvPr id="36" name="曲線接點 35">
                <a:extLst>
                  <a:ext uri="{FF2B5EF4-FFF2-40B4-BE49-F238E27FC236}">
                    <a16:creationId xmlns:a16="http://schemas.microsoft.com/office/drawing/2014/main" id="{F410FFDE-09E0-6807-6AAA-F948F630F172}"/>
                  </a:ext>
                </a:extLst>
              </p:cNvPr>
              <p:cNvCxnSpPr>
                <a:stCxn id="4" idx="1"/>
                <a:endCxn id="28" idx="1"/>
              </p:cNvCxnSpPr>
              <p:nvPr/>
            </p:nvCxnSpPr>
            <p:spPr>
              <a:xfrm rot="10800000" flipV="1">
                <a:off x="1918677" y="1868268"/>
                <a:ext cx="12700" cy="766000"/>
              </a:xfrm>
              <a:prstGeom prst="curvedConnector3">
                <a:avLst>
                  <a:gd name="adj1" fmla="val 3124142"/>
                </a:avLst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曲線接點 38">
                <a:extLst>
                  <a:ext uri="{FF2B5EF4-FFF2-40B4-BE49-F238E27FC236}">
                    <a16:creationId xmlns:a16="http://schemas.microsoft.com/office/drawing/2014/main" id="{077D788A-8B57-9FD6-AB65-7792F0151FFE}"/>
                  </a:ext>
                </a:extLst>
              </p:cNvPr>
              <p:cNvCxnSpPr/>
              <p:nvPr/>
            </p:nvCxnSpPr>
            <p:spPr>
              <a:xfrm rot="10800000" flipV="1">
                <a:off x="1925027" y="2745860"/>
                <a:ext cx="12700" cy="766000"/>
              </a:xfrm>
              <a:prstGeom prst="curvedConnector3">
                <a:avLst>
                  <a:gd name="adj1" fmla="val 3124142"/>
                </a:avLst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曲線接點 40">
                <a:extLst>
                  <a:ext uri="{FF2B5EF4-FFF2-40B4-BE49-F238E27FC236}">
                    <a16:creationId xmlns:a16="http://schemas.microsoft.com/office/drawing/2014/main" id="{45582FFE-9CEC-1DF5-C877-372FE553F789}"/>
                  </a:ext>
                </a:extLst>
              </p:cNvPr>
              <p:cNvCxnSpPr/>
              <p:nvPr/>
            </p:nvCxnSpPr>
            <p:spPr>
              <a:xfrm rot="10800000" flipV="1">
                <a:off x="1905976" y="3628567"/>
                <a:ext cx="12700" cy="766000"/>
              </a:xfrm>
              <a:prstGeom prst="curvedConnector3">
                <a:avLst>
                  <a:gd name="adj1" fmla="val 3124142"/>
                </a:avLst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曲線接點 41">
                <a:extLst>
                  <a:ext uri="{FF2B5EF4-FFF2-40B4-BE49-F238E27FC236}">
                    <a16:creationId xmlns:a16="http://schemas.microsoft.com/office/drawing/2014/main" id="{DAA5A408-E89B-2B6E-1A3C-46B87A3A53F8}"/>
                  </a:ext>
                </a:extLst>
              </p:cNvPr>
              <p:cNvCxnSpPr/>
              <p:nvPr/>
            </p:nvCxnSpPr>
            <p:spPr>
              <a:xfrm rot="10800000" flipV="1">
                <a:off x="1912326" y="4550666"/>
                <a:ext cx="12700" cy="766000"/>
              </a:xfrm>
              <a:prstGeom prst="curvedConnector3">
                <a:avLst>
                  <a:gd name="adj1" fmla="val 3124142"/>
                </a:avLst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曲線接點 49">
              <a:extLst>
                <a:ext uri="{FF2B5EF4-FFF2-40B4-BE49-F238E27FC236}">
                  <a16:creationId xmlns:a16="http://schemas.microsoft.com/office/drawing/2014/main" id="{75A749F6-F821-EC41-3C21-7FC865E4BFE3}"/>
                </a:ext>
              </a:extLst>
            </p:cNvPr>
            <p:cNvCxnSpPr>
              <a:cxnSpLocks/>
              <a:endCxn id="55" idx="1"/>
            </p:cNvCxnSpPr>
            <p:nvPr/>
          </p:nvCxnSpPr>
          <p:spPr>
            <a:xfrm flipV="1">
              <a:off x="5255172" y="4762967"/>
              <a:ext cx="2210064" cy="583219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135929-0EB0-DD39-3E7B-6DB0DDD9B6F6}"/>
                </a:ext>
              </a:extLst>
            </p:cNvPr>
            <p:cNvSpPr txBox="1"/>
            <p:nvPr/>
          </p:nvSpPr>
          <p:spPr>
            <a:xfrm>
              <a:off x="7465236" y="4039692"/>
              <a:ext cx="53893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8800" dirty="0">
                  <a:solidFill>
                    <a:srgbClr val="FF0000"/>
                  </a:solidFill>
                </a:rPr>
                <a:t>{</a:t>
              </a:r>
              <a:endParaRPr kumimoji="1" lang="zh-TW" altLang="en-US" sz="8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178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3542</TotalTime>
  <Words>260</Words>
  <Application>Microsoft Macintosh PowerPoint</Application>
  <PresentationFormat>寬螢幕</PresentationFormat>
  <Paragraphs>27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Microsoft JhengHei</vt:lpstr>
      <vt:lpstr>Arial</vt:lpstr>
      <vt:lpstr>Calibri</vt:lpstr>
      <vt:lpstr>Calibri Light</vt:lpstr>
      <vt:lpstr>Office 佈景主題</vt:lpstr>
      <vt:lpstr>QR Code Implement</vt:lpstr>
      <vt:lpstr>Write a Simple   QR Code Recognition Program</vt:lpstr>
      <vt:lpstr>Compiler Setting and Library Included</vt:lpstr>
      <vt:lpstr>The Main Source Code</vt:lpstr>
      <vt:lpstr>Trace Code</vt:lpstr>
      <vt:lpstr>Trace the function, ReadBarcodes()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98</cp:revision>
  <dcterms:created xsi:type="dcterms:W3CDTF">2022-03-11T10:20:17Z</dcterms:created>
  <dcterms:modified xsi:type="dcterms:W3CDTF">2022-05-04T06:12:57Z</dcterms:modified>
</cp:coreProperties>
</file>