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9"/>
  </p:notesMasterIdLst>
  <p:sldIdLst>
    <p:sldId id="256" r:id="rId2"/>
    <p:sldId id="281" r:id="rId3"/>
    <p:sldId id="284" r:id="rId4"/>
    <p:sldId id="283" r:id="rId5"/>
    <p:sldId id="280" r:id="rId6"/>
    <p:sldId id="278" r:id="rId7"/>
    <p:sldId id="28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4472C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3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769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032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143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544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888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96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2022/5/13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308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Implement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710545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6C4F2-D685-0944-8FB7-CEFE5780D33A}"/>
              </a:ext>
            </a:extLst>
          </p:cNvPr>
          <p:cNvSpPr txBox="1"/>
          <p:nvPr/>
        </p:nvSpPr>
        <p:spPr>
          <a:xfrm>
            <a:off x="-1" y="369488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 err="1"/>
              <a:t>Zxing</a:t>
            </a:r>
            <a:r>
              <a:rPr kumimoji="1" lang="en-US" altLang="zh-TW" sz="3600" dirty="0"/>
              <a:t> Code on Raspberry Pi4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1764"/>
            <a:ext cx="12192000" cy="301447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Just QR Code Recognition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403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Source Code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4E4C27-CB4E-E800-CEAE-28217D627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64" y="1897650"/>
            <a:ext cx="4191000" cy="3911600"/>
          </a:xfrm>
          <a:prstGeom prst="rect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1C77DD9B-D099-4F8D-55F5-BB35798350E0}"/>
              </a:ext>
            </a:extLst>
          </p:cNvPr>
          <p:cNvGrpSpPr/>
          <p:nvPr/>
        </p:nvGrpSpPr>
        <p:grpSpPr>
          <a:xfrm>
            <a:off x="5862320" y="1991906"/>
            <a:ext cx="6110085" cy="3675905"/>
            <a:chOff x="5571374" y="1968315"/>
            <a:chExt cx="6110085" cy="367590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2A89144-1EED-4128-2D84-F7187077851F}"/>
                </a:ext>
              </a:extLst>
            </p:cNvPr>
            <p:cNvSpPr txBox="1"/>
            <p:nvPr/>
          </p:nvSpPr>
          <p:spPr>
            <a:xfrm>
              <a:off x="5584075" y="2957829"/>
              <a:ext cx="60973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dirty="0"/>
                <a:t>ImageView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A9C918D-1900-44B1-574F-BAD0179EB853}"/>
                </a:ext>
              </a:extLst>
            </p:cNvPr>
            <p:cNvSpPr txBox="1"/>
            <p:nvPr/>
          </p:nvSpPr>
          <p:spPr>
            <a:xfrm>
              <a:off x="5584075" y="3895837"/>
              <a:ext cx="60973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dirty="0"/>
                <a:t>GlobalHistogramBinarizer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ADC5595-FD32-758A-6F74-BD5A8A33D249}"/>
                </a:ext>
              </a:extLst>
            </p:cNvPr>
            <p:cNvSpPr txBox="1"/>
            <p:nvPr/>
          </p:nvSpPr>
          <p:spPr>
            <a:xfrm>
              <a:off x="5571374" y="5059445"/>
              <a:ext cx="60973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dirty="0"/>
                <a:t>BinaryBitmap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F37AD9C-7AB1-2114-0571-5838EDB9E0D0}"/>
                </a:ext>
              </a:extLst>
            </p:cNvPr>
            <p:cNvSpPr txBox="1"/>
            <p:nvPr/>
          </p:nvSpPr>
          <p:spPr>
            <a:xfrm>
              <a:off x="5584075" y="1968315"/>
              <a:ext cx="60973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3200" dirty="0" err="1"/>
                <a:t>stbi_load</a:t>
              </a:r>
              <a:endParaRPr lang="zh-TW" altLang="en-US" sz="3200" dirty="0"/>
            </a:p>
          </p:txBody>
        </p:sp>
        <p:cxnSp>
          <p:nvCxnSpPr>
            <p:cNvPr id="15" name="曲線接點 14">
              <a:extLst>
                <a:ext uri="{FF2B5EF4-FFF2-40B4-BE49-F238E27FC236}">
                  <a16:creationId xmlns:a16="http://schemas.microsoft.com/office/drawing/2014/main" id="{D156B8CE-63CE-8C3D-EE2F-22B46355D72A}"/>
                </a:ext>
              </a:extLst>
            </p:cNvPr>
            <p:cNvCxnSpPr>
              <a:stCxn id="13" idx="1"/>
              <a:endCxn id="8" idx="1"/>
            </p:cNvCxnSpPr>
            <p:nvPr/>
          </p:nvCxnSpPr>
          <p:spPr>
            <a:xfrm rot="10800000" flipV="1">
              <a:off x="5584075" y="2260703"/>
              <a:ext cx="12700" cy="989514"/>
            </a:xfrm>
            <a:prstGeom prst="curvedConnector3">
              <a:avLst>
                <a:gd name="adj1" fmla="val 2847276"/>
              </a:avLst>
            </a:prstGeom>
            <a:ln w="57150">
              <a:solidFill>
                <a:srgbClr val="FF2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線接點 16">
              <a:extLst>
                <a:ext uri="{FF2B5EF4-FFF2-40B4-BE49-F238E27FC236}">
                  <a16:creationId xmlns:a16="http://schemas.microsoft.com/office/drawing/2014/main" id="{9E2F7D6D-ED55-CF7A-A5B2-24EC4D5EC6D8}"/>
                </a:ext>
              </a:extLst>
            </p:cNvPr>
            <p:cNvCxnSpPr/>
            <p:nvPr/>
          </p:nvCxnSpPr>
          <p:spPr>
            <a:xfrm rot="10800000" flipV="1">
              <a:off x="5596775" y="3335102"/>
              <a:ext cx="12700" cy="989514"/>
            </a:xfrm>
            <a:prstGeom prst="curvedConnector3">
              <a:avLst>
                <a:gd name="adj1" fmla="val 2847276"/>
              </a:avLst>
            </a:prstGeom>
            <a:ln w="57150">
              <a:solidFill>
                <a:srgbClr val="FF2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線接點 17">
              <a:extLst>
                <a:ext uri="{FF2B5EF4-FFF2-40B4-BE49-F238E27FC236}">
                  <a16:creationId xmlns:a16="http://schemas.microsoft.com/office/drawing/2014/main" id="{8BA3861D-33FB-E4F2-9E75-9F79BDD551D0}"/>
                </a:ext>
              </a:extLst>
            </p:cNvPr>
            <p:cNvCxnSpPr/>
            <p:nvPr/>
          </p:nvCxnSpPr>
          <p:spPr>
            <a:xfrm rot="10800000" flipV="1">
              <a:off x="5571375" y="4429106"/>
              <a:ext cx="12700" cy="989514"/>
            </a:xfrm>
            <a:prstGeom prst="curvedConnector3">
              <a:avLst>
                <a:gd name="adj1" fmla="val 2847276"/>
              </a:avLst>
            </a:prstGeom>
            <a:ln w="57150">
              <a:solidFill>
                <a:srgbClr val="FF2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曲線接點 18">
            <a:extLst>
              <a:ext uri="{FF2B5EF4-FFF2-40B4-BE49-F238E27FC236}">
                <a16:creationId xmlns:a16="http://schemas.microsoft.com/office/drawing/2014/main" id="{AA1A29B3-9487-7DB5-62DE-294E9DBF070E}"/>
              </a:ext>
            </a:extLst>
          </p:cNvPr>
          <p:cNvCxnSpPr>
            <a:cxnSpLocks/>
          </p:cNvCxnSpPr>
          <p:nvPr/>
        </p:nvCxnSpPr>
        <p:spPr>
          <a:xfrm flipV="1">
            <a:off x="8246684" y="5412270"/>
            <a:ext cx="913941" cy="6018"/>
          </a:xfrm>
          <a:prstGeom prst="curvedConnector3">
            <a:avLst>
              <a:gd name="adj1" fmla="val 50000"/>
            </a:avLst>
          </a:prstGeom>
          <a:ln w="5715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48BFCCC-3EF6-3628-9398-A06AEC98195F}"/>
              </a:ext>
            </a:extLst>
          </p:cNvPr>
          <p:cNvSpPr txBox="1"/>
          <p:nvPr/>
        </p:nvSpPr>
        <p:spPr>
          <a:xfrm>
            <a:off x="9238902" y="5105251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Reader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99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Source Code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520A62-6146-688A-4D51-8907C66AF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1" y="1630363"/>
            <a:ext cx="11062598" cy="461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9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9131"/>
            <a:ext cx="12192000" cy="301447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Program Resource Usage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AEAF8C4-2B42-3F1E-5CEE-A4B04F0CB2A6}"/>
              </a:ext>
            </a:extLst>
          </p:cNvPr>
          <p:cNvSpPr txBox="1"/>
          <p:nvPr/>
        </p:nvSpPr>
        <p:spPr>
          <a:xfrm>
            <a:off x="2236124" y="3551903"/>
            <a:ext cx="7533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Use Python Library, </a:t>
            </a:r>
            <a:r>
              <a:rPr lang="en-US" altLang="zh-TW" sz="3200" dirty="0">
                <a:solidFill>
                  <a:srgbClr val="FF0000"/>
                </a:solidFill>
              </a:rPr>
              <a:t>“</a:t>
            </a:r>
            <a:r>
              <a:rPr lang="zh-TW" altLang="en-US" sz="3200" dirty="0">
                <a:solidFill>
                  <a:srgbClr val="FF0000"/>
                </a:solidFill>
              </a:rPr>
              <a:t>tracemalloc</a:t>
            </a:r>
            <a:r>
              <a:rPr lang="en-US" altLang="zh-TW" sz="3200" dirty="0">
                <a:solidFill>
                  <a:srgbClr val="FF0000"/>
                </a:solidFill>
              </a:rPr>
              <a:t>” </a:t>
            </a:r>
            <a:r>
              <a:rPr lang="en-US" altLang="zh-TW" sz="3200" dirty="0"/>
              <a:t>and</a:t>
            </a:r>
            <a:r>
              <a:rPr lang="en-US" altLang="zh-TW" sz="3200" dirty="0">
                <a:solidFill>
                  <a:srgbClr val="FF0000"/>
                </a:solidFill>
              </a:rPr>
              <a:t> “time”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0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ReadQRCode_V1 Resource Usage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A4DDFF-7405-C1DF-2287-5ED3C0A92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2" b="12349"/>
          <a:stretch/>
        </p:blipFill>
        <p:spPr>
          <a:xfrm>
            <a:off x="666561" y="1978429"/>
            <a:ext cx="4340501" cy="379060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83F67D5-1115-91A8-1204-E78B1D31DF4E}"/>
              </a:ext>
            </a:extLst>
          </p:cNvPr>
          <p:cNvSpPr txBox="1"/>
          <p:nvPr/>
        </p:nvSpPr>
        <p:spPr>
          <a:xfrm>
            <a:off x="5501410" y="4101824"/>
            <a:ext cx="63118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Read a 328*328 QR Code Image, </a:t>
            </a:r>
          </a:p>
          <a:p>
            <a:r>
              <a:rPr lang="en-US" altLang="zh-TW" sz="3200" dirty="0">
                <a:solidFill>
                  <a:srgbClr val="4472C4"/>
                </a:solidFill>
              </a:rPr>
              <a:t>Consume 0.0228 seconds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Peak Memory Usage is 0.00033MB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EE9544C-AE82-7295-6D92-433847E5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410" y="2471592"/>
            <a:ext cx="6374802" cy="12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4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ReadQRCode_V2 Resource Usage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3F67D5-1115-91A8-1204-E78B1D31DF4E}"/>
              </a:ext>
            </a:extLst>
          </p:cNvPr>
          <p:cNvSpPr txBox="1"/>
          <p:nvPr/>
        </p:nvSpPr>
        <p:spPr>
          <a:xfrm>
            <a:off x="5501410" y="4101824"/>
            <a:ext cx="63118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Read a 328*328 QR Code Image, </a:t>
            </a:r>
          </a:p>
          <a:p>
            <a:r>
              <a:rPr lang="en-US" altLang="zh-TW" sz="3200" dirty="0">
                <a:solidFill>
                  <a:srgbClr val="4472C4"/>
                </a:solidFill>
              </a:rPr>
              <a:t>Consume 0.0179 seconds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Peak Memory Usage is 0.00033MB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481CAD-227C-AF8A-5A18-207F88E4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5" y="1834353"/>
            <a:ext cx="4248772" cy="38953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F8E34F-4666-CB90-0007-B78383930C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37"/>
          <a:stretch/>
        </p:blipFill>
        <p:spPr>
          <a:xfrm>
            <a:off x="5329793" y="2538081"/>
            <a:ext cx="6308833" cy="9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5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</TotalTime>
  <Words>232</Words>
  <Application>Microsoft Macintosh PowerPoint</Application>
  <PresentationFormat>寬螢幕</PresentationFormat>
  <Paragraphs>33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Calibri Light</vt:lpstr>
      <vt:lpstr>Office 佈景主題</vt:lpstr>
      <vt:lpstr>QR Code Implement</vt:lpstr>
      <vt:lpstr>Just QR Code Recognition</vt:lpstr>
      <vt:lpstr>Source Code</vt:lpstr>
      <vt:lpstr>Source Code</vt:lpstr>
      <vt:lpstr>Program Resource Usage</vt:lpstr>
      <vt:lpstr>ReadQRCode_V1 Resource Usage</vt:lpstr>
      <vt:lpstr>ReadQRCode_V2 Resource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110</cp:revision>
  <dcterms:created xsi:type="dcterms:W3CDTF">2022-03-11T10:20:17Z</dcterms:created>
  <dcterms:modified xsi:type="dcterms:W3CDTF">2022-05-13T03:16:56Z</dcterms:modified>
</cp:coreProperties>
</file>