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19" r:id="rId1"/>
  </p:sldMasterIdLst>
  <p:notesMasterIdLst>
    <p:notesMasterId r:id="rId8"/>
  </p:notesMasterIdLst>
  <p:sldIdLst>
    <p:sldId id="256" r:id="rId2"/>
    <p:sldId id="281" r:id="rId3"/>
    <p:sldId id="286" r:id="rId4"/>
    <p:sldId id="280" r:id="rId5"/>
    <p:sldId id="284" r:id="rId6"/>
    <p:sldId id="285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4472C4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84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2" d="100"/>
          <a:sy n="122" d="100"/>
        </p:scale>
        <p:origin x="386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4A256-3229-4C4A-8D78-08C444C3981C}" type="datetimeFigureOut">
              <a:rPr kumimoji="1" lang="zh-TW" altLang="en-US" smtClean="0"/>
              <a:t>2022/5/20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644B9-2225-504B-9FFE-5BDB8AABF1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8072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sudo g++ "%f" -o %e `pkg-config --cflags --libs zxing`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7697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sudo g++ "%f" -o %e `pkg-config --cflags --libs zxing`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6488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sudo g++ "%f" -o %e `pkg-config --cflags --libs zxing`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5441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sudo g++ "%f" -o %e `pkg-config --cflags --libs zxing`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0323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sudo g++ "%f" -o %e `pkg-config --cflags --libs zxing`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39456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B609-8244-F644-9BBE-E2FFA18C8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B3B159-97D3-EC42-9833-E767DF679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BA5086-1595-2A4B-81CB-346796FF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2022/5/20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5E2B66-F9C5-7244-A0CC-38BBFC4C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5C8AB-0FB5-6040-875F-23D3E38C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269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1BFC9-2F3F-3A4B-B1DE-9E8524AA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710731-7591-0C4F-B4FE-02999372C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929694-A60F-7F49-8551-3D29A708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2022/5/20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1A7FAE-D28E-564B-AC1E-5D2D71EA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B89138-F3BE-9041-BA08-98B394FB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784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FC66D96-E99D-7C43-9CC0-049B2A64F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71C5F8-89D4-E640-BA7D-8A79FC3B7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6D38BD-0B49-084B-B3C8-77EF3B9A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2022/5/20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274AE5-49CA-CC49-B9C4-8F190683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7BFBE1-8AEB-4741-BA99-009BC692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278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E8B0B-321D-004D-BFD9-D6DEC313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8A1F01-1426-C545-B216-C482D871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DE0C31-86AA-1743-86C6-1E4EB3FB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2022/5/20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5C174D-E7C3-9441-B796-DD98F216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E7FB82-7985-EA4C-A8C1-C722B992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714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BE4522-585F-7C48-95D8-94B9E848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197A10-0E4C-E74E-901D-FE85C6B33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91D2C9-9680-1540-8718-6152CA8F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2022/5/20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511B3D-DB79-B245-86B7-A7A1FCAF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C65AA7-C331-3245-BFC2-6432A126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698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EEB25F-EC45-0942-905D-E0EB7063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E8E783-AFE0-2849-8FF8-7BA999B6D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802CA1-EA0D-7440-A669-055976C2D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47870C-C4BF-7948-9CD2-7BFB97C5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2022/5/20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4BB58B-1AEA-2A4B-86E5-62FD24CB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4AD05C-F95C-AD44-A52E-10D43C92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1635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782EA1-3D29-8442-A66A-29203AE2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6B673D-1D4B-6D4D-B6EF-A89E02837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D78736-EA1B-D146-BD6D-BF1A501BF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D0C1854-52E9-EB46-8C3B-C6E350E5B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FF86A6E-9504-5640-B4AC-297DCBEC1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85F166E-0F10-6D4E-A1DB-621A2DE1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2022/5/20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EE8E131-E26B-F942-9BF7-24E372AD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D96623F-5B5B-6C4D-9AEC-516CF87D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161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43B466-A8F9-EF40-A9F6-1EDC13E5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3CC3467-F1CE-F74D-951F-CE3CC1F0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2022/5/20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42D4CB-C177-764A-AA2B-610407CA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8F50E7B-E9CE-CE45-A013-00B93878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435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EE0D859-49CB-4E4A-9D60-C1622E80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2022/5/20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F70C4E3-8CD7-F543-842D-3519E9EE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7D433B-82C1-614D-B33D-453C6FE5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000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95AE2-DE99-5C41-8657-FC4310D7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6FB64C-8854-8A4E-8117-18376DFE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36BF43-5611-5C4E-8B76-0F97701B4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F30A1C-2BBF-7146-A6E1-B112AE39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2022/5/20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81E99D-47C6-1E4A-BBFC-90A179A1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4370E8-17D8-4841-8BE0-5CCEA9FC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4552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D61CFA-5B59-9946-8FCF-29497ADA7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84974CA-477A-D14F-8A70-2736D98D7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2A0603-4142-3342-A1E4-0212E2D21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D59A27-0B16-E540-9618-818BB484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2022/5/20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2EBF55-8BE0-C840-B2F3-956A7354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26CC78-A68E-3E41-A75D-2353469B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701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B696948-5F0A-C343-B23C-87F9C1D88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AB9183-D1E6-844F-BE8C-F2B4B5088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BC646F-96B3-3C4D-A3CA-C8045545D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EECC2-CCD4-2146-948E-A48542E6FA10}" type="datetimeFigureOut">
              <a:rPr kumimoji="1" lang="zh-TW" altLang="en-US" smtClean="0"/>
              <a:t>2022/5/20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7EA549-A999-4243-81EE-84C3ABB63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F84F86-6A79-D64F-8648-E51927687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D3B7C97-DA68-014D-83E2-D01DED486BC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4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F2A1B-38CF-B34D-BCD7-9142D6BD3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17308"/>
            <a:ext cx="12192000" cy="2387600"/>
          </a:xfrm>
        </p:spPr>
        <p:txBody>
          <a:bodyPr>
            <a:normAutofit/>
          </a:bodyPr>
          <a:lstStyle/>
          <a:p>
            <a:r>
              <a:rPr kumimoji="1" lang="en-US" altLang="zh-TW" sz="8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QR Code Implement</a:t>
            </a:r>
            <a:endParaRPr kumimoji="1" lang="zh-TW" altLang="en-US" sz="8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87DB50-0EC3-524F-B4D4-6B1A654B2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710545"/>
            <a:ext cx="9144000" cy="1655762"/>
          </a:xfrm>
        </p:spPr>
        <p:txBody>
          <a:bodyPr/>
          <a:lstStyle/>
          <a:p>
            <a:r>
              <a:rPr kumimoji="1" lang="en-US" altLang="zh-TW" dirty="0"/>
              <a:t>Speaker :  Yi </a:t>
            </a:r>
            <a:r>
              <a:rPr kumimoji="1" lang="en-US" altLang="zh-TW" dirty="0" err="1"/>
              <a:t>Tse</a:t>
            </a:r>
            <a:r>
              <a:rPr kumimoji="1" lang="en-US" altLang="zh-TW" dirty="0"/>
              <a:t> Wu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ED814E5-030D-6F44-93DE-856DB336CD7D}"/>
              </a:ext>
            </a:extLst>
          </p:cNvPr>
          <p:cNvSpPr txBox="1"/>
          <p:nvPr/>
        </p:nvSpPr>
        <p:spPr>
          <a:xfrm>
            <a:off x="8756073" y="47105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F6C4F2-D685-0944-8FB7-CEFE5780D33A}"/>
              </a:ext>
            </a:extLst>
          </p:cNvPr>
          <p:cNvSpPr txBox="1"/>
          <p:nvPr/>
        </p:nvSpPr>
        <p:spPr>
          <a:xfrm>
            <a:off x="-1" y="3694882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dirty="0" err="1"/>
              <a:t>Zxing</a:t>
            </a:r>
            <a:r>
              <a:rPr kumimoji="1" lang="en-US" altLang="zh-TW" sz="3600" dirty="0"/>
              <a:t> Code on Raspberry Pi4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9023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70936"/>
            <a:ext cx="12192000" cy="3014471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4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More Simple Code</a:t>
            </a:r>
            <a:endParaRPr kumimoji="1" lang="zh-TW" altLang="en-US" sz="4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3FA4B70-1087-9F36-6F60-AFCAE4E36485}"/>
              </a:ext>
            </a:extLst>
          </p:cNvPr>
          <p:cNvSpPr txBox="1"/>
          <p:nvPr/>
        </p:nvSpPr>
        <p:spPr>
          <a:xfrm>
            <a:off x="2546808" y="3708189"/>
            <a:ext cx="70983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dirty="0"/>
              <a:t>Use </a:t>
            </a:r>
            <a:r>
              <a:rPr lang="en-US" altLang="zh-TW" sz="3200" b="1" dirty="0">
                <a:solidFill>
                  <a:srgbClr val="FF0000"/>
                </a:solidFill>
              </a:rPr>
              <a:t>Dynamic </a:t>
            </a:r>
            <a:r>
              <a:rPr lang="en-US" altLang="zh-TW" sz="3200" b="1">
                <a:solidFill>
                  <a:srgbClr val="FF0000"/>
                </a:solidFill>
              </a:rPr>
              <a:t>Memory Allocation</a:t>
            </a:r>
            <a:endParaRPr lang="en-US" altLang="zh-TW" sz="3200" b="1" dirty="0">
              <a:solidFill>
                <a:srgbClr val="FF0000"/>
              </a:solidFill>
            </a:endParaRPr>
          </a:p>
          <a:p>
            <a:pPr algn="ctr"/>
            <a:r>
              <a:rPr lang="en-US" altLang="zh-TW" sz="3200" dirty="0"/>
              <a:t>Delete</a:t>
            </a:r>
            <a:r>
              <a:rPr lang="zh-TW" altLang="en-US" sz="3200" dirty="0"/>
              <a:t> </a:t>
            </a:r>
            <a:r>
              <a:rPr lang="en-US" altLang="zh-TW" sz="3200" b="1" dirty="0">
                <a:solidFill>
                  <a:srgbClr val="FF0000"/>
                </a:solidFill>
              </a:rPr>
              <a:t>Redundant</a:t>
            </a:r>
            <a:r>
              <a:rPr lang="en-US" altLang="zh-TW" sz="3200" dirty="0"/>
              <a:t> Library or Code</a:t>
            </a:r>
          </a:p>
        </p:txBody>
      </p:sp>
    </p:spTree>
    <p:extLst>
      <p:ext uri="{BB962C8B-B14F-4D97-AF65-F5344CB8AC3E}">
        <p14:creationId xmlns:p14="http://schemas.microsoft.com/office/powerpoint/2010/main" val="318403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0132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Source Code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BA0347A-31DE-B496-59E0-CAA8177722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24"/>
          <a:stretch/>
        </p:blipFill>
        <p:spPr>
          <a:xfrm>
            <a:off x="1173860" y="891177"/>
            <a:ext cx="9844280" cy="565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97320"/>
            <a:ext cx="12192000" cy="3014471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4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Program Resource Usage</a:t>
            </a:r>
            <a:endParaRPr kumimoji="1" lang="zh-TW" altLang="en-US" sz="4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AEAF8C4-2B42-3F1E-5CEE-A4B04F0CB2A6}"/>
              </a:ext>
            </a:extLst>
          </p:cNvPr>
          <p:cNvSpPr txBox="1"/>
          <p:nvPr/>
        </p:nvSpPr>
        <p:spPr>
          <a:xfrm>
            <a:off x="3627120" y="3520440"/>
            <a:ext cx="49377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dirty="0"/>
              <a:t>Use C++ Function, </a:t>
            </a:r>
            <a:r>
              <a:rPr lang="en-US" altLang="zh-TW" sz="3200" dirty="0">
                <a:solidFill>
                  <a:srgbClr val="FF0000"/>
                </a:solidFill>
              </a:rPr>
              <a:t>“sleep”</a:t>
            </a:r>
            <a:endParaRPr lang="en-US" altLang="zh-TW" sz="3200" dirty="0"/>
          </a:p>
          <a:p>
            <a:pPr algn="ctr"/>
            <a:r>
              <a:rPr lang="en-US" altLang="zh-TW" sz="3200" dirty="0"/>
              <a:t>Use Linux command, </a:t>
            </a:r>
            <a:r>
              <a:rPr lang="en-US" altLang="zh-TW" sz="3200" dirty="0">
                <a:solidFill>
                  <a:srgbClr val="FF0000"/>
                </a:solidFill>
              </a:rPr>
              <a:t>“</a:t>
            </a:r>
            <a:r>
              <a:rPr lang="en-US" altLang="zh-TW" sz="3200" dirty="0" err="1">
                <a:solidFill>
                  <a:srgbClr val="FF0000"/>
                </a:solidFill>
              </a:rPr>
              <a:t>pmap</a:t>
            </a:r>
            <a:r>
              <a:rPr lang="en-US" altLang="zh-TW" sz="3200" dirty="0">
                <a:solidFill>
                  <a:srgbClr val="FF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120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303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Comparison Table, Read a 328 * 328 QR Code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7D938819-7C5D-724A-2F76-E8981C246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83412"/>
              </p:ext>
            </p:extLst>
          </p:nvPr>
        </p:nvGraphicFramePr>
        <p:xfrm>
          <a:off x="914861" y="1320470"/>
          <a:ext cx="10362276" cy="4995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092">
                  <a:extLst>
                    <a:ext uri="{9D8B030D-6E8A-4147-A177-3AD203B41FA5}">
                      <a16:colId xmlns:a16="http://schemas.microsoft.com/office/drawing/2014/main" val="3965789636"/>
                    </a:ext>
                  </a:extLst>
                </a:gridCol>
                <a:gridCol w="3454092">
                  <a:extLst>
                    <a:ext uri="{9D8B030D-6E8A-4147-A177-3AD203B41FA5}">
                      <a16:colId xmlns:a16="http://schemas.microsoft.com/office/drawing/2014/main" val="3831798458"/>
                    </a:ext>
                  </a:extLst>
                </a:gridCol>
                <a:gridCol w="3454092">
                  <a:extLst>
                    <a:ext uri="{9D8B030D-6E8A-4147-A177-3AD203B41FA5}">
                      <a16:colId xmlns:a16="http://schemas.microsoft.com/office/drawing/2014/main" val="1209342812"/>
                    </a:ext>
                  </a:extLst>
                </a:gridCol>
              </a:tblGrid>
              <a:tr h="9990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Code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Memory Usage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EXE File Size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380571"/>
                  </a:ext>
                </a:extLst>
              </a:tr>
              <a:tr h="9990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V1 : General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6052 KB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150.6 KB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1187114"/>
                  </a:ext>
                </a:extLst>
              </a:tr>
              <a:tr h="9990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V2 : Just QR Code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5844 KB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168.1 KB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567308"/>
                  </a:ext>
                </a:extLst>
              </a:tr>
              <a:tr h="9990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V3 : Optimize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5840 KB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164.3 KB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4364484"/>
                  </a:ext>
                </a:extLst>
              </a:tr>
              <a:tr h="9990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Hello World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5384 KB</a:t>
                      </a:r>
                      <a:endParaRPr lang="zh-TW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12 KB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50198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D26D82D9-F4CD-4D9F-B6FB-1E80B56AC40F}"/>
              </a:ext>
            </a:extLst>
          </p:cNvPr>
          <p:cNvSpPr txBox="1"/>
          <p:nvPr/>
        </p:nvSpPr>
        <p:spPr>
          <a:xfrm>
            <a:off x="2807277" y="6400801"/>
            <a:ext cx="6577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sudo g++ "%f" -o %e `pkg-config --cflags --libs zxing`</a:t>
            </a:r>
          </a:p>
        </p:txBody>
      </p:sp>
    </p:spTree>
    <p:extLst>
      <p:ext uri="{BB962C8B-B14F-4D97-AF65-F5344CB8AC3E}">
        <p14:creationId xmlns:p14="http://schemas.microsoft.com/office/powerpoint/2010/main" val="31599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303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Pmap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Command Result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1E925E5-F339-3D7B-863B-A1605A9D726D}"/>
              </a:ext>
            </a:extLst>
          </p:cNvPr>
          <p:cNvGrpSpPr/>
          <p:nvPr/>
        </p:nvGrpSpPr>
        <p:grpSpPr>
          <a:xfrm>
            <a:off x="1155700" y="2226532"/>
            <a:ext cx="9880600" cy="1376534"/>
            <a:chOff x="1155700" y="2548919"/>
            <a:chExt cx="9880600" cy="1376534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5DD63041-3AE7-D70F-EA8F-9D2DE74C20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4440"/>
            <a:stretch/>
          </p:blipFill>
          <p:spPr>
            <a:xfrm>
              <a:off x="1155700" y="3006119"/>
              <a:ext cx="9880600" cy="422881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D54E3B8E-5713-0ED7-D894-2458D1C022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1512"/>
            <a:stretch/>
          </p:blipFill>
          <p:spPr>
            <a:xfrm>
              <a:off x="1155700" y="3422995"/>
              <a:ext cx="9880600" cy="502458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E118AADA-6AE5-FE78-9021-8AA94C6D4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5700" y="2548919"/>
              <a:ext cx="8293100" cy="457200"/>
            </a:xfrm>
            <a:prstGeom prst="rect">
              <a:avLst/>
            </a:prstGeom>
          </p:spPr>
        </p:pic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26905C08-D181-07CB-DB52-A8462CD8C661}"/>
              </a:ext>
            </a:extLst>
          </p:cNvPr>
          <p:cNvSpPr txBox="1"/>
          <p:nvPr/>
        </p:nvSpPr>
        <p:spPr>
          <a:xfrm>
            <a:off x="3176771" y="4520589"/>
            <a:ext cx="5838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/>
              <a:t>1248 + 1208 + 1172 = 3628 KB</a:t>
            </a:r>
            <a:endParaRPr kumimoji="1" lang="zh-TW" altLang="en-US" sz="36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16961FD-7B45-8D39-CACB-870CE23624A8}"/>
              </a:ext>
            </a:extLst>
          </p:cNvPr>
          <p:cNvSpPr txBox="1"/>
          <p:nvPr/>
        </p:nvSpPr>
        <p:spPr>
          <a:xfrm>
            <a:off x="2807277" y="5704901"/>
            <a:ext cx="6577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sudo g++ "%f" -o %e `pkg-config --cflags --libs zxing`</a:t>
            </a:r>
          </a:p>
        </p:txBody>
      </p:sp>
    </p:spTree>
    <p:extLst>
      <p:ext uri="{BB962C8B-B14F-4D97-AF65-F5344CB8AC3E}">
        <p14:creationId xmlns:p14="http://schemas.microsoft.com/office/powerpoint/2010/main" val="255899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4135</TotalTime>
  <Words>274</Words>
  <Application>Microsoft Macintosh PowerPoint</Application>
  <PresentationFormat>寬螢幕</PresentationFormat>
  <Paragraphs>40</Paragraphs>
  <Slides>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Microsoft JhengHei</vt:lpstr>
      <vt:lpstr>Arial</vt:lpstr>
      <vt:lpstr>Calibri</vt:lpstr>
      <vt:lpstr>Calibri Light</vt:lpstr>
      <vt:lpstr>Office 佈景主題</vt:lpstr>
      <vt:lpstr>QR Code Implement</vt:lpstr>
      <vt:lpstr>More Simple Code</vt:lpstr>
      <vt:lpstr>Source Code</vt:lpstr>
      <vt:lpstr>Program Resource Usage</vt:lpstr>
      <vt:lpstr>Comparison Table, Read a 328 * 328 QR Code</vt:lpstr>
      <vt:lpstr>Pmap Command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124</cp:revision>
  <dcterms:created xsi:type="dcterms:W3CDTF">2022-03-11T10:20:17Z</dcterms:created>
  <dcterms:modified xsi:type="dcterms:W3CDTF">2022-05-20T03:19:08Z</dcterms:modified>
</cp:coreProperties>
</file>