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" name="Shape 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1.jpg" descr="新版PPT模板 内页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0" y="0"/>
            <a:ext cx="913994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g" descr="新版PPT模板 内页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0" y="0"/>
            <a:ext cx="913994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1.jpg" descr="新版PPT模板 内页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0" y="0"/>
            <a:ext cx="913994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新版PPT模板 内页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0" y="0"/>
            <a:ext cx="913994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" descr="wireframeOverlay-Home.png"/>
          <p:cNvGrpSpPr/>
          <p:nvPr/>
        </p:nvGrpSpPr>
        <p:grpSpPr>
          <a:xfrm>
            <a:off x="179293" y="1183341"/>
            <a:ext cx="8787385" cy="5276725"/>
            <a:chOff x="0" y="0"/>
            <a:chExt cx="8787383" cy="5276724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8787384" cy="5276725"/>
            </a:xfrm>
            <a:prstGeom prst="rect">
              <a:avLst/>
            </a:prstGeom>
            <a:gradFill flip="none" rotWithShape="1">
              <a:gsLst>
                <a:gs pos="0">
                  <a:srgbClr val="1F497D"/>
                </a:gs>
                <a:gs pos="100000">
                  <a:srgbClr val="EEECE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pic>
          <p:nvPicPr>
            <p:cNvPr id="4" name="image2.png"/>
            <p:cNvPicPr/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2556384"/>
              <a:ext cx="8787384" cy="2720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Shape 6"/>
          <p:cNvSpPr/>
          <p:nvPr>
            <p:ph type="title"/>
          </p:nvPr>
        </p:nvSpPr>
        <p:spPr>
          <a:xfrm>
            <a:off x="417512" y="2168337"/>
            <a:ext cx="8307388" cy="164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7512" y="3810000"/>
            <a:ext cx="8307388" cy="246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8" name="image3.png" descr="DirectionalButtons-RightOnl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22265" y="533400"/>
            <a:ext cx="752476" cy="35242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>
            <p:ph type="sldNum" sz="quarter" idx="2"/>
          </p:nvPr>
        </p:nvSpPr>
        <p:spPr>
          <a:xfrm>
            <a:off x="8382000" y="1219200"/>
            <a:ext cx="533400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</p:sldLayoutIdLst>
  <p:transition spd="med" advClick="1"/>
  <p:txStyles>
    <p:titleStyle>
      <a:lvl1pPr algn="ctr">
        <a:defRPr sz="4800">
          <a:latin typeface="Calibri"/>
          <a:ea typeface="Calibri"/>
          <a:cs typeface="Calibri"/>
          <a:sym typeface="Calibri"/>
        </a:defRPr>
      </a:lvl1pPr>
      <a:lvl2pPr algn="ctr">
        <a:defRPr sz="4800">
          <a:latin typeface="Calibri"/>
          <a:ea typeface="Calibri"/>
          <a:cs typeface="Calibri"/>
          <a:sym typeface="Calibri"/>
        </a:defRPr>
      </a:lvl2pPr>
      <a:lvl3pPr algn="ctr">
        <a:defRPr sz="4800">
          <a:latin typeface="Calibri"/>
          <a:ea typeface="Calibri"/>
          <a:cs typeface="Calibri"/>
          <a:sym typeface="Calibri"/>
        </a:defRPr>
      </a:lvl3pPr>
      <a:lvl4pPr algn="ctr">
        <a:defRPr sz="4800">
          <a:latin typeface="Calibri"/>
          <a:ea typeface="Calibri"/>
          <a:cs typeface="Calibri"/>
          <a:sym typeface="Calibri"/>
        </a:defRPr>
      </a:lvl4pPr>
      <a:lvl5pPr algn="ctr">
        <a:defRPr sz="4800">
          <a:latin typeface="Calibri"/>
          <a:ea typeface="Calibri"/>
          <a:cs typeface="Calibri"/>
          <a:sym typeface="Calibri"/>
        </a:defRPr>
      </a:lvl5pPr>
      <a:lvl6pPr algn="ctr">
        <a:defRPr sz="4800">
          <a:latin typeface="Calibri"/>
          <a:ea typeface="Calibri"/>
          <a:cs typeface="Calibri"/>
          <a:sym typeface="Calibri"/>
        </a:defRPr>
      </a:lvl6pPr>
      <a:lvl7pPr algn="ctr">
        <a:defRPr sz="4800">
          <a:latin typeface="Calibri"/>
          <a:ea typeface="Calibri"/>
          <a:cs typeface="Calibri"/>
          <a:sym typeface="Calibri"/>
        </a:defRPr>
      </a:lvl7pPr>
      <a:lvl8pPr algn="ctr">
        <a:defRPr sz="4800">
          <a:latin typeface="Calibri"/>
          <a:ea typeface="Calibri"/>
          <a:cs typeface="Calibri"/>
          <a:sym typeface="Calibri"/>
        </a:defRPr>
      </a:lvl8pPr>
      <a:lvl9pPr algn="ctr">
        <a:defRPr sz="4800">
          <a:latin typeface="Calibri"/>
          <a:ea typeface="Calibri"/>
          <a:cs typeface="Calibri"/>
          <a:sym typeface="Calibri"/>
        </a:defRPr>
      </a:lvl9pPr>
    </p:titleStyle>
    <p:bodyStyle>
      <a:lvl1pPr algn="ctr">
        <a:spcBef>
          <a:spcPts val="300"/>
        </a:spcBef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indent="457200" algn="ctr">
        <a:spcBef>
          <a:spcPts val="300"/>
        </a:spcBef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indent="914400" algn="ctr">
        <a:spcBef>
          <a:spcPts val="300"/>
        </a:spcBef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indent="1371600" algn="ctr">
        <a:spcBef>
          <a:spcPts val="300"/>
        </a:spcBef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indent="1828800" algn="ctr">
        <a:spcBef>
          <a:spcPts val="300"/>
        </a:spcBef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indent="2286000" algn="ctr">
        <a:spcBef>
          <a:spcPts val="300"/>
        </a:spcBef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indent="2743200" algn="ctr">
        <a:spcBef>
          <a:spcPts val="300"/>
        </a:spcBef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indent="3200400" algn="ctr">
        <a:spcBef>
          <a:spcPts val="300"/>
        </a:spcBef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indent="3657600" algn="ctr">
        <a:spcBef>
          <a:spcPts val="300"/>
        </a:spcBef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17513" y="2168337"/>
            <a:ext cx="8307386" cy="1619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17513" y="3810000"/>
            <a:ext cx="8307386" cy="753037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5" name="image4.jpg" descr="封面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421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前</a:t>
            </a:r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端过滤</a:t>
            </a:r>
          </a:p>
        </p:txBody>
      </p:sp>
      <p:grpSp>
        <p:nvGrpSpPr>
          <p:cNvPr id="206" name="Group 206"/>
          <p:cNvGrpSpPr/>
          <p:nvPr/>
        </p:nvGrpSpPr>
        <p:grpSpPr>
          <a:xfrm>
            <a:off x="1074659" y="2894833"/>
            <a:ext cx="769229" cy="769227"/>
            <a:chOff x="0" y="0"/>
            <a:chExt cx="769227" cy="769226"/>
          </a:xfrm>
        </p:grpSpPr>
        <p:sp>
          <p:nvSpPr>
            <p:cNvPr id="204" name="Shape 204"/>
            <p:cNvSpPr/>
            <p:nvPr/>
          </p:nvSpPr>
          <p:spPr>
            <a:xfrm>
              <a:off x="-1" y="-1"/>
              <a:ext cx="769229" cy="76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2651" y="91242"/>
              <a:ext cx="543925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FFFFFF"/>
                  </a:solidFill>
                </a:rPr>
                <a:t>A</a:t>
              </a:r>
            </a:p>
          </p:txBody>
        </p:sp>
      </p:grpSp>
      <p:sp>
        <p:nvSpPr>
          <p:cNvPr id="207" name="Shape 207"/>
          <p:cNvSpPr/>
          <p:nvPr/>
        </p:nvSpPr>
        <p:spPr>
          <a:xfrm>
            <a:off x="946455" y="2766629"/>
            <a:ext cx="1025637" cy="1025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36" y="10800"/>
                </a:moveTo>
                <a:cubicBezTo>
                  <a:pt x="1836" y="15751"/>
                  <a:pt x="5849" y="19764"/>
                  <a:pt x="10800" y="19764"/>
                </a:cubicBezTo>
                <a:cubicBezTo>
                  <a:pt x="15751" y="19764"/>
                  <a:pt x="19764" y="15751"/>
                  <a:pt x="19764" y="10800"/>
                </a:cubicBezTo>
                <a:cubicBezTo>
                  <a:pt x="19764" y="5849"/>
                  <a:pt x="15751" y="1836"/>
                  <a:pt x="10800" y="1836"/>
                </a:cubicBezTo>
                <a:cubicBezTo>
                  <a:pt x="5849" y="1836"/>
                  <a:pt x="1836" y="5849"/>
                  <a:pt x="1836" y="10800"/>
                </a:cubicBezTo>
                <a:close/>
              </a:path>
            </a:pathLst>
          </a:custGeom>
          <a:solidFill>
            <a:srgbClr val="7FA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818321" y="2638495"/>
            <a:ext cx="1281903" cy="128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192" y="10800"/>
                </a:moveTo>
                <a:cubicBezTo>
                  <a:pt x="1192" y="16107"/>
                  <a:pt x="5493" y="20408"/>
                  <a:pt x="10800" y="20408"/>
                </a:cubicBezTo>
                <a:cubicBezTo>
                  <a:pt x="16107" y="20408"/>
                  <a:pt x="20408" y="16107"/>
                  <a:pt x="20408" y="10800"/>
                </a:cubicBezTo>
                <a:cubicBezTo>
                  <a:pt x="20408" y="5493"/>
                  <a:pt x="16107" y="1192"/>
                  <a:pt x="10800" y="1192"/>
                </a:cubicBezTo>
                <a:cubicBezTo>
                  <a:pt x="5493" y="1192"/>
                  <a:pt x="1192" y="5493"/>
                  <a:pt x="1192" y="10800"/>
                </a:cubicBezTo>
                <a:close/>
              </a:path>
            </a:pathLst>
          </a:custGeom>
          <a:solidFill>
            <a:srgbClr val="AAC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grpSp>
        <p:nvGrpSpPr>
          <p:cNvPr id="211" name="Group 211"/>
          <p:cNvGrpSpPr/>
          <p:nvPr/>
        </p:nvGrpSpPr>
        <p:grpSpPr>
          <a:xfrm>
            <a:off x="4467260" y="2894833"/>
            <a:ext cx="769229" cy="769227"/>
            <a:chOff x="0" y="0"/>
            <a:chExt cx="769227" cy="769226"/>
          </a:xfrm>
        </p:grpSpPr>
        <p:sp>
          <p:nvSpPr>
            <p:cNvPr id="209" name="Shape 209"/>
            <p:cNvSpPr/>
            <p:nvPr/>
          </p:nvSpPr>
          <p:spPr>
            <a:xfrm>
              <a:off x="-1" y="-1"/>
              <a:ext cx="769229" cy="76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12651" y="91242"/>
              <a:ext cx="543925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212" name="Shape 212"/>
          <p:cNvSpPr/>
          <p:nvPr/>
        </p:nvSpPr>
        <p:spPr>
          <a:xfrm>
            <a:off x="4339056" y="2766629"/>
            <a:ext cx="1025637" cy="1025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36" y="10800"/>
                </a:moveTo>
                <a:cubicBezTo>
                  <a:pt x="1836" y="15751"/>
                  <a:pt x="5849" y="19764"/>
                  <a:pt x="10800" y="19764"/>
                </a:cubicBezTo>
                <a:cubicBezTo>
                  <a:pt x="15751" y="19764"/>
                  <a:pt x="19764" y="15751"/>
                  <a:pt x="19764" y="10800"/>
                </a:cubicBezTo>
                <a:cubicBezTo>
                  <a:pt x="19764" y="5849"/>
                  <a:pt x="15751" y="1836"/>
                  <a:pt x="10800" y="1836"/>
                </a:cubicBezTo>
                <a:cubicBezTo>
                  <a:pt x="5849" y="1836"/>
                  <a:pt x="1836" y="5849"/>
                  <a:pt x="1836" y="10800"/>
                </a:cubicBezTo>
                <a:close/>
              </a:path>
            </a:pathLst>
          </a:custGeom>
          <a:solidFill>
            <a:srgbClr val="7FA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6988946" y="4366085"/>
            <a:ext cx="961535" cy="961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A79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 sz="27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渲染</a:t>
            </a:r>
          </a:p>
        </p:txBody>
      </p:sp>
      <p:sp>
        <p:nvSpPr>
          <p:cNvPr id="214" name="Shape 214"/>
          <p:cNvSpPr/>
          <p:nvPr/>
        </p:nvSpPr>
        <p:spPr>
          <a:xfrm>
            <a:off x="6828690" y="4205829"/>
            <a:ext cx="1282047" cy="1282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36" y="10800"/>
                </a:moveTo>
                <a:cubicBezTo>
                  <a:pt x="1836" y="15751"/>
                  <a:pt x="5849" y="19764"/>
                  <a:pt x="10800" y="19764"/>
                </a:cubicBezTo>
                <a:cubicBezTo>
                  <a:pt x="15751" y="19764"/>
                  <a:pt x="19764" y="15751"/>
                  <a:pt x="19764" y="10800"/>
                </a:cubicBezTo>
                <a:cubicBezTo>
                  <a:pt x="19764" y="5849"/>
                  <a:pt x="15751" y="1836"/>
                  <a:pt x="10800" y="1836"/>
                </a:cubicBezTo>
                <a:cubicBezTo>
                  <a:pt x="5849" y="1836"/>
                  <a:pt x="1836" y="5849"/>
                  <a:pt x="1836" y="10800"/>
                </a:cubicBezTo>
                <a:close/>
              </a:path>
            </a:pathLst>
          </a:custGeom>
          <a:solidFill>
            <a:srgbClr val="7FA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6668523" y="4045663"/>
            <a:ext cx="1602380" cy="1602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192" y="10800"/>
                </a:moveTo>
                <a:cubicBezTo>
                  <a:pt x="1192" y="16107"/>
                  <a:pt x="5493" y="20408"/>
                  <a:pt x="10800" y="20408"/>
                </a:cubicBezTo>
                <a:cubicBezTo>
                  <a:pt x="16107" y="20408"/>
                  <a:pt x="20408" y="16107"/>
                  <a:pt x="20408" y="10800"/>
                </a:cubicBezTo>
                <a:cubicBezTo>
                  <a:pt x="20408" y="5493"/>
                  <a:pt x="16107" y="1192"/>
                  <a:pt x="10800" y="1192"/>
                </a:cubicBezTo>
                <a:cubicBezTo>
                  <a:pt x="5493" y="1192"/>
                  <a:pt x="1192" y="5493"/>
                  <a:pt x="1192" y="10800"/>
                </a:cubicBezTo>
                <a:close/>
              </a:path>
            </a:pathLst>
          </a:custGeom>
          <a:solidFill>
            <a:srgbClr val="AAC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2926892" y="4237353"/>
            <a:ext cx="986527" cy="938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A79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 sz="27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后端</a:t>
            </a:r>
          </a:p>
        </p:txBody>
      </p:sp>
      <p:sp>
        <p:nvSpPr>
          <p:cNvPr id="217" name="Shape 217"/>
          <p:cNvSpPr/>
          <p:nvPr/>
        </p:nvSpPr>
        <p:spPr>
          <a:xfrm>
            <a:off x="1993570" y="3718213"/>
            <a:ext cx="975203" cy="753908"/>
          </a:xfrm>
          <a:prstGeom prst="line">
            <a:avLst/>
          </a:prstGeom>
          <a:ln w="38100">
            <a:solidFill>
              <a:srgbClr val="403152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8" name="Shape 218"/>
          <p:cNvSpPr/>
          <p:nvPr/>
        </p:nvSpPr>
        <p:spPr>
          <a:xfrm flipV="1">
            <a:off x="3764733" y="3654764"/>
            <a:ext cx="686424" cy="686423"/>
          </a:xfrm>
          <a:prstGeom prst="line">
            <a:avLst/>
          </a:prstGeom>
          <a:ln w="38100">
            <a:solidFill>
              <a:srgbClr val="403152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5325628" y="3605702"/>
            <a:ext cx="1381171" cy="830580"/>
          </a:xfrm>
          <a:prstGeom prst="line">
            <a:avLst/>
          </a:prstGeom>
          <a:ln w="38100">
            <a:solidFill>
              <a:srgbClr val="403152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3611337" y="1584242"/>
            <a:ext cx="4491867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sz="2200"/>
              <a:t>访问用户</a:t>
            </a:r>
            <a:endParaRPr sz="2200"/>
          </a:p>
          <a:p>
            <a:pPr lvl="0" algn="ctr">
              <a:lnSpc>
                <a:spcPct val="150000"/>
              </a:lnSpc>
            </a:pPr>
            <a:r>
              <a:rPr sz="2200"/>
              <a:t>HTML 字符串  -&gt;  </a:t>
            </a:r>
            <a:r>
              <a:rPr sz="2200">
                <a:solidFill>
                  <a:srgbClr val="9A403E"/>
                </a:solidFill>
              </a:rPr>
              <a:t>DOMParser</a:t>
            </a:r>
            <a:r>
              <a:rPr sz="2200"/>
              <a:t>  -&gt;  过滤</a:t>
            </a:r>
          </a:p>
        </p:txBody>
      </p:sp>
      <p:sp>
        <p:nvSpPr>
          <p:cNvPr id="221" name="Shape 221"/>
          <p:cNvSpPr/>
          <p:nvPr/>
        </p:nvSpPr>
        <p:spPr>
          <a:xfrm>
            <a:off x="5785610" y="3375061"/>
            <a:ext cx="146517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40315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3152"/>
                </a:solidFill>
              </a:rPr>
              <a:t>干净的 DOM</a:t>
            </a:r>
          </a:p>
        </p:txBody>
      </p:sp>
      <p:sp>
        <p:nvSpPr>
          <p:cNvPr id="222" name="Shape 222"/>
          <p:cNvSpPr/>
          <p:nvPr/>
        </p:nvSpPr>
        <p:spPr>
          <a:xfrm>
            <a:off x="2390185" y="5381238"/>
            <a:ext cx="20599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150000"/>
              </a:lnSpc>
              <a:defRPr sz="2200"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9A403E"/>
                </a:solidFill>
              </a:rPr>
              <a:t>只储存，不过滤</a:t>
            </a:r>
          </a:p>
        </p:txBody>
      </p:sp>
      <p:sp>
        <p:nvSpPr>
          <p:cNvPr id="223" name="Shape 223"/>
          <p:cNvSpPr/>
          <p:nvPr/>
        </p:nvSpPr>
        <p:spPr>
          <a:xfrm>
            <a:off x="848403" y="4056250"/>
            <a:ext cx="12217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150000"/>
              </a:lnSpc>
              <a:defRPr sz="2200"/>
            </a:lvl1pPr>
          </a:lstStyle>
          <a:p>
            <a:pPr lvl="0">
              <a:defRPr sz="1800"/>
            </a:pPr>
            <a:r>
              <a:rPr sz="2200"/>
              <a:t>提交用户</a:t>
            </a:r>
          </a:p>
        </p:txBody>
      </p:sp>
      <p:sp>
        <p:nvSpPr>
          <p:cNvPr id="224" name="Shape 224"/>
          <p:cNvSpPr/>
          <p:nvPr/>
        </p:nvSpPr>
        <p:spPr>
          <a:xfrm>
            <a:off x="2426193" y="3654764"/>
            <a:ext cx="158696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150000"/>
              </a:lnSpc>
              <a:defRPr sz="2000"/>
            </a:lvl1pPr>
          </a:lstStyle>
          <a:p>
            <a:pPr lvl="0">
              <a:defRPr sz="1800"/>
            </a:pPr>
            <a:r>
              <a:rPr sz="2000"/>
              <a:t> HTML 字符串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前端优势</a:t>
            </a:r>
          </a:p>
        </p:txBody>
      </p:sp>
      <p:sp>
        <p:nvSpPr>
          <p:cNvPr id="227" name="Shape 227"/>
          <p:cNvSpPr/>
          <p:nvPr/>
        </p:nvSpPr>
        <p:spPr>
          <a:xfrm>
            <a:off x="658168" y="1927979"/>
            <a:ext cx="7416825" cy="357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规则简单</a:t>
            </a:r>
            <a:endParaRPr sz="22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50000"/>
              </a:lnSpc>
            </a:pP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HTML -&gt; DOM，浏览器底层实现。开发者只管白名单。</a:t>
            </a:r>
          </a:p>
          <a:p>
            <a:pPr lvl="0">
              <a:lnSpc>
                <a:spcPct val="15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兼容性强</a:t>
            </a:r>
            <a:endParaRPr sz="2200">
              <a:solidFill>
                <a:srgbClr val="80808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50000"/>
              </a:lnSpc>
            </a:pP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再畸形的 HTML，也能被 DOMParser 解析。</a:t>
            </a:r>
            <a:endParaRPr>
              <a:solidFill>
                <a:srgbClr val="80808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5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性能高</a:t>
            </a:r>
            <a:endParaRPr sz="2200">
              <a:solidFill>
                <a:srgbClr val="80808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DOM 操作，浏览器有充分优化。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1"/>
          <p:cNvGrpSpPr/>
          <p:nvPr/>
        </p:nvGrpSpPr>
        <p:grpSpPr>
          <a:xfrm>
            <a:off x="3311630" y="5561989"/>
            <a:ext cx="4418129" cy="526991"/>
            <a:chOff x="0" y="0"/>
            <a:chExt cx="4418127" cy="526990"/>
          </a:xfrm>
        </p:grpSpPr>
        <p:sp>
          <p:nvSpPr>
            <p:cNvPr id="229" name="Shape 229"/>
            <p:cNvSpPr/>
            <p:nvPr/>
          </p:nvSpPr>
          <p:spPr>
            <a:xfrm>
              <a:off x="0" y="-1"/>
              <a:ext cx="4418128" cy="526992"/>
            </a:xfrm>
            <a:prstGeom prst="rect">
              <a:avLst/>
            </a:pr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5000"/>
                </a:lnSpc>
                <a:spcBef>
                  <a:spcPts val="600"/>
                </a:spcBef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2195"/>
              <a:ext cx="4418128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lnSpc>
                  <a:spcPct val="85000"/>
                </a:lnSpc>
                <a:spcBef>
                  <a:spcPts val="700"/>
                </a:spcBef>
                <a:defRPr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……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3311630" y="4826744"/>
            <a:ext cx="4418129" cy="526991"/>
            <a:chOff x="0" y="0"/>
            <a:chExt cx="4418127" cy="526990"/>
          </a:xfrm>
        </p:grpSpPr>
        <p:sp>
          <p:nvSpPr>
            <p:cNvPr id="232" name="Shape 232"/>
            <p:cNvSpPr/>
            <p:nvPr/>
          </p:nvSpPr>
          <p:spPr>
            <a:xfrm>
              <a:off x="0" y="-1"/>
              <a:ext cx="4418128" cy="526992"/>
            </a:xfrm>
            <a:prstGeom prst="rect">
              <a:avLst/>
            </a:pr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5000"/>
                </a:lnSpc>
                <a:spcBef>
                  <a:spcPts val="600"/>
                </a:spcBef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0" y="34895"/>
              <a:ext cx="441812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lnSpc>
                  <a:spcPct val="85000"/>
                </a:lnSpc>
                <a:spcBef>
                  <a:spcPts val="700"/>
                </a:spcBef>
                <a:defRPr sz="2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测试痕迹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3311630" y="4132064"/>
            <a:ext cx="4418129" cy="526991"/>
            <a:chOff x="0" y="0"/>
            <a:chExt cx="4418127" cy="526990"/>
          </a:xfrm>
        </p:grpSpPr>
        <p:sp>
          <p:nvSpPr>
            <p:cNvPr id="235" name="Shape 235"/>
            <p:cNvSpPr/>
            <p:nvPr/>
          </p:nvSpPr>
          <p:spPr>
            <a:xfrm>
              <a:off x="0" y="-1"/>
              <a:ext cx="4418128" cy="526992"/>
            </a:xfrm>
            <a:prstGeom prst="rect">
              <a:avLst/>
            </a:pr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5000"/>
                </a:lnSpc>
                <a:spcBef>
                  <a:spcPts val="600"/>
                </a:spcBef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0" y="34895"/>
              <a:ext cx="441812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lnSpc>
                  <a:spcPct val="85000"/>
                </a:lnSpc>
                <a:spcBef>
                  <a:spcPts val="700"/>
                </a:spcBef>
                <a:defRPr sz="2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本地存储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3311630" y="3450083"/>
            <a:ext cx="4418129" cy="526991"/>
            <a:chOff x="0" y="0"/>
            <a:chExt cx="4418127" cy="526990"/>
          </a:xfrm>
        </p:grpSpPr>
        <p:sp>
          <p:nvSpPr>
            <p:cNvPr id="238" name="Shape 238"/>
            <p:cNvSpPr/>
            <p:nvPr/>
          </p:nvSpPr>
          <p:spPr>
            <a:xfrm>
              <a:off x="0" y="-1"/>
              <a:ext cx="4418128" cy="526992"/>
            </a:xfrm>
            <a:prstGeom prst="rect">
              <a:avLst/>
            </a:pr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5000"/>
                </a:lnSpc>
                <a:spcBef>
                  <a:spcPts val="600"/>
                </a:spcBef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34895"/>
              <a:ext cx="441812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lnSpc>
                  <a:spcPct val="85000"/>
                </a:lnSpc>
                <a:spcBef>
                  <a:spcPts val="700"/>
                </a:spcBef>
                <a:defRPr sz="2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外链资源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3311630" y="2789311"/>
            <a:ext cx="4418129" cy="526991"/>
            <a:chOff x="0" y="0"/>
            <a:chExt cx="4418127" cy="526990"/>
          </a:xfrm>
        </p:grpSpPr>
        <p:sp>
          <p:nvSpPr>
            <p:cNvPr id="241" name="Shape 241"/>
            <p:cNvSpPr/>
            <p:nvPr/>
          </p:nvSpPr>
          <p:spPr>
            <a:xfrm>
              <a:off x="0" y="-1"/>
              <a:ext cx="4418128" cy="526992"/>
            </a:xfrm>
            <a:prstGeom prst="rect">
              <a:avLst/>
            </a:pr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5000"/>
                </a:lnSpc>
                <a:spcBef>
                  <a:spcPts val="600"/>
                </a:spcBef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0" y="34895"/>
              <a:ext cx="441812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lnSpc>
                  <a:spcPct val="85000"/>
                </a:lnSpc>
                <a:spcBef>
                  <a:spcPts val="700"/>
                </a:spcBef>
                <a:defRPr sz="2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可疑元素</a:t>
              </a: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2553708" y="3064643"/>
            <a:ext cx="754853" cy="2749661"/>
            <a:chOff x="0" y="0"/>
            <a:chExt cx="754851" cy="2749659"/>
          </a:xfrm>
        </p:grpSpPr>
        <p:sp>
          <p:nvSpPr>
            <p:cNvPr id="244" name="Shape 244"/>
            <p:cNvSpPr/>
            <p:nvPr/>
          </p:nvSpPr>
          <p:spPr>
            <a:xfrm>
              <a:off x="3835" y="0"/>
              <a:ext cx="751017" cy="137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9"/>
                    <a:pt x="9667" y="12"/>
                    <a:pt x="21600" y="0"/>
                  </a:cubicBezTo>
                </a:path>
              </a:pathLst>
            </a:custGeom>
            <a:noFill/>
            <a:ln w="28575" cap="rnd">
              <a:solidFill>
                <a:srgbClr val="7FA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-1" y="1376776"/>
              <a:ext cx="752550" cy="1372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39" y="0"/>
                    <a:pt x="21600" y="9670"/>
                    <a:pt x="21600" y="21599"/>
                  </a:cubicBezTo>
                </a:path>
              </a:pathLst>
            </a:custGeom>
            <a:noFill/>
            <a:ln w="28575" cap="rnd">
              <a:solidFill>
                <a:srgbClr val="7FAFFF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2553709" y="3712716"/>
            <a:ext cx="754852" cy="1367308"/>
            <a:chOff x="0" y="0"/>
            <a:chExt cx="754851" cy="1367307"/>
          </a:xfrm>
        </p:grpSpPr>
        <p:sp>
          <p:nvSpPr>
            <p:cNvPr id="247" name="Shape 247"/>
            <p:cNvSpPr/>
            <p:nvPr/>
          </p:nvSpPr>
          <p:spPr>
            <a:xfrm>
              <a:off x="3835" y="0"/>
              <a:ext cx="751017" cy="68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9"/>
                    <a:pt x="9667" y="12"/>
                    <a:pt x="21600" y="0"/>
                  </a:cubicBezTo>
                </a:path>
              </a:pathLst>
            </a:custGeom>
            <a:noFill/>
            <a:ln w="28575" cap="rnd">
              <a:solidFill>
                <a:srgbClr val="7FA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 rot="10800000">
              <a:off x="-1" y="685583"/>
              <a:ext cx="752550" cy="681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39" y="0"/>
                    <a:pt x="21600" y="9670"/>
                    <a:pt x="21600" y="21599"/>
                  </a:cubicBezTo>
                </a:path>
              </a:pathLst>
            </a:custGeom>
            <a:noFill/>
            <a:ln w="28575" cap="rnd">
              <a:solidFill>
                <a:srgbClr val="7FAFFF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50" name="Shape 250"/>
          <p:cNvSpPr/>
          <p:nvPr/>
        </p:nvSpPr>
        <p:spPr>
          <a:xfrm>
            <a:off x="2560614" y="4405752"/>
            <a:ext cx="744878" cy="1"/>
          </a:xfrm>
          <a:prstGeom prst="line">
            <a:avLst/>
          </a:prstGeom>
          <a:ln w="28575">
            <a:solidFill>
              <a:srgbClr val="7FAF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253" name="Group 253"/>
          <p:cNvGrpSpPr/>
          <p:nvPr/>
        </p:nvGrpSpPr>
        <p:grpSpPr>
          <a:xfrm>
            <a:off x="748946" y="4038963"/>
            <a:ext cx="1796238" cy="672210"/>
            <a:chOff x="0" y="0"/>
            <a:chExt cx="1796236" cy="672208"/>
          </a:xfrm>
        </p:grpSpPr>
        <p:sp>
          <p:nvSpPr>
            <p:cNvPr id="251" name="Shape 251"/>
            <p:cNvSpPr/>
            <p:nvPr/>
          </p:nvSpPr>
          <p:spPr>
            <a:xfrm>
              <a:off x="-1" y="0"/>
              <a:ext cx="1796238" cy="672209"/>
            </a:xfrm>
            <a:prstGeom prst="rect">
              <a:avLst/>
            </a:pr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91272" y="100084"/>
              <a:ext cx="213692" cy="47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975" tIns="53975" rIns="53975" bIns="53975" numCol="1" anchor="ctr">
              <a:noAutofit/>
            </a:bodyPr>
            <a:lstStyle>
              <a:lvl1pPr algn="ctr">
                <a:defRPr b="1" sz="2400">
                  <a:solidFill>
                    <a:srgbClr val="FFD55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FFD55F"/>
                  </a:solidFill>
                </a:rPr>
                <a:t> 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998094" y="4119364"/>
            <a:ext cx="13233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前端监控</a:t>
            </a:r>
          </a:p>
        </p:txBody>
      </p:sp>
      <p:sp>
        <p:nvSpPr>
          <p:cNvPr id="255" name="Shape 255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换一种角度</a:t>
            </a:r>
          </a:p>
        </p:txBody>
      </p:sp>
      <p:sp>
        <p:nvSpPr>
          <p:cNvPr id="256" name="Shape 256"/>
          <p:cNvSpPr/>
          <p:nvPr/>
        </p:nvSpPr>
        <p:spPr>
          <a:xfrm>
            <a:off x="632619" y="1841713"/>
            <a:ext cx="787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跨站攻击难以杜绝，不如增加 </a:t>
            </a:r>
            <a:r>
              <a:rPr sz="2200"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预警</a:t>
            </a:r>
            <a:r>
              <a: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机制。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第一时间发现问题</a:t>
            </a:r>
          </a:p>
        </p:txBody>
      </p:sp>
      <p:pic>
        <p:nvPicPr>
          <p:cNvPr id="259" name="QQ20150930-3@2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1847850"/>
            <a:ext cx="8890000" cy="397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QQ20150930-4@2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50" y="1130300"/>
            <a:ext cx="8547100" cy="510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启示</a:t>
            </a:r>
          </a:p>
        </p:txBody>
      </p:sp>
      <p:sp>
        <p:nvSpPr>
          <p:cNvPr id="264" name="Shape 264"/>
          <p:cNvSpPr/>
          <p:nvPr/>
        </p:nvSpPr>
        <p:spPr>
          <a:xfrm>
            <a:off x="658167" y="1980208"/>
            <a:ext cx="7992890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20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安全多面性</a:t>
            </a:r>
            <a:endParaRPr sz="22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>
                <a:solidFill>
                  <a:srgbClr val="40315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换一个角度，有更多的思考方式。</a:t>
            </a:r>
          </a:p>
        </p:txBody>
      </p:sp>
      <p:grpSp>
        <p:nvGrpSpPr>
          <p:cNvPr id="268" name="Group 268"/>
          <p:cNvGrpSpPr/>
          <p:nvPr/>
        </p:nvGrpSpPr>
        <p:grpSpPr>
          <a:xfrm>
            <a:off x="6567726" y="5291204"/>
            <a:ext cx="1183004" cy="993513"/>
            <a:chOff x="0" y="0"/>
            <a:chExt cx="1183002" cy="993512"/>
          </a:xfrm>
        </p:grpSpPr>
        <p:sp>
          <p:nvSpPr>
            <p:cNvPr id="265" name="Shape 265"/>
            <p:cNvSpPr/>
            <p:nvPr/>
          </p:nvSpPr>
          <p:spPr>
            <a:xfrm flipH="1" rot="20529353">
              <a:off x="553158" y="56523"/>
              <a:ext cx="507144" cy="880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7247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66" name="Shape 266"/>
            <p:cNvSpPr/>
            <p:nvPr/>
          </p:nvSpPr>
          <p:spPr>
            <a:xfrm rot="10936789">
              <a:off x="10697" y="360983"/>
              <a:ext cx="992458" cy="55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fill="norm" stroke="1" extrusionOk="0">
                  <a:moveTo>
                    <a:pt x="7869" y="21598"/>
                  </a:moveTo>
                  <a:cubicBezTo>
                    <a:pt x="8572" y="19885"/>
                    <a:pt x="9654" y="18882"/>
                    <a:pt x="10801" y="18884"/>
                  </a:cubicBezTo>
                  <a:cubicBezTo>
                    <a:pt x="11946" y="18884"/>
                    <a:pt x="13028" y="19885"/>
                    <a:pt x="13731" y="21598"/>
                  </a:cubicBezTo>
                  <a:lnTo>
                    <a:pt x="21600" y="10002"/>
                  </a:lnTo>
                  <a:cubicBezTo>
                    <a:pt x="19008" y="3691"/>
                    <a:pt x="15022" y="-2"/>
                    <a:pt x="10799" y="0"/>
                  </a:cubicBezTo>
                  <a:cubicBezTo>
                    <a:pt x="6578" y="0"/>
                    <a:pt x="2592" y="3691"/>
                    <a:pt x="0" y="10002"/>
                  </a:cubicBezTo>
                  <a:lnTo>
                    <a:pt x="7869" y="21598"/>
                  </a:ln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67" name="Shape 267"/>
            <p:cNvSpPr/>
            <p:nvPr/>
          </p:nvSpPr>
          <p:spPr>
            <a:xfrm rot="20529353">
              <a:off x="635586" y="263035"/>
              <a:ext cx="381406" cy="46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946"/>
                  </a:moveTo>
                  <a:lnTo>
                    <a:pt x="7011" y="0"/>
                  </a:lnTo>
                  <a:lnTo>
                    <a:pt x="21600" y="20608"/>
                  </a:lnTo>
                  <a:lnTo>
                    <a:pt x="10050" y="21600"/>
                  </a:lnTo>
                  <a:lnTo>
                    <a:pt x="0" y="6946"/>
                  </a:ln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7542450" y="5119546"/>
            <a:ext cx="1109510" cy="1283150"/>
            <a:chOff x="0" y="0"/>
            <a:chExt cx="1109509" cy="1283148"/>
          </a:xfrm>
        </p:grpSpPr>
        <p:sp>
          <p:nvSpPr>
            <p:cNvPr id="269" name="Shape 269"/>
            <p:cNvSpPr/>
            <p:nvPr/>
          </p:nvSpPr>
          <p:spPr>
            <a:xfrm rot="20529353">
              <a:off x="122488" y="56551"/>
              <a:ext cx="507110" cy="87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7247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AC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70" name="Shape 270"/>
            <p:cNvSpPr/>
            <p:nvPr/>
          </p:nvSpPr>
          <p:spPr>
            <a:xfrm rot="3743870">
              <a:off x="136378" y="435456"/>
              <a:ext cx="992323" cy="55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fill="norm" stroke="1" extrusionOk="0">
                  <a:moveTo>
                    <a:pt x="7869" y="21598"/>
                  </a:moveTo>
                  <a:cubicBezTo>
                    <a:pt x="8572" y="19885"/>
                    <a:pt x="9654" y="18882"/>
                    <a:pt x="10801" y="18884"/>
                  </a:cubicBezTo>
                  <a:cubicBezTo>
                    <a:pt x="11946" y="18884"/>
                    <a:pt x="13028" y="19885"/>
                    <a:pt x="13731" y="21598"/>
                  </a:cubicBezTo>
                  <a:lnTo>
                    <a:pt x="21600" y="10002"/>
                  </a:lnTo>
                  <a:cubicBezTo>
                    <a:pt x="19008" y="3691"/>
                    <a:pt x="15022" y="-2"/>
                    <a:pt x="10799" y="0"/>
                  </a:cubicBezTo>
                  <a:cubicBezTo>
                    <a:pt x="6578" y="0"/>
                    <a:pt x="2592" y="3691"/>
                    <a:pt x="0" y="10002"/>
                  </a:cubicBezTo>
                  <a:lnTo>
                    <a:pt x="7869" y="21598"/>
                  </a:lnTo>
                  <a:close/>
                </a:path>
              </a:pathLst>
            </a:custGeom>
            <a:solidFill>
              <a:srgbClr val="AAC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71" name="Shape 271"/>
            <p:cNvSpPr/>
            <p:nvPr/>
          </p:nvSpPr>
          <p:spPr>
            <a:xfrm rot="13291575">
              <a:off x="182559" y="279807"/>
              <a:ext cx="382778" cy="467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946"/>
                  </a:moveTo>
                  <a:lnTo>
                    <a:pt x="7011" y="0"/>
                  </a:lnTo>
                  <a:lnTo>
                    <a:pt x="21600" y="20608"/>
                  </a:lnTo>
                  <a:lnTo>
                    <a:pt x="10050" y="21600"/>
                  </a:lnTo>
                  <a:lnTo>
                    <a:pt x="0" y="6946"/>
                  </a:lnTo>
                  <a:close/>
                </a:path>
              </a:pathLst>
            </a:custGeom>
            <a:solidFill>
              <a:srgbClr val="AAC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grpSp>
        <p:nvGrpSpPr>
          <p:cNvPr id="276" name="Group 276"/>
          <p:cNvGrpSpPr/>
          <p:nvPr/>
        </p:nvGrpSpPr>
        <p:grpSpPr>
          <a:xfrm>
            <a:off x="6997992" y="4332095"/>
            <a:ext cx="1040318" cy="1393920"/>
            <a:chOff x="0" y="0"/>
            <a:chExt cx="1040317" cy="1393919"/>
          </a:xfrm>
        </p:grpSpPr>
        <p:sp>
          <p:nvSpPr>
            <p:cNvPr id="273" name="Shape 273"/>
            <p:cNvSpPr/>
            <p:nvPr/>
          </p:nvSpPr>
          <p:spPr>
            <a:xfrm rot="13330779">
              <a:off x="229650" y="458887"/>
              <a:ext cx="505713" cy="87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7247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74" name="Shape 274"/>
            <p:cNvSpPr/>
            <p:nvPr/>
          </p:nvSpPr>
          <p:spPr>
            <a:xfrm flipH="1" rot="18160010">
              <a:off x="42484" y="288891"/>
              <a:ext cx="991222" cy="55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fill="norm" stroke="1" extrusionOk="0">
                  <a:moveTo>
                    <a:pt x="7869" y="21598"/>
                  </a:moveTo>
                  <a:cubicBezTo>
                    <a:pt x="8572" y="19885"/>
                    <a:pt x="9654" y="18882"/>
                    <a:pt x="10801" y="18884"/>
                  </a:cubicBezTo>
                  <a:cubicBezTo>
                    <a:pt x="11946" y="18884"/>
                    <a:pt x="13028" y="19885"/>
                    <a:pt x="13731" y="21598"/>
                  </a:cubicBezTo>
                  <a:lnTo>
                    <a:pt x="21600" y="10002"/>
                  </a:lnTo>
                  <a:cubicBezTo>
                    <a:pt x="19008" y="3691"/>
                    <a:pt x="15022" y="-2"/>
                    <a:pt x="10799" y="0"/>
                  </a:cubicBezTo>
                  <a:cubicBezTo>
                    <a:pt x="6578" y="0"/>
                    <a:pt x="2592" y="3691"/>
                    <a:pt x="0" y="10002"/>
                  </a:cubicBezTo>
                  <a:lnTo>
                    <a:pt x="7869" y="21598"/>
                  </a:ln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75" name="Shape 275"/>
            <p:cNvSpPr/>
            <p:nvPr/>
          </p:nvSpPr>
          <p:spPr>
            <a:xfrm rot="6126958">
              <a:off x="309503" y="679077"/>
              <a:ext cx="380931" cy="46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946"/>
                  </a:moveTo>
                  <a:lnTo>
                    <a:pt x="7011" y="0"/>
                  </a:lnTo>
                  <a:lnTo>
                    <a:pt x="21600" y="20608"/>
                  </a:lnTo>
                  <a:lnTo>
                    <a:pt x="10050" y="21600"/>
                  </a:lnTo>
                  <a:lnTo>
                    <a:pt x="0" y="6946"/>
                  </a:ln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7296436" y="5043215"/>
            <a:ext cx="350941" cy="288001"/>
            <a:chOff x="0" y="0"/>
            <a:chExt cx="350940" cy="288000"/>
          </a:xfrm>
        </p:grpSpPr>
        <p:sp>
          <p:nvSpPr>
            <p:cNvPr id="277" name="Shape 277"/>
            <p:cNvSpPr/>
            <p:nvPr/>
          </p:nvSpPr>
          <p:spPr>
            <a:xfrm>
              <a:off x="189774" y="160211"/>
              <a:ext cx="161167" cy="12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18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188"/>
                  </a:lnTo>
                  <a:lnTo>
                    <a:pt x="128" y="7254"/>
                  </a:lnTo>
                  <a:lnTo>
                    <a:pt x="511" y="5642"/>
                  </a:lnTo>
                  <a:lnTo>
                    <a:pt x="1278" y="4191"/>
                  </a:lnTo>
                  <a:lnTo>
                    <a:pt x="2045" y="3063"/>
                  </a:lnTo>
                  <a:lnTo>
                    <a:pt x="3195" y="1934"/>
                  </a:lnTo>
                  <a:lnTo>
                    <a:pt x="4346" y="967"/>
                  </a:lnTo>
                  <a:lnTo>
                    <a:pt x="5496" y="322"/>
                  </a:lnTo>
                  <a:lnTo>
                    <a:pt x="6518" y="0"/>
                  </a:lnTo>
                  <a:lnTo>
                    <a:pt x="7541" y="0"/>
                  </a:lnTo>
                  <a:lnTo>
                    <a:pt x="8180" y="322"/>
                  </a:lnTo>
                  <a:lnTo>
                    <a:pt x="9075" y="806"/>
                  </a:lnTo>
                  <a:lnTo>
                    <a:pt x="10097" y="967"/>
                  </a:lnTo>
                  <a:lnTo>
                    <a:pt x="11247" y="1128"/>
                  </a:lnTo>
                  <a:lnTo>
                    <a:pt x="12142" y="967"/>
                  </a:lnTo>
                  <a:lnTo>
                    <a:pt x="13164" y="806"/>
                  </a:lnTo>
                  <a:lnTo>
                    <a:pt x="14059" y="322"/>
                  </a:lnTo>
                  <a:lnTo>
                    <a:pt x="14698" y="0"/>
                  </a:lnTo>
                  <a:lnTo>
                    <a:pt x="15082" y="0"/>
                  </a:lnTo>
                  <a:lnTo>
                    <a:pt x="16104" y="322"/>
                  </a:lnTo>
                  <a:lnTo>
                    <a:pt x="17254" y="967"/>
                  </a:lnTo>
                  <a:lnTo>
                    <a:pt x="18405" y="1934"/>
                  </a:lnTo>
                  <a:lnTo>
                    <a:pt x="19555" y="3063"/>
                  </a:lnTo>
                  <a:lnTo>
                    <a:pt x="20322" y="4191"/>
                  </a:lnTo>
                  <a:lnTo>
                    <a:pt x="21089" y="5642"/>
                  </a:lnTo>
                  <a:lnTo>
                    <a:pt x="21472" y="7254"/>
                  </a:lnTo>
                  <a:lnTo>
                    <a:pt x="21600" y="91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42224" y="82013"/>
              <a:ext cx="58173" cy="7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3" y="0"/>
                  </a:moveTo>
                  <a:lnTo>
                    <a:pt x="13810" y="0"/>
                  </a:lnTo>
                  <a:lnTo>
                    <a:pt x="16289" y="800"/>
                  </a:lnTo>
                  <a:lnTo>
                    <a:pt x="18059" y="1867"/>
                  </a:lnTo>
                  <a:lnTo>
                    <a:pt x="19475" y="3200"/>
                  </a:lnTo>
                  <a:lnTo>
                    <a:pt x="20892" y="4800"/>
                  </a:lnTo>
                  <a:lnTo>
                    <a:pt x="21246" y="6400"/>
                  </a:lnTo>
                  <a:lnTo>
                    <a:pt x="21600" y="8533"/>
                  </a:lnTo>
                  <a:lnTo>
                    <a:pt x="21600" y="13067"/>
                  </a:lnTo>
                  <a:lnTo>
                    <a:pt x="20892" y="15200"/>
                  </a:lnTo>
                  <a:lnTo>
                    <a:pt x="18059" y="18400"/>
                  </a:lnTo>
                  <a:lnTo>
                    <a:pt x="16289" y="19733"/>
                  </a:lnTo>
                  <a:lnTo>
                    <a:pt x="14518" y="20800"/>
                  </a:lnTo>
                  <a:lnTo>
                    <a:pt x="12748" y="21600"/>
                  </a:lnTo>
                  <a:lnTo>
                    <a:pt x="8852" y="21600"/>
                  </a:lnTo>
                  <a:lnTo>
                    <a:pt x="7082" y="20800"/>
                  </a:lnTo>
                  <a:lnTo>
                    <a:pt x="5311" y="19733"/>
                  </a:lnTo>
                  <a:lnTo>
                    <a:pt x="3541" y="18400"/>
                  </a:lnTo>
                  <a:lnTo>
                    <a:pt x="2125" y="16800"/>
                  </a:lnTo>
                  <a:lnTo>
                    <a:pt x="1062" y="15200"/>
                  </a:lnTo>
                  <a:lnTo>
                    <a:pt x="0" y="13067"/>
                  </a:lnTo>
                  <a:lnTo>
                    <a:pt x="0" y="8533"/>
                  </a:lnTo>
                  <a:lnTo>
                    <a:pt x="354" y="6400"/>
                  </a:lnTo>
                  <a:lnTo>
                    <a:pt x="1062" y="4800"/>
                  </a:lnTo>
                  <a:lnTo>
                    <a:pt x="2125" y="3200"/>
                  </a:lnTo>
                  <a:lnTo>
                    <a:pt x="3541" y="1867"/>
                  </a:lnTo>
                  <a:lnTo>
                    <a:pt x="5311" y="800"/>
                  </a:lnTo>
                  <a:lnTo>
                    <a:pt x="8144" y="0"/>
                  </a:lnTo>
                  <a:lnTo>
                    <a:pt x="1062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122065" y="51496"/>
              <a:ext cx="108716" cy="8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36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360"/>
                  </a:lnTo>
                  <a:lnTo>
                    <a:pt x="189" y="7440"/>
                  </a:lnTo>
                  <a:lnTo>
                    <a:pt x="568" y="5760"/>
                  </a:lnTo>
                  <a:lnTo>
                    <a:pt x="1137" y="4080"/>
                  </a:lnTo>
                  <a:lnTo>
                    <a:pt x="2084" y="2880"/>
                  </a:lnTo>
                  <a:lnTo>
                    <a:pt x="3032" y="2160"/>
                  </a:lnTo>
                  <a:lnTo>
                    <a:pt x="4168" y="1200"/>
                  </a:lnTo>
                  <a:lnTo>
                    <a:pt x="6632" y="0"/>
                  </a:lnTo>
                  <a:lnTo>
                    <a:pt x="10800" y="14880"/>
                  </a:lnTo>
                  <a:lnTo>
                    <a:pt x="14968" y="0"/>
                  </a:lnTo>
                  <a:lnTo>
                    <a:pt x="17242" y="1200"/>
                  </a:lnTo>
                  <a:lnTo>
                    <a:pt x="18379" y="2160"/>
                  </a:lnTo>
                  <a:lnTo>
                    <a:pt x="19326" y="2880"/>
                  </a:lnTo>
                  <a:lnTo>
                    <a:pt x="20274" y="4080"/>
                  </a:lnTo>
                  <a:lnTo>
                    <a:pt x="21032" y="5760"/>
                  </a:lnTo>
                  <a:lnTo>
                    <a:pt x="21221" y="7440"/>
                  </a:lnTo>
                  <a:lnTo>
                    <a:pt x="21600" y="9360"/>
                  </a:lnTo>
                  <a:close/>
                  <a:moveTo>
                    <a:pt x="19326" y="12000"/>
                  </a:moveTo>
                  <a:lnTo>
                    <a:pt x="19326" y="9600"/>
                  </a:lnTo>
                  <a:lnTo>
                    <a:pt x="14589" y="9600"/>
                  </a:lnTo>
                  <a:lnTo>
                    <a:pt x="14589" y="12000"/>
                  </a:lnTo>
                  <a:lnTo>
                    <a:pt x="19326" y="120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155443" y="0"/>
              <a:ext cx="40054" cy="5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3371" y="393"/>
                  </a:lnTo>
                  <a:lnTo>
                    <a:pt x="15943" y="1178"/>
                  </a:lnTo>
                  <a:lnTo>
                    <a:pt x="18000" y="1964"/>
                  </a:lnTo>
                  <a:lnTo>
                    <a:pt x="19029" y="3535"/>
                  </a:lnTo>
                  <a:lnTo>
                    <a:pt x="20571" y="5105"/>
                  </a:lnTo>
                  <a:lnTo>
                    <a:pt x="21086" y="7069"/>
                  </a:lnTo>
                  <a:lnTo>
                    <a:pt x="21600" y="10996"/>
                  </a:lnTo>
                  <a:lnTo>
                    <a:pt x="21086" y="13353"/>
                  </a:lnTo>
                  <a:lnTo>
                    <a:pt x="20571" y="15316"/>
                  </a:lnTo>
                  <a:lnTo>
                    <a:pt x="19029" y="16887"/>
                  </a:lnTo>
                  <a:lnTo>
                    <a:pt x="18000" y="18851"/>
                  </a:lnTo>
                  <a:lnTo>
                    <a:pt x="15943" y="19636"/>
                  </a:lnTo>
                  <a:lnTo>
                    <a:pt x="14914" y="20815"/>
                  </a:lnTo>
                  <a:lnTo>
                    <a:pt x="10800" y="21600"/>
                  </a:lnTo>
                  <a:lnTo>
                    <a:pt x="6686" y="20815"/>
                  </a:lnTo>
                  <a:lnTo>
                    <a:pt x="5143" y="19636"/>
                  </a:lnTo>
                  <a:lnTo>
                    <a:pt x="3600" y="18851"/>
                  </a:lnTo>
                  <a:lnTo>
                    <a:pt x="2571" y="16887"/>
                  </a:lnTo>
                  <a:lnTo>
                    <a:pt x="1029" y="15316"/>
                  </a:lnTo>
                  <a:lnTo>
                    <a:pt x="514" y="13353"/>
                  </a:lnTo>
                  <a:lnTo>
                    <a:pt x="0" y="10996"/>
                  </a:lnTo>
                  <a:lnTo>
                    <a:pt x="514" y="7069"/>
                  </a:lnTo>
                  <a:lnTo>
                    <a:pt x="1029" y="5105"/>
                  </a:lnTo>
                  <a:lnTo>
                    <a:pt x="2571" y="3535"/>
                  </a:lnTo>
                  <a:lnTo>
                    <a:pt x="3600" y="1964"/>
                  </a:lnTo>
                  <a:lnTo>
                    <a:pt x="7714" y="393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167840" y="57218"/>
              <a:ext cx="16213" cy="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06" y="0"/>
                  </a:moveTo>
                  <a:lnTo>
                    <a:pt x="21600" y="10549"/>
                  </a:lnTo>
                  <a:lnTo>
                    <a:pt x="11435" y="21600"/>
                  </a:lnTo>
                  <a:lnTo>
                    <a:pt x="0" y="10549"/>
                  </a:lnTo>
                  <a:lnTo>
                    <a:pt x="8894" y="0"/>
                  </a:lnTo>
                  <a:lnTo>
                    <a:pt x="1270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-1" y="160211"/>
              <a:ext cx="161167" cy="12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18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188"/>
                  </a:lnTo>
                  <a:lnTo>
                    <a:pt x="128" y="7254"/>
                  </a:lnTo>
                  <a:lnTo>
                    <a:pt x="511" y="5642"/>
                  </a:lnTo>
                  <a:lnTo>
                    <a:pt x="1278" y="4191"/>
                  </a:lnTo>
                  <a:lnTo>
                    <a:pt x="2045" y="3063"/>
                  </a:lnTo>
                  <a:lnTo>
                    <a:pt x="3067" y="1934"/>
                  </a:lnTo>
                  <a:lnTo>
                    <a:pt x="4218" y="967"/>
                  </a:lnTo>
                  <a:lnTo>
                    <a:pt x="5496" y="322"/>
                  </a:lnTo>
                  <a:lnTo>
                    <a:pt x="6518" y="0"/>
                  </a:lnTo>
                  <a:lnTo>
                    <a:pt x="7541" y="0"/>
                  </a:lnTo>
                  <a:lnTo>
                    <a:pt x="8180" y="322"/>
                  </a:lnTo>
                  <a:lnTo>
                    <a:pt x="9075" y="806"/>
                  </a:lnTo>
                  <a:lnTo>
                    <a:pt x="10097" y="967"/>
                  </a:lnTo>
                  <a:lnTo>
                    <a:pt x="10992" y="1128"/>
                  </a:lnTo>
                  <a:lnTo>
                    <a:pt x="12142" y="967"/>
                  </a:lnTo>
                  <a:lnTo>
                    <a:pt x="13164" y="806"/>
                  </a:lnTo>
                  <a:lnTo>
                    <a:pt x="14059" y="322"/>
                  </a:lnTo>
                  <a:lnTo>
                    <a:pt x="14698" y="0"/>
                  </a:lnTo>
                  <a:lnTo>
                    <a:pt x="15082" y="0"/>
                  </a:lnTo>
                  <a:lnTo>
                    <a:pt x="16104" y="322"/>
                  </a:lnTo>
                  <a:lnTo>
                    <a:pt x="17254" y="967"/>
                  </a:lnTo>
                  <a:lnTo>
                    <a:pt x="18405" y="1934"/>
                  </a:lnTo>
                  <a:lnTo>
                    <a:pt x="19555" y="3063"/>
                  </a:lnTo>
                  <a:lnTo>
                    <a:pt x="20322" y="4191"/>
                  </a:lnTo>
                  <a:lnTo>
                    <a:pt x="20961" y="5642"/>
                  </a:lnTo>
                  <a:lnTo>
                    <a:pt x="21472" y="7254"/>
                  </a:lnTo>
                  <a:lnTo>
                    <a:pt x="21600" y="91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51496" y="82013"/>
              <a:ext cx="59127" cy="7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3935" y="0"/>
                  </a:lnTo>
                  <a:lnTo>
                    <a:pt x="16374" y="800"/>
                  </a:lnTo>
                  <a:lnTo>
                    <a:pt x="18116" y="1867"/>
                  </a:lnTo>
                  <a:lnTo>
                    <a:pt x="19510" y="3200"/>
                  </a:lnTo>
                  <a:lnTo>
                    <a:pt x="20555" y="4800"/>
                  </a:lnTo>
                  <a:lnTo>
                    <a:pt x="21252" y="6400"/>
                  </a:lnTo>
                  <a:lnTo>
                    <a:pt x="21600" y="8533"/>
                  </a:lnTo>
                  <a:lnTo>
                    <a:pt x="21600" y="13067"/>
                  </a:lnTo>
                  <a:lnTo>
                    <a:pt x="20903" y="15200"/>
                  </a:lnTo>
                  <a:lnTo>
                    <a:pt x="18116" y="18400"/>
                  </a:lnTo>
                  <a:lnTo>
                    <a:pt x="16374" y="19733"/>
                  </a:lnTo>
                  <a:lnTo>
                    <a:pt x="14632" y="20800"/>
                  </a:lnTo>
                  <a:lnTo>
                    <a:pt x="12542" y="21600"/>
                  </a:lnTo>
                  <a:lnTo>
                    <a:pt x="9058" y="21600"/>
                  </a:lnTo>
                  <a:lnTo>
                    <a:pt x="7316" y="20800"/>
                  </a:lnTo>
                  <a:lnTo>
                    <a:pt x="5574" y="19733"/>
                  </a:lnTo>
                  <a:lnTo>
                    <a:pt x="3832" y="18400"/>
                  </a:lnTo>
                  <a:lnTo>
                    <a:pt x="2090" y="16800"/>
                  </a:lnTo>
                  <a:lnTo>
                    <a:pt x="1394" y="15200"/>
                  </a:lnTo>
                  <a:lnTo>
                    <a:pt x="348" y="13067"/>
                  </a:lnTo>
                  <a:lnTo>
                    <a:pt x="0" y="10667"/>
                  </a:lnTo>
                  <a:lnTo>
                    <a:pt x="697" y="6400"/>
                  </a:lnTo>
                  <a:lnTo>
                    <a:pt x="2090" y="3200"/>
                  </a:lnTo>
                  <a:lnTo>
                    <a:pt x="3832" y="1867"/>
                  </a:lnTo>
                  <a:lnTo>
                    <a:pt x="5574" y="800"/>
                  </a:lnTo>
                  <a:lnTo>
                    <a:pt x="8361" y="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91" name="Group 291"/>
          <p:cNvGrpSpPr/>
          <p:nvPr/>
        </p:nvGrpSpPr>
        <p:grpSpPr>
          <a:xfrm>
            <a:off x="7765958" y="5444637"/>
            <a:ext cx="289757" cy="288001"/>
            <a:chOff x="0" y="0"/>
            <a:chExt cx="289756" cy="288000"/>
          </a:xfrm>
        </p:grpSpPr>
        <p:sp>
          <p:nvSpPr>
            <p:cNvPr id="285" name="Shape 285"/>
            <p:cNvSpPr/>
            <p:nvPr/>
          </p:nvSpPr>
          <p:spPr>
            <a:xfrm>
              <a:off x="151024" y="148390"/>
              <a:ext cx="138733" cy="13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139" y="19291"/>
                  </a:moveTo>
                  <a:lnTo>
                    <a:pt x="19139" y="2445"/>
                  </a:lnTo>
                  <a:lnTo>
                    <a:pt x="2324" y="2445"/>
                  </a:lnTo>
                  <a:lnTo>
                    <a:pt x="2324" y="19291"/>
                  </a:lnTo>
                  <a:lnTo>
                    <a:pt x="19139" y="19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76389" y="0"/>
              <a:ext cx="138733" cy="13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139" y="19276"/>
                  </a:moveTo>
                  <a:lnTo>
                    <a:pt x="19139" y="2461"/>
                  </a:lnTo>
                  <a:lnTo>
                    <a:pt x="2461" y="2461"/>
                  </a:lnTo>
                  <a:lnTo>
                    <a:pt x="2461" y="19276"/>
                  </a:lnTo>
                  <a:lnTo>
                    <a:pt x="19139" y="1927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192292" y="183512"/>
              <a:ext cx="63220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00" y="0"/>
                  </a:moveTo>
                  <a:lnTo>
                    <a:pt x="21000" y="820"/>
                  </a:lnTo>
                  <a:lnTo>
                    <a:pt x="21300" y="1367"/>
                  </a:lnTo>
                  <a:lnTo>
                    <a:pt x="21600" y="2187"/>
                  </a:lnTo>
                  <a:lnTo>
                    <a:pt x="21300" y="2734"/>
                  </a:lnTo>
                  <a:lnTo>
                    <a:pt x="10500" y="20506"/>
                  </a:lnTo>
                  <a:lnTo>
                    <a:pt x="9300" y="21327"/>
                  </a:lnTo>
                  <a:lnTo>
                    <a:pt x="9000" y="21600"/>
                  </a:lnTo>
                  <a:lnTo>
                    <a:pt x="7500" y="21600"/>
                  </a:lnTo>
                  <a:lnTo>
                    <a:pt x="6600" y="21327"/>
                  </a:lnTo>
                  <a:lnTo>
                    <a:pt x="6000" y="20506"/>
                  </a:lnTo>
                  <a:lnTo>
                    <a:pt x="0" y="10116"/>
                  </a:lnTo>
                  <a:lnTo>
                    <a:pt x="0" y="8203"/>
                  </a:lnTo>
                  <a:lnTo>
                    <a:pt x="300" y="7656"/>
                  </a:lnTo>
                  <a:lnTo>
                    <a:pt x="900" y="7382"/>
                  </a:lnTo>
                  <a:lnTo>
                    <a:pt x="1800" y="6835"/>
                  </a:lnTo>
                  <a:lnTo>
                    <a:pt x="2400" y="6835"/>
                  </a:lnTo>
                  <a:lnTo>
                    <a:pt x="3300" y="7382"/>
                  </a:lnTo>
                  <a:lnTo>
                    <a:pt x="3900" y="7929"/>
                  </a:lnTo>
                  <a:lnTo>
                    <a:pt x="8100" y="15585"/>
                  </a:lnTo>
                  <a:lnTo>
                    <a:pt x="17400" y="1094"/>
                  </a:lnTo>
                  <a:lnTo>
                    <a:pt x="18600" y="0"/>
                  </a:lnTo>
                  <a:lnTo>
                    <a:pt x="204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115902" y="34244"/>
              <a:ext cx="64099" cy="7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6" y="270"/>
                  </a:moveTo>
                  <a:lnTo>
                    <a:pt x="21304" y="810"/>
                  </a:lnTo>
                  <a:lnTo>
                    <a:pt x="21600" y="1620"/>
                  </a:lnTo>
                  <a:lnTo>
                    <a:pt x="21600" y="2430"/>
                  </a:lnTo>
                  <a:lnTo>
                    <a:pt x="21304" y="2970"/>
                  </a:lnTo>
                  <a:lnTo>
                    <a:pt x="10356" y="20520"/>
                  </a:lnTo>
                  <a:lnTo>
                    <a:pt x="9764" y="21330"/>
                  </a:lnTo>
                  <a:lnTo>
                    <a:pt x="9468" y="21330"/>
                  </a:lnTo>
                  <a:lnTo>
                    <a:pt x="8581" y="21600"/>
                  </a:lnTo>
                  <a:lnTo>
                    <a:pt x="7397" y="21600"/>
                  </a:lnTo>
                  <a:lnTo>
                    <a:pt x="6805" y="21330"/>
                  </a:lnTo>
                  <a:lnTo>
                    <a:pt x="6214" y="20520"/>
                  </a:lnTo>
                  <a:lnTo>
                    <a:pt x="0" y="9180"/>
                  </a:lnTo>
                  <a:lnTo>
                    <a:pt x="0" y="8370"/>
                  </a:lnTo>
                  <a:lnTo>
                    <a:pt x="296" y="7830"/>
                  </a:lnTo>
                  <a:lnTo>
                    <a:pt x="1184" y="7020"/>
                  </a:lnTo>
                  <a:lnTo>
                    <a:pt x="2959" y="7020"/>
                  </a:lnTo>
                  <a:lnTo>
                    <a:pt x="3847" y="7560"/>
                  </a:lnTo>
                  <a:lnTo>
                    <a:pt x="4142" y="8100"/>
                  </a:lnTo>
                  <a:lnTo>
                    <a:pt x="8581" y="15660"/>
                  </a:lnTo>
                  <a:lnTo>
                    <a:pt x="17458" y="1080"/>
                  </a:lnTo>
                  <a:lnTo>
                    <a:pt x="17753" y="270"/>
                  </a:lnTo>
                  <a:lnTo>
                    <a:pt x="18937" y="0"/>
                  </a:lnTo>
                  <a:lnTo>
                    <a:pt x="19825" y="0"/>
                  </a:lnTo>
                  <a:lnTo>
                    <a:pt x="20416" y="27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148390"/>
              <a:ext cx="137854" cy="13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261" y="19291"/>
                  </a:moveTo>
                  <a:lnTo>
                    <a:pt x="19261" y="2445"/>
                  </a:lnTo>
                  <a:lnTo>
                    <a:pt x="2339" y="2445"/>
                  </a:lnTo>
                  <a:lnTo>
                    <a:pt x="2339" y="19291"/>
                  </a:lnTo>
                  <a:lnTo>
                    <a:pt x="19261" y="19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36878" y="183512"/>
              <a:ext cx="6409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21327"/>
                  </a:moveTo>
                  <a:lnTo>
                    <a:pt x="9173" y="21600"/>
                  </a:lnTo>
                  <a:lnTo>
                    <a:pt x="7397" y="21600"/>
                  </a:lnTo>
                  <a:lnTo>
                    <a:pt x="6805" y="21327"/>
                  </a:lnTo>
                  <a:lnTo>
                    <a:pt x="6214" y="20506"/>
                  </a:lnTo>
                  <a:lnTo>
                    <a:pt x="296" y="10116"/>
                  </a:lnTo>
                  <a:lnTo>
                    <a:pt x="0" y="9023"/>
                  </a:lnTo>
                  <a:lnTo>
                    <a:pt x="0" y="8203"/>
                  </a:lnTo>
                  <a:lnTo>
                    <a:pt x="296" y="7656"/>
                  </a:lnTo>
                  <a:lnTo>
                    <a:pt x="1184" y="7382"/>
                  </a:lnTo>
                  <a:lnTo>
                    <a:pt x="1775" y="6835"/>
                  </a:lnTo>
                  <a:lnTo>
                    <a:pt x="2959" y="6835"/>
                  </a:lnTo>
                  <a:lnTo>
                    <a:pt x="3847" y="7382"/>
                  </a:lnTo>
                  <a:lnTo>
                    <a:pt x="8285" y="15585"/>
                  </a:lnTo>
                  <a:lnTo>
                    <a:pt x="17458" y="1094"/>
                  </a:lnTo>
                  <a:lnTo>
                    <a:pt x="17753" y="547"/>
                  </a:lnTo>
                  <a:lnTo>
                    <a:pt x="18641" y="0"/>
                  </a:lnTo>
                  <a:lnTo>
                    <a:pt x="20416" y="0"/>
                  </a:lnTo>
                  <a:lnTo>
                    <a:pt x="21008" y="820"/>
                  </a:lnTo>
                  <a:lnTo>
                    <a:pt x="21600" y="1367"/>
                  </a:lnTo>
                  <a:lnTo>
                    <a:pt x="21600" y="2187"/>
                  </a:lnTo>
                  <a:lnTo>
                    <a:pt x="21008" y="2734"/>
                  </a:lnTo>
                  <a:lnTo>
                    <a:pt x="10356" y="20506"/>
                  </a:lnTo>
                  <a:lnTo>
                    <a:pt x="9173" y="2132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94" name="Group 294"/>
          <p:cNvGrpSpPr/>
          <p:nvPr/>
        </p:nvGrpSpPr>
        <p:grpSpPr>
          <a:xfrm>
            <a:off x="7285370" y="5623522"/>
            <a:ext cx="266265" cy="288001"/>
            <a:chOff x="0" y="0"/>
            <a:chExt cx="266264" cy="288000"/>
          </a:xfrm>
        </p:grpSpPr>
        <p:sp>
          <p:nvSpPr>
            <p:cNvPr id="292" name="Shape 292"/>
            <p:cNvSpPr/>
            <p:nvPr/>
          </p:nvSpPr>
          <p:spPr>
            <a:xfrm>
              <a:off x="188014" y="0"/>
              <a:ext cx="78250" cy="7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42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500" y="0"/>
                  </a:lnTo>
                  <a:lnTo>
                    <a:pt x="21600" y="18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0" y="-1"/>
              <a:ext cx="266265" cy="28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34" y="15813"/>
                  </a:moveTo>
                  <a:lnTo>
                    <a:pt x="16134" y="10107"/>
                  </a:lnTo>
                  <a:lnTo>
                    <a:pt x="14459" y="10107"/>
                  </a:lnTo>
                  <a:lnTo>
                    <a:pt x="14459" y="15813"/>
                  </a:lnTo>
                  <a:lnTo>
                    <a:pt x="16134" y="15813"/>
                  </a:lnTo>
                  <a:close/>
                  <a:moveTo>
                    <a:pt x="8376" y="9700"/>
                  </a:moveTo>
                  <a:lnTo>
                    <a:pt x="6700" y="9700"/>
                  </a:lnTo>
                  <a:lnTo>
                    <a:pt x="6700" y="15731"/>
                  </a:lnTo>
                  <a:lnTo>
                    <a:pt x="8376" y="15731"/>
                  </a:lnTo>
                  <a:lnTo>
                    <a:pt x="8376" y="9700"/>
                  </a:lnTo>
                  <a:close/>
                  <a:moveTo>
                    <a:pt x="18602" y="14101"/>
                  </a:moveTo>
                  <a:lnTo>
                    <a:pt x="17016" y="14101"/>
                  </a:lnTo>
                  <a:lnTo>
                    <a:pt x="17016" y="15813"/>
                  </a:lnTo>
                  <a:lnTo>
                    <a:pt x="18602" y="15813"/>
                  </a:lnTo>
                  <a:lnTo>
                    <a:pt x="18602" y="14101"/>
                  </a:lnTo>
                  <a:close/>
                  <a:moveTo>
                    <a:pt x="13577" y="12552"/>
                  </a:moveTo>
                  <a:lnTo>
                    <a:pt x="11902" y="12552"/>
                  </a:lnTo>
                  <a:lnTo>
                    <a:pt x="11902" y="15813"/>
                  </a:lnTo>
                  <a:lnTo>
                    <a:pt x="13577" y="15813"/>
                  </a:lnTo>
                  <a:lnTo>
                    <a:pt x="13577" y="12552"/>
                  </a:lnTo>
                  <a:close/>
                  <a:moveTo>
                    <a:pt x="11020" y="15813"/>
                  </a:moveTo>
                  <a:lnTo>
                    <a:pt x="11020" y="6602"/>
                  </a:lnTo>
                  <a:lnTo>
                    <a:pt x="9257" y="6602"/>
                  </a:lnTo>
                  <a:lnTo>
                    <a:pt x="9257" y="15813"/>
                  </a:lnTo>
                  <a:lnTo>
                    <a:pt x="11020" y="15813"/>
                  </a:lnTo>
                  <a:close/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3930" y="0"/>
                  </a:lnTo>
                  <a:lnTo>
                    <a:pt x="13930" y="6276"/>
                  </a:lnTo>
                  <a:lnTo>
                    <a:pt x="21600" y="6276"/>
                  </a:lnTo>
                  <a:lnTo>
                    <a:pt x="21600" y="21600"/>
                  </a:lnTo>
                  <a:close/>
                  <a:moveTo>
                    <a:pt x="3527" y="2445"/>
                  </a:moveTo>
                  <a:lnTo>
                    <a:pt x="1851" y="4972"/>
                  </a:lnTo>
                  <a:lnTo>
                    <a:pt x="3262" y="4972"/>
                  </a:lnTo>
                  <a:lnTo>
                    <a:pt x="3262" y="19073"/>
                  </a:lnTo>
                  <a:lnTo>
                    <a:pt x="13930" y="19073"/>
                  </a:lnTo>
                  <a:lnTo>
                    <a:pt x="13930" y="20377"/>
                  </a:lnTo>
                  <a:lnTo>
                    <a:pt x="16751" y="18829"/>
                  </a:lnTo>
                  <a:lnTo>
                    <a:pt x="13930" y="17443"/>
                  </a:lnTo>
                  <a:lnTo>
                    <a:pt x="13930" y="18666"/>
                  </a:lnTo>
                  <a:lnTo>
                    <a:pt x="3703" y="18666"/>
                  </a:lnTo>
                  <a:lnTo>
                    <a:pt x="3703" y="4972"/>
                  </a:lnTo>
                  <a:lnTo>
                    <a:pt x="5025" y="4972"/>
                  </a:lnTo>
                  <a:lnTo>
                    <a:pt x="3527" y="244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8"/>
          <p:cNvGrpSpPr/>
          <p:nvPr/>
        </p:nvGrpSpPr>
        <p:grpSpPr>
          <a:xfrm>
            <a:off x="822643" y="5335644"/>
            <a:ext cx="3697060" cy="410786"/>
            <a:chOff x="0" y="0"/>
            <a:chExt cx="3697058" cy="410785"/>
          </a:xfrm>
        </p:grpSpPr>
        <p:sp>
          <p:nvSpPr>
            <p:cNvPr id="296" name="Shape 296"/>
            <p:cNvSpPr/>
            <p:nvPr/>
          </p:nvSpPr>
          <p:spPr>
            <a:xfrm>
              <a:off x="-1" y="0"/>
              <a:ext cx="3697060" cy="410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1" y="20035"/>
                  </a:lnTo>
                  <a:lnTo>
                    <a:pt x="2539" y="18470"/>
                  </a:lnTo>
                  <a:lnTo>
                    <a:pt x="3652" y="15965"/>
                  </a:lnTo>
                  <a:lnTo>
                    <a:pt x="5078" y="11583"/>
                  </a:lnTo>
                  <a:lnTo>
                    <a:pt x="6435" y="5948"/>
                  </a:lnTo>
                  <a:lnTo>
                    <a:pt x="765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-1" y="8542"/>
              <a:ext cx="3697060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/>
              <a:r>
                <a:t>汇编</a:t>
              </a:r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2162156" y="4928630"/>
            <a:ext cx="2357546" cy="423684"/>
            <a:chOff x="0" y="0"/>
            <a:chExt cx="2357544" cy="423683"/>
          </a:xfrm>
        </p:grpSpPr>
        <p:sp>
          <p:nvSpPr>
            <p:cNvPr id="299" name="Shape 299"/>
            <p:cNvSpPr/>
            <p:nvPr/>
          </p:nvSpPr>
          <p:spPr>
            <a:xfrm>
              <a:off x="0" y="0"/>
              <a:ext cx="2357545" cy="42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246"/>
                  </a:moveTo>
                  <a:lnTo>
                    <a:pt x="1309" y="15479"/>
                  </a:lnTo>
                  <a:lnTo>
                    <a:pt x="2182" y="11837"/>
                  </a:lnTo>
                  <a:lnTo>
                    <a:pt x="3382" y="6374"/>
                  </a:lnTo>
                  <a:lnTo>
                    <a:pt x="4745" y="0"/>
                  </a:lnTo>
                  <a:lnTo>
                    <a:pt x="21600" y="658"/>
                  </a:lnTo>
                  <a:lnTo>
                    <a:pt x="21600" y="21600"/>
                  </a:lnTo>
                  <a:lnTo>
                    <a:pt x="0" y="21246"/>
                  </a:ln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-1" y="37780"/>
              <a:ext cx="2357546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C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2692009" y="4520820"/>
            <a:ext cx="1827693" cy="426661"/>
            <a:chOff x="0" y="0"/>
            <a:chExt cx="1827691" cy="426660"/>
          </a:xfrm>
        </p:grpSpPr>
        <p:sp>
          <p:nvSpPr>
            <p:cNvPr id="302" name="Shape 302"/>
            <p:cNvSpPr/>
            <p:nvPr/>
          </p:nvSpPr>
          <p:spPr>
            <a:xfrm>
              <a:off x="-1" y="-1"/>
              <a:ext cx="1827693" cy="42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098"/>
                  </a:moveTo>
                  <a:lnTo>
                    <a:pt x="1008" y="16476"/>
                  </a:lnTo>
                  <a:lnTo>
                    <a:pt x="1935" y="11855"/>
                  </a:lnTo>
                  <a:lnTo>
                    <a:pt x="2979" y="6832"/>
                  </a:lnTo>
                  <a:lnTo>
                    <a:pt x="4151" y="0"/>
                  </a:lnTo>
                  <a:lnTo>
                    <a:pt x="21600" y="653"/>
                  </a:lnTo>
                  <a:lnTo>
                    <a:pt x="21600" y="21600"/>
                  </a:lnTo>
                  <a:lnTo>
                    <a:pt x="0" y="21098"/>
                  </a:lnTo>
                  <a:close/>
                </a:path>
              </a:pathLst>
            </a:custGeom>
            <a:solidFill>
              <a:srgbClr val="AAC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0" y="39269"/>
              <a:ext cx="1827691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Java</a:t>
              </a: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3042541" y="4118657"/>
            <a:ext cx="1477167" cy="420925"/>
            <a:chOff x="0" y="0"/>
            <a:chExt cx="1477166" cy="420924"/>
          </a:xfrm>
        </p:grpSpPr>
        <p:sp>
          <p:nvSpPr>
            <p:cNvPr id="305" name="Shape 305"/>
            <p:cNvSpPr/>
            <p:nvPr/>
          </p:nvSpPr>
          <p:spPr>
            <a:xfrm>
              <a:off x="-1" y="0"/>
              <a:ext cx="1477168" cy="420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095"/>
                  </a:moveTo>
                  <a:lnTo>
                    <a:pt x="1007" y="16351"/>
                  </a:lnTo>
                  <a:lnTo>
                    <a:pt x="1812" y="11708"/>
                  </a:lnTo>
                  <a:lnTo>
                    <a:pt x="2531" y="6964"/>
                  </a:lnTo>
                  <a:lnTo>
                    <a:pt x="3480" y="0"/>
                  </a:lnTo>
                  <a:lnTo>
                    <a:pt x="21600" y="555"/>
                  </a:lnTo>
                  <a:lnTo>
                    <a:pt x="21600" y="21600"/>
                  </a:lnTo>
                  <a:lnTo>
                    <a:pt x="0" y="21095"/>
                  </a:lnTo>
                  <a:close/>
                </a:path>
              </a:pathLst>
            </a:custGeom>
            <a:solidFill>
              <a:srgbClr val="D7D7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20735" y="37939"/>
              <a:ext cx="1235538" cy="345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noAutofit/>
            </a:bodyPr>
            <a:lstStyle>
              <a:lvl1pPr algn="ctr">
                <a:defRPr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0000"/>
                  </a:solidFill>
                </a:rPr>
                <a:t>JavaScript</a:t>
              </a:r>
            </a:p>
          </p:txBody>
        </p:sp>
      </p:grpSp>
      <p:sp>
        <p:nvSpPr>
          <p:cNvPr id="308" name="Shape 308"/>
          <p:cNvSpPr/>
          <p:nvPr/>
        </p:nvSpPr>
        <p:spPr>
          <a:xfrm flipH="1" rot="10800000">
            <a:off x="778985" y="3350186"/>
            <a:ext cx="2656207" cy="2386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50800">
            <a:solidFill>
              <a:srgbClr val="2A79FF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9" name="Shape 309"/>
          <p:cNvSpPr/>
          <p:nvPr/>
        </p:nvSpPr>
        <p:spPr>
          <a:xfrm>
            <a:off x="773031" y="5765277"/>
            <a:ext cx="4032009" cy="5955"/>
          </a:xfrm>
          <a:prstGeom prst="line">
            <a:avLst/>
          </a:prstGeom>
          <a:ln w="57150">
            <a:solidFill>
              <a:srgbClr val="969696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0" name="Shape 310"/>
          <p:cNvSpPr/>
          <p:nvPr/>
        </p:nvSpPr>
        <p:spPr>
          <a:xfrm flipV="1">
            <a:off x="778985" y="3071366"/>
            <a:ext cx="1" cy="2699867"/>
          </a:xfrm>
          <a:prstGeom prst="line">
            <a:avLst/>
          </a:prstGeom>
          <a:ln w="57150">
            <a:solidFill>
              <a:srgbClr val="969696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5660630" y="4108879"/>
            <a:ext cx="2232246" cy="421641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动态类型</a:t>
            </a:r>
          </a:p>
        </p:txBody>
      </p:sp>
      <p:sp>
        <p:nvSpPr>
          <p:cNvPr id="312" name="Shape 312"/>
          <p:cNvSpPr/>
          <p:nvPr/>
        </p:nvSpPr>
        <p:spPr>
          <a:xfrm>
            <a:off x="4868540" y="4030340"/>
            <a:ext cx="504057" cy="6122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高性能计算</a:t>
            </a:r>
          </a:p>
        </p:txBody>
      </p:sp>
      <p:sp>
        <p:nvSpPr>
          <p:cNvPr id="314" name="Shape 314"/>
          <p:cNvSpPr/>
          <p:nvPr/>
        </p:nvSpPr>
        <p:spPr>
          <a:xfrm>
            <a:off x="5660628" y="4722219"/>
            <a:ext cx="2232247" cy="421641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沙箱限制</a:t>
            </a:r>
          </a:p>
        </p:txBody>
      </p:sp>
      <p:sp>
        <p:nvSpPr>
          <p:cNvPr id="315" name="Shape 315"/>
          <p:cNvSpPr/>
          <p:nvPr/>
        </p:nvSpPr>
        <p:spPr>
          <a:xfrm>
            <a:off x="5660628" y="3495538"/>
            <a:ext cx="2232247" cy="421641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解释执行</a:t>
            </a:r>
          </a:p>
        </p:txBody>
      </p:sp>
      <p:sp>
        <p:nvSpPr>
          <p:cNvPr id="316" name="Shape 316"/>
          <p:cNvSpPr/>
          <p:nvPr/>
        </p:nvSpPr>
        <p:spPr>
          <a:xfrm>
            <a:off x="632619" y="1973548"/>
            <a:ext cx="7878762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8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2000"/>
              <a:t>性能，一直是脚本语言的软肋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632619" y="900007"/>
            <a:ext cx="559556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传统方案 —</a:t>
            </a:r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Flash</a:t>
            </a:r>
          </a:p>
        </p:txBody>
      </p:sp>
      <p:grpSp>
        <p:nvGrpSpPr>
          <p:cNvPr id="326" name="Group 326"/>
          <p:cNvGrpSpPr/>
          <p:nvPr/>
        </p:nvGrpSpPr>
        <p:grpSpPr>
          <a:xfrm>
            <a:off x="2928554" y="3149507"/>
            <a:ext cx="2854856" cy="2520001"/>
            <a:chOff x="0" y="0"/>
            <a:chExt cx="2854854" cy="2519999"/>
          </a:xfrm>
        </p:grpSpPr>
        <p:sp>
          <p:nvSpPr>
            <p:cNvPr id="319" name="Shape 319"/>
            <p:cNvSpPr/>
            <p:nvPr/>
          </p:nvSpPr>
          <p:spPr>
            <a:xfrm>
              <a:off x="106252" y="110546"/>
              <a:ext cx="2628399" cy="227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noFill/>
            <a:ln w="57150" cap="flat">
              <a:solidFill>
                <a:srgbClr val="7FA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1" y="1118330"/>
              <a:ext cx="243629" cy="24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38585" y="9659"/>
              <a:ext cx="243629" cy="24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943662" y="-1"/>
              <a:ext cx="243629" cy="24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611226" y="1118330"/>
              <a:ext cx="243629" cy="24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962981" y="2276371"/>
              <a:ext cx="243629" cy="24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637512" y="2257052"/>
              <a:ext cx="243629" cy="24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4003316" y="3861439"/>
            <a:ext cx="774701" cy="812801"/>
            <a:chOff x="0" y="0"/>
            <a:chExt cx="774700" cy="812800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774700" cy="81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25" y="9366"/>
                  </a:moveTo>
                  <a:lnTo>
                    <a:pt x="13456" y="6412"/>
                  </a:lnTo>
                  <a:lnTo>
                    <a:pt x="8144" y="6412"/>
                  </a:lnTo>
                  <a:lnTo>
                    <a:pt x="8764" y="9366"/>
                  </a:lnTo>
                  <a:lnTo>
                    <a:pt x="9118" y="9281"/>
                  </a:lnTo>
                  <a:lnTo>
                    <a:pt x="9561" y="9197"/>
                  </a:lnTo>
                  <a:lnTo>
                    <a:pt x="9384" y="8775"/>
                  </a:lnTo>
                  <a:lnTo>
                    <a:pt x="9295" y="8353"/>
                  </a:lnTo>
                  <a:lnTo>
                    <a:pt x="9295" y="8016"/>
                  </a:lnTo>
                  <a:lnTo>
                    <a:pt x="9384" y="7762"/>
                  </a:lnTo>
                  <a:lnTo>
                    <a:pt x="9561" y="7425"/>
                  </a:lnTo>
                  <a:lnTo>
                    <a:pt x="10003" y="7003"/>
                  </a:lnTo>
                  <a:lnTo>
                    <a:pt x="10269" y="6919"/>
                  </a:lnTo>
                  <a:lnTo>
                    <a:pt x="10623" y="6834"/>
                  </a:lnTo>
                  <a:lnTo>
                    <a:pt x="10889" y="6750"/>
                  </a:lnTo>
                  <a:lnTo>
                    <a:pt x="11243" y="6834"/>
                  </a:lnTo>
                  <a:lnTo>
                    <a:pt x="11508" y="6919"/>
                  </a:lnTo>
                  <a:lnTo>
                    <a:pt x="11862" y="7003"/>
                  </a:lnTo>
                  <a:lnTo>
                    <a:pt x="12039" y="7256"/>
                  </a:lnTo>
                  <a:lnTo>
                    <a:pt x="12305" y="7425"/>
                  </a:lnTo>
                  <a:lnTo>
                    <a:pt x="12393" y="7762"/>
                  </a:lnTo>
                  <a:lnTo>
                    <a:pt x="12482" y="8016"/>
                  </a:lnTo>
                  <a:lnTo>
                    <a:pt x="12570" y="8353"/>
                  </a:lnTo>
                  <a:lnTo>
                    <a:pt x="12482" y="8775"/>
                  </a:lnTo>
                  <a:lnTo>
                    <a:pt x="12305" y="9197"/>
                  </a:lnTo>
                  <a:lnTo>
                    <a:pt x="12925" y="9366"/>
                  </a:lnTo>
                  <a:close/>
                  <a:moveTo>
                    <a:pt x="7259" y="5147"/>
                  </a:moveTo>
                  <a:lnTo>
                    <a:pt x="14341" y="5147"/>
                  </a:lnTo>
                  <a:lnTo>
                    <a:pt x="14341" y="6159"/>
                  </a:lnTo>
                  <a:lnTo>
                    <a:pt x="7259" y="6159"/>
                  </a:lnTo>
                  <a:lnTo>
                    <a:pt x="7259" y="5147"/>
                  </a:lnTo>
                  <a:close/>
                  <a:moveTo>
                    <a:pt x="10889" y="0"/>
                  </a:moveTo>
                  <a:lnTo>
                    <a:pt x="11331" y="84"/>
                  </a:lnTo>
                  <a:lnTo>
                    <a:pt x="11597" y="338"/>
                  </a:lnTo>
                  <a:lnTo>
                    <a:pt x="11862" y="675"/>
                  </a:lnTo>
                  <a:lnTo>
                    <a:pt x="11951" y="1097"/>
                  </a:lnTo>
                  <a:lnTo>
                    <a:pt x="11862" y="1434"/>
                  </a:lnTo>
                  <a:lnTo>
                    <a:pt x="11597" y="1772"/>
                  </a:lnTo>
                  <a:lnTo>
                    <a:pt x="11331" y="2025"/>
                  </a:lnTo>
                  <a:lnTo>
                    <a:pt x="10889" y="2109"/>
                  </a:lnTo>
                  <a:lnTo>
                    <a:pt x="10446" y="2025"/>
                  </a:lnTo>
                  <a:lnTo>
                    <a:pt x="10092" y="1772"/>
                  </a:lnTo>
                  <a:lnTo>
                    <a:pt x="9915" y="1434"/>
                  </a:lnTo>
                  <a:lnTo>
                    <a:pt x="9826" y="1097"/>
                  </a:lnTo>
                  <a:lnTo>
                    <a:pt x="9915" y="675"/>
                  </a:lnTo>
                  <a:lnTo>
                    <a:pt x="10092" y="338"/>
                  </a:lnTo>
                  <a:lnTo>
                    <a:pt x="10446" y="84"/>
                  </a:lnTo>
                  <a:lnTo>
                    <a:pt x="10889" y="0"/>
                  </a:lnTo>
                  <a:close/>
                  <a:moveTo>
                    <a:pt x="8233" y="4978"/>
                  </a:moveTo>
                  <a:lnTo>
                    <a:pt x="9118" y="4978"/>
                  </a:lnTo>
                  <a:lnTo>
                    <a:pt x="9118" y="3712"/>
                  </a:lnTo>
                  <a:lnTo>
                    <a:pt x="9472" y="3712"/>
                  </a:lnTo>
                  <a:lnTo>
                    <a:pt x="9472" y="4978"/>
                  </a:lnTo>
                  <a:lnTo>
                    <a:pt x="12128" y="4978"/>
                  </a:lnTo>
                  <a:lnTo>
                    <a:pt x="12128" y="3712"/>
                  </a:lnTo>
                  <a:lnTo>
                    <a:pt x="12482" y="3712"/>
                  </a:lnTo>
                  <a:lnTo>
                    <a:pt x="12482" y="4978"/>
                  </a:lnTo>
                  <a:lnTo>
                    <a:pt x="13367" y="4978"/>
                  </a:lnTo>
                  <a:lnTo>
                    <a:pt x="13367" y="3544"/>
                  </a:lnTo>
                  <a:lnTo>
                    <a:pt x="13279" y="3122"/>
                  </a:lnTo>
                  <a:lnTo>
                    <a:pt x="13102" y="2869"/>
                  </a:lnTo>
                  <a:lnTo>
                    <a:pt x="12570" y="2531"/>
                  </a:lnTo>
                  <a:lnTo>
                    <a:pt x="12128" y="2447"/>
                  </a:lnTo>
                  <a:lnTo>
                    <a:pt x="11154" y="2447"/>
                  </a:lnTo>
                  <a:lnTo>
                    <a:pt x="10889" y="2869"/>
                  </a:lnTo>
                  <a:lnTo>
                    <a:pt x="10623" y="2447"/>
                  </a:lnTo>
                  <a:lnTo>
                    <a:pt x="9207" y="2447"/>
                  </a:lnTo>
                  <a:lnTo>
                    <a:pt x="8852" y="2616"/>
                  </a:lnTo>
                  <a:lnTo>
                    <a:pt x="8587" y="2784"/>
                  </a:lnTo>
                  <a:lnTo>
                    <a:pt x="8410" y="2953"/>
                  </a:lnTo>
                  <a:lnTo>
                    <a:pt x="8233" y="3375"/>
                  </a:lnTo>
                  <a:lnTo>
                    <a:pt x="8233" y="4978"/>
                  </a:lnTo>
                  <a:close/>
                  <a:moveTo>
                    <a:pt x="4957" y="7172"/>
                  </a:moveTo>
                  <a:lnTo>
                    <a:pt x="5400" y="7256"/>
                  </a:lnTo>
                  <a:lnTo>
                    <a:pt x="5754" y="7509"/>
                  </a:lnTo>
                  <a:lnTo>
                    <a:pt x="6020" y="7931"/>
                  </a:lnTo>
                  <a:lnTo>
                    <a:pt x="6108" y="8353"/>
                  </a:lnTo>
                  <a:lnTo>
                    <a:pt x="6020" y="8775"/>
                  </a:lnTo>
                  <a:lnTo>
                    <a:pt x="5754" y="9197"/>
                  </a:lnTo>
                  <a:lnTo>
                    <a:pt x="5400" y="9450"/>
                  </a:lnTo>
                  <a:lnTo>
                    <a:pt x="4957" y="9534"/>
                  </a:lnTo>
                  <a:lnTo>
                    <a:pt x="4426" y="9450"/>
                  </a:lnTo>
                  <a:lnTo>
                    <a:pt x="4072" y="9197"/>
                  </a:lnTo>
                  <a:lnTo>
                    <a:pt x="3807" y="8775"/>
                  </a:lnTo>
                  <a:lnTo>
                    <a:pt x="3718" y="8353"/>
                  </a:lnTo>
                  <a:lnTo>
                    <a:pt x="3807" y="7931"/>
                  </a:lnTo>
                  <a:lnTo>
                    <a:pt x="4072" y="7509"/>
                  </a:lnTo>
                  <a:lnTo>
                    <a:pt x="4426" y="7256"/>
                  </a:lnTo>
                  <a:lnTo>
                    <a:pt x="4957" y="7172"/>
                  </a:lnTo>
                  <a:close/>
                  <a:moveTo>
                    <a:pt x="10889" y="7172"/>
                  </a:moveTo>
                  <a:lnTo>
                    <a:pt x="11331" y="7256"/>
                  </a:lnTo>
                  <a:lnTo>
                    <a:pt x="11774" y="7509"/>
                  </a:lnTo>
                  <a:lnTo>
                    <a:pt x="12039" y="7931"/>
                  </a:lnTo>
                  <a:lnTo>
                    <a:pt x="12128" y="8353"/>
                  </a:lnTo>
                  <a:lnTo>
                    <a:pt x="12039" y="8775"/>
                  </a:lnTo>
                  <a:lnTo>
                    <a:pt x="11774" y="9197"/>
                  </a:lnTo>
                  <a:lnTo>
                    <a:pt x="11331" y="9450"/>
                  </a:lnTo>
                  <a:lnTo>
                    <a:pt x="10889" y="9534"/>
                  </a:lnTo>
                  <a:lnTo>
                    <a:pt x="10446" y="9450"/>
                  </a:lnTo>
                  <a:lnTo>
                    <a:pt x="10003" y="9197"/>
                  </a:lnTo>
                  <a:lnTo>
                    <a:pt x="9738" y="8775"/>
                  </a:lnTo>
                  <a:lnTo>
                    <a:pt x="9649" y="8353"/>
                  </a:lnTo>
                  <a:lnTo>
                    <a:pt x="9738" y="7931"/>
                  </a:lnTo>
                  <a:lnTo>
                    <a:pt x="10003" y="7509"/>
                  </a:lnTo>
                  <a:lnTo>
                    <a:pt x="10446" y="7256"/>
                  </a:lnTo>
                  <a:lnTo>
                    <a:pt x="10889" y="7172"/>
                  </a:lnTo>
                  <a:close/>
                  <a:moveTo>
                    <a:pt x="16908" y="9366"/>
                  </a:moveTo>
                  <a:lnTo>
                    <a:pt x="17351" y="9281"/>
                  </a:lnTo>
                  <a:lnTo>
                    <a:pt x="17705" y="9028"/>
                  </a:lnTo>
                  <a:lnTo>
                    <a:pt x="17970" y="8691"/>
                  </a:lnTo>
                  <a:lnTo>
                    <a:pt x="18059" y="8184"/>
                  </a:lnTo>
                  <a:lnTo>
                    <a:pt x="17970" y="7762"/>
                  </a:lnTo>
                  <a:lnTo>
                    <a:pt x="17705" y="7341"/>
                  </a:lnTo>
                  <a:lnTo>
                    <a:pt x="17351" y="7088"/>
                  </a:lnTo>
                  <a:lnTo>
                    <a:pt x="16908" y="7003"/>
                  </a:lnTo>
                  <a:lnTo>
                    <a:pt x="16377" y="7088"/>
                  </a:lnTo>
                  <a:lnTo>
                    <a:pt x="16023" y="7341"/>
                  </a:lnTo>
                  <a:lnTo>
                    <a:pt x="15757" y="7762"/>
                  </a:lnTo>
                  <a:lnTo>
                    <a:pt x="15669" y="8184"/>
                  </a:lnTo>
                  <a:lnTo>
                    <a:pt x="15757" y="8691"/>
                  </a:lnTo>
                  <a:lnTo>
                    <a:pt x="16023" y="9028"/>
                  </a:lnTo>
                  <a:lnTo>
                    <a:pt x="16377" y="9281"/>
                  </a:lnTo>
                  <a:lnTo>
                    <a:pt x="16908" y="9366"/>
                  </a:lnTo>
                  <a:close/>
                  <a:moveTo>
                    <a:pt x="8941" y="12234"/>
                  </a:moveTo>
                  <a:lnTo>
                    <a:pt x="13721" y="12234"/>
                  </a:lnTo>
                  <a:lnTo>
                    <a:pt x="13721" y="11138"/>
                  </a:lnTo>
                  <a:lnTo>
                    <a:pt x="13633" y="10716"/>
                  </a:lnTo>
                  <a:lnTo>
                    <a:pt x="13456" y="10378"/>
                  </a:lnTo>
                  <a:lnTo>
                    <a:pt x="13190" y="10209"/>
                  </a:lnTo>
                  <a:lnTo>
                    <a:pt x="12836" y="10041"/>
                  </a:lnTo>
                  <a:lnTo>
                    <a:pt x="12305" y="9872"/>
                  </a:lnTo>
                  <a:lnTo>
                    <a:pt x="9649" y="9872"/>
                  </a:lnTo>
                  <a:lnTo>
                    <a:pt x="9030" y="9956"/>
                  </a:lnTo>
                  <a:lnTo>
                    <a:pt x="8587" y="10125"/>
                  </a:lnTo>
                  <a:lnTo>
                    <a:pt x="8321" y="10294"/>
                  </a:lnTo>
                  <a:lnTo>
                    <a:pt x="7967" y="10800"/>
                  </a:lnTo>
                  <a:lnTo>
                    <a:pt x="7967" y="10969"/>
                  </a:lnTo>
                  <a:lnTo>
                    <a:pt x="7879" y="11138"/>
                  </a:lnTo>
                  <a:lnTo>
                    <a:pt x="7879" y="12234"/>
                  </a:lnTo>
                  <a:lnTo>
                    <a:pt x="8941" y="12234"/>
                  </a:lnTo>
                  <a:close/>
                  <a:moveTo>
                    <a:pt x="1948" y="12234"/>
                  </a:moveTo>
                  <a:lnTo>
                    <a:pt x="7790" y="12234"/>
                  </a:lnTo>
                  <a:lnTo>
                    <a:pt x="7790" y="11138"/>
                  </a:lnTo>
                  <a:lnTo>
                    <a:pt x="7702" y="10716"/>
                  </a:lnTo>
                  <a:lnTo>
                    <a:pt x="7436" y="10378"/>
                  </a:lnTo>
                  <a:lnTo>
                    <a:pt x="6905" y="10041"/>
                  </a:lnTo>
                  <a:lnTo>
                    <a:pt x="6374" y="9872"/>
                  </a:lnTo>
                  <a:lnTo>
                    <a:pt x="3630" y="9872"/>
                  </a:lnTo>
                  <a:lnTo>
                    <a:pt x="3098" y="9956"/>
                  </a:lnTo>
                  <a:lnTo>
                    <a:pt x="2656" y="10125"/>
                  </a:lnTo>
                  <a:lnTo>
                    <a:pt x="2302" y="10294"/>
                  </a:lnTo>
                  <a:lnTo>
                    <a:pt x="2125" y="10547"/>
                  </a:lnTo>
                  <a:lnTo>
                    <a:pt x="2036" y="10800"/>
                  </a:lnTo>
                  <a:lnTo>
                    <a:pt x="1948" y="10969"/>
                  </a:lnTo>
                  <a:lnTo>
                    <a:pt x="1948" y="12234"/>
                  </a:lnTo>
                  <a:close/>
                  <a:moveTo>
                    <a:pt x="21600" y="14681"/>
                  </a:moveTo>
                  <a:lnTo>
                    <a:pt x="21600" y="12741"/>
                  </a:lnTo>
                  <a:lnTo>
                    <a:pt x="0" y="12741"/>
                  </a:lnTo>
                  <a:lnTo>
                    <a:pt x="0" y="14681"/>
                  </a:lnTo>
                  <a:lnTo>
                    <a:pt x="2302" y="14681"/>
                  </a:lnTo>
                  <a:lnTo>
                    <a:pt x="2302" y="20503"/>
                  </a:lnTo>
                  <a:lnTo>
                    <a:pt x="1416" y="20503"/>
                  </a:lnTo>
                  <a:lnTo>
                    <a:pt x="1416" y="21600"/>
                  </a:lnTo>
                  <a:lnTo>
                    <a:pt x="20095" y="21600"/>
                  </a:lnTo>
                  <a:lnTo>
                    <a:pt x="20095" y="20503"/>
                  </a:lnTo>
                  <a:lnTo>
                    <a:pt x="19387" y="20503"/>
                  </a:lnTo>
                  <a:lnTo>
                    <a:pt x="19387" y="14681"/>
                  </a:lnTo>
                  <a:lnTo>
                    <a:pt x="21600" y="14681"/>
                  </a:lnTo>
                  <a:close/>
                  <a:moveTo>
                    <a:pt x="13898" y="10969"/>
                  </a:moveTo>
                  <a:lnTo>
                    <a:pt x="13898" y="12234"/>
                  </a:lnTo>
                  <a:lnTo>
                    <a:pt x="19741" y="12234"/>
                  </a:lnTo>
                  <a:lnTo>
                    <a:pt x="19741" y="10969"/>
                  </a:lnTo>
                  <a:lnTo>
                    <a:pt x="19564" y="10547"/>
                  </a:lnTo>
                  <a:lnTo>
                    <a:pt x="19387" y="10294"/>
                  </a:lnTo>
                  <a:lnTo>
                    <a:pt x="19121" y="10041"/>
                  </a:lnTo>
                  <a:lnTo>
                    <a:pt x="18856" y="9872"/>
                  </a:lnTo>
                  <a:lnTo>
                    <a:pt x="18325" y="9788"/>
                  </a:lnTo>
                  <a:lnTo>
                    <a:pt x="15049" y="9788"/>
                  </a:lnTo>
                  <a:lnTo>
                    <a:pt x="14607" y="9956"/>
                  </a:lnTo>
                  <a:lnTo>
                    <a:pt x="14252" y="10125"/>
                  </a:lnTo>
                  <a:lnTo>
                    <a:pt x="14075" y="10378"/>
                  </a:lnTo>
                  <a:lnTo>
                    <a:pt x="13987" y="10631"/>
                  </a:lnTo>
                  <a:lnTo>
                    <a:pt x="13898" y="10800"/>
                  </a:lnTo>
                  <a:lnTo>
                    <a:pt x="13898" y="10969"/>
                  </a:ln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92100" y="241300"/>
              <a:ext cx="190500" cy="111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4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2520" y="21600"/>
                  </a:lnTo>
                  <a:lnTo>
                    <a:pt x="3960" y="20983"/>
                  </a:lnTo>
                  <a:lnTo>
                    <a:pt x="5760" y="20366"/>
                  </a:lnTo>
                  <a:lnTo>
                    <a:pt x="5040" y="17280"/>
                  </a:lnTo>
                  <a:lnTo>
                    <a:pt x="4680" y="14194"/>
                  </a:lnTo>
                  <a:lnTo>
                    <a:pt x="4680" y="11726"/>
                  </a:lnTo>
                  <a:lnTo>
                    <a:pt x="5040" y="9874"/>
                  </a:lnTo>
                  <a:lnTo>
                    <a:pt x="5760" y="7406"/>
                  </a:lnTo>
                  <a:lnTo>
                    <a:pt x="7560" y="4320"/>
                  </a:lnTo>
                  <a:lnTo>
                    <a:pt x="8640" y="3703"/>
                  </a:lnTo>
                  <a:lnTo>
                    <a:pt x="10080" y="3086"/>
                  </a:lnTo>
                  <a:lnTo>
                    <a:pt x="11160" y="2469"/>
                  </a:lnTo>
                  <a:lnTo>
                    <a:pt x="12600" y="3086"/>
                  </a:lnTo>
                  <a:lnTo>
                    <a:pt x="13680" y="3703"/>
                  </a:lnTo>
                  <a:lnTo>
                    <a:pt x="15120" y="4320"/>
                  </a:lnTo>
                  <a:lnTo>
                    <a:pt x="15840" y="6171"/>
                  </a:lnTo>
                  <a:lnTo>
                    <a:pt x="16920" y="7406"/>
                  </a:lnTo>
                  <a:lnTo>
                    <a:pt x="17280" y="9874"/>
                  </a:lnTo>
                  <a:lnTo>
                    <a:pt x="17640" y="11726"/>
                  </a:lnTo>
                  <a:lnTo>
                    <a:pt x="18000" y="14194"/>
                  </a:lnTo>
                  <a:lnTo>
                    <a:pt x="17640" y="17280"/>
                  </a:lnTo>
                  <a:lnTo>
                    <a:pt x="16920" y="20366"/>
                  </a:lnTo>
                  <a:lnTo>
                    <a:pt x="19440" y="21600"/>
                  </a:lnTo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60350" y="193675"/>
              <a:ext cx="254000" cy="38100"/>
            </a:xfrm>
            <a:prstGeom prst="rect">
              <a:avLst/>
            </a:pr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352425" y="-1"/>
              <a:ext cx="76200" cy="79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5300" y="864"/>
                  </a:lnTo>
                  <a:lnTo>
                    <a:pt x="18000" y="3456"/>
                  </a:lnTo>
                  <a:lnTo>
                    <a:pt x="20700" y="6912"/>
                  </a:lnTo>
                  <a:lnTo>
                    <a:pt x="21600" y="11232"/>
                  </a:lnTo>
                  <a:lnTo>
                    <a:pt x="20700" y="14688"/>
                  </a:lnTo>
                  <a:lnTo>
                    <a:pt x="18000" y="18144"/>
                  </a:lnTo>
                  <a:lnTo>
                    <a:pt x="15300" y="20736"/>
                  </a:lnTo>
                  <a:lnTo>
                    <a:pt x="10800" y="21600"/>
                  </a:lnTo>
                  <a:lnTo>
                    <a:pt x="6300" y="20736"/>
                  </a:lnTo>
                  <a:lnTo>
                    <a:pt x="2700" y="18144"/>
                  </a:lnTo>
                  <a:lnTo>
                    <a:pt x="900" y="14688"/>
                  </a:lnTo>
                  <a:lnTo>
                    <a:pt x="0" y="11232"/>
                  </a:lnTo>
                  <a:lnTo>
                    <a:pt x="900" y="6912"/>
                  </a:lnTo>
                  <a:lnTo>
                    <a:pt x="2700" y="3456"/>
                  </a:lnTo>
                  <a:lnTo>
                    <a:pt x="6300" y="864"/>
                  </a:lnTo>
                  <a:lnTo>
                    <a:pt x="10800" y="0"/>
                  </a:lnTo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95275" y="92074"/>
              <a:ext cx="184150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724" y="21600"/>
                  </a:lnTo>
                  <a:lnTo>
                    <a:pt x="3724" y="10800"/>
                  </a:lnTo>
                  <a:lnTo>
                    <a:pt x="5214" y="10800"/>
                  </a:lnTo>
                  <a:lnTo>
                    <a:pt x="5214" y="21600"/>
                  </a:lnTo>
                  <a:lnTo>
                    <a:pt x="16386" y="21600"/>
                  </a:lnTo>
                  <a:lnTo>
                    <a:pt x="16386" y="10800"/>
                  </a:lnTo>
                  <a:lnTo>
                    <a:pt x="17876" y="10800"/>
                  </a:lnTo>
                  <a:lnTo>
                    <a:pt x="17876" y="21600"/>
                  </a:lnTo>
                  <a:lnTo>
                    <a:pt x="21600" y="21600"/>
                  </a:lnTo>
                  <a:lnTo>
                    <a:pt x="21600" y="9360"/>
                  </a:lnTo>
                  <a:lnTo>
                    <a:pt x="21228" y="5760"/>
                  </a:lnTo>
                  <a:lnTo>
                    <a:pt x="20483" y="3600"/>
                  </a:lnTo>
                  <a:lnTo>
                    <a:pt x="18248" y="720"/>
                  </a:lnTo>
                  <a:lnTo>
                    <a:pt x="16386" y="0"/>
                  </a:lnTo>
                  <a:lnTo>
                    <a:pt x="12290" y="0"/>
                  </a:lnTo>
                  <a:lnTo>
                    <a:pt x="11172" y="3600"/>
                  </a:lnTo>
                  <a:lnTo>
                    <a:pt x="10055" y="0"/>
                  </a:lnTo>
                  <a:lnTo>
                    <a:pt x="4097" y="0"/>
                  </a:lnTo>
                  <a:lnTo>
                    <a:pt x="2607" y="1440"/>
                  </a:lnTo>
                  <a:lnTo>
                    <a:pt x="1490" y="2880"/>
                  </a:lnTo>
                  <a:lnTo>
                    <a:pt x="745" y="4320"/>
                  </a:lnTo>
                  <a:lnTo>
                    <a:pt x="0" y="7920"/>
                  </a:lnTo>
                  <a:lnTo>
                    <a:pt x="0" y="21600"/>
                  </a:lnTo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133350" y="269875"/>
              <a:ext cx="85725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0" y="0"/>
                  </a:moveTo>
                  <a:lnTo>
                    <a:pt x="15200" y="771"/>
                  </a:lnTo>
                  <a:lnTo>
                    <a:pt x="18400" y="3086"/>
                  </a:lnTo>
                  <a:lnTo>
                    <a:pt x="20800" y="6943"/>
                  </a:lnTo>
                  <a:lnTo>
                    <a:pt x="21600" y="10800"/>
                  </a:lnTo>
                  <a:lnTo>
                    <a:pt x="20800" y="14657"/>
                  </a:lnTo>
                  <a:lnTo>
                    <a:pt x="18400" y="18514"/>
                  </a:lnTo>
                  <a:lnTo>
                    <a:pt x="15200" y="20829"/>
                  </a:lnTo>
                  <a:lnTo>
                    <a:pt x="11200" y="21600"/>
                  </a:lnTo>
                  <a:lnTo>
                    <a:pt x="6400" y="20829"/>
                  </a:lnTo>
                  <a:lnTo>
                    <a:pt x="3200" y="18514"/>
                  </a:lnTo>
                  <a:lnTo>
                    <a:pt x="800" y="14657"/>
                  </a:lnTo>
                  <a:lnTo>
                    <a:pt x="0" y="10800"/>
                  </a:lnTo>
                  <a:lnTo>
                    <a:pt x="800" y="6943"/>
                  </a:lnTo>
                  <a:lnTo>
                    <a:pt x="3200" y="3086"/>
                  </a:lnTo>
                  <a:lnTo>
                    <a:pt x="6400" y="771"/>
                  </a:lnTo>
                  <a:lnTo>
                    <a:pt x="11200" y="0"/>
                  </a:lnTo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346075" y="269875"/>
              <a:ext cx="88900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657" y="771"/>
                  </a:lnTo>
                  <a:lnTo>
                    <a:pt x="18514" y="3086"/>
                  </a:lnTo>
                  <a:lnTo>
                    <a:pt x="20829" y="6943"/>
                  </a:lnTo>
                  <a:lnTo>
                    <a:pt x="21600" y="10800"/>
                  </a:lnTo>
                  <a:lnTo>
                    <a:pt x="20829" y="14657"/>
                  </a:lnTo>
                  <a:lnTo>
                    <a:pt x="18514" y="18514"/>
                  </a:lnTo>
                  <a:lnTo>
                    <a:pt x="14657" y="20829"/>
                  </a:lnTo>
                  <a:lnTo>
                    <a:pt x="10800" y="21600"/>
                  </a:lnTo>
                  <a:lnTo>
                    <a:pt x="6943" y="20829"/>
                  </a:lnTo>
                  <a:lnTo>
                    <a:pt x="3086" y="18514"/>
                  </a:lnTo>
                  <a:lnTo>
                    <a:pt x="771" y="14657"/>
                  </a:lnTo>
                  <a:lnTo>
                    <a:pt x="0" y="10800"/>
                  </a:lnTo>
                  <a:lnTo>
                    <a:pt x="771" y="6943"/>
                  </a:lnTo>
                  <a:lnTo>
                    <a:pt x="3086" y="3086"/>
                  </a:lnTo>
                  <a:lnTo>
                    <a:pt x="6943" y="771"/>
                  </a:lnTo>
                  <a:lnTo>
                    <a:pt x="10800" y="0"/>
                  </a:lnTo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1975" y="263525"/>
              <a:ext cx="85725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0" y="21600"/>
                  </a:moveTo>
                  <a:lnTo>
                    <a:pt x="15200" y="20829"/>
                  </a:lnTo>
                  <a:lnTo>
                    <a:pt x="18400" y="18514"/>
                  </a:lnTo>
                  <a:lnTo>
                    <a:pt x="20800" y="15429"/>
                  </a:lnTo>
                  <a:lnTo>
                    <a:pt x="21600" y="10800"/>
                  </a:lnTo>
                  <a:lnTo>
                    <a:pt x="20800" y="6943"/>
                  </a:lnTo>
                  <a:lnTo>
                    <a:pt x="18400" y="3086"/>
                  </a:lnTo>
                  <a:lnTo>
                    <a:pt x="15200" y="771"/>
                  </a:lnTo>
                  <a:lnTo>
                    <a:pt x="11200" y="0"/>
                  </a:lnTo>
                  <a:lnTo>
                    <a:pt x="6400" y="771"/>
                  </a:lnTo>
                  <a:lnTo>
                    <a:pt x="3200" y="3086"/>
                  </a:lnTo>
                  <a:lnTo>
                    <a:pt x="800" y="6943"/>
                  </a:lnTo>
                  <a:lnTo>
                    <a:pt x="0" y="10800"/>
                  </a:lnTo>
                  <a:lnTo>
                    <a:pt x="800" y="15429"/>
                  </a:lnTo>
                  <a:lnTo>
                    <a:pt x="3200" y="18514"/>
                  </a:lnTo>
                  <a:lnTo>
                    <a:pt x="6400" y="20829"/>
                  </a:lnTo>
                  <a:lnTo>
                    <a:pt x="11200" y="21600"/>
                  </a:lnTo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82575" y="371475"/>
              <a:ext cx="209550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27" y="21600"/>
                  </a:moveTo>
                  <a:lnTo>
                    <a:pt x="21600" y="21600"/>
                  </a:lnTo>
                  <a:lnTo>
                    <a:pt x="21600" y="11571"/>
                  </a:lnTo>
                  <a:lnTo>
                    <a:pt x="21273" y="7714"/>
                  </a:lnTo>
                  <a:lnTo>
                    <a:pt x="20618" y="4629"/>
                  </a:lnTo>
                  <a:lnTo>
                    <a:pt x="19636" y="3086"/>
                  </a:lnTo>
                  <a:lnTo>
                    <a:pt x="18327" y="1543"/>
                  </a:lnTo>
                  <a:lnTo>
                    <a:pt x="16364" y="0"/>
                  </a:lnTo>
                  <a:lnTo>
                    <a:pt x="6545" y="0"/>
                  </a:lnTo>
                  <a:lnTo>
                    <a:pt x="4255" y="771"/>
                  </a:lnTo>
                  <a:lnTo>
                    <a:pt x="2618" y="2314"/>
                  </a:lnTo>
                  <a:lnTo>
                    <a:pt x="1636" y="3857"/>
                  </a:lnTo>
                  <a:lnTo>
                    <a:pt x="327" y="8486"/>
                  </a:lnTo>
                  <a:lnTo>
                    <a:pt x="327" y="10029"/>
                  </a:lnTo>
                  <a:lnTo>
                    <a:pt x="0" y="11571"/>
                  </a:lnTo>
                  <a:lnTo>
                    <a:pt x="0" y="21600"/>
                  </a:lnTo>
                  <a:lnTo>
                    <a:pt x="3927" y="21600"/>
                  </a:lnTo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69849" y="371475"/>
              <a:ext cx="20955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11571"/>
                  </a:lnTo>
                  <a:lnTo>
                    <a:pt x="21273" y="7714"/>
                  </a:lnTo>
                  <a:lnTo>
                    <a:pt x="20291" y="4629"/>
                  </a:lnTo>
                  <a:lnTo>
                    <a:pt x="18327" y="1543"/>
                  </a:lnTo>
                  <a:lnTo>
                    <a:pt x="16364" y="0"/>
                  </a:lnTo>
                  <a:lnTo>
                    <a:pt x="6218" y="0"/>
                  </a:lnTo>
                  <a:lnTo>
                    <a:pt x="4255" y="771"/>
                  </a:lnTo>
                  <a:lnTo>
                    <a:pt x="2618" y="2314"/>
                  </a:lnTo>
                  <a:lnTo>
                    <a:pt x="1309" y="3857"/>
                  </a:lnTo>
                  <a:lnTo>
                    <a:pt x="655" y="6171"/>
                  </a:lnTo>
                  <a:lnTo>
                    <a:pt x="327" y="8486"/>
                  </a:lnTo>
                  <a:lnTo>
                    <a:pt x="0" y="10029"/>
                  </a:lnTo>
                  <a:lnTo>
                    <a:pt x="0" y="21600"/>
                  </a:lnTo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0" y="479425"/>
              <a:ext cx="774700" cy="333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731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4731"/>
                  </a:lnTo>
                  <a:lnTo>
                    <a:pt x="2302" y="4731"/>
                  </a:lnTo>
                  <a:lnTo>
                    <a:pt x="2302" y="18926"/>
                  </a:lnTo>
                  <a:lnTo>
                    <a:pt x="1416" y="18926"/>
                  </a:lnTo>
                  <a:lnTo>
                    <a:pt x="1416" y="21600"/>
                  </a:lnTo>
                  <a:lnTo>
                    <a:pt x="20095" y="21600"/>
                  </a:lnTo>
                  <a:lnTo>
                    <a:pt x="20095" y="18926"/>
                  </a:lnTo>
                  <a:lnTo>
                    <a:pt x="19387" y="18926"/>
                  </a:lnTo>
                  <a:lnTo>
                    <a:pt x="19387" y="4731"/>
                  </a:lnTo>
                  <a:lnTo>
                    <a:pt x="21600" y="4731"/>
                  </a:lnTo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498475" y="368300"/>
              <a:ext cx="209550" cy="92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42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0428"/>
                  </a:lnTo>
                  <a:lnTo>
                    <a:pt x="20945" y="6703"/>
                  </a:lnTo>
                  <a:lnTo>
                    <a:pt x="20291" y="4469"/>
                  </a:lnTo>
                  <a:lnTo>
                    <a:pt x="19309" y="2234"/>
                  </a:lnTo>
                  <a:lnTo>
                    <a:pt x="18327" y="745"/>
                  </a:lnTo>
                  <a:lnTo>
                    <a:pt x="16364" y="0"/>
                  </a:lnTo>
                  <a:lnTo>
                    <a:pt x="4255" y="0"/>
                  </a:lnTo>
                  <a:lnTo>
                    <a:pt x="2618" y="1490"/>
                  </a:lnTo>
                  <a:lnTo>
                    <a:pt x="1309" y="2979"/>
                  </a:lnTo>
                  <a:lnTo>
                    <a:pt x="655" y="5214"/>
                  </a:lnTo>
                  <a:lnTo>
                    <a:pt x="327" y="7448"/>
                  </a:lnTo>
                  <a:lnTo>
                    <a:pt x="0" y="8938"/>
                  </a:lnTo>
                  <a:lnTo>
                    <a:pt x="0" y="10428"/>
                  </a:lnTo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340" name="Shape 340"/>
          <p:cNvSpPr/>
          <p:nvPr/>
        </p:nvSpPr>
        <p:spPr>
          <a:xfrm>
            <a:off x="395535" y="2973273"/>
            <a:ext cx="243765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6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2A79FF"/>
                </a:solidFill>
              </a:rPr>
              <a:t>强类型</a:t>
            </a:r>
          </a:p>
        </p:txBody>
      </p:sp>
      <p:sp>
        <p:nvSpPr>
          <p:cNvPr id="341" name="Shape 341"/>
          <p:cNvSpPr/>
          <p:nvPr/>
        </p:nvSpPr>
        <p:spPr>
          <a:xfrm>
            <a:off x="5652120" y="5279185"/>
            <a:ext cx="243765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2A79FF"/>
                </a:solidFill>
              </a:rPr>
              <a:t>装机量</a:t>
            </a:r>
          </a:p>
        </p:txBody>
      </p:sp>
      <p:sp>
        <p:nvSpPr>
          <p:cNvPr id="342" name="Shape 342"/>
          <p:cNvSpPr/>
          <p:nvPr/>
        </p:nvSpPr>
        <p:spPr>
          <a:xfrm>
            <a:off x="276919" y="4126229"/>
            <a:ext cx="207761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6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2A79FF"/>
                </a:solidFill>
              </a:rPr>
              <a:t>编译型</a:t>
            </a:r>
          </a:p>
        </p:txBody>
      </p:sp>
      <p:sp>
        <p:nvSpPr>
          <p:cNvPr id="343" name="Shape 343"/>
          <p:cNvSpPr/>
          <p:nvPr/>
        </p:nvSpPr>
        <p:spPr>
          <a:xfrm>
            <a:off x="395535" y="5339151"/>
            <a:ext cx="2437651" cy="41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600">
                <a:solidFill>
                  <a:srgbClr val="2A79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2A79FF"/>
                </a:solidFill>
              </a:rPr>
              <a:t>JIT</a:t>
            </a:r>
          </a:p>
        </p:txBody>
      </p:sp>
      <p:sp>
        <p:nvSpPr>
          <p:cNvPr id="344" name="Shape 344"/>
          <p:cNvSpPr/>
          <p:nvPr/>
        </p:nvSpPr>
        <p:spPr>
          <a:xfrm>
            <a:off x="5652120" y="2973273"/>
            <a:ext cx="243765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2A79FF"/>
                </a:solidFill>
              </a:rPr>
              <a:t>多线程</a:t>
            </a:r>
          </a:p>
        </p:txBody>
      </p:sp>
      <p:sp>
        <p:nvSpPr>
          <p:cNvPr id="345" name="Shape 345"/>
          <p:cNvSpPr/>
          <p:nvPr/>
        </p:nvSpPr>
        <p:spPr>
          <a:xfrm>
            <a:off x="6357435" y="4126229"/>
            <a:ext cx="243765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2A79FF"/>
                </a:solidFill>
              </a:rPr>
              <a:t>跨平台</a:t>
            </a:r>
          </a:p>
        </p:txBody>
      </p:sp>
      <p:sp>
        <p:nvSpPr>
          <p:cNvPr id="346" name="Shape 346"/>
          <p:cNvSpPr/>
          <p:nvPr/>
        </p:nvSpPr>
        <p:spPr>
          <a:xfrm>
            <a:off x="632619" y="1973548"/>
            <a:ext cx="7878762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8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2000"/>
              <a:t>计算方面，Flash 拥有众多优势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前沿</a:t>
            </a:r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方案 —</a:t>
            </a:r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asm.js</a:t>
            </a:r>
          </a:p>
        </p:txBody>
      </p:sp>
      <p:sp>
        <p:nvSpPr>
          <p:cNvPr id="349" name="Shape 349"/>
          <p:cNvSpPr/>
          <p:nvPr/>
        </p:nvSpPr>
        <p:spPr>
          <a:xfrm>
            <a:off x="632626" y="1827808"/>
            <a:ext cx="7878762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使用语法糖，约定一套 </a:t>
            </a:r>
            <a:r>
              <a: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强类型</a:t>
            </a: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规范。</a:t>
            </a:r>
          </a:p>
        </p:txBody>
      </p:sp>
      <p:grpSp>
        <p:nvGrpSpPr>
          <p:cNvPr id="352" name="Group 352"/>
          <p:cNvGrpSpPr/>
          <p:nvPr/>
        </p:nvGrpSpPr>
        <p:grpSpPr>
          <a:xfrm>
            <a:off x="717481" y="2605138"/>
            <a:ext cx="1908176" cy="372691"/>
            <a:chOff x="0" y="-15688"/>
            <a:chExt cx="1908175" cy="372690"/>
          </a:xfrm>
        </p:grpSpPr>
        <p:sp>
          <p:nvSpPr>
            <p:cNvPr id="350" name="Shape 350"/>
            <p:cNvSpPr/>
            <p:nvPr/>
          </p:nvSpPr>
          <p:spPr>
            <a:xfrm>
              <a:off x="0" y="-1"/>
              <a:ext cx="1908175" cy="341315"/>
            </a:xfrm>
            <a:prstGeom prst="rect">
              <a:avLst/>
            </a:prstGeom>
            <a:solidFill>
              <a:srgbClr val="2A79FF"/>
            </a:solidFill>
            <a:ln w="25400" cap="flat">
              <a:solidFill>
                <a:srgbClr val="2A79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5000"/>
                </a:lnSpc>
                <a:spcBef>
                  <a:spcPts val="1000"/>
                </a:spcBef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0" y="-15689"/>
              <a:ext cx="1908175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lnSpc>
                  <a:spcPct val="85000"/>
                </a:lnSpc>
                <a:spcBef>
                  <a:spcPts val="500"/>
                </a:spcBef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FFFF"/>
                  </a:solidFill>
                </a:rPr>
                <a:t>asm.js</a:t>
              </a:r>
            </a:p>
          </p:txBody>
        </p:sp>
      </p:grpSp>
      <p:grpSp>
        <p:nvGrpSpPr>
          <p:cNvPr id="355" name="Group 355"/>
          <p:cNvGrpSpPr/>
          <p:nvPr/>
        </p:nvGrpSpPr>
        <p:grpSpPr>
          <a:xfrm>
            <a:off x="717476" y="2981240"/>
            <a:ext cx="7389305" cy="916145"/>
            <a:chOff x="0" y="0"/>
            <a:chExt cx="7389304" cy="916143"/>
          </a:xfrm>
        </p:grpSpPr>
        <p:sp>
          <p:nvSpPr>
            <p:cNvPr id="353" name="Shape 353"/>
            <p:cNvSpPr/>
            <p:nvPr/>
          </p:nvSpPr>
          <p:spPr>
            <a:xfrm>
              <a:off x="-1" y="0"/>
              <a:ext cx="7389306" cy="916144"/>
            </a:xfrm>
            <a:prstGeom prst="rect">
              <a:avLst/>
            </a:prstGeom>
            <a:noFill/>
            <a:ln w="25400" cap="flat">
              <a:solidFill>
                <a:srgbClr val="2A79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5000"/>
                </a:lnSpc>
                <a:spcBef>
                  <a:spcPts val="1000"/>
                </a:spcBef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-1" y="300155"/>
              <a:ext cx="7389306" cy="315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noAutofit/>
            </a:bodyPr>
            <a:lstStyle>
              <a:lvl1pPr algn="ctr">
                <a:lnSpc>
                  <a:spcPct val="85000"/>
                </a:lnSpc>
                <a:spcBef>
                  <a:spcPts val="500"/>
                </a:spcBef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600">
                  <a:solidFill>
                    <a:srgbClr val="FFFFFF"/>
                  </a:solidFill>
                </a:rPr>
                <a:t> 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796617" y="3072097"/>
            <a:ext cx="7206120" cy="704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x | 0               =&gt;            int  x</a:t>
            </a:r>
            <a:endParaRPr sz="2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x &gt;&gt;&gt; 0             =&gt;            uint x</a:t>
            </a:r>
          </a:p>
        </p:txBody>
      </p:sp>
      <p:sp>
        <p:nvSpPr>
          <p:cNvPr id="357" name="Shape 357"/>
          <p:cNvSpPr/>
          <p:nvPr/>
        </p:nvSpPr>
        <p:spPr>
          <a:xfrm>
            <a:off x="645326" y="4456707"/>
            <a:ext cx="787876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200000"/>
              </a:lnSpc>
            </a:pP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通过工具生成，例如：emscripten</a:t>
            </a:r>
            <a:endParaRPr sz="20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可接近 Native 的性能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roup 361"/>
          <p:cNvGrpSpPr/>
          <p:nvPr/>
        </p:nvGrpSpPr>
        <p:grpSpPr>
          <a:xfrm>
            <a:off x="3799380" y="3462009"/>
            <a:ext cx="957300" cy="332742"/>
            <a:chOff x="0" y="0"/>
            <a:chExt cx="957299" cy="332740"/>
          </a:xfrm>
        </p:grpSpPr>
        <p:sp>
          <p:nvSpPr>
            <p:cNvPr id="359" name="Shape 359"/>
            <p:cNvSpPr/>
            <p:nvPr/>
          </p:nvSpPr>
          <p:spPr>
            <a:xfrm>
              <a:off x="0" y="4369"/>
              <a:ext cx="957300" cy="324002"/>
            </a:xfrm>
            <a:prstGeom prst="rect">
              <a:avLst/>
            </a:pr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>
              <a:off x="0" y="0"/>
              <a:ext cx="9573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600">
                  <a:solidFill>
                    <a:srgbClr val="FFFFFF"/>
                  </a:solidFill>
                </a:rPr>
                <a:t>100%</a:t>
              </a:r>
            </a:p>
          </p:txBody>
        </p:sp>
      </p:grpSp>
      <p:grpSp>
        <p:nvGrpSpPr>
          <p:cNvPr id="364" name="Group 364"/>
          <p:cNvGrpSpPr/>
          <p:nvPr/>
        </p:nvGrpSpPr>
        <p:grpSpPr>
          <a:xfrm>
            <a:off x="4828683" y="3430260"/>
            <a:ext cx="3312369" cy="396241"/>
            <a:chOff x="0" y="-25399"/>
            <a:chExt cx="3312367" cy="396240"/>
          </a:xfrm>
        </p:grpSpPr>
        <p:sp>
          <p:nvSpPr>
            <p:cNvPr id="362" name="Shape 362"/>
            <p:cNvSpPr/>
            <p:nvPr/>
          </p:nvSpPr>
          <p:spPr>
            <a:xfrm>
              <a:off x="0" y="10720"/>
              <a:ext cx="3312368" cy="32400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800">
                  <a:solidFill>
                    <a:srgbClr val="201929"/>
                  </a:solidFill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0" y="-25400"/>
              <a:ext cx="331236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201929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201929"/>
                  </a:solidFill>
                </a:rPr>
                <a:t>Native</a:t>
              </a:r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3799380" y="4377832"/>
            <a:ext cx="957300" cy="332741"/>
            <a:chOff x="0" y="0"/>
            <a:chExt cx="957299" cy="332740"/>
          </a:xfrm>
        </p:grpSpPr>
        <p:sp>
          <p:nvSpPr>
            <p:cNvPr id="365" name="Shape 365"/>
            <p:cNvSpPr/>
            <p:nvPr/>
          </p:nvSpPr>
          <p:spPr>
            <a:xfrm>
              <a:off x="0" y="4369"/>
              <a:ext cx="957300" cy="324002"/>
            </a:xfrm>
            <a:prstGeom prst="rect">
              <a:avLst/>
            </a:prstGeom>
            <a:solidFill>
              <a:srgbClr val="AAC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0"/>
              <a:ext cx="9573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600">
                  <a:solidFill>
                    <a:srgbClr val="FFFFFF"/>
                  </a:solidFill>
                </a:rPr>
                <a:t>60%</a:t>
              </a:r>
            </a:p>
          </p:txBody>
        </p:sp>
      </p:grpSp>
      <p:grpSp>
        <p:nvGrpSpPr>
          <p:cNvPr id="370" name="Group 370"/>
          <p:cNvGrpSpPr/>
          <p:nvPr/>
        </p:nvGrpSpPr>
        <p:grpSpPr>
          <a:xfrm>
            <a:off x="4828683" y="3888171"/>
            <a:ext cx="3312369" cy="396241"/>
            <a:chOff x="0" y="-25399"/>
            <a:chExt cx="3312367" cy="396240"/>
          </a:xfrm>
        </p:grpSpPr>
        <p:sp>
          <p:nvSpPr>
            <p:cNvPr id="368" name="Shape 368"/>
            <p:cNvSpPr/>
            <p:nvPr/>
          </p:nvSpPr>
          <p:spPr>
            <a:xfrm>
              <a:off x="0" y="10720"/>
              <a:ext cx="3312368" cy="32400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800">
                  <a:solidFill>
                    <a:srgbClr val="201929"/>
                  </a:solidFill>
                </a:defRPr>
              </a:pPr>
            </a:p>
          </p:txBody>
        </p:sp>
        <p:sp>
          <p:nvSpPr>
            <p:cNvPr id="369" name="Shape 369"/>
            <p:cNvSpPr/>
            <p:nvPr/>
          </p:nvSpPr>
          <p:spPr>
            <a:xfrm>
              <a:off x="0" y="-25400"/>
              <a:ext cx="331236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201929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201929"/>
                  </a:solidFill>
                </a:rPr>
                <a:t>asm.js</a:t>
              </a:r>
            </a:p>
          </p:txBody>
        </p:sp>
      </p:grpSp>
      <p:grpSp>
        <p:nvGrpSpPr>
          <p:cNvPr id="373" name="Group 373"/>
          <p:cNvGrpSpPr/>
          <p:nvPr/>
        </p:nvGrpSpPr>
        <p:grpSpPr>
          <a:xfrm>
            <a:off x="3799380" y="3919921"/>
            <a:ext cx="957300" cy="332741"/>
            <a:chOff x="0" y="0"/>
            <a:chExt cx="957299" cy="332740"/>
          </a:xfrm>
        </p:grpSpPr>
        <p:sp>
          <p:nvSpPr>
            <p:cNvPr id="371" name="Shape 371"/>
            <p:cNvSpPr/>
            <p:nvPr/>
          </p:nvSpPr>
          <p:spPr>
            <a:xfrm>
              <a:off x="0" y="4369"/>
              <a:ext cx="957300" cy="324002"/>
            </a:xfrm>
            <a:prstGeom prst="rect">
              <a:avLst/>
            </a:pr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Shape 372"/>
            <p:cNvSpPr/>
            <p:nvPr/>
          </p:nvSpPr>
          <p:spPr>
            <a:xfrm>
              <a:off x="0" y="0"/>
              <a:ext cx="9573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600">
                  <a:solidFill>
                    <a:srgbClr val="FFFFFF"/>
                  </a:solidFill>
                </a:rPr>
                <a:t>80%</a:t>
              </a:r>
            </a:p>
          </p:txBody>
        </p:sp>
      </p:grpSp>
      <p:grpSp>
        <p:nvGrpSpPr>
          <p:cNvPr id="376" name="Group 376"/>
          <p:cNvGrpSpPr/>
          <p:nvPr/>
        </p:nvGrpSpPr>
        <p:grpSpPr>
          <a:xfrm>
            <a:off x="4828683" y="4346082"/>
            <a:ext cx="3312369" cy="396241"/>
            <a:chOff x="0" y="-25399"/>
            <a:chExt cx="3312367" cy="396240"/>
          </a:xfrm>
        </p:grpSpPr>
        <p:sp>
          <p:nvSpPr>
            <p:cNvPr id="374" name="Shape 374"/>
            <p:cNvSpPr/>
            <p:nvPr/>
          </p:nvSpPr>
          <p:spPr>
            <a:xfrm>
              <a:off x="0" y="10720"/>
              <a:ext cx="3312368" cy="32400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>
              <a:off x="0" y="-25400"/>
              <a:ext cx="331236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201929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201929"/>
                  </a:solidFill>
                </a:rPr>
                <a:t>Flash</a:t>
              </a:r>
            </a:p>
          </p:txBody>
        </p:sp>
      </p:grpSp>
      <p:grpSp>
        <p:nvGrpSpPr>
          <p:cNvPr id="379" name="Group 379"/>
          <p:cNvGrpSpPr/>
          <p:nvPr/>
        </p:nvGrpSpPr>
        <p:grpSpPr>
          <a:xfrm>
            <a:off x="3799380" y="4835743"/>
            <a:ext cx="957300" cy="332741"/>
            <a:chOff x="0" y="0"/>
            <a:chExt cx="957299" cy="332740"/>
          </a:xfrm>
        </p:grpSpPr>
        <p:sp>
          <p:nvSpPr>
            <p:cNvPr id="377" name="Shape 377"/>
            <p:cNvSpPr/>
            <p:nvPr/>
          </p:nvSpPr>
          <p:spPr>
            <a:xfrm>
              <a:off x="0" y="4369"/>
              <a:ext cx="957300" cy="324002"/>
            </a:xfrm>
            <a:prstGeom prst="rect">
              <a:avLst/>
            </a:prstGeom>
            <a:solidFill>
              <a:srgbClr val="D7D7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1600">
                  <a:solidFill>
                    <a:srgbClr val="201929"/>
                  </a:solidFill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0" y="0"/>
              <a:ext cx="9573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1600">
                  <a:solidFill>
                    <a:srgbClr val="201929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600">
                  <a:solidFill>
                    <a:srgbClr val="201929"/>
                  </a:solidFill>
                </a:rPr>
                <a:t>40%</a:t>
              </a:r>
            </a:p>
          </p:txBody>
        </p:sp>
      </p:grpSp>
      <p:grpSp>
        <p:nvGrpSpPr>
          <p:cNvPr id="382" name="Group 382"/>
          <p:cNvGrpSpPr/>
          <p:nvPr/>
        </p:nvGrpSpPr>
        <p:grpSpPr>
          <a:xfrm>
            <a:off x="4828683" y="4803993"/>
            <a:ext cx="3312369" cy="396241"/>
            <a:chOff x="0" y="-25399"/>
            <a:chExt cx="3312367" cy="396240"/>
          </a:xfrm>
        </p:grpSpPr>
        <p:sp>
          <p:nvSpPr>
            <p:cNvPr id="380" name="Shape 380"/>
            <p:cNvSpPr/>
            <p:nvPr/>
          </p:nvSpPr>
          <p:spPr>
            <a:xfrm>
              <a:off x="0" y="10720"/>
              <a:ext cx="3312368" cy="32400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800">
                  <a:solidFill>
                    <a:srgbClr val="201929"/>
                  </a:solidFill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0" y="-25400"/>
              <a:ext cx="331236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201929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201929"/>
                  </a:solidFill>
                </a:rPr>
                <a:t>JavaScript</a:t>
              </a:r>
            </a:p>
          </p:txBody>
        </p:sp>
      </p:grpSp>
      <p:sp>
        <p:nvSpPr>
          <p:cNvPr id="383" name="Shape 383"/>
          <p:cNvSpPr/>
          <p:nvPr/>
        </p:nvSpPr>
        <p:spPr>
          <a:xfrm>
            <a:off x="724564" y="3173417"/>
            <a:ext cx="1571079" cy="2009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fill="norm" stroke="1" extrusionOk="0">
                <a:moveTo>
                  <a:pt x="0" y="21596"/>
                </a:moveTo>
                <a:cubicBezTo>
                  <a:pt x="4451" y="18002"/>
                  <a:pt x="7429" y="-4"/>
                  <a:pt x="10800" y="0"/>
                </a:cubicBezTo>
                <a:cubicBezTo>
                  <a:pt x="14412" y="44"/>
                  <a:pt x="15152" y="16851"/>
                  <a:pt x="21600" y="21596"/>
                </a:cubicBezTo>
                <a:lnTo>
                  <a:pt x="0" y="21596"/>
                </a:lnTo>
                <a:close/>
              </a:path>
            </a:pathLst>
          </a:cu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1135314" y="3485463"/>
            <a:ext cx="1571079" cy="1697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fill="norm" stroke="1" extrusionOk="0">
                <a:moveTo>
                  <a:pt x="0" y="21596"/>
                </a:moveTo>
                <a:cubicBezTo>
                  <a:pt x="4451" y="18002"/>
                  <a:pt x="7429" y="-4"/>
                  <a:pt x="10800" y="0"/>
                </a:cubicBezTo>
                <a:cubicBezTo>
                  <a:pt x="14412" y="44"/>
                  <a:pt x="15152" y="16851"/>
                  <a:pt x="21600" y="21596"/>
                </a:cubicBezTo>
                <a:lnTo>
                  <a:pt x="0" y="21596"/>
                </a:lnTo>
                <a:close/>
              </a:path>
            </a:pathLst>
          </a:custGeom>
          <a:solidFill>
            <a:srgbClr val="7FA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632619" y="900007"/>
            <a:ext cx="514827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性能</a:t>
            </a:r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对比</a:t>
            </a:r>
          </a:p>
        </p:txBody>
      </p:sp>
      <p:sp>
        <p:nvSpPr>
          <p:cNvPr id="386" name="Shape 386"/>
          <p:cNvSpPr/>
          <p:nvPr/>
        </p:nvSpPr>
        <p:spPr>
          <a:xfrm>
            <a:off x="632626" y="1954808"/>
            <a:ext cx="7878762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效率大致对比</a:t>
            </a:r>
          </a:p>
        </p:txBody>
      </p:sp>
      <p:sp>
        <p:nvSpPr>
          <p:cNvPr id="387" name="Shape 387"/>
          <p:cNvSpPr/>
          <p:nvPr/>
        </p:nvSpPr>
        <p:spPr>
          <a:xfrm>
            <a:off x="1501438" y="3905208"/>
            <a:ext cx="1571080" cy="1277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fill="norm" stroke="1" extrusionOk="0">
                <a:moveTo>
                  <a:pt x="0" y="21596"/>
                </a:moveTo>
                <a:cubicBezTo>
                  <a:pt x="4451" y="18002"/>
                  <a:pt x="7429" y="-4"/>
                  <a:pt x="10800" y="0"/>
                </a:cubicBezTo>
                <a:cubicBezTo>
                  <a:pt x="14412" y="44"/>
                  <a:pt x="15152" y="16851"/>
                  <a:pt x="21600" y="21596"/>
                </a:cubicBezTo>
                <a:lnTo>
                  <a:pt x="0" y="21596"/>
                </a:lnTo>
                <a:close/>
              </a:path>
            </a:pathLst>
          </a:custGeom>
          <a:solidFill>
            <a:srgbClr val="AAC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1912187" y="4237551"/>
            <a:ext cx="1571079" cy="945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fill="norm" stroke="1" extrusionOk="0">
                <a:moveTo>
                  <a:pt x="0" y="21596"/>
                </a:moveTo>
                <a:cubicBezTo>
                  <a:pt x="4451" y="18002"/>
                  <a:pt x="7429" y="-4"/>
                  <a:pt x="10800" y="0"/>
                </a:cubicBezTo>
                <a:cubicBezTo>
                  <a:pt x="14412" y="44"/>
                  <a:pt x="15152" y="16851"/>
                  <a:pt x="21600" y="21596"/>
                </a:cubicBezTo>
                <a:lnTo>
                  <a:pt x="0" y="21596"/>
                </a:lnTo>
                <a:close/>
              </a:path>
            </a:pathLst>
          </a:custGeom>
          <a:solidFill>
            <a:srgbClr val="D7D7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5.jpg" descr="新版PPT模板 封面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Group 31"/>
          <p:cNvGrpSpPr/>
          <p:nvPr/>
        </p:nvGrpSpPr>
        <p:grpSpPr>
          <a:xfrm>
            <a:off x="1071538" y="3356991"/>
            <a:ext cx="5647674" cy="1245872"/>
            <a:chOff x="0" y="0"/>
            <a:chExt cx="5647672" cy="1245870"/>
          </a:xfrm>
        </p:grpSpPr>
        <p:sp>
          <p:nvSpPr>
            <p:cNvPr id="28" name="Shape 28"/>
            <p:cNvSpPr/>
            <p:nvPr/>
          </p:nvSpPr>
          <p:spPr>
            <a:xfrm>
              <a:off x="260101" y="732780"/>
              <a:ext cx="4227902" cy="513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4" tIns="34294" rIns="34294" bIns="34294" numCol="1" anchor="t">
              <a:spAutoFit/>
            </a:bodyPr>
            <a:lstStyle/>
            <a:p>
              <a:pPr lvl="0"/>
              <a:r>
                <a:rPr sz="2500">
                  <a:solidFill>
                    <a:srgbClr val="0066CC"/>
                  </a:solidFill>
                  <a:latin typeface="Lantinghei SC Extralight"/>
                  <a:ea typeface="Lantinghei SC Extralight"/>
                  <a:cs typeface="Lantinghei SC Extralight"/>
                  <a:sym typeface="Lantinghei SC Extralight"/>
                </a:rPr>
                <a:t>@EtherDream  </a:t>
              </a:r>
              <a:r>
                <a:rPr>
                  <a:solidFill>
                    <a:srgbClr val="0066CC"/>
                  </a:solidFill>
                  <a:latin typeface="Lantinghei SC Extralight"/>
                  <a:ea typeface="Lantinghei SC Extralight"/>
                  <a:cs typeface="Lantinghei SC Extralight"/>
                  <a:sym typeface="Lantinghei SC Extralight"/>
                </a:rPr>
                <a:t>|  2015.10</a:t>
              </a:r>
            </a:p>
          </p:txBody>
        </p:sp>
        <p:sp>
          <p:nvSpPr>
            <p:cNvPr id="29" name="Shape 29"/>
            <p:cNvSpPr/>
            <p:nvPr/>
          </p:nvSpPr>
          <p:spPr>
            <a:xfrm>
              <a:off x="260101" y="0"/>
              <a:ext cx="5387572" cy="741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4" tIns="34294" rIns="34294" bIns="34294" numCol="1" anchor="t">
              <a:spAutoFit/>
            </a:bodyPr>
            <a:lstStyle>
              <a:lvl1pPr>
                <a:defRPr sz="3800">
                  <a:solidFill>
                    <a:srgbClr val="0066CC"/>
                  </a:solidFill>
                  <a:latin typeface="Lantinghei SC Extralight"/>
                  <a:ea typeface="Lantinghei SC Extralight"/>
                  <a:cs typeface="Lantinghei SC Extralight"/>
                  <a:sym typeface="Lantinghei SC Extra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0066CC"/>
                  </a:solidFill>
                </a:rPr>
                <a:t>前端计算 和 安全防御</a:t>
              </a: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60768"/>
              <a:ext cx="14143" cy="1172861"/>
            </a:xfrm>
            <a:prstGeom prst="line">
              <a:avLst/>
            </a:prstGeom>
            <a:noFill/>
            <a:ln w="25400" cap="flat">
              <a:solidFill>
                <a:srgbClr val="0066CC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632619" y="900007"/>
            <a:ext cx="514827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未来</a:t>
            </a:r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方案 —</a:t>
            </a:r>
            <a:r>
              <a: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WebAssembly</a:t>
            </a:r>
          </a:p>
        </p:txBody>
      </p:sp>
      <p:sp>
        <p:nvSpPr>
          <p:cNvPr id="391" name="Shape 391"/>
          <p:cNvSpPr/>
          <p:nvPr/>
        </p:nvSpPr>
        <p:spPr>
          <a:xfrm>
            <a:off x="632619" y="2594643"/>
            <a:ext cx="7878762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200000"/>
              </a:lnSpc>
            </a:pPr>
            <a:r>
              <a:rPr sz="2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更标准，更快，兼容性更强</a:t>
            </a:r>
            <a:endParaRPr sz="20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拭目以待 ......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计算的价值</a:t>
            </a:r>
          </a:p>
        </p:txBody>
      </p:sp>
      <p:sp>
        <p:nvSpPr>
          <p:cNvPr id="394" name="Shape 394"/>
          <p:cNvSpPr/>
          <p:nvPr/>
        </p:nvSpPr>
        <p:spPr>
          <a:xfrm>
            <a:off x="653679" y="5117493"/>
            <a:ext cx="787876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</a:pPr>
            <a:r>
              <a: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无价值</a:t>
            </a: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 计算结果没有任何用途。</a:t>
            </a:r>
          </a:p>
        </p:txBody>
      </p:sp>
      <p:sp>
        <p:nvSpPr>
          <p:cNvPr id="395" name="Shape 395"/>
          <p:cNvSpPr/>
          <p:nvPr/>
        </p:nvSpPr>
        <p:spPr>
          <a:xfrm>
            <a:off x="653679" y="1815493"/>
            <a:ext cx="7878761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2000"/>
              <a:t>凭空计算，能否创造价值？</a:t>
            </a:r>
          </a:p>
        </p:txBody>
      </p:sp>
      <p:sp>
        <p:nvSpPr>
          <p:cNvPr id="396" name="Shape 396"/>
          <p:cNvSpPr/>
          <p:nvPr/>
        </p:nvSpPr>
        <p:spPr>
          <a:xfrm>
            <a:off x="653679" y="5765193"/>
            <a:ext cx="787876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r>
              <a: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有价值</a:t>
            </a: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 </a:t>
            </a: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计算过程的</a:t>
            </a: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一种认可。</a:t>
            </a:r>
          </a:p>
        </p:txBody>
      </p:sp>
      <p:pic>
        <p:nvPicPr>
          <p:cNvPr id="39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3900" y="2374900"/>
            <a:ext cx="2540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1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499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499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3"/>
      <p:bldP build="whole" bldLvl="1" animBg="1" rev="0" advAuto="0" spid="394" grpId="2"/>
      <p:bldP build="whole" bldLvl="1" animBg="1" rev="0" advAuto="0" spid="39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耗时 ≠ 价值</a:t>
            </a:r>
          </a:p>
        </p:txBody>
      </p:sp>
      <p:sp>
        <p:nvSpPr>
          <p:cNvPr id="400" name="Shape 400"/>
          <p:cNvSpPr/>
          <p:nvPr/>
        </p:nvSpPr>
        <p:spPr>
          <a:xfrm>
            <a:off x="1155491" y="2109868"/>
            <a:ext cx="5143525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本地存储扫描</a:t>
            </a:r>
            <a:endParaRPr sz="20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/>
            <a:r>
              <a:rPr>
                <a:solidFill>
                  <a:srgbClr val="FFFFFF"/>
                </a:solidFill>
              </a:rPr>
              <a:t>Cookie</a:t>
            </a:r>
            <a:r>
              <a:rPr>
                <a:solidFill>
                  <a:srgbClr val="FFFFFF"/>
                </a:solidFill>
              </a:rPr>
              <a:t>、</a:t>
            </a:r>
            <a:r>
              <a:rPr>
                <a:solidFill>
                  <a:srgbClr val="FFFFFF"/>
                </a:solidFill>
              </a:rPr>
              <a:t>Storage</a:t>
            </a:r>
          </a:p>
        </p:txBody>
      </p:sp>
      <p:grpSp>
        <p:nvGrpSpPr>
          <p:cNvPr id="403" name="Group 403"/>
          <p:cNvGrpSpPr/>
          <p:nvPr/>
        </p:nvGrpSpPr>
        <p:grpSpPr>
          <a:xfrm>
            <a:off x="665434" y="2056470"/>
            <a:ext cx="6377700" cy="1025005"/>
            <a:chOff x="0" y="0"/>
            <a:chExt cx="6377698" cy="1025004"/>
          </a:xfrm>
        </p:grpSpPr>
        <p:sp>
          <p:nvSpPr>
            <p:cNvPr id="401" name="Shape 401"/>
            <p:cNvSpPr/>
            <p:nvPr/>
          </p:nvSpPr>
          <p:spPr>
            <a:xfrm>
              <a:off x="-1" y="-1"/>
              <a:ext cx="6377700" cy="1025006"/>
            </a:xfrm>
            <a:prstGeom prst="rect">
              <a:avLst/>
            </a:pr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5000"/>
                </a:lnSpc>
                <a:spcBef>
                  <a:spcPts val="1000"/>
                </a:spcBef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>
              <a:off x="-1" y="342315"/>
              <a:ext cx="6377700" cy="340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noAutofit/>
            </a:bodyPr>
            <a:lstStyle>
              <a:lvl1pPr algn="ctr">
                <a:lnSpc>
                  <a:spcPct val="85000"/>
                </a:lnSpc>
                <a:spcBef>
                  <a:spcPts val="500"/>
                </a:spcBef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600">
                  <a:solidFill>
                    <a:srgbClr val="FFFFFF"/>
                  </a:solidFill>
                </a:rPr>
                <a:t> </a:t>
              </a:r>
            </a:p>
          </p:txBody>
        </p:sp>
      </p:grpSp>
      <p:sp>
        <p:nvSpPr>
          <p:cNvPr id="404" name="Shape 404"/>
          <p:cNvSpPr/>
          <p:nvPr/>
        </p:nvSpPr>
        <p:spPr>
          <a:xfrm>
            <a:off x="1086024" y="2094574"/>
            <a:ext cx="5143525" cy="94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休眠</a:t>
            </a:r>
            <a:endParaRPr sz="24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30000"/>
              </a:lnSpc>
            </a:pPr>
            <a:r>
              <a:rPr sz="2200">
                <a:solidFill>
                  <a:srgbClr val="FFFFFF"/>
                </a:solidFill>
              </a:rPr>
              <a:t>Sleep(10000)</a:t>
            </a:r>
          </a:p>
        </p:txBody>
      </p:sp>
      <p:sp>
        <p:nvSpPr>
          <p:cNvPr id="405" name="Shape 405"/>
          <p:cNvSpPr/>
          <p:nvPr/>
        </p:nvSpPr>
        <p:spPr>
          <a:xfrm>
            <a:off x="1155491" y="3515997"/>
            <a:ext cx="5143525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本地存储扫描</a:t>
            </a:r>
            <a:endParaRPr sz="20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/>
            <a:r>
              <a:rPr>
                <a:solidFill>
                  <a:srgbClr val="FFFFFF"/>
                </a:solidFill>
              </a:rPr>
              <a:t>Cookie</a:t>
            </a:r>
            <a:r>
              <a:rPr>
                <a:solidFill>
                  <a:srgbClr val="FFFFFF"/>
                </a:solidFill>
              </a:rPr>
              <a:t>、</a:t>
            </a:r>
            <a:r>
              <a:rPr>
                <a:solidFill>
                  <a:srgbClr val="FFFFFF"/>
                </a:solidFill>
              </a:rPr>
              <a:t>Storage</a:t>
            </a:r>
          </a:p>
        </p:txBody>
      </p:sp>
      <p:grpSp>
        <p:nvGrpSpPr>
          <p:cNvPr id="408" name="Group 408"/>
          <p:cNvGrpSpPr/>
          <p:nvPr/>
        </p:nvGrpSpPr>
        <p:grpSpPr>
          <a:xfrm>
            <a:off x="665434" y="3462597"/>
            <a:ext cx="6377700" cy="1025005"/>
            <a:chOff x="0" y="0"/>
            <a:chExt cx="6377698" cy="1025004"/>
          </a:xfrm>
        </p:grpSpPr>
        <p:sp>
          <p:nvSpPr>
            <p:cNvPr id="406" name="Shape 406"/>
            <p:cNvSpPr/>
            <p:nvPr/>
          </p:nvSpPr>
          <p:spPr>
            <a:xfrm>
              <a:off x="-1" y="-1"/>
              <a:ext cx="6377700" cy="1025006"/>
            </a:xfrm>
            <a:prstGeom prst="rect">
              <a:avLst/>
            </a:pr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5000"/>
                </a:lnSpc>
                <a:spcBef>
                  <a:spcPts val="1000"/>
                </a:spcBef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-1" y="342315"/>
              <a:ext cx="6377700" cy="340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noAutofit/>
            </a:bodyPr>
            <a:lstStyle>
              <a:lvl1pPr algn="ctr">
                <a:lnSpc>
                  <a:spcPct val="85000"/>
                </a:lnSpc>
                <a:spcBef>
                  <a:spcPts val="500"/>
                </a:spcBef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600">
                  <a:solidFill>
                    <a:srgbClr val="FFFFFF"/>
                  </a:solidFill>
                </a:rPr>
                <a:t> </a:t>
              </a:r>
            </a:p>
          </p:txBody>
        </p:sp>
      </p:grpSp>
      <p:sp>
        <p:nvSpPr>
          <p:cNvPr id="409" name="Shape 409"/>
          <p:cNvSpPr/>
          <p:nvPr/>
        </p:nvSpPr>
        <p:spPr>
          <a:xfrm>
            <a:off x="1086024" y="3500702"/>
            <a:ext cx="5143525" cy="93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大循环</a:t>
            </a:r>
            <a:endParaRPr sz="24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30000"/>
              </a:lnSpc>
            </a:pPr>
            <a:r>
              <a: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while(true)</a:t>
            </a:r>
          </a:p>
        </p:txBody>
      </p:sp>
      <p:sp>
        <p:nvSpPr>
          <p:cNvPr id="410" name="Shape 410"/>
          <p:cNvSpPr/>
          <p:nvPr/>
        </p:nvSpPr>
        <p:spPr>
          <a:xfrm>
            <a:off x="1163587" y="4934825"/>
            <a:ext cx="514352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本地存储扫描</a:t>
            </a:r>
            <a:endParaRPr sz="20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/>
            <a:r>
              <a:rPr>
                <a:solidFill>
                  <a:srgbClr val="FFFFFF"/>
                </a:solidFill>
              </a:rPr>
              <a:t>Cookie</a:t>
            </a:r>
            <a:r>
              <a:rPr>
                <a:solidFill>
                  <a:srgbClr val="FFFFFF"/>
                </a:solidFill>
              </a:rPr>
              <a:t>、</a:t>
            </a:r>
            <a:r>
              <a:rPr>
                <a:solidFill>
                  <a:srgbClr val="FFFFFF"/>
                </a:solidFill>
              </a:rPr>
              <a:t>Storage</a:t>
            </a:r>
          </a:p>
        </p:txBody>
      </p:sp>
      <p:grpSp>
        <p:nvGrpSpPr>
          <p:cNvPr id="413" name="Group 413"/>
          <p:cNvGrpSpPr/>
          <p:nvPr/>
        </p:nvGrpSpPr>
        <p:grpSpPr>
          <a:xfrm>
            <a:off x="673530" y="4881426"/>
            <a:ext cx="6377700" cy="1025005"/>
            <a:chOff x="0" y="0"/>
            <a:chExt cx="6377698" cy="1025004"/>
          </a:xfrm>
        </p:grpSpPr>
        <p:sp>
          <p:nvSpPr>
            <p:cNvPr id="411" name="Shape 411"/>
            <p:cNvSpPr/>
            <p:nvPr/>
          </p:nvSpPr>
          <p:spPr>
            <a:xfrm>
              <a:off x="-1" y="-1"/>
              <a:ext cx="6377700" cy="1025006"/>
            </a:xfrm>
            <a:prstGeom prst="rect">
              <a:avLst/>
            </a:pr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5000"/>
                </a:lnSpc>
                <a:spcBef>
                  <a:spcPts val="1000"/>
                </a:spcBef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-1" y="342315"/>
              <a:ext cx="6377700" cy="340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noAutofit/>
            </a:bodyPr>
            <a:lstStyle>
              <a:lvl1pPr algn="ctr">
                <a:lnSpc>
                  <a:spcPct val="85000"/>
                </a:lnSpc>
                <a:spcBef>
                  <a:spcPts val="500"/>
                </a:spcBef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600">
                  <a:solidFill>
                    <a:srgbClr val="FFFFFF"/>
                  </a:solidFill>
                </a:rPr>
                <a:t> </a:t>
              </a:r>
            </a:p>
          </p:txBody>
        </p:sp>
      </p:grpSp>
      <p:sp>
        <p:nvSpPr>
          <p:cNvPr id="414" name="Shape 414"/>
          <p:cNvSpPr/>
          <p:nvPr/>
        </p:nvSpPr>
        <p:spPr>
          <a:xfrm>
            <a:off x="1094119" y="4932226"/>
            <a:ext cx="5680538" cy="93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简单计算</a:t>
            </a:r>
            <a:endParaRPr sz="24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30000"/>
              </a:lnSpc>
            </a:pPr>
            <a:r>
              <a: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 + 2 + 3 + … + 100亿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耗时 = 价值</a:t>
            </a:r>
          </a:p>
        </p:txBody>
      </p:sp>
      <p:sp>
        <p:nvSpPr>
          <p:cNvPr id="417" name="Shape 417"/>
          <p:cNvSpPr/>
          <p:nvPr/>
        </p:nvSpPr>
        <p:spPr>
          <a:xfrm>
            <a:off x="658168" y="1900435"/>
            <a:ext cx="741682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200000"/>
              </a:lnSpc>
              <a:def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</a:rPr>
              <a:t>将时间用在有意义的计算上</a:t>
            </a:r>
          </a:p>
        </p:txBody>
      </p:sp>
      <p:sp>
        <p:nvSpPr>
          <p:cNvPr id="418" name="Shape 418"/>
          <p:cNvSpPr/>
          <p:nvPr/>
        </p:nvSpPr>
        <p:spPr>
          <a:xfrm>
            <a:off x="670868" y="2852935"/>
            <a:ext cx="7416825" cy="101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4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生产者</a:t>
            </a:r>
            <a:endParaRPr sz="24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50000"/>
              </a:lnSpc>
            </a:pP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计算 </a:t>
            </a:r>
            <a:r>
              <a:rPr sz="2000"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不可优化的问题</a:t>
            </a: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，答案只能穷举，耗费 </a:t>
            </a:r>
            <a:r>
              <a:rPr sz="2000"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大量 </a:t>
            </a: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时间。</a:t>
            </a:r>
          </a:p>
        </p:txBody>
      </p:sp>
      <p:sp>
        <p:nvSpPr>
          <p:cNvPr id="419" name="Shape 419"/>
          <p:cNvSpPr/>
          <p:nvPr/>
        </p:nvSpPr>
        <p:spPr>
          <a:xfrm>
            <a:off x="670868" y="4351535"/>
            <a:ext cx="7416825" cy="101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4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鉴定者</a:t>
            </a:r>
            <a:endParaRPr sz="20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只需 </a:t>
            </a:r>
            <a:r>
              <a:rPr sz="2000"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少量 </a:t>
            </a: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时间，检验答案是否正确。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9" grpId="2"/>
      <p:bldP build="whole" bldLvl="1" animBg="1" rev="0" advAuto="0" spid="41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经典案例</a:t>
            </a:r>
          </a:p>
        </p:txBody>
      </p:sp>
      <p:sp>
        <p:nvSpPr>
          <p:cNvPr id="422" name="Shape 422"/>
          <p:cNvSpPr/>
          <p:nvPr/>
        </p:nvSpPr>
        <p:spPr>
          <a:xfrm>
            <a:off x="730174" y="2401158"/>
            <a:ext cx="6827134" cy="497841"/>
          </a:xfrm>
          <a:prstGeom prst="rect">
            <a:avLst/>
          </a:prstGeom>
          <a:solidFill>
            <a:srgbClr val="D7D7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2600"/>
              <a:t> </a:t>
            </a:r>
            <a:r>
              <a:rPr sz="2600">
                <a:solidFill>
                  <a:srgbClr val="201929"/>
                </a:solidFill>
                <a:latin typeface="Consolas"/>
                <a:ea typeface="Consolas"/>
                <a:cs typeface="Consolas"/>
                <a:sym typeface="Consolas"/>
              </a:rPr>
              <a:t>MD5(X) = X</a:t>
            </a:r>
          </a:p>
        </p:txBody>
      </p:sp>
      <p:sp>
        <p:nvSpPr>
          <p:cNvPr id="423" name="Shape 423"/>
          <p:cNvSpPr/>
          <p:nvPr/>
        </p:nvSpPr>
        <p:spPr>
          <a:xfrm>
            <a:off x="730176" y="1976016"/>
            <a:ext cx="6827130" cy="421641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求 X</a:t>
            </a:r>
          </a:p>
        </p:txBody>
      </p:sp>
      <p:sp>
        <p:nvSpPr>
          <p:cNvPr id="424" name="Shape 424"/>
          <p:cNvSpPr/>
          <p:nvPr/>
        </p:nvSpPr>
        <p:spPr>
          <a:xfrm>
            <a:off x="721668" y="3399035"/>
            <a:ext cx="7416825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sz="24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生产者</a:t>
            </a:r>
            <a:endParaRPr sz="20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散列不可预测，答案只能穷举。（大量计算）</a:t>
            </a:r>
            <a:endParaRPr sz="2000">
              <a:solidFill>
                <a:srgbClr val="80808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50000"/>
              </a:lnSpc>
            </a:pPr>
            <a:r>
              <a:rPr sz="24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鉴定者</a:t>
            </a:r>
            <a:endParaRPr sz="24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代入答案即可校验。（计算一次）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难度可控</a:t>
            </a:r>
          </a:p>
        </p:txBody>
      </p:sp>
      <p:sp>
        <p:nvSpPr>
          <p:cNvPr id="427" name="Shape 427"/>
          <p:cNvSpPr/>
          <p:nvPr/>
        </p:nvSpPr>
        <p:spPr>
          <a:xfrm>
            <a:off x="706476" y="2673680"/>
            <a:ext cx="6827134" cy="561341"/>
          </a:xfrm>
          <a:prstGeom prst="rect">
            <a:avLst/>
          </a:prstGeom>
          <a:solidFill>
            <a:srgbClr val="D7D7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2600"/>
              <a:t> </a:t>
            </a:r>
            <a:r>
              <a:rPr sz="2600">
                <a:solidFill>
                  <a:srgbClr val="201929"/>
                </a:solidFill>
                <a:latin typeface="Consolas"/>
                <a:ea typeface="Consolas"/>
                <a:cs typeface="Consolas"/>
                <a:sym typeface="Consolas"/>
              </a:rPr>
              <a:t>MD5('</a:t>
            </a:r>
            <a:r>
              <a:rPr sz="2600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问题</a:t>
            </a:r>
            <a:r>
              <a:rPr sz="2600">
                <a:solidFill>
                  <a:srgbClr val="201929"/>
                </a:solidFill>
                <a:latin typeface="Consolas"/>
                <a:ea typeface="Consolas"/>
                <a:cs typeface="Consolas"/>
                <a:sym typeface="Consolas"/>
              </a:rPr>
              <a:t>' + 答案) = </a:t>
            </a:r>
            <a:r>
              <a:rPr sz="2600">
                <a:solidFill>
                  <a:srgbClr val="9A403E"/>
                </a:solidFill>
                <a:latin typeface="Consolas"/>
                <a:ea typeface="Consolas"/>
                <a:cs typeface="Consolas"/>
                <a:sym typeface="Consolas"/>
              </a:rPr>
              <a:t>000000……………</a:t>
            </a:r>
          </a:p>
        </p:txBody>
      </p:sp>
      <p:sp>
        <p:nvSpPr>
          <p:cNvPr id="428" name="Shape 428"/>
          <p:cNvSpPr/>
          <p:nvPr/>
        </p:nvSpPr>
        <p:spPr>
          <a:xfrm>
            <a:off x="706478" y="2248538"/>
            <a:ext cx="6827130" cy="421641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结果前 N 个 bit 都是 0</a:t>
            </a:r>
          </a:p>
        </p:txBody>
      </p:sp>
      <p:sp>
        <p:nvSpPr>
          <p:cNvPr id="429" name="Shape 429"/>
          <p:cNvSpPr/>
          <p:nvPr/>
        </p:nvSpPr>
        <p:spPr>
          <a:xfrm>
            <a:off x="721668" y="3761377"/>
            <a:ext cx="7416825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200000"/>
              </a:lnSpc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改变 N 的大小，可调整难度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实际应用</a:t>
            </a:r>
          </a:p>
        </p:txBody>
      </p:sp>
      <p:sp>
        <p:nvSpPr>
          <p:cNvPr id="432" name="Shape 432"/>
          <p:cNvSpPr/>
          <p:nvPr/>
        </p:nvSpPr>
        <p:spPr>
          <a:xfrm>
            <a:off x="4524702" y="4245640"/>
            <a:ext cx="1620181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b="1" sz="2200">
                <a:solidFill>
                  <a:srgbClr val="2A79FF"/>
                </a:solidFill>
              </a:rPr>
              <a:t>提交</a:t>
            </a:r>
            <a:endParaRPr b="1" sz="2200">
              <a:solidFill>
                <a:srgbClr val="2A79FF"/>
              </a:solidFill>
            </a:endParaRPr>
          </a:p>
          <a:p>
            <a:pPr lvl="0" algn="ctr">
              <a:lnSpc>
                <a:spcPct val="200000"/>
              </a:lnSpc>
            </a:pPr>
            <a:r>
              <a:rPr>
                <a:solidFill>
                  <a:srgbClr val="404040"/>
                </a:solidFill>
              </a:rPr>
              <a:t>带上答案</a:t>
            </a:r>
          </a:p>
        </p:txBody>
      </p:sp>
      <p:sp>
        <p:nvSpPr>
          <p:cNvPr id="433" name="Shape 433"/>
          <p:cNvSpPr/>
          <p:nvPr/>
        </p:nvSpPr>
        <p:spPr>
          <a:xfrm>
            <a:off x="532605" y="3293279"/>
            <a:ext cx="7704140" cy="1"/>
          </a:xfrm>
          <a:prstGeom prst="line">
            <a:avLst/>
          </a:prstGeom>
          <a:ln w="76200">
            <a:solidFill>
              <a:srgbClr val="7FAF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819944" y="2963079"/>
            <a:ext cx="1646239" cy="647701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2613818" y="2963079"/>
            <a:ext cx="1646240" cy="647701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4493419" y="2963079"/>
            <a:ext cx="1646239" cy="647701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6292055" y="2963079"/>
            <a:ext cx="1646239" cy="647701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705649" y="4042581"/>
            <a:ext cx="1800226" cy="1620045"/>
          </a:xfrm>
          <a:prstGeom prst="roundRect">
            <a:avLst>
              <a:gd name="adj" fmla="val 16667"/>
            </a:avLst>
          </a:prstGeom>
          <a:ln w="28575">
            <a:solidFill>
              <a:srgbClr val="C0C0C0"/>
            </a:solidFill>
            <a:prstDash val="sysDot"/>
            <a:round/>
          </a:ln>
        </p:spPr>
        <p:txBody>
          <a:bodyPr lIns="0" tIns="0" rIns="0" bIns="0" anchor="ctr"/>
          <a:lstStyle/>
          <a:p>
            <a:pPr lvl="0" algn="ctr">
              <a:spcBef>
                <a:spcPts val="1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2577312" y="4042581"/>
            <a:ext cx="1800226" cy="1620045"/>
          </a:xfrm>
          <a:prstGeom prst="roundRect">
            <a:avLst>
              <a:gd name="adj" fmla="val 16667"/>
            </a:avLst>
          </a:prstGeom>
          <a:ln w="28575">
            <a:solidFill>
              <a:srgbClr val="C0C0C0"/>
            </a:solidFill>
            <a:prstDash val="sysDot"/>
            <a:round/>
          </a:ln>
        </p:spPr>
        <p:txBody>
          <a:bodyPr lIns="0" tIns="0" rIns="0" bIns="0" anchor="ctr"/>
          <a:lstStyle/>
          <a:p>
            <a:pPr lvl="0" algn="ctr">
              <a:spcBef>
                <a:spcPts val="1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4434685" y="4042581"/>
            <a:ext cx="1800226" cy="1620045"/>
          </a:xfrm>
          <a:prstGeom prst="roundRect">
            <a:avLst>
              <a:gd name="adj" fmla="val 16667"/>
            </a:avLst>
          </a:prstGeom>
          <a:ln w="28575">
            <a:solidFill>
              <a:srgbClr val="C0C0C0"/>
            </a:solidFill>
            <a:prstDash val="sysDot"/>
            <a:round/>
          </a:ln>
        </p:spPr>
        <p:txBody>
          <a:bodyPr lIns="0" tIns="0" rIns="0" bIns="0" anchor="ctr"/>
          <a:lstStyle/>
          <a:p>
            <a:pPr lvl="0" algn="ctr">
              <a:spcBef>
                <a:spcPts val="1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6306349" y="4042581"/>
            <a:ext cx="1800226" cy="1620045"/>
          </a:xfrm>
          <a:prstGeom prst="roundRect">
            <a:avLst>
              <a:gd name="adj" fmla="val 16667"/>
            </a:avLst>
          </a:prstGeom>
          <a:ln w="28575">
            <a:solidFill>
              <a:srgbClr val="C0C0C0"/>
            </a:solidFill>
            <a:prstDash val="sysDot"/>
            <a:round/>
          </a:ln>
        </p:spPr>
        <p:txBody>
          <a:bodyPr lIns="0" tIns="0" rIns="0" bIns="0" anchor="ctr"/>
          <a:lstStyle/>
          <a:p>
            <a:pPr lvl="0" algn="ctr">
              <a:spcBef>
                <a:spcPts val="1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2670502" y="4245640"/>
            <a:ext cx="1620181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b="1" sz="2200">
                <a:solidFill>
                  <a:srgbClr val="2A79FF"/>
                </a:solidFill>
              </a:rPr>
              <a:t>编写帖子</a:t>
            </a:r>
            <a:endParaRPr b="1" sz="2200">
              <a:solidFill>
                <a:srgbClr val="2A79FF"/>
              </a:solidFill>
            </a:endParaRPr>
          </a:p>
          <a:p>
            <a:pPr lvl="0" algn="ctr">
              <a:lnSpc>
                <a:spcPct val="200000"/>
              </a:lnSpc>
            </a:pPr>
            <a:r>
              <a:rPr>
                <a:solidFill>
                  <a:srgbClr val="404040"/>
                </a:solidFill>
              </a:rPr>
              <a:t>问题解答中</a:t>
            </a:r>
          </a:p>
        </p:txBody>
      </p:sp>
      <p:sp>
        <p:nvSpPr>
          <p:cNvPr id="443" name="Shape 443"/>
          <p:cNvSpPr/>
          <p:nvPr/>
        </p:nvSpPr>
        <p:spPr>
          <a:xfrm>
            <a:off x="778202" y="4245640"/>
            <a:ext cx="1620181" cy="1266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b="1" sz="2200">
                <a:solidFill>
                  <a:srgbClr val="2A79FF"/>
                </a:solidFill>
              </a:rPr>
              <a:t>打开页面</a:t>
            </a:r>
            <a:endParaRPr b="1" sz="2200">
              <a:solidFill>
                <a:srgbClr val="2A79FF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>
                <a:solidFill>
                  <a:srgbClr val="C0504D"/>
                </a:solidFill>
              </a:rPr>
              <a:t>获得问题</a:t>
            </a:r>
            <a:endParaRPr>
              <a:solidFill>
                <a:srgbClr val="C0504D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>
                <a:solidFill>
                  <a:srgbClr val="404040"/>
                </a:solidFill>
              </a:rPr>
              <a:t>创建计算线程</a:t>
            </a:r>
          </a:p>
        </p:txBody>
      </p:sp>
      <p:sp>
        <p:nvSpPr>
          <p:cNvPr id="444" name="Shape 444"/>
          <p:cNvSpPr/>
          <p:nvPr/>
        </p:nvSpPr>
        <p:spPr>
          <a:xfrm>
            <a:off x="632768" y="1963935"/>
            <a:ext cx="7416825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200000"/>
              </a:lnSpc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使用工作量，限制发帖频率</a:t>
            </a:r>
          </a:p>
        </p:txBody>
      </p:sp>
      <p:sp>
        <p:nvSpPr>
          <p:cNvPr id="445" name="Shape 445"/>
          <p:cNvSpPr/>
          <p:nvPr/>
        </p:nvSpPr>
        <p:spPr>
          <a:xfrm>
            <a:off x="6404302" y="4245640"/>
            <a:ext cx="1620181" cy="1266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b="1" sz="2200">
                <a:solidFill>
                  <a:srgbClr val="2A79FF"/>
                </a:solidFill>
              </a:rPr>
              <a:t>接收</a:t>
            </a:r>
            <a:endParaRPr b="1" sz="2200">
              <a:solidFill>
                <a:srgbClr val="2A79FF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>
                <a:solidFill>
                  <a:srgbClr val="C0504D"/>
                </a:solidFill>
              </a:rPr>
              <a:t>校验答案</a:t>
            </a:r>
            <a:endParaRPr>
              <a:solidFill>
                <a:srgbClr val="C0504D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>
                <a:solidFill>
                  <a:srgbClr val="404040"/>
                </a:solidFill>
              </a:rPr>
              <a:t>是否符合问题</a:t>
            </a:r>
          </a:p>
        </p:txBody>
      </p:sp>
      <p:sp>
        <p:nvSpPr>
          <p:cNvPr id="446" name="Shape 446"/>
          <p:cNvSpPr/>
          <p:nvPr/>
        </p:nvSpPr>
        <p:spPr>
          <a:xfrm>
            <a:off x="6949434" y="3100579"/>
            <a:ext cx="398119" cy="36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98" y="7369"/>
                </a:moveTo>
                <a:lnTo>
                  <a:pt x="16889" y="6480"/>
                </a:lnTo>
                <a:lnTo>
                  <a:pt x="16315" y="6861"/>
                </a:lnTo>
                <a:lnTo>
                  <a:pt x="16660" y="7751"/>
                </a:lnTo>
                <a:lnTo>
                  <a:pt x="17119" y="9784"/>
                </a:lnTo>
                <a:lnTo>
                  <a:pt x="17119" y="11689"/>
                </a:lnTo>
                <a:lnTo>
                  <a:pt x="16889" y="13214"/>
                </a:lnTo>
                <a:lnTo>
                  <a:pt x="16545" y="13976"/>
                </a:lnTo>
                <a:lnTo>
                  <a:pt x="16315" y="14739"/>
                </a:lnTo>
                <a:lnTo>
                  <a:pt x="15855" y="15374"/>
                </a:lnTo>
                <a:lnTo>
                  <a:pt x="15051" y="16518"/>
                </a:lnTo>
                <a:lnTo>
                  <a:pt x="13902" y="17534"/>
                </a:lnTo>
                <a:lnTo>
                  <a:pt x="13328" y="17915"/>
                </a:lnTo>
                <a:lnTo>
                  <a:pt x="12638" y="18296"/>
                </a:lnTo>
                <a:lnTo>
                  <a:pt x="11260" y="18805"/>
                </a:lnTo>
                <a:lnTo>
                  <a:pt x="10570" y="18932"/>
                </a:lnTo>
                <a:lnTo>
                  <a:pt x="9077" y="18932"/>
                </a:lnTo>
                <a:lnTo>
                  <a:pt x="8272" y="18805"/>
                </a:lnTo>
                <a:lnTo>
                  <a:pt x="6894" y="18296"/>
                </a:lnTo>
                <a:lnTo>
                  <a:pt x="6319" y="17915"/>
                </a:lnTo>
                <a:lnTo>
                  <a:pt x="5630" y="17534"/>
                </a:lnTo>
                <a:lnTo>
                  <a:pt x="4596" y="16518"/>
                </a:lnTo>
                <a:lnTo>
                  <a:pt x="3677" y="15374"/>
                </a:lnTo>
                <a:lnTo>
                  <a:pt x="3332" y="14739"/>
                </a:lnTo>
                <a:lnTo>
                  <a:pt x="2987" y="13976"/>
                </a:lnTo>
                <a:lnTo>
                  <a:pt x="2528" y="12452"/>
                </a:lnTo>
                <a:lnTo>
                  <a:pt x="2413" y="11689"/>
                </a:lnTo>
                <a:lnTo>
                  <a:pt x="2413" y="10038"/>
                </a:lnTo>
                <a:lnTo>
                  <a:pt x="2528" y="9148"/>
                </a:lnTo>
                <a:lnTo>
                  <a:pt x="2987" y="7624"/>
                </a:lnTo>
                <a:lnTo>
                  <a:pt x="3332" y="6861"/>
                </a:lnTo>
                <a:lnTo>
                  <a:pt x="3677" y="6226"/>
                </a:lnTo>
                <a:lnTo>
                  <a:pt x="4596" y="5082"/>
                </a:lnTo>
                <a:lnTo>
                  <a:pt x="5630" y="4066"/>
                </a:lnTo>
                <a:lnTo>
                  <a:pt x="6319" y="3685"/>
                </a:lnTo>
                <a:lnTo>
                  <a:pt x="6894" y="3304"/>
                </a:lnTo>
                <a:lnTo>
                  <a:pt x="8272" y="2795"/>
                </a:lnTo>
                <a:lnTo>
                  <a:pt x="9077" y="2668"/>
                </a:lnTo>
                <a:lnTo>
                  <a:pt x="10685" y="2668"/>
                </a:lnTo>
                <a:lnTo>
                  <a:pt x="12294" y="3176"/>
                </a:lnTo>
                <a:lnTo>
                  <a:pt x="12983" y="3431"/>
                </a:lnTo>
                <a:lnTo>
                  <a:pt x="14362" y="4447"/>
                </a:lnTo>
                <a:lnTo>
                  <a:pt x="15511" y="5718"/>
                </a:lnTo>
                <a:lnTo>
                  <a:pt x="14362" y="6480"/>
                </a:lnTo>
                <a:lnTo>
                  <a:pt x="13443" y="5591"/>
                </a:lnTo>
                <a:lnTo>
                  <a:pt x="12983" y="5082"/>
                </a:lnTo>
                <a:lnTo>
                  <a:pt x="12409" y="4828"/>
                </a:lnTo>
                <a:lnTo>
                  <a:pt x="11719" y="4574"/>
                </a:lnTo>
                <a:lnTo>
                  <a:pt x="11145" y="4320"/>
                </a:lnTo>
                <a:lnTo>
                  <a:pt x="10455" y="4193"/>
                </a:lnTo>
                <a:lnTo>
                  <a:pt x="9766" y="4193"/>
                </a:lnTo>
                <a:lnTo>
                  <a:pt x="8617" y="4320"/>
                </a:lnTo>
                <a:lnTo>
                  <a:pt x="7468" y="4701"/>
                </a:lnTo>
                <a:lnTo>
                  <a:pt x="6434" y="5336"/>
                </a:lnTo>
                <a:lnTo>
                  <a:pt x="5515" y="6099"/>
                </a:lnTo>
                <a:lnTo>
                  <a:pt x="4826" y="7115"/>
                </a:lnTo>
                <a:lnTo>
                  <a:pt x="4251" y="8259"/>
                </a:lnTo>
                <a:lnTo>
                  <a:pt x="3906" y="9529"/>
                </a:lnTo>
                <a:lnTo>
                  <a:pt x="3791" y="10800"/>
                </a:lnTo>
                <a:lnTo>
                  <a:pt x="3906" y="12198"/>
                </a:lnTo>
                <a:lnTo>
                  <a:pt x="4251" y="13341"/>
                </a:lnTo>
                <a:lnTo>
                  <a:pt x="4826" y="14485"/>
                </a:lnTo>
                <a:lnTo>
                  <a:pt x="5515" y="15501"/>
                </a:lnTo>
                <a:lnTo>
                  <a:pt x="6434" y="16264"/>
                </a:lnTo>
                <a:lnTo>
                  <a:pt x="7468" y="16899"/>
                </a:lnTo>
                <a:lnTo>
                  <a:pt x="8617" y="17280"/>
                </a:lnTo>
                <a:lnTo>
                  <a:pt x="9766" y="17407"/>
                </a:lnTo>
                <a:lnTo>
                  <a:pt x="11030" y="17280"/>
                </a:lnTo>
                <a:lnTo>
                  <a:pt x="12179" y="16899"/>
                </a:lnTo>
                <a:lnTo>
                  <a:pt x="13098" y="16264"/>
                </a:lnTo>
                <a:lnTo>
                  <a:pt x="14017" y="15501"/>
                </a:lnTo>
                <a:lnTo>
                  <a:pt x="14821" y="14485"/>
                </a:lnTo>
                <a:lnTo>
                  <a:pt x="15740" y="12198"/>
                </a:lnTo>
                <a:lnTo>
                  <a:pt x="15855" y="10800"/>
                </a:lnTo>
                <a:lnTo>
                  <a:pt x="15740" y="10038"/>
                </a:lnTo>
                <a:lnTo>
                  <a:pt x="15626" y="9148"/>
                </a:lnTo>
                <a:lnTo>
                  <a:pt x="15396" y="8513"/>
                </a:lnTo>
                <a:lnTo>
                  <a:pt x="15166" y="7751"/>
                </a:lnTo>
                <a:lnTo>
                  <a:pt x="13213" y="9148"/>
                </a:lnTo>
                <a:lnTo>
                  <a:pt x="13443" y="9911"/>
                </a:lnTo>
                <a:lnTo>
                  <a:pt x="13557" y="10800"/>
                </a:lnTo>
                <a:lnTo>
                  <a:pt x="13443" y="11689"/>
                </a:lnTo>
                <a:lnTo>
                  <a:pt x="13213" y="12452"/>
                </a:lnTo>
                <a:lnTo>
                  <a:pt x="12868" y="13087"/>
                </a:lnTo>
                <a:lnTo>
                  <a:pt x="12409" y="13722"/>
                </a:lnTo>
                <a:lnTo>
                  <a:pt x="11834" y="14231"/>
                </a:lnTo>
                <a:lnTo>
                  <a:pt x="11260" y="14612"/>
                </a:lnTo>
                <a:lnTo>
                  <a:pt x="10570" y="14866"/>
                </a:lnTo>
                <a:lnTo>
                  <a:pt x="9766" y="14993"/>
                </a:lnTo>
                <a:lnTo>
                  <a:pt x="9077" y="14866"/>
                </a:lnTo>
                <a:lnTo>
                  <a:pt x="8272" y="14612"/>
                </a:lnTo>
                <a:lnTo>
                  <a:pt x="7698" y="14231"/>
                </a:lnTo>
                <a:lnTo>
                  <a:pt x="7123" y="13722"/>
                </a:lnTo>
                <a:lnTo>
                  <a:pt x="6664" y="13087"/>
                </a:lnTo>
                <a:lnTo>
                  <a:pt x="6319" y="12452"/>
                </a:lnTo>
                <a:lnTo>
                  <a:pt x="6089" y="11689"/>
                </a:lnTo>
                <a:lnTo>
                  <a:pt x="6089" y="9911"/>
                </a:lnTo>
                <a:lnTo>
                  <a:pt x="6319" y="9148"/>
                </a:lnTo>
                <a:lnTo>
                  <a:pt x="6664" y="8513"/>
                </a:lnTo>
                <a:lnTo>
                  <a:pt x="7123" y="7878"/>
                </a:lnTo>
                <a:lnTo>
                  <a:pt x="7698" y="7369"/>
                </a:lnTo>
                <a:lnTo>
                  <a:pt x="8272" y="6988"/>
                </a:lnTo>
                <a:lnTo>
                  <a:pt x="9077" y="6734"/>
                </a:lnTo>
                <a:lnTo>
                  <a:pt x="9766" y="6607"/>
                </a:lnTo>
                <a:lnTo>
                  <a:pt x="10570" y="6734"/>
                </a:lnTo>
                <a:lnTo>
                  <a:pt x="11260" y="6988"/>
                </a:lnTo>
                <a:lnTo>
                  <a:pt x="11949" y="7369"/>
                </a:lnTo>
                <a:lnTo>
                  <a:pt x="12523" y="7878"/>
                </a:lnTo>
                <a:lnTo>
                  <a:pt x="11145" y="8894"/>
                </a:lnTo>
                <a:lnTo>
                  <a:pt x="10570" y="8386"/>
                </a:lnTo>
                <a:lnTo>
                  <a:pt x="9766" y="8259"/>
                </a:lnTo>
                <a:lnTo>
                  <a:pt x="9306" y="8386"/>
                </a:lnTo>
                <a:lnTo>
                  <a:pt x="8962" y="8513"/>
                </a:lnTo>
                <a:lnTo>
                  <a:pt x="8502" y="8767"/>
                </a:lnTo>
                <a:lnTo>
                  <a:pt x="8157" y="9021"/>
                </a:lnTo>
                <a:lnTo>
                  <a:pt x="7698" y="9784"/>
                </a:lnTo>
                <a:lnTo>
                  <a:pt x="7468" y="10800"/>
                </a:lnTo>
                <a:lnTo>
                  <a:pt x="7698" y="11816"/>
                </a:lnTo>
                <a:lnTo>
                  <a:pt x="8157" y="12579"/>
                </a:lnTo>
                <a:lnTo>
                  <a:pt x="8502" y="12833"/>
                </a:lnTo>
                <a:lnTo>
                  <a:pt x="8962" y="13087"/>
                </a:lnTo>
                <a:lnTo>
                  <a:pt x="9306" y="13214"/>
                </a:lnTo>
                <a:lnTo>
                  <a:pt x="9766" y="13341"/>
                </a:lnTo>
                <a:lnTo>
                  <a:pt x="10685" y="13087"/>
                </a:lnTo>
                <a:lnTo>
                  <a:pt x="11374" y="12579"/>
                </a:lnTo>
                <a:lnTo>
                  <a:pt x="11719" y="12198"/>
                </a:lnTo>
                <a:lnTo>
                  <a:pt x="11834" y="11816"/>
                </a:lnTo>
                <a:lnTo>
                  <a:pt x="12064" y="11308"/>
                </a:lnTo>
                <a:lnTo>
                  <a:pt x="12064" y="10800"/>
                </a:lnTo>
                <a:lnTo>
                  <a:pt x="11949" y="10038"/>
                </a:lnTo>
                <a:lnTo>
                  <a:pt x="10111" y="11308"/>
                </a:lnTo>
                <a:lnTo>
                  <a:pt x="9881" y="10927"/>
                </a:lnTo>
                <a:lnTo>
                  <a:pt x="17004" y="5718"/>
                </a:lnTo>
                <a:lnTo>
                  <a:pt x="18728" y="6607"/>
                </a:lnTo>
                <a:lnTo>
                  <a:pt x="21600" y="4574"/>
                </a:lnTo>
                <a:lnTo>
                  <a:pt x="19877" y="3685"/>
                </a:lnTo>
                <a:lnTo>
                  <a:pt x="20336" y="3304"/>
                </a:lnTo>
                <a:lnTo>
                  <a:pt x="19877" y="2541"/>
                </a:lnTo>
                <a:lnTo>
                  <a:pt x="19417" y="2922"/>
                </a:lnTo>
                <a:lnTo>
                  <a:pt x="19417" y="762"/>
                </a:lnTo>
                <a:lnTo>
                  <a:pt x="16545" y="2795"/>
                </a:lnTo>
                <a:lnTo>
                  <a:pt x="16545" y="4955"/>
                </a:lnTo>
                <a:lnTo>
                  <a:pt x="15970" y="5336"/>
                </a:lnTo>
                <a:lnTo>
                  <a:pt x="15970" y="3049"/>
                </a:lnTo>
                <a:lnTo>
                  <a:pt x="16200" y="2795"/>
                </a:lnTo>
                <a:lnTo>
                  <a:pt x="15626" y="2160"/>
                </a:lnTo>
                <a:lnTo>
                  <a:pt x="14821" y="1652"/>
                </a:lnTo>
                <a:lnTo>
                  <a:pt x="14132" y="1144"/>
                </a:lnTo>
                <a:lnTo>
                  <a:pt x="12523" y="381"/>
                </a:lnTo>
                <a:lnTo>
                  <a:pt x="9766" y="0"/>
                </a:lnTo>
                <a:lnTo>
                  <a:pt x="8847" y="127"/>
                </a:lnTo>
                <a:lnTo>
                  <a:pt x="7813" y="254"/>
                </a:lnTo>
                <a:lnTo>
                  <a:pt x="6894" y="508"/>
                </a:lnTo>
                <a:lnTo>
                  <a:pt x="5974" y="889"/>
                </a:lnTo>
                <a:lnTo>
                  <a:pt x="5170" y="1271"/>
                </a:lnTo>
                <a:lnTo>
                  <a:pt x="3562" y="2541"/>
                </a:lnTo>
                <a:lnTo>
                  <a:pt x="2872" y="3176"/>
                </a:lnTo>
                <a:lnTo>
                  <a:pt x="2298" y="3939"/>
                </a:lnTo>
                <a:lnTo>
                  <a:pt x="1723" y="4828"/>
                </a:lnTo>
                <a:lnTo>
                  <a:pt x="804" y="6607"/>
                </a:lnTo>
                <a:lnTo>
                  <a:pt x="460" y="7624"/>
                </a:lnTo>
                <a:lnTo>
                  <a:pt x="230" y="8640"/>
                </a:lnTo>
                <a:lnTo>
                  <a:pt x="115" y="9656"/>
                </a:lnTo>
                <a:lnTo>
                  <a:pt x="0" y="10800"/>
                </a:lnTo>
                <a:lnTo>
                  <a:pt x="115" y="11944"/>
                </a:lnTo>
                <a:lnTo>
                  <a:pt x="230" y="12960"/>
                </a:lnTo>
                <a:lnTo>
                  <a:pt x="460" y="13976"/>
                </a:lnTo>
                <a:lnTo>
                  <a:pt x="804" y="14993"/>
                </a:lnTo>
                <a:lnTo>
                  <a:pt x="1723" y="16772"/>
                </a:lnTo>
                <a:lnTo>
                  <a:pt x="2298" y="17661"/>
                </a:lnTo>
                <a:lnTo>
                  <a:pt x="2872" y="18424"/>
                </a:lnTo>
                <a:lnTo>
                  <a:pt x="3562" y="19186"/>
                </a:lnTo>
                <a:lnTo>
                  <a:pt x="4366" y="19694"/>
                </a:lnTo>
                <a:lnTo>
                  <a:pt x="5170" y="20329"/>
                </a:lnTo>
                <a:lnTo>
                  <a:pt x="5974" y="20711"/>
                </a:lnTo>
                <a:lnTo>
                  <a:pt x="6894" y="21092"/>
                </a:lnTo>
                <a:lnTo>
                  <a:pt x="7813" y="21346"/>
                </a:lnTo>
                <a:lnTo>
                  <a:pt x="8847" y="21600"/>
                </a:lnTo>
                <a:lnTo>
                  <a:pt x="10800" y="21600"/>
                </a:lnTo>
                <a:lnTo>
                  <a:pt x="12638" y="21092"/>
                </a:lnTo>
                <a:lnTo>
                  <a:pt x="14477" y="20329"/>
                </a:lnTo>
                <a:lnTo>
                  <a:pt x="15281" y="19694"/>
                </a:lnTo>
                <a:lnTo>
                  <a:pt x="15970" y="19186"/>
                </a:lnTo>
                <a:lnTo>
                  <a:pt x="17349" y="17661"/>
                </a:lnTo>
                <a:lnTo>
                  <a:pt x="17923" y="16772"/>
                </a:lnTo>
                <a:lnTo>
                  <a:pt x="18383" y="15882"/>
                </a:lnTo>
                <a:lnTo>
                  <a:pt x="18728" y="14993"/>
                </a:lnTo>
                <a:lnTo>
                  <a:pt x="19072" y="13976"/>
                </a:lnTo>
                <a:lnTo>
                  <a:pt x="19532" y="11944"/>
                </a:lnTo>
                <a:lnTo>
                  <a:pt x="19532" y="9784"/>
                </a:lnTo>
                <a:lnTo>
                  <a:pt x="19417" y="8894"/>
                </a:lnTo>
                <a:lnTo>
                  <a:pt x="19187" y="7878"/>
                </a:lnTo>
                <a:lnTo>
                  <a:pt x="18957" y="6988"/>
                </a:lnTo>
                <a:lnTo>
                  <a:pt x="18498" y="7369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464" name="Group 464"/>
          <p:cNvGrpSpPr/>
          <p:nvPr/>
        </p:nvGrpSpPr>
        <p:grpSpPr>
          <a:xfrm>
            <a:off x="5115160" y="3075179"/>
            <a:ext cx="365732" cy="421641"/>
            <a:chOff x="0" y="0"/>
            <a:chExt cx="365731" cy="421639"/>
          </a:xfrm>
        </p:grpSpPr>
        <p:sp>
          <p:nvSpPr>
            <p:cNvPr id="447" name="Shape 447"/>
            <p:cNvSpPr/>
            <p:nvPr/>
          </p:nvSpPr>
          <p:spPr>
            <a:xfrm>
              <a:off x="107157" y="347095"/>
              <a:ext cx="76874" cy="74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1600" y="12825"/>
                  </a:lnTo>
                  <a:lnTo>
                    <a:pt x="20945" y="14850"/>
                  </a:lnTo>
                  <a:lnTo>
                    <a:pt x="18327" y="18900"/>
                  </a:lnTo>
                  <a:lnTo>
                    <a:pt x="17018" y="20250"/>
                  </a:lnTo>
                  <a:lnTo>
                    <a:pt x="13091" y="21600"/>
                  </a:lnTo>
                  <a:lnTo>
                    <a:pt x="8509" y="21600"/>
                  </a:lnTo>
                  <a:lnTo>
                    <a:pt x="6545" y="20925"/>
                  </a:lnTo>
                  <a:lnTo>
                    <a:pt x="5236" y="20250"/>
                  </a:lnTo>
                  <a:lnTo>
                    <a:pt x="3273" y="18900"/>
                  </a:lnTo>
                  <a:lnTo>
                    <a:pt x="1964" y="16875"/>
                  </a:lnTo>
                  <a:lnTo>
                    <a:pt x="0" y="10800"/>
                  </a:lnTo>
                  <a:lnTo>
                    <a:pt x="1964" y="4725"/>
                  </a:lnTo>
                  <a:lnTo>
                    <a:pt x="3273" y="3375"/>
                  </a:lnTo>
                  <a:lnTo>
                    <a:pt x="5236" y="2025"/>
                  </a:lnTo>
                  <a:lnTo>
                    <a:pt x="6545" y="675"/>
                  </a:lnTo>
                  <a:lnTo>
                    <a:pt x="8509" y="0"/>
                  </a:lnTo>
                  <a:lnTo>
                    <a:pt x="13091" y="0"/>
                  </a:lnTo>
                  <a:lnTo>
                    <a:pt x="15055" y="675"/>
                  </a:lnTo>
                  <a:lnTo>
                    <a:pt x="17018" y="2025"/>
                  </a:lnTo>
                  <a:lnTo>
                    <a:pt x="19636" y="4725"/>
                  </a:lnTo>
                  <a:lnTo>
                    <a:pt x="20945" y="6750"/>
                  </a:lnTo>
                  <a:lnTo>
                    <a:pt x="21600" y="8775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251586" y="347095"/>
              <a:ext cx="74545" cy="74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1600" y="12825"/>
                  </a:lnTo>
                  <a:lnTo>
                    <a:pt x="20250" y="16875"/>
                  </a:lnTo>
                  <a:lnTo>
                    <a:pt x="18900" y="18900"/>
                  </a:lnTo>
                  <a:lnTo>
                    <a:pt x="16875" y="20250"/>
                  </a:lnTo>
                  <a:lnTo>
                    <a:pt x="12825" y="21600"/>
                  </a:lnTo>
                  <a:lnTo>
                    <a:pt x="8775" y="21600"/>
                  </a:lnTo>
                  <a:lnTo>
                    <a:pt x="4725" y="20250"/>
                  </a:lnTo>
                  <a:lnTo>
                    <a:pt x="3375" y="18900"/>
                  </a:lnTo>
                  <a:lnTo>
                    <a:pt x="675" y="14850"/>
                  </a:lnTo>
                  <a:lnTo>
                    <a:pt x="0" y="12825"/>
                  </a:lnTo>
                  <a:lnTo>
                    <a:pt x="0" y="8775"/>
                  </a:lnTo>
                  <a:lnTo>
                    <a:pt x="675" y="6750"/>
                  </a:lnTo>
                  <a:lnTo>
                    <a:pt x="2025" y="4725"/>
                  </a:lnTo>
                  <a:lnTo>
                    <a:pt x="4725" y="2025"/>
                  </a:lnTo>
                  <a:lnTo>
                    <a:pt x="6750" y="675"/>
                  </a:lnTo>
                  <a:lnTo>
                    <a:pt x="8775" y="0"/>
                  </a:lnTo>
                  <a:lnTo>
                    <a:pt x="12825" y="0"/>
                  </a:lnTo>
                  <a:lnTo>
                    <a:pt x="14850" y="675"/>
                  </a:lnTo>
                  <a:lnTo>
                    <a:pt x="18900" y="3375"/>
                  </a:lnTo>
                  <a:lnTo>
                    <a:pt x="20250" y="4725"/>
                  </a:lnTo>
                  <a:lnTo>
                    <a:pt x="21600" y="8775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0" y="44260"/>
              <a:ext cx="335449" cy="28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00" y="21600"/>
                  </a:moveTo>
                  <a:lnTo>
                    <a:pt x="7500" y="21421"/>
                  </a:lnTo>
                  <a:lnTo>
                    <a:pt x="7200" y="21421"/>
                  </a:lnTo>
                  <a:lnTo>
                    <a:pt x="6900" y="21243"/>
                  </a:lnTo>
                  <a:lnTo>
                    <a:pt x="6600" y="20529"/>
                  </a:lnTo>
                  <a:lnTo>
                    <a:pt x="3450" y="3035"/>
                  </a:lnTo>
                  <a:lnTo>
                    <a:pt x="750" y="2142"/>
                  </a:lnTo>
                  <a:lnTo>
                    <a:pt x="300" y="1964"/>
                  </a:lnTo>
                  <a:lnTo>
                    <a:pt x="0" y="1250"/>
                  </a:lnTo>
                  <a:lnTo>
                    <a:pt x="0" y="714"/>
                  </a:lnTo>
                  <a:lnTo>
                    <a:pt x="300" y="357"/>
                  </a:lnTo>
                  <a:lnTo>
                    <a:pt x="450" y="0"/>
                  </a:lnTo>
                  <a:lnTo>
                    <a:pt x="1200" y="0"/>
                  </a:lnTo>
                  <a:lnTo>
                    <a:pt x="4500" y="1071"/>
                  </a:lnTo>
                  <a:lnTo>
                    <a:pt x="4950" y="1428"/>
                  </a:lnTo>
                  <a:lnTo>
                    <a:pt x="5250" y="1964"/>
                  </a:lnTo>
                  <a:lnTo>
                    <a:pt x="8250" y="19279"/>
                  </a:lnTo>
                  <a:lnTo>
                    <a:pt x="21000" y="19279"/>
                  </a:lnTo>
                  <a:lnTo>
                    <a:pt x="21300" y="19636"/>
                  </a:lnTo>
                  <a:lnTo>
                    <a:pt x="21600" y="20350"/>
                  </a:lnTo>
                  <a:lnTo>
                    <a:pt x="21450" y="20886"/>
                  </a:lnTo>
                  <a:lnTo>
                    <a:pt x="21300" y="21243"/>
                  </a:lnTo>
                  <a:lnTo>
                    <a:pt x="207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79203" y="118804"/>
              <a:ext cx="286529" cy="14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20" y="19575"/>
                  </a:moveTo>
                  <a:lnTo>
                    <a:pt x="20020" y="20250"/>
                  </a:lnTo>
                  <a:lnTo>
                    <a:pt x="19844" y="20925"/>
                  </a:lnTo>
                  <a:lnTo>
                    <a:pt x="19141" y="21600"/>
                  </a:lnTo>
                  <a:lnTo>
                    <a:pt x="2634" y="21600"/>
                  </a:lnTo>
                  <a:lnTo>
                    <a:pt x="1932" y="20925"/>
                  </a:lnTo>
                  <a:lnTo>
                    <a:pt x="1580" y="19575"/>
                  </a:lnTo>
                  <a:lnTo>
                    <a:pt x="0" y="1687"/>
                  </a:lnTo>
                  <a:lnTo>
                    <a:pt x="351" y="337"/>
                  </a:lnTo>
                  <a:lnTo>
                    <a:pt x="702" y="0"/>
                  </a:lnTo>
                  <a:lnTo>
                    <a:pt x="1054" y="0"/>
                  </a:lnTo>
                  <a:lnTo>
                    <a:pt x="21600" y="4050"/>
                  </a:lnTo>
                  <a:lnTo>
                    <a:pt x="2002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1984" y="-1"/>
              <a:ext cx="37273" cy="32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0"/>
                  </a:moveTo>
                  <a:lnTo>
                    <a:pt x="5400" y="0"/>
                  </a:lnTo>
                  <a:lnTo>
                    <a:pt x="1350" y="1543"/>
                  </a:lnTo>
                  <a:lnTo>
                    <a:pt x="0" y="21600"/>
                  </a:lnTo>
                  <a:lnTo>
                    <a:pt x="6750" y="20057"/>
                  </a:lnTo>
                  <a:lnTo>
                    <a:pt x="21600" y="20057"/>
                  </a:lnTo>
                  <a:lnTo>
                    <a:pt x="189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58406" y="9318"/>
              <a:ext cx="44261" cy="4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505" y="0"/>
                  </a:moveTo>
                  <a:lnTo>
                    <a:pt x="10232" y="1200"/>
                  </a:lnTo>
                  <a:lnTo>
                    <a:pt x="3411" y="6000"/>
                  </a:lnTo>
                  <a:lnTo>
                    <a:pt x="0" y="7200"/>
                  </a:lnTo>
                  <a:lnTo>
                    <a:pt x="6821" y="21600"/>
                  </a:lnTo>
                  <a:lnTo>
                    <a:pt x="11368" y="19200"/>
                  </a:lnTo>
                  <a:lnTo>
                    <a:pt x="17053" y="14400"/>
                  </a:lnTo>
                  <a:lnTo>
                    <a:pt x="21600" y="12000"/>
                  </a:lnTo>
                  <a:lnTo>
                    <a:pt x="1250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23463" y="46590"/>
              <a:ext cx="41932" cy="44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00" y="0"/>
                  </a:moveTo>
                  <a:lnTo>
                    <a:pt x="1200" y="9095"/>
                  </a:lnTo>
                  <a:lnTo>
                    <a:pt x="0" y="12505"/>
                  </a:lnTo>
                  <a:lnTo>
                    <a:pt x="12000" y="21600"/>
                  </a:lnTo>
                  <a:lnTo>
                    <a:pt x="14400" y="15916"/>
                  </a:lnTo>
                  <a:lnTo>
                    <a:pt x="19200" y="9095"/>
                  </a:lnTo>
                  <a:lnTo>
                    <a:pt x="21600" y="4547"/>
                  </a:lnTo>
                  <a:lnTo>
                    <a:pt x="60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14145" y="97839"/>
              <a:ext cx="30285" cy="3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lnTo>
                    <a:pt x="0" y="18900"/>
                  </a:lnTo>
                  <a:lnTo>
                    <a:pt x="21600" y="21600"/>
                  </a:lnTo>
                  <a:lnTo>
                    <a:pt x="21600" y="5400"/>
                  </a:lnTo>
                  <a:lnTo>
                    <a:pt x="19938" y="0"/>
                  </a:lnTo>
                  <a:lnTo>
                    <a:pt x="0" y="27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21134" y="142099"/>
              <a:ext cx="44261" cy="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232"/>
                  </a:moveTo>
                  <a:lnTo>
                    <a:pt x="2274" y="12505"/>
                  </a:lnTo>
                  <a:lnTo>
                    <a:pt x="5684" y="19326"/>
                  </a:lnTo>
                  <a:lnTo>
                    <a:pt x="7958" y="21600"/>
                  </a:lnTo>
                  <a:lnTo>
                    <a:pt x="21600" y="15916"/>
                  </a:lnTo>
                  <a:lnTo>
                    <a:pt x="18189" y="11368"/>
                  </a:lnTo>
                  <a:lnTo>
                    <a:pt x="14779" y="4547"/>
                  </a:lnTo>
                  <a:lnTo>
                    <a:pt x="11368" y="0"/>
                  </a:lnTo>
                  <a:lnTo>
                    <a:pt x="0" y="1023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58406" y="181701"/>
              <a:ext cx="44261" cy="4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00"/>
                  </a:moveTo>
                  <a:lnTo>
                    <a:pt x="3411" y="16800"/>
                  </a:lnTo>
                  <a:lnTo>
                    <a:pt x="12505" y="21600"/>
                  </a:lnTo>
                  <a:lnTo>
                    <a:pt x="21600" y="8400"/>
                  </a:lnTo>
                  <a:lnTo>
                    <a:pt x="5684" y="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209655" y="202666"/>
              <a:ext cx="37273" cy="3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00" y="21600"/>
                  </a:moveTo>
                  <a:lnTo>
                    <a:pt x="2025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27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256245" y="181701"/>
              <a:ext cx="44261" cy="4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95" y="21600"/>
                  </a:moveTo>
                  <a:lnTo>
                    <a:pt x="12505" y="20400"/>
                  </a:lnTo>
                  <a:lnTo>
                    <a:pt x="18189" y="15600"/>
                  </a:lnTo>
                  <a:lnTo>
                    <a:pt x="21600" y="14400"/>
                  </a:lnTo>
                  <a:lnTo>
                    <a:pt x="14779" y="0"/>
                  </a:lnTo>
                  <a:lnTo>
                    <a:pt x="10232" y="2400"/>
                  </a:lnTo>
                  <a:lnTo>
                    <a:pt x="4547" y="7200"/>
                  </a:lnTo>
                  <a:lnTo>
                    <a:pt x="0" y="10800"/>
                  </a:lnTo>
                  <a:lnTo>
                    <a:pt x="909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293517" y="144429"/>
              <a:ext cx="41932" cy="4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00" y="21600"/>
                  </a:moveTo>
                  <a:lnTo>
                    <a:pt x="21600" y="9600"/>
                  </a:lnTo>
                  <a:lnTo>
                    <a:pt x="9600" y="0"/>
                  </a:lnTo>
                  <a:lnTo>
                    <a:pt x="3600" y="12000"/>
                  </a:lnTo>
                  <a:lnTo>
                    <a:pt x="0" y="16800"/>
                  </a:lnTo>
                  <a:lnTo>
                    <a:pt x="15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314482" y="97839"/>
              <a:ext cx="32614" cy="3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788"/>
                  </a:moveTo>
                  <a:lnTo>
                    <a:pt x="20057" y="15247"/>
                  </a:lnTo>
                  <a:lnTo>
                    <a:pt x="20057" y="2541"/>
                  </a:lnTo>
                  <a:lnTo>
                    <a:pt x="0" y="0"/>
                  </a:lnTo>
                  <a:lnTo>
                    <a:pt x="0" y="15247"/>
                  </a:lnTo>
                  <a:lnTo>
                    <a:pt x="1543" y="21600"/>
                  </a:lnTo>
                  <a:lnTo>
                    <a:pt x="21600" y="177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293517" y="46590"/>
              <a:ext cx="44261" cy="44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368"/>
                  </a:moveTo>
                  <a:lnTo>
                    <a:pt x="19326" y="9095"/>
                  </a:lnTo>
                  <a:lnTo>
                    <a:pt x="15916" y="2274"/>
                  </a:lnTo>
                  <a:lnTo>
                    <a:pt x="13642" y="0"/>
                  </a:lnTo>
                  <a:lnTo>
                    <a:pt x="0" y="5684"/>
                  </a:lnTo>
                  <a:lnTo>
                    <a:pt x="3411" y="10232"/>
                  </a:lnTo>
                  <a:lnTo>
                    <a:pt x="6821" y="17053"/>
                  </a:lnTo>
                  <a:lnTo>
                    <a:pt x="10232" y="21600"/>
                  </a:lnTo>
                  <a:lnTo>
                    <a:pt x="21600" y="1136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256245" y="9318"/>
              <a:ext cx="44261" cy="4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00"/>
                  </a:moveTo>
                  <a:lnTo>
                    <a:pt x="18189" y="6000"/>
                  </a:lnTo>
                  <a:lnTo>
                    <a:pt x="11368" y="1200"/>
                  </a:lnTo>
                  <a:lnTo>
                    <a:pt x="9095" y="0"/>
                  </a:lnTo>
                  <a:lnTo>
                    <a:pt x="0" y="13200"/>
                  </a:lnTo>
                  <a:lnTo>
                    <a:pt x="11368" y="19200"/>
                  </a:lnTo>
                  <a:lnTo>
                    <a:pt x="17053" y="216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32781" y="20965"/>
              <a:ext cx="193350" cy="19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30" y="21600"/>
                  </a:moveTo>
                  <a:lnTo>
                    <a:pt x="8588" y="21340"/>
                  </a:lnTo>
                  <a:lnTo>
                    <a:pt x="6766" y="20819"/>
                  </a:lnTo>
                  <a:lnTo>
                    <a:pt x="4945" y="19778"/>
                  </a:lnTo>
                  <a:lnTo>
                    <a:pt x="3383" y="18477"/>
                  </a:lnTo>
                  <a:lnTo>
                    <a:pt x="2082" y="16916"/>
                  </a:lnTo>
                  <a:lnTo>
                    <a:pt x="1041" y="15094"/>
                  </a:lnTo>
                  <a:lnTo>
                    <a:pt x="260" y="13272"/>
                  </a:lnTo>
                  <a:lnTo>
                    <a:pt x="0" y="11190"/>
                  </a:lnTo>
                  <a:lnTo>
                    <a:pt x="260" y="8848"/>
                  </a:lnTo>
                  <a:lnTo>
                    <a:pt x="781" y="7027"/>
                  </a:lnTo>
                  <a:lnTo>
                    <a:pt x="1561" y="4945"/>
                  </a:lnTo>
                  <a:lnTo>
                    <a:pt x="2863" y="3383"/>
                  </a:lnTo>
                  <a:lnTo>
                    <a:pt x="4424" y="2082"/>
                  </a:lnTo>
                  <a:lnTo>
                    <a:pt x="6246" y="1041"/>
                  </a:lnTo>
                  <a:lnTo>
                    <a:pt x="8328" y="260"/>
                  </a:lnTo>
                  <a:lnTo>
                    <a:pt x="10410" y="0"/>
                  </a:lnTo>
                  <a:lnTo>
                    <a:pt x="12492" y="0"/>
                  </a:lnTo>
                  <a:lnTo>
                    <a:pt x="14573" y="520"/>
                  </a:lnTo>
                  <a:lnTo>
                    <a:pt x="16655" y="1561"/>
                  </a:lnTo>
                  <a:lnTo>
                    <a:pt x="18217" y="2863"/>
                  </a:lnTo>
                  <a:lnTo>
                    <a:pt x="19518" y="4424"/>
                  </a:lnTo>
                  <a:lnTo>
                    <a:pt x="20559" y="5986"/>
                  </a:lnTo>
                  <a:lnTo>
                    <a:pt x="21340" y="8067"/>
                  </a:lnTo>
                  <a:lnTo>
                    <a:pt x="21600" y="10149"/>
                  </a:lnTo>
                  <a:lnTo>
                    <a:pt x="21600" y="12492"/>
                  </a:lnTo>
                  <a:lnTo>
                    <a:pt x="20819" y="14573"/>
                  </a:lnTo>
                  <a:lnTo>
                    <a:pt x="20039" y="16395"/>
                  </a:lnTo>
                  <a:lnTo>
                    <a:pt x="18737" y="17957"/>
                  </a:lnTo>
                  <a:lnTo>
                    <a:pt x="17176" y="19518"/>
                  </a:lnTo>
                  <a:lnTo>
                    <a:pt x="15354" y="20559"/>
                  </a:lnTo>
                  <a:lnTo>
                    <a:pt x="13533" y="21080"/>
                  </a:lnTo>
                  <a:lnTo>
                    <a:pt x="11190" y="21600"/>
                  </a:lnTo>
                  <a:lnTo>
                    <a:pt x="10930" y="21600"/>
                  </a:lnTo>
                  <a:close/>
                  <a:moveTo>
                    <a:pt x="10930" y="2863"/>
                  </a:moveTo>
                  <a:lnTo>
                    <a:pt x="10410" y="2863"/>
                  </a:lnTo>
                  <a:lnTo>
                    <a:pt x="8848" y="3123"/>
                  </a:lnTo>
                  <a:lnTo>
                    <a:pt x="7547" y="3643"/>
                  </a:lnTo>
                  <a:lnTo>
                    <a:pt x="6246" y="4424"/>
                  </a:lnTo>
                  <a:lnTo>
                    <a:pt x="4945" y="5465"/>
                  </a:lnTo>
                  <a:lnTo>
                    <a:pt x="4164" y="6506"/>
                  </a:lnTo>
                  <a:lnTo>
                    <a:pt x="3383" y="8067"/>
                  </a:lnTo>
                  <a:lnTo>
                    <a:pt x="3123" y="9369"/>
                  </a:lnTo>
                  <a:lnTo>
                    <a:pt x="2863" y="10930"/>
                  </a:lnTo>
                  <a:lnTo>
                    <a:pt x="3123" y="12492"/>
                  </a:lnTo>
                  <a:lnTo>
                    <a:pt x="3643" y="14053"/>
                  </a:lnTo>
                  <a:lnTo>
                    <a:pt x="4424" y="15354"/>
                  </a:lnTo>
                  <a:lnTo>
                    <a:pt x="5465" y="16395"/>
                  </a:lnTo>
                  <a:lnTo>
                    <a:pt x="6766" y="17436"/>
                  </a:lnTo>
                  <a:lnTo>
                    <a:pt x="8067" y="17957"/>
                  </a:lnTo>
                  <a:lnTo>
                    <a:pt x="9629" y="18477"/>
                  </a:lnTo>
                  <a:lnTo>
                    <a:pt x="11190" y="18477"/>
                  </a:lnTo>
                  <a:lnTo>
                    <a:pt x="12752" y="18217"/>
                  </a:lnTo>
                  <a:lnTo>
                    <a:pt x="14053" y="17696"/>
                  </a:lnTo>
                  <a:lnTo>
                    <a:pt x="16655" y="16135"/>
                  </a:lnTo>
                  <a:lnTo>
                    <a:pt x="18217" y="13533"/>
                  </a:lnTo>
                  <a:lnTo>
                    <a:pt x="18737" y="10410"/>
                  </a:lnTo>
                  <a:lnTo>
                    <a:pt x="18477" y="8848"/>
                  </a:lnTo>
                  <a:lnTo>
                    <a:pt x="17957" y="7547"/>
                  </a:lnTo>
                  <a:lnTo>
                    <a:pt x="17176" y="6246"/>
                  </a:lnTo>
                  <a:lnTo>
                    <a:pt x="16135" y="4945"/>
                  </a:lnTo>
                  <a:lnTo>
                    <a:pt x="15094" y="4164"/>
                  </a:lnTo>
                  <a:lnTo>
                    <a:pt x="13793" y="3383"/>
                  </a:lnTo>
                  <a:lnTo>
                    <a:pt x="12231" y="3123"/>
                  </a:lnTo>
                  <a:lnTo>
                    <a:pt x="10930" y="286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472" name="Group 472"/>
          <p:cNvGrpSpPr/>
          <p:nvPr/>
        </p:nvGrpSpPr>
        <p:grpSpPr>
          <a:xfrm>
            <a:off x="3230116" y="3102981"/>
            <a:ext cx="473685" cy="360001"/>
            <a:chOff x="0" y="0"/>
            <a:chExt cx="473684" cy="360000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405000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8" y="0"/>
                  </a:moveTo>
                  <a:lnTo>
                    <a:pt x="758" y="0"/>
                  </a:lnTo>
                  <a:lnTo>
                    <a:pt x="379" y="142"/>
                  </a:lnTo>
                  <a:lnTo>
                    <a:pt x="253" y="284"/>
                  </a:lnTo>
                  <a:lnTo>
                    <a:pt x="0" y="853"/>
                  </a:lnTo>
                  <a:lnTo>
                    <a:pt x="0" y="20889"/>
                  </a:lnTo>
                  <a:lnTo>
                    <a:pt x="253" y="21458"/>
                  </a:lnTo>
                  <a:lnTo>
                    <a:pt x="379" y="21600"/>
                  </a:lnTo>
                  <a:lnTo>
                    <a:pt x="21221" y="21600"/>
                  </a:lnTo>
                  <a:lnTo>
                    <a:pt x="21600" y="21174"/>
                  </a:lnTo>
                  <a:lnTo>
                    <a:pt x="21600" y="568"/>
                  </a:lnTo>
                  <a:lnTo>
                    <a:pt x="21221" y="142"/>
                  </a:lnTo>
                  <a:lnTo>
                    <a:pt x="20968" y="0"/>
                  </a:lnTo>
                  <a:close/>
                  <a:moveTo>
                    <a:pt x="16674" y="1705"/>
                  </a:moveTo>
                  <a:lnTo>
                    <a:pt x="16926" y="1847"/>
                  </a:lnTo>
                  <a:lnTo>
                    <a:pt x="17305" y="1989"/>
                  </a:lnTo>
                  <a:lnTo>
                    <a:pt x="17432" y="2274"/>
                  </a:lnTo>
                  <a:lnTo>
                    <a:pt x="17558" y="2700"/>
                  </a:lnTo>
                  <a:lnTo>
                    <a:pt x="17432" y="3126"/>
                  </a:lnTo>
                  <a:lnTo>
                    <a:pt x="17305" y="3411"/>
                  </a:lnTo>
                  <a:lnTo>
                    <a:pt x="16926" y="3695"/>
                  </a:lnTo>
                  <a:lnTo>
                    <a:pt x="16295" y="3695"/>
                  </a:lnTo>
                  <a:lnTo>
                    <a:pt x="15789" y="3126"/>
                  </a:lnTo>
                  <a:lnTo>
                    <a:pt x="15663" y="2700"/>
                  </a:lnTo>
                  <a:lnTo>
                    <a:pt x="15789" y="2274"/>
                  </a:lnTo>
                  <a:lnTo>
                    <a:pt x="16042" y="1989"/>
                  </a:lnTo>
                  <a:lnTo>
                    <a:pt x="16295" y="1847"/>
                  </a:lnTo>
                  <a:lnTo>
                    <a:pt x="16674" y="1705"/>
                  </a:lnTo>
                  <a:close/>
                  <a:moveTo>
                    <a:pt x="13895" y="1705"/>
                  </a:moveTo>
                  <a:lnTo>
                    <a:pt x="14653" y="1989"/>
                  </a:lnTo>
                  <a:lnTo>
                    <a:pt x="14779" y="2274"/>
                  </a:lnTo>
                  <a:lnTo>
                    <a:pt x="14905" y="2700"/>
                  </a:lnTo>
                  <a:lnTo>
                    <a:pt x="14779" y="3126"/>
                  </a:lnTo>
                  <a:lnTo>
                    <a:pt x="14653" y="3411"/>
                  </a:lnTo>
                  <a:lnTo>
                    <a:pt x="14274" y="3695"/>
                  </a:lnTo>
                  <a:lnTo>
                    <a:pt x="13642" y="3695"/>
                  </a:lnTo>
                  <a:lnTo>
                    <a:pt x="13263" y="3411"/>
                  </a:lnTo>
                  <a:lnTo>
                    <a:pt x="13137" y="3126"/>
                  </a:lnTo>
                  <a:lnTo>
                    <a:pt x="13011" y="2700"/>
                  </a:lnTo>
                  <a:lnTo>
                    <a:pt x="13137" y="2274"/>
                  </a:lnTo>
                  <a:lnTo>
                    <a:pt x="13263" y="1989"/>
                  </a:lnTo>
                  <a:lnTo>
                    <a:pt x="13642" y="1847"/>
                  </a:lnTo>
                  <a:lnTo>
                    <a:pt x="13895" y="1705"/>
                  </a:lnTo>
                  <a:close/>
                  <a:moveTo>
                    <a:pt x="20211" y="20037"/>
                  </a:moveTo>
                  <a:lnTo>
                    <a:pt x="1389" y="20037"/>
                  </a:lnTo>
                  <a:lnTo>
                    <a:pt x="1389" y="5400"/>
                  </a:lnTo>
                  <a:lnTo>
                    <a:pt x="20211" y="5400"/>
                  </a:lnTo>
                  <a:lnTo>
                    <a:pt x="20211" y="20037"/>
                  </a:lnTo>
                  <a:close/>
                  <a:moveTo>
                    <a:pt x="19326" y="3695"/>
                  </a:moveTo>
                  <a:lnTo>
                    <a:pt x="18947" y="3695"/>
                  </a:lnTo>
                  <a:lnTo>
                    <a:pt x="18442" y="3126"/>
                  </a:lnTo>
                  <a:lnTo>
                    <a:pt x="18442" y="2274"/>
                  </a:lnTo>
                  <a:lnTo>
                    <a:pt x="18695" y="1989"/>
                  </a:lnTo>
                  <a:lnTo>
                    <a:pt x="18947" y="1847"/>
                  </a:lnTo>
                  <a:lnTo>
                    <a:pt x="19326" y="1705"/>
                  </a:lnTo>
                  <a:lnTo>
                    <a:pt x="19705" y="1847"/>
                  </a:lnTo>
                  <a:lnTo>
                    <a:pt x="19958" y="1989"/>
                  </a:lnTo>
                  <a:lnTo>
                    <a:pt x="20211" y="2274"/>
                  </a:lnTo>
                  <a:lnTo>
                    <a:pt x="20211" y="3126"/>
                  </a:lnTo>
                  <a:lnTo>
                    <a:pt x="19705" y="3695"/>
                  </a:lnTo>
                  <a:lnTo>
                    <a:pt x="19326" y="369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274736" y="243947"/>
              <a:ext cx="37896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50" y="0"/>
                  </a:moveTo>
                  <a:lnTo>
                    <a:pt x="6750" y="1350"/>
                  </a:lnTo>
                  <a:lnTo>
                    <a:pt x="0" y="21600"/>
                  </a:lnTo>
                  <a:lnTo>
                    <a:pt x="20250" y="16200"/>
                  </a:lnTo>
                  <a:lnTo>
                    <a:pt x="21600" y="14850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305526" y="82894"/>
              <a:ext cx="168159" cy="16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7" y="0"/>
                  </a:moveTo>
                  <a:lnTo>
                    <a:pt x="608" y="14299"/>
                  </a:lnTo>
                  <a:lnTo>
                    <a:pt x="0" y="15515"/>
                  </a:lnTo>
                  <a:lnTo>
                    <a:pt x="608" y="16732"/>
                  </a:lnTo>
                  <a:lnTo>
                    <a:pt x="1521" y="17341"/>
                  </a:lnTo>
                  <a:lnTo>
                    <a:pt x="2434" y="17341"/>
                  </a:lnTo>
                  <a:lnTo>
                    <a:pt x="2434" y="17949"/>
                  </a:lnTo>
                  <a:lnTo>
                    <a:pt x="2738" y="18862"/>
                  </a:lnTo>
                  <a:lnTo>
                    <a:pt x="3651" y="19470"/>
                  </a:lnTo>
                  <a:lnTo>
                    <a:pt x="4563" y="19470"/>
                  </a:lnTo>
                  <a:lnTo>
                    <a:pt x="4563" y="20383"/>
                  </a:lnTo>
                  <a:lnTo>
                    <a:pt x="4868" y="20992"/>
                  </a:lnTo>
                  <a:lnTo>
                    <a:pt x="5476" y="21600"/>
                  </a:lnTo>
                  <a:lnTo>
                    <a:pt x="6693" y="21600"/>
                  </a:lnTo>
                  <a:lnTo>
                    <a:pt x="7301" y="21296"/>
                  </a:lnTo>
                  <a:lnTo>
                    <a:pt x="21600" y="6997"/>
                  </a:lnTo>
                  <a:lnTo>
                    <a:pt x="14907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54473" y="139736"/>
              <a:ext cx="130264" cy="142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54473" y="182368"/>
              <a:ext cx="208421" cy="142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54473" y="225000"/>
              <a:ext cx="208421" cy="142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54473" y="267631"/>
              <a:ext cx="208421" cy="142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1449208" y="3074475"/>
            <a:ext cx="424292" cy="421641"/>
            <a:chOff x="0" y="0"/>
            <a:chExt cx="424291" cy="421640"/>
          </a:xfrm>
        </p:grpSpPr>
        <p:sp>
          <p:nvSpPr>
            <p:cNvPr id="473" name="Shape 473"/>
            <p:cNvSpPr/>
            <p:nvPr/>
          </p:nvSpPr>
          <p:spPr>
            <a:xfrm>
              <a:off x="116680" y="249271"/>
              <a:ext cx="289050" cy="17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1" y="0"/>
                  </a:moveTo>
                  <a:lnTo>
                    <a:pt x="10701" y="0"/>
                  </a:lnTo>
                  <a:lnTo>
                    <a:pt x="11692" y="1329"/>
                  </a:lnTo>
                  <a:lnTo>
                    <a:pt x="12484" y="2658"/>
                  </a:lnTo>
                  <a:lnTo>
                    <a:pt x="13079" y="3988"/>
                  </a:lnTo>
                  <a:lnTo>
                    <a:pt x="13673" y="5649"/>
                  </a:lnTo>
                  <a:lnTo>
                    <a:pt x="15061" y="5649"/>
                  </a:lnTo>
                  <a:lnTo>
                    <a:pt x="16250" y="6314"/>
                  </a:lnTo>
                  <a:lnTo>
                    <a:pt x="17240" y="7311"/>
                  </a:lnTo>
                  <a:lnTo>
                    <a:pt x="17835" y="8972"/>
                  </a:lnTo>
                  <a:lnTo>
                    <a:pt x="18033" y="9637"/>
                  </a:lnTo>
                  <a:lnTo>
                    <a:pt x="18033" y="11963"/>
                  </a:lnTo>
                  <a:lnTo>
                    <a:pt x="17835" y="12628"/>
                  </a:lnTo>
                  <a:lnTo>
                    <a:pt x="17240" y="14289"/>
                  </a:lnTo>
                  <a:lnTo>
                    <a:pt x="16250" y="15286"/>
                  </a:lnTo>
                  <a:lnTo>
                    <a:pt x="15061" y="15951"/>
                  </a:lnTo>
                  <a:lnTo>
                    <a:pt x="6341" y="15951"/>
                  </a:lnTo>
                  <a:lnTo>
                    <a:pt x="5152" y="15286"/>
                  </a:lnTo>
                  <a:lnTo>
                    <a:pt x="4360" y="14289"/>
                  </a:lnTo>
                  <a:lnTo>
                    <a:pt x="3567" y="12628"/>
                  </a:lnTo>
                  <a:lnTo>
                    <a:pt x="3567" y="11963"/>
                  </a:lnTo>
                  <a:lnTo>
                    <a:pt x="3369" y="10634"/>
                  </a:lnTo>
                  <a:lnTo>
                    <a:pt x="3567" y="9305"/>
                  </a:lnTo>
                  <a:lnTo>
                    <a:pt x="3963" y="7975"/>
                  </a:lnTo>
                  <a:lnTo>
                    <a:pt x="198" y="7975"/>
                  </a:lnTo>
                  <a:lnTo>
                    <a:pt x="0" y="9305"/>
                  </a:lnTo>
                  <a:lnTo>
                    <a:pt x="0" y="10634"/>
                  </a:lnTo>
                  <a:lnTo>
                    <a:pt x="198" y="12960"/>
                  </a:lnTo>
                  <a:lnTo>
                    <a:pt x="396" y="14954"/>
                  </a:lnTo>
                  <a:lnTo>
                    <a:pt x="991" y="16948"/>
                  </a:lnTo>
                  <a:lnTo>
                    <a:pt x="1783" y="18277"/>
                  </a:lnTo>
                  <a:lnTo>
                    <a:pt x="2774" y="19606"/>
                  </a:lnTo>
                  <a:lnTo>
                    <a:pt x="3963" y="20603"/>
                  </a:lnTo>
                  <a:lnTo>
                    <a:pt x="5152" y="21268"/>
                  </a:lnTo>
                  <a:lnTo>
                    <a:pt x="6341" y="21600"/>
                  </a:lnTo>
                  <a:lnTo>
                    <a:pt x="15061" y="21600"/>
                  </a:lnTo>
                  <a:lnTo>
                    <a:pt x="16448" y="21268"/>
                  </a:lnTo>
                  <a:lnTo>
                    <a:pt x="17637" y="20603"/>
                  </a:lnTo>
                  <a:lnTo>
                    <a:pt x="18628" y="19606"/>
                  </a:lnTo>
                  <a:lnTo>
                    <a:pt x="19618" y="18277"/>
                  </a:lnTo>
                  <a:lnTo>
                    <a:pt x="20411" y="16948"/>
                  </a:lnTo>
                  <a:lnTo>
                    <a:pt x="21006" y="14954"/>
                  </a:lnTo>
                  <a:lnTo>
                    <a:pt x="21402" y="12960"/>
                  </a:lnTo>
                  <a:lnTo>
                    <a:pt x="21600" y="10634"/>
                  </a:lnTo>
                  <a:lnTo>
                    <a:pt x="21402" y="8640"/>
                  </a:lnTo>
                  <a:lnTo>
                    <a:pt x="21006" y="6646"/>
                  </a:lnTo>
                  <a:lnTo>
                    <a:pt x="20411" y="4652"/>
                  </a:lnTo>
                  <a:lnTo>
                    <a:pt x="19618" y="3323"/>
                  </a:lnTo>
                  <a:lnTo>
                    <a:pt x="18628" y="1994"/>
                  </a:lnTo>
                  <a:lnTo>
                    <a:pt x="17637" y="997"/>
                  </a:lnTo>
                  <a:lnTo>
                    <a:pt x="16448" y="332"/>
                  </a:lnTo>
                  <a:lnTo>
                    <a:pt x="1506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-1" y="249271"/>
              <a:ext cx="289050" cy="17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5" y="15951"/>
                  </a:moveTo>
                  <a:lnTo>
                    <a:pt x="6539" y="15951"/>
                  </a:lnTo>
                  <a:lnTo>
                    <a:pt x="5350" y="15286"/>
                  </a:lnTo>
                  <a:lnTo>
                    <a:pt x="4360" y="14289"/>
                  </a:lnTo>
                  <a:lnTo>
                    <a:pt x="3765" y="12628"/>
                  </a:lnTo>
                  <a:lnTo>
                    <a:pt x="3567" y="11963"/>
                  </a:lnTo>
                  <a:lnTo>
                    <a:pt x="3567" y="9637"/>
                  </a:lnTo>
                  <a:lnTo>
                    <a:pt x="3765" y="8972"/>
                  </a:lnTo>
                  <a:lnTo>
                    <a:pt x="4360" y="7311"/>
                  </a:lnTo>
                  <a:lnTo>
                    <a:pt x="5350" y="6314"/>
                  </a:lnTo>
                  <a:lnTo>
                    <a:pt x="6539" y="5649"/>
                  </a:lnTo>
                  <a:lnTo>
                    <a:pt x="15259" y="5649"/>
                  </a:lnTo>
                  <a:lnTo>
                    <a:pt x="16448" y="6314"/>
                  </a:lnTo>
                  <a:lnTo>
                    <a:pt x="17439" y="7311"/>
                  </a:lnTo>
                  <a:lnTo>
                    <a:pt x="18033" y="8972"/>
                  </a:lnTo>
                  <a:lnTo>
                    <a:pt x="18231" y="9637"/>
                  </a:lnTo>
                  <a:lnTo>
                    <a:pt x="18231" y="11631"/>
                  </a:lnTo>
                  <a:lnTo>
                    <a:pt x="18033" y="12960"/>
                  </a:lnTo>
                  <a:lnTo>
                    <a:pt x="17637" y="13957"/>
                  </a:lnTo>
                  <a:lnTo>
                    <a:pt x="21402" y="13957"/>
                  </a:lnTo>
                  <a:lnTo>
                    <a:pt x="21600" y="11631"/>
                  </a:lnTo>
                  <a:lnTo>
                    <a:pt x="21600" y="8640"/>
                  </a:lnTo>
                  <a:lnTo>
                    <a:pt x="21204" y="6646"/>
                  </a:lnTo>
                  <a:lnTo>
                    <a:pt x="20609" y="4652"/>
                  </a:lnTo>
                  <a:lnTo>
                    <a:pt x="19817" y="3323"/>
                  </a:lnTo>
                  <a:lnTo>
                    <a:pt x="18826" y="1994"/>
                  </a:lnTo>
                  <a:lnTo>
                    <a:pt x="17637" y="997"/>
                  </a:lnTo>
                  <a:lnTo>
                    <a:pt x="16448" y="332"/>
                  </a:lnTo>
                  <a:lnTo>
                    <a:pt x="15259" y="0"/>
                  </a:lnTo>
                  <a:lnTo>
                    <a:pt x="6539" y="0"/>
                  </a:lnTo>
                  <a:lnTo>
                    <a:pt x="5152" y="332"/>
                  </a:lnTo>
                  <a:lnTo>
                    <a:pt x="3963" y="997"/>
                  </a:lnTo>
                  <a:lnTo>
                    <a:pt x="2972" y="1994"/>
                  </a:lnTo>
                  <a:lnTo>
                    <a:pt x="1982" y="3323"/>
                  </a:lnTo>
                  <a:lnTo>
                    <a:pt x="1189" y="4652"/>
                  </a:lnTo>
                  <a:lnTo>
                    <a:pt x="594" y="6646"/>
                  </a:lnTo>
                  <a:lnTo>
                    <a:pt x="198" y="8640"/>
                  </a:lnTo>
                  <a:lnTo>
                    <a:pt x="0" y="10634"/>
                  </a:lnTo>
                  <a:lnTo>
                    <a:pt x="198" y="12960"/>
                  </a:lnTo>
                  <a:lnTo>
                    <a:pt x="594" y="14954"/>
                  </a:lnTo>
                  <a:lnTo>
                    <a:pt x="1189" y="16948"/>
                  </a:lnTo>
                  <a:lnTo>
                    <a:pt x="1982" y="18277"/>
                  </a:lnTo>
                  <a:lnTo>
                    <a:pt x="2972" y="19606"/>
                  </a:lnTo>
                  <a:lnTo>
                    <a:pt x="3963" y="20603"/>
                  </a:lnTo>
                  <a:lnTo>
                    <a:pt x="5152" y="21268"/>
                  </a:lnTo>
                  <a:lnTo>
                    <a:pt x="6539" y="21600"/>
                  </a:lnTo>
                  <a:lnTo>
                    <a:pt x="11097" y="21600"/>
                  </a:lnTo>
                  <a:lnTo>
                    <a:pt x="10305" y="20271"/>
                  </a:lnTo>
                  <a:lnTo>
                    <a:pt x="9314" y="18942"/>
                  </a:lnTo>
                  <a:lnTo>
                    <a:pt x="8719" y="17612"/>
                  </a:lnTo>
                  <a:lnTo>
                    <a:pt x="8125" y="1595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98117" y="-1"/>
              <a:ext cx="209495" cy="212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37" y="0"/>
                  </a:moveTo>
                  <a:lnTo>
                    <a:pt x="8749" y="270"/>
                  </a:lnTo>
                  <a:lnTo>
                    <a:pt x="6562" y="810"/>
                  </a:lnTo>
                  <a:lnTo>
                    <a:pt x="4648" y="1890"/>
                  </a:lnTo>
                  <a:lnTo>
                    <a:pt x="3008" y="3240"/>
                  </a:lnTo>
                  <a:lnTo>
                    <a:pt x="820" y="6480"/>
                  </a:lnTo>
                  <a:lnTo>
                    <a:pt x="273" y="8640"/>
                  </a:lnTo>
                  <a:lnTo>
                    <a:pt x="0" y="10800"/>
                  </a:lnTo>
                  <a:lnTo>
                    <a:pt x="273" y="12960"/>
                  </a:lnTo>
                  <a:lnTo>
                    <a:pt x="820" y="14850"/>
                  </a:lnTo>
                  <a:lnTo>
                    <a:pt x="1914" y="16740"/>
                  </a:lnTo>
                  <a:lnTo>
                    <a:pt x="3008" y="18360"/>
                  </a:lnTo>
                  <a:lnTo>
                    <a:pt x="4648" y="19710"/>
                  </a:lnTo>
                  <a:lnTo>
                    <a:pt x="6562" y="20790"/>
                  </a:lnTo>
                  <a:lnTo>
                    <a:pt x="8749" y="21330"/>
                  </a:lnTo>
                  <a:lnTo>
                    <a:pt x="10937" y="21600"/>
                  </a:lnTo>
                  <a:lnTo>
                    <a:pt x="13124" y="21330"/>
                  </a:lnTo>
                  <a:lnTo>
                    <a:pt x="15038" y="20790"/>
                  </a:lnTo>
                  <a:lnTo>
                    <a:pt x="16952" y="19710"/>
                  </a:lnTo>
                  <a:lnTo>
                    <a:pt x="18592" y="18360"/>
                  </a:lnTo>
                  <a:lnTo>
                    <a:pt x="19959" y="16740"/>
                  </a:lnTo>
                  <a:lnTo>
                    <a:pt x="21600" y="12960"/>
                  </a:lnTo>
                  <a:lnTo>
                    <a:pt x="21600" y="8640"/>
                  </a:lnTo>
                  <a:lnTo>
                    <a:pt x="20780" y="6480"/>
                  </a:lnTo>
                  <a:lnTo>
                    <a:pt x="19959" y="4860"/>
                  </a:lnTo>
                  <a:lnTo>
                    <a:pt x="18592" y="3240"/>
                  </a:lnTo>
                  <a:lnTo>
                    <a:pt x="16952" y="1890"/>
                  </a:lnTo>
                  <a:lnTo>
                    <a:pt x="15038" y="810"/>
                  </a:lnTo>
                  <a:lnTo>
                    <a:pt x="13124" y="270"/>
                  </a:lnTo>
                  <a:lnTo>
                    <a:pt x="10937" y="0"/>
                  </a:lnTo>
                  <a:close/>
                  <a:moveTo>
                    <a:pt x="17225" y="12420"/>
                  </a:moveTo>
                  <a:lnTo>
                    <a:pt x="12577" y="12420"/>
                  </a:lnTo>
                  <a:lnTo>
                    <a:pt x="12577" y="17010"/>
                  </a:lnTo>
                  <a:lnTo>
                    <a:pt x="9023" y="17010"/>
                  </a:lnTo>
                  <a:lnTo>
                    <a:pt x="9023" y="12420"/>
                  </a:lnTo>
                  <a:lnTo>
                    <a:pt x="4648" y="12420"/>
                  </a:lnTo>
                  <a:lnTo>
                    <a:pt x="4648" y="9180"/>
                  </a:lnTo>
                  <a:lnTo>
                    <a:pt x="9023" y="9180"/>
                  </a:lnTo>
                  <a:lnTo>
                    <a:pt x="9023" y="4590"/>
                  </a:lnTo>
                  <a:lnTo>
                    <a:pt x="12577" y="4590"/>
                  </a:lnTo>
                  <a:lnTo>
                    <a:pt x="12577" y="9180"/>
                  </a:lnTo>
                  <a:lnTo>
                    <a:pt x="17225" y="9180"/>
                  </a:lnTo>
                  <a:lnTo>
                    <a:pt x="17225" y="124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355344" y="111376"/>
              <a:ext cx="31823" cy="10607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318218" y="148502"/>
              <a:ext cx="106074" cy="3182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23866" y="143198"/>
              <a:ext cx="18564" cy="636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2651" y="164413"/>
              <a:ext cx="63645" cy="185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对比验证码</a:t>
            </a:r>
          </a:p>
        </p:txBody>
      </p:sp>
      <p:sp>
        <p:nvSpPr>
          <p:cNvPr id="483" name="Shape 483"/>
          <p:cNvSpPr/>
          <p:nvPr/>
        </p:nvSpPr>
        <p:spPr>
          <a:xfrm>
            <a:off x="842806" y="2197100"/>
            <a:ext cx="4187393" cy="3301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A7C0DE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84" name="Shape 484"/>
          <p:cNvSpPr/>
          <p:nvPr/>
        </p:nvSpPr>
        <p:spPr>
          <a:xfrm>
            <a:off x="2081529" y="3512958"/>
            <a:ext cx="13233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工作量</a:t>
            </a:r>
          </a:p>
        </p:txBody>
      </p:sp>
      <p:sp>
        <p:nvSpPr>
          <p:cNvPr id="485" name="Shape 485"/>
          <p:cNvSpPr/>
          <p:nvPr/>
        </p:nvSpPr>
        <p:spPr>
          <a:xfrm>
            <a:off x="5764529" y="3512958"/>
            <a:ext cx="13233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验证码</a:t>
            </a:r>
          </a:p>
        </p:txBody>
      </p:sp>
      <p:sp>
        <p:nvSpPr>
          <p:cNvPr id="486" name="Shape 486"/>
          <p:cNvSpPr/>
          <p:nvPr/>
        </p:nvSpPr>
        <p:spPr>
          <a:xfrm>
            <a:off x="4151368" y="2197100"/>
            <a:ext cx="4187393" cy="330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A7C0DE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87" name="Shape 487"/>
          <p:cNvSpPr/>
          <p:nvPr/>
        </p:nvSpPr>
        <p:spPr>
          <a:xfrm>
            <a:off x="4240529" y="3576458"/>
            <a:ext cx="7137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限速</a:t>
            </a:r>
          </a:p>
        </p:txBody>
      </p:sp>
      <p:sp>
        <p:nvSpPr>
          <p:cNvPr id="488" name="Shape 488"/>
          <p:cNvSpPr/>
          <p:nvPr/>
        </p:nvSpPr>
        <p:spPr>
          <a:xfrm>
            <a:off x="5510530" y="2811779"/>
            <a:ext cx="17805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150000"/>
              </a:lnSpc>
              <a:defRPr sz="22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808080"/>
                </a:solidFill>
              </a:rPr>
              <a:t>机器难以通过</a:t>
            </a:r>
          </a:p>
        </p:txBody>
      </p:sp>
      <p:sp>
        <p:nvSpPr>
          <p:cNvPr id="489" name="Shape 489"/>
          <p:cNvSpPr/>
          <p:nvPr/>
        </p:nvSpPr>
        <p:spPr>
          <a:xfrm>
            <a:off x="1611630" y="2799079"/>
            <a:ext cx="23393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22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808080"/>
                </a:solidFill>
              </a:rPr>
              <a:t>人和机器都能通过</a:t>
            </a:r>
          </a:p>
        </p:txBody>
      </p:sp>
      <p:sp>
        <p:nvSpPr>
          <p:cNvPr id="490" name="Shape 490"/>
          <p:cNvSpPr/>
          <p:nvPr/>
        </p:nvSpPr>
        <p:spPr>
          <a:xfrm>
            <a:off x="2233929" y="4653279"/>
            <a:ext cx="1374141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50000"/>
              </a:lnSpc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消耗计算力</a:t>
            </a:r>
          </a:p>
        </p:txBody>
      </p:sp>
      <p:sp>
        <p:nvSpPr>
          <p:cNvPr id="491" name="Shape 491"/>
          <p:cNvSpPr/>
          <p:nvPr/>
        </p:nvSpPr>
        <p:spPr>
          <a:xfrm>
            <a:off x="5599429" y="4653279"/>
            <a:ext cx="1628141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50000"/>
              </a:lnSpc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消耗用户体验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工作量其他用途</a:t>
            </a:r>
          </a:p>
        </p:txBody>
      </p:sp>
      <p:sp>
        <p:nvSpPr>
          <p:cNvPr id="494" name="Shape 494"/>
          <p:cNvSpPr/>
          <p:nvPr/>
        </p:nvSpPr>
        <p:spPr>
          <a:xfrm>
            <a:off x="639122" y="2756460"/>
            <a:ext cx="7172925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50000"/>
              </a:lnSpc>
              <a:defRPr sz="4400">
                <a:solidFill>
                  <a:srgbClr val="595959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口令强化</a:t>
            </a:r>
          </a:p>
        </p:txBody>
      </p:sp>
      <p:sp>
        <p:nvSpPr>
          <p:cNvPr id="495" name="Shape 495"/>
          <p:cNvSpPr/>
          <p:nvPr/>
        </p:nvSpPr>
        <p:spPr>
          <a:xfrm>
            <a:off x="6156997" y="4484282"/>
            <a:ext cx="1564139" cy="1564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55" y="3901"/>
                </a:moveTo>
                <a:lnTo>
                  <a:pt x="9273" y="4121"/>
                </a:lnTo>
                <a:lnTo>
                  <a:pt x="7801" y="4600"/>
                </a:lnTo>
                <a:lnTo>
                  <a:pt x="6513" y="5409"/>
                </a:lnTo>
                <a:lnTo>
                  <a:pt x="5409" y="6476"/>
                </a:lnTo>
                <a:lnTo>
                  <a:pt x="4636" y="7801"/>
                </a:lnTo>
                <a:lnTo>
                  <a:pt x="4121" y="9236"/>
                </a:lnTo>
                <a:lnTo>
                  <a:pt x="3901" y="10818"/>
                </a:lnTo>
                <a:lnTo>
                  <a:pt x="4121" y="12401"/>
                </a:lnTo>
                <a:lnTo>
                  <a:pt x="4636" y="13873"/>
                </a:lnTo>
                <a:lnTo>
                  <a:pt x="5409" y="15087"/>
                </a:lnTo>
                <a:lnTo>
                  <a:pt x="6513" y="16154"/>
                </a:lnTo>
                <a:lnTo>
                  <a:pt x="7801" y="16964"/>
                </a:lnTo>
                <a:lnTo>
                  <a:pt x="9273" y="17552"/>
                </a:lnTo>
                <a:lnTo>
                  <a:pt x="10855" y="17699"/>
                </a:lnTo>
                <a:lnTo>
                  <a:pt x="12437" y="17552"/>
                </a:lnTo>
                <a:lnTo>
                  <a:pt x="13873" y="16964"/>
                </a:lnTo>
                <a:lnTo>
                  <a:pt x="15124" y="16154"/>
                </a:lnTo>
                <a:lnTo>
                  <a:pt x="16191" y="15087"/>
                </a:lnTo>
                <a:lnTo>
                  <a:pt x="17000" y="13873"/>
                </a:lnTo>
                <a:lnTo>
                  <a:pt x="17552" y="12401"/>
                </a:lnTo>
                <a:lnTo>
                  <a:pt x="17699" y="10818"/>
                </a:lnTo>
                <a:lnTo>
                  <a:pt x="17552" y="9236"/>
                </a:lnTo>
                <a:lnTo>
                  <a:pt x="17000" y="7801"/>
                </a:lnTo>
                <a:lnTo>
                  <a:pt x="16191" y="6476"/>
                </a:lnTo>
                <a:lnTo>
                  <a:pt x="15124" y="5409"/>
                </a:lnTo>
                <a:lnTo>
                  <a:pt x="13873" y="4600"/>
                </a:lnTo>
                <a:lnTo>
                  <a:pt x="12437" y="4121"/>
                </a:lnTo>
                <a:lnTo>
                  <a:pt x="10855" y="3901"/>
                </a:lnTo>
                <a:close/>
                <a:moveTo>
                  <a:pt x="9126" y="0"/>
                </a:moveTo>
                <a:lnTo>
                  <a:pt x="12511" y="0"/>
                </a:lnTo>
                <a:lnTo>
                  <a:pt x="12511" y="1656"/>
                </a:lnTo>
                <a:lnTo>
                  <a:pt x="14388" y="2171"/>
                </a:lnTo>
                <a:lnTo>
                  <a:pt x="16117" y="3091"/>
                </a:lnTo>
                <a:lnTo>
                  <a:pt x="17295" y="1950"/>
                </a:lnTo>
                <a:lnTo>
                  <a:pt x="19650" y="4379"/>
                </a:lnTo>
                <a:lnTo>
                  <a:pt x="18509" y="5556"/>
                </a:lnTo>
                <a:lnTo>
                  <a:pt x="19429" y="7212"/>
                </a:lnTo>
                <a:lnTo>
                  <a:pt x="20018" y="9089"/>
                </a:lnTo>
                <a:lnTo>
                  <a:pt x="21600" y="9089"/>
                </a:lnTo>
                <a:lnTo>
                  <a:pt x="21600" y="12474"/>
                </a:lnTo>
                <a:lnTo>
                  <a:pt x="20018" y="12474"/>
                </a:lnTo>
                <a:lnTo>
                  <a:pt x="19429" y="14351"/>
                </a:lnTo>
                <a:lnTo>
                  <a:pt x="18509" y="16117"/>
                </a:lnTo>
                <a:lnTo>
                  <a:pt x="19650" y="17258"/>
                </a:lnTo>
                <a:lnTo>
                  <a:pt x="17295" y="19650"/>
                </a:lnTo>
                <a:lnTo>
                  <a:pt x="16117" y="18472"/>
                </a:lnTo>
                <a:lnTo>
                  <a:pt x="14388" y="19429"/>
                </a:lnTo>
                <a:lnTo>
                  <a:pt x="12511" y="20018"/>
                </a:lnTo>
                <a:lnTo>
                  <a:pt x="12511" y="21600"/>
                </a:lnTo>
                <a:lnTo>
                  <a:pt x="9126" y="21600"/>
                </a:lnTo>
                <a:lnTo>
                  <a:pt x="9126" y="20018"/>
                </a:lnTo>
                <a:lnTo>
                  <a:pt x="7249" y="19429"/>
                </a:lnTo>
                <a:lnTo>
                  <a:pt x="5556" y="18472"/>
                </a:lnTo>
                <a:lnTo>
                  <a:pt x="4416" y="19650"/>
                </a:lnTo>
                <a:lnTo>
                  <a:pt x="1950" y="17258"/>
                </a:lnTo>
                <a:lnTo>
                  <a:pt x="3128" y="16117"/>
                </a:lnTo>
                <a:lnTo>
                  <a:pt x="2171" y="14351"/>
                </a:lnTo>
                <a:lnTo>
                  <a:pt x="1656" y="12474"/>
                </a:lnTo>
                <a:lnTo>
                  <a:pt x="0" y="12474"/>
                </a:lnTo>
                <a:lnTo>
                  <a:pt x="0" y="9089"/>
                </a:lnTo>
                <a:lnTo>
                  <a:pt x="1656" y="9089"/>
                </a:lnTo>
                <a:lnTo>
                  <a:pt x="2171" y="7212"/>
                </a:lnTo>
                <a:lnTo>
                  <a:pt x="3128" y="5556"/>
                </a:lnTo>
                <a:lnTo>
                  <a:pt x="1950" y="4379"/>
                </a:lnTo>
                <a:lnTo>
                  <a:pt x="4416" y="1950"/>
                </a:lnTo>
                <a:lnTo>
                  <a:pt x="5556" y="3091"/>
                </a:lnTo>
                <a:lnTo>
                  <a:pt x="7249" y="2171"/>
                </a:lnTo>
                <a:lnTo>
                  <a:pt x="9126" y="1656"/>
                </a:lnTo>
                <a:lnTo>
                  <a:pt x="9126" y="0"/>
                </a:lnTo>
                <a:close/>
              </a:path>
            </a:pathLst>
          </a:custGeom>
          <a:solidFill>
            <a:srgbClr val="2A79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96" name="Shape 496"/>
          <p:cNvSpPr/>
          <p:nvPr/>
        </p:nvSpPr>
        <p:spPr>
          <a:xfrm>
            <a:off x="7710499" y="5442411"/>
            <a:ext cx="1005520" cy="101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72" y="6383"/>
                </a:moveTo>
                <a:lnTo>
                  <a:pt x="9404" y="6611"/>
                </a:lnTo>
                <a:lnTo>
                  <a:pt x="8321" y="7124"/>
                </a:lnTo>
                <a:lnTo>
                  <a:pt x="7295" y="8036"/>
                </a:lnTo>
                <a:lnTo>
                  <a:pt x="6611" y="9404"/>
                </a:lnTo>
                <a:lnTo>
                  <a:pt x="6383" y="10715"/>
                </a:lnTo>
                <a:lnTo>
                  <a:pt x="6611" y="12082"/>
                </a:lnTo>
                <a:lnTo>
                  <a:pt x="7181" y="13279"/>
                </a:lnTo>
                <a:lnTo>
                  <a:pt x="8207" y="14305"/>
                </a:lnTo>
                <a:lnTo>
                  <a:pt x="9404" y="14989"/>
                </a:lnTo>
                <a:lnTo>
                  <a:pt x="10772" y="15217"/>
                </a:lnTo>
                <a:lnTo>
                  <a:pt x="12082" y="14989"/>
                </a:lnTo>
                <a:lnTo>
                  <a:pt x="13336" y="14305"/>
                </a:lnTo>
                <a:lnTo>
                  <a:pt x="14362" y="13393"/>
                </a:lnTo>
                <a:lnTo>
                  <a:pt x="15046" y="12196"/>
                </a:lnTo>
                <a:lnTo>
                  <a:pt x="15217" y="10715"/>
                </a:lnTo>
                <a:lnTo>
                  <a:pt x="15046" y="9404"/>
                </a:lnTo>
                <a:lnTo>
                  <a:pt x="14476" y="8150"/>
                </a:lnTo>
                <a:lnTo>
                  <a:pt x="13450" y="7238"/>
                </a:lnTo>
                <a:lnTo>
                  <a:pt x="12196" y="6611"/>
                </a:lnTo>
                <a:lnTo>
                  <a:pt x="11569" y="6383"/>
                </a:lnTo>
                <a:lnTo>
                  <a:pt x="10772" y="6383"/>
                </a:lnTo>
                <a:close/>
                <a:moveTo>
                  <a:pt x="10088" y="0"/>
                </a:moveTo>
                <a:lnTo>
                  <a:pt x="10202" y="1653"/>
                </a:lnTo>
                <a:lnTo>
                  <a:pt x="10772" y="1653"/>
                </a:lnTo>
                <a:lnTo>
                  <a:pt x="12196" y="1767"/>
                </a:lnTo>
                <a:lnTo>
                  <a:pt x="13678" y="2109"/>
                </a:lnTo>
                <a:lnTo>
                  <a:pt x="14248" y="456"/>
                </a:lnTo>
                <a:lnTo>
                  <a:pt x="16243" y="1311"/>
                </a:lnTo>
                <a:lnTo>
                  <a:pt x="17953" y="2565"/>
                </a:lnTo>
                <a:lnTo>
                  <a:pt x="16813" y="3932"/>
                </a:lnTo>
                <a:lnTo>
                  <a:pt x="18066" y="5129"/>
                </a:lnTo>
                <a:lnTo>
                  <a:pt x="18921" y="6725"/>
                </a:lnTo>
                <a:lnTo>
                  <a:pt x="20517" y="5927"/>
                </a:lnTo>
                <a:lnTo>
                  <a:pt x="21315" y="7922"/>
                </a:lnTo>
                <a:lnTo>
                  <a:pt x="21600" y="9974"/>
                </a:lnTo>
                <a:lnTo>
                  <a:pt x="19947" y="10088"/>
                </a:lnTo>
                <a:lnTo>
                  <a:pt x="19833" y="11854"/>
                </a:lnTo>
                <a:lnTo>
                  <a:pt x="19491" y="13621"/>
                </a:lnTo>
                <a:lnTo>
                  <a:pt x="21087" y="14191"/>
                </a:lnTo>
                <a:lnTo>
                  <a:pt x="20175" y="16129"/>
                </a:lnTo>
                <a:lnTo>
                  <a:pt x="19035" y="17896"/>
                </a:lnTo>
                <a:lnTo>
                  <a:pt x="17725" y="16642"/>
                </a:lnTo>
                <a:lnTo>
                  <a:pt x="16357" y="17896"/>
                </a:lnTo>
                <a:lnTo>
                  <a:pt x="14932" y="18921"/>
                </a:lnTo>
                <a:lnTo>
                  <a:pt x="15673" y="20460"/>
                </a:lnTo>
                <a:lnTo>
                  <a:pt x="13678" y="21144"/>
                </a:lnTo>
                <a:lnTo>
                  <a:pt x="11569" y="21600"/>
                </a:lnTo>
                <a:lnTo>
                  <a:pt x="11455" y="19776"/>
                </a:lnTo>
                <a:lnTo>
                  <a:pt x="10772" y="19890"/>
                </a:lnTo>
                <a:lnTo>
                  <a:pt x="9404" y="19776"/>
                </a:lnTo>
                <a:lnTo>
                  <a:pt x="7979" y="19377"/>
                </a:lnTo>
                <a:lnTo>
                  <a:pt x="7409" y="21030"/>
                </a:lnTo>
                <a:lnTo>
                  <a:pt x="5414" y="20118"/>
                </a:lnTo>
                <a:lnTo>
                  <a:pt x="3704" y="18921"/>
                </a:lnTo>
                <a:lnTo>
                  <a:pt x="4844" y="17668"/>
                </a:lnTo>
                <a:lnTo>
                  <a:pt x="3591" y="16300"/>
                </a:lnTo>
                <a:lnTo>
                  <a:pt x="2736" y="14761"/>
                </a:lnTo>
                <a:lnTo>
                  <a:pt x="1140" y="15559"/>
                </a:lnTo>
                <a:lnTo>
                  <a:pt x="342" y="13621"/>
                </a:lnTo>
                <a:lnTo>
                  <a:pt x="0" y="11512"/>
                </a:lnTo>
                <a:lnTo>
                  <a:pt x="1710" y="11398"/>
                </a:lnTo>
                <a:lnTo>
                  <a:pt x="1824" y="9632"/>
                </a:lnTo>
                <a:lnTo>
                  <a:pt x="2166" y="7808"/>
                </a:lnTo>
                <a:lnTo>
                  <a:pt x="570" y="7238"/>
                </a:lnTo>
                <a:lnTo>
                  <a:pt x="1482" y="5357"/>
                </a:lnTo>
                <a:lnTo>
                  <a:pt x="2622" y="3704"/>
                </a:lnTo>
                <a:lnTo>
                  <a:pt x="3932" y="4787"/>
                </a:lnTo>
                <a:lnTo>
                  <a:pt x="5300" y="3591"/>
                </a:lnTo>
                <a:lnTo>
                  <a:pt x="6725" y="2565"/>
                </a:lnTo>
                <a:lnTo>
                  <a:pt x="5927" y="1083"/>
                </a:lnTo>
                <a:lnTo>
                  <a:pt x="7979" y="342"/>
                </a:lnTo>
                <a:lnTo>
                  <a:pt x="10088" y="0"/>
                </a:lnTo>
                <a:close/>
              </a:path>
            </a:pathLst>
          </a:custGeom>
          <a:solidFill>
            <a:srgbClr val="7FA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97" name="Shape 497"/>
          <p:cNvSpPr/>
          <p:nvPr/>
        </p:nvSpPr>
        <p:spPr>
          <a:xfrm>
            <a:off x="7689214" y="4170390"/>
            <a:ext cx="1042759" cy="105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10" y="4386"/>
                </a:moveTo>
                <a:lnTo>
                  <a:pt x="9698" y="4495"/>
                </a:lnTo>
                <a:lnTo>
                  <a:pt x="8651" y="4824"/>
                </a:lnTo>
                <a:lnTo>
                  <a:pt x="7108" y="5702"/>
                </a:lnTo>
                <a:lnTo>
                  <a:pt x="5951" y="6798"/>
                </a:lnTo>
                <a:lnTo>
                  <a:pt x="5069" y="8169"/>
                </a:lnTo>
                <a:lnTo>
                  <a:pt x="4629" y="9704"/>
                </a:lnTo>
                <a:lnTo>
                  <a:pt x="4518" y="11403"/>
                </a:lnTo>
                <a:lnTo>
                  <a:pt x="4959" y="12993"/>
                </a:lnTo>
                <a:lnTo>
                  <a:pt x="5731" y="14418"/>
                </a:lnTo>
                <a:lnTo>
                  <a:pt x="6667" y="15515"/>
                </a:lnTo>
                <a:lnTo>
                  <a:pt x="7990" y="16337"/>
                </a:lnTo>
                <a:lnTo>
                  <a:pt x="9367" y="16885"/>
                </a:lnTo>
                <a:lnTo>
                  <a:pt x="10910" y="17105"/>
                </a:lnTo>
                <a:lnTo>
                  <a:pt x="12012" y="16995"/>
                </a:lnTo>
                <a:lnTo>
                  <a:pt x="13169" y="16666"/>
                </a:lnTo>
                <a:lnTo>
                  <a:pt x="14602" y="15789"/>
                </a:lnTo>
                <a:lnTo>
                  <a:pt x="15759" y="14747"/>
                </a:lnTo>
                <a:lnTo>
                  <a:pt x="16641" y="13322"/>
                </a:lnTo>
                <a:lnTo>
                  <a:pt x="17082" y="11732"/>
                </a:lnTo>
                <a:lnTo>
                  <a:pt x="17192" y="10087"/>
                </a:lnTo>
                <a:lnTo>
                  <a:pt x="16751" y="8497"/>
                </a:lnTo>
                <a:lnTo>
                  <a:pt x="16090" y="7072"/>
                </a:lnTo>
                <a:lnTo>
                  <a:pt x="15043" y="6030"/>
                </a:lnTo>
                <a:lnTo>
                  <a:pt x="13831" y="5153"/>
                </a:lnTo>
                <a:lnTo>
                  <a:pt x="12398" y="4605"/>
                </a:lnTo>
                <a:lnTo>
                  <a:pt x="10910" y="4386"/>
                </a:lnTo>
                <a:close/>
                <a:moveTo>
                  <a:pt x="11792" y="0"/>
                </a:moveTo>
                <a:lnTo>
                  <a:pt x="14161" y="439"/>
                </a:lnTo>
                <a:lnTo>
                  <a:pt x="16420" y="1371"/>
                </a:lnTo>
                <a:lnTo>
                  <a:pt x="14712" y="4166"/>
                </a:lnTo>
                <a:lnTo>
                  <a:pt x="16090" y="5263"/>
                </a:lnTo>
                <a:lnTo>
                  <a:pt x="17192" y="6579"/>
                </a:lnTo>
                <a:lnTo>
                  <a:pt x="19892" y="4715"/>
                </a:lnTo>
                <a:lnTo>
                  <a:pt x="21049" y="6853"/>
                </a:lnTo>
                <a:lnTo>
                  <a:pt x="21600" y="9265"/>
                </a:lnTo>
                <a:lnTo>
                  <a:pt x="18349" y="9704"/>
                </a:lnTo>
                <a:lnTo>
                  <a:pt x="18459" y="11403"/>
                </a:lnTo>
                <a:lnTo>
                  <a:pt x="18129" y="12993"/>
                </a:lnTo>
                <a:lnTo>
                  <a:pt x="21159" y="13980"/>
                </a:lnTo>
                <a:lnTo>
                  <a:pt x="20222" y="16227"/>
                </a:lnTo>
                <a:lnTo>
                  <a:pt x="18790" y="18201"/>
                </a:lnTo>
                <a:lnTo>
                  <a:pt x="16420" y="15898"/>
                </a:lnTo>
                <a:lnTo>
                  <a:pt x="15098" y="16995"/>
                </a:lnTo>
                <a:lnTo>
                  <a:pt x="13610" y="17872"/>
                </a:lnTo>
                <a:lnTo>
                  <a:pt x="14712" y="20887"/>
                </a:lnTo>
                <a:lnTo>
                  <a:pt x="12839" y="21436"/>
                </a:lnTo>
                <a:lnTo>
                  <a:pt x="10910" y="21600"/>
                </a:lnTo>
                <a:lnTo>
                  <a:pt x="9918" y="21545"/>
                </a:lnTo>
                <a:lnTo>
                  <a:pt x="10249" y="18311"/>
                </a:lnTo>
                <a:lnTo>
                  <a:pt x="8541" y="17982"/>
                </a:lnTo>
                <a:lnTo>
                  <a:pt x="6998" y="17324"/>
                </a:lnTo>
                <a:lnTo>
                  <a:pt x="5290" y="20120"/>
                </a:lnTo>
                <a:lnTo>
                  <a:pt x="3416" y="18640"/>
                </a:lnTo>
                <a:lnTo>
                  <a:pt x="1818" y="16776"/>
                </a:lnTo>
                <a:lnTo>
                  <a:pt x="4518" y="14966"/>
                </a:lnTo>
                <a:lnTo>
                  <a:pt x="4078" y="14199"/>
                </a:lnTo>
                <a:lnTo>
                  <a:pt x="3747" y="13431"/>
                </a:lnTo>
                <a:lnTo>
                  <a:pt x="3416" y="12609"/>
                </a:lnTo>
                <a:lnTo>
                  <a:pt x="3306" y="11842"/>
                </a:lnTo>
                <a:lnTo>
                  <a:pt x="110" y="12280"/>
                </a:lnTo>
                <a:lnTo>
                  <a:pt x="0" y="9758"/>
                </a:lnTo>
                <a:lnTo>
                  <a:pt x="496" y="7401"/>
                </a:lnTo>
                <a:lnTo>
                  <a:pt x="3527" y="8388"/>
                </a:lnTo>
                <a:lnTo>
                  <a:pt x="4298" y="6853"/>
                </a:lnTo>
                <a:lnTo>
                  <a:pt x="5290" y="5482"/>
                </a:lnTo>
                <a:lnTo>
                  <a:pt x="2920" y="3344"/>
                </a:lnTo>
                <a:lnTo>
                  <a:pt x="4739" y="1699"/>
                </a:lnTo>
                <a:lnTo>
                  <a:pt x="6998" y="658"/>
                </a:lnTo>
                <a:lnTo>
                  <a:pt x="8100" y="3673"/>
                </a:lnTo>
                <a:lnTo>
                  <a:pt x="9478" y="3235"/>
                </a:lnTo>
                <a:lnTo>
                  <a:pt x="10910" y="3125"/>
                </a:lnTo>
                <a:lnTo>
                  <a:pt x="11571" y="3235"/>
                </a:lnTo>
                <a:lnTo>
                  <a:pt x="11792" y="0"/>
                </a:lnTo>
                <a:close/>
              </a:path>
            </a:pathLst>
          </a:custGeom>
          <a:solidFill>
            <a:srgbClr val="D7D7D7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roup 501"/>
          <p:cNvGrpSpPr/>
          <p:nvPr/>
        </p:nvGrpSpPr>
        <p:grpSpPr>
          <a:xfrm>
            <a:off x="2971174" y="2912555"/>
            <a:ext cx="5432362" cy="490888"/>
            <a:chOff x="0" y="0"/>
            <a:chExt cx="5432361" cy="490887"/>
          </a:xfrm>
        </p:grpSpPr>
        <p:sp>
          <p:nvSpPr>
            <p:cNvPr id="499" name="Shape 499"/>
            <p:cNvSpPr/>
            <p:nvPr/>
          </p:nvSpPr>
          <p:spPr>
            <a:xfrm>
              <a:off x="0" y="0"/>
              <a:ext cx="5432362" cy="490888"/>
            </a:xfrm>
            <a:prstGeom prst="roundRect">
              <a:avLst>
                <a:gd name="adj" fmla="val 0"/>
              </a:avLst>
            </a:pr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53814"/>
              <a:ext cx="5432362" cy="383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rPr>
                  <a:solidFill>
                    <a:srgbClr val="FFFFFF"/>
                  </a:solidFill>
                </a:rPr>
                <a:t> </a:t>
              </a:r>
              <a:r>
                <a:rPr sz="2000">
                  <a:solidFill>
                    <a:srgbClr val="FFFFFF"/>
                  </a:solidFill>
                </a:rPr>
                <a:t>隐私泄露</a:t>
              </a:r>
            </a:p>
          </p:txBody>
        </p:sp>
      </p:grpSp>
      <p:pic>
        <p:nvPicPr>
          <p:cNvPr id="502" name="image5.jpg" descr="https://unsplash.imgix.net/35/JOd4DPGLThifgf38Lpgj_IMG.jpg?q=75&amp;fm=jpg&amp;s=c4f6727025aba1d850d47d03eabc5e1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98498" y="2902985"/>
            <a:ext cx="1942702" cy="2849088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Shape 503"/>
          <p:cNvSpPr/>
          <p:nvPr/>
        </p:nvSpPr>
        <p:spPr>
          <a:xfrm>
            <a:off x="2987845" y="3784751"/>
            <a:ext cx="1279231" cy="133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7459" y="0"/>
                </a:lnTo>
                <a:lnTo>
                  <a:pt x="21600" y="10800"/>
                </a:lnTo>
                <a:lnTo>
                  <a:pt x="1745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79FF"/>
          </a:solidFill>
          <a:ln w="254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 algn="ctr">
              <a:lnSpc>
                <a:spcPct val="85000"/>
              </a:lnSpc>
              <a:spcBef>
                <a:spcPts val="10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4" name="Shape 504"/>
          <p:cNvSpPr/>
          <p:nvPr/>
        </p:nvSpPr>
        <p:spPr>
          <a:xfrm>
            <a:off x="5005018" y="3784749"/>
            <a:ext cx="3370300" cy="643063"/>
          </a:xfrm>
          <a:prstGeom prst="rect">
            <a:avLst/>
          </a:prstGeom>
          <a:ln w="12700">
            <a:solidFill>
              <a:srgbClr val="D7D7D7"/>
            </a:solidFill>
            <a:miter/>
          </a:ln>
        </p:spPr>
        <p:txBody>
          <a:bodyPr lIns="0" tIns="0" rIns="0" bIns="0" anchor="ctr"/>
          <a:lstStyle/>
          <a:p>
            <a:pPr lvl="0" marL="190500" indent="-190500">
              <a:spcBef>
                <a:spcPts val="100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5" name="Shape 505"/>
          <p:cNvSpPr/>
          <p:nvPr/>
        </p:nvSpPr>
        <p:spPr>
          <a:xfrm>
            <a:off x="4342867" y="3784749"/>
            <a:ext cx="1076344" cy="643063"/>
          </a:xfrm>
          <a:prstGeom prst="roundRect">
            <a:avLst>
              <a:gd name="adj" fmla="val 16667"/>
            </a:avLst>
          </a:prstGeom>
          <a:solidFill>
            <a:srgbClr val="7FAFFF"/>
          </a:solidFill>
          <a:ln w="25400">
            <a:solidFill>
              <a:srgbClr val="7FAFFF"/>
            </a:solidFill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85000"/>
              </a:lnSpc>
              <a:spcBef>
                <a:spcPts val="10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6" name="Shape 506"/>
          <p:cNvSpPr/>
          <p:nvPr/>
        </p:nvSpPr>
        <p:spPr>
          <a:xfrm>
            <a:off x="4982595" y="4481400"/>
            <a:ext cx="3392725" cy="643063"/>
          </a:xfrm>
          <a:prstGeom prst="rect">
            <a:avLst/>
          </a:prstGeom>
          <a:ln w="12700">
            <a:solidFill>
              <a:srgbClr val="D7D7D7"/>
            </a:solidFill>
            <a:miter/>
          </a:ln>
        </p:spPr>
        <p:txBody>
          <a:bodyPr lIns="0" tIns="0" rIns="0" bIns="0" anchor="ctr"/>
          <a:lstStyle/>
          <a:p>
            <a:pPr lvl="0" marL="190500" indent="-190500">
              <a:spcBef>
                <a:spcPts val="100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7" name="Shape 507"/>
          <p:cNvSpPr/>
          <p:nvPr/>
        </p:nvSpPr>
        <p:spPr>
          <a:xfrm>
            <a:off x="4342867" y="4481400"/>
            <a:ext cx="1076344" cy="643063"/>
          </a:xfrm>
          <a:prstGeom prst="roundRect">
            <a:avLst>
              <a:gd name="adj" fmla="val 16667"/>
            </a:avLst>
          </a:prstGeom>
          <a:solidFill>
            <a:srgbClr val="AAC9FF"/>
          </a:solidFill>
          <a:ln w="25400">
            <a:solidFill>
              <a:srgbClr val="AAC9FF"/>
            </a:solidFill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85000"/>
              </a:lnSpc>
              <a:spcBef>
                <a:spcPts val="10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17" name="Group 517"/>
          <p:cNvGrpSpPr/>
          <p:nvPr/>
        </p:nvGrpSpPr>
        <p:grpSpPr>
          <a:xfrm>
            <a:off x="3286154" y="4106283"/>
            <a:ext cx="682626" cy="587376"/>
            <a:chOff x="0" y="0"/>
            <a:chExt cx="682625" cy="587375"/>
          </a:xfrm>
        </p:grpSpPr>
        <p:sp>
          <p:nvSpPr>
            <p:cNvPr id="508" name="Shape 508"/>
            <p:cNvSpPr/>
            <p:nvPr/>
          </p:nvSpPr>
          <p:spPr>
            <a:xfrm>
              <a:off x="273050" y="165100"/>
              <a:ext cx="133350" cy="1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596"/>
                  </a:moveTo>
                  <a:lnTo>
                    <a:pt x="0" y="13042"/>
                  </a:lnTo>
                  <a:lnTo>
                    <a:pt x="1029" y="15079"/>
                  </a:lnTo>
                  <a:lnTo>
                    <a:pt x="3086" y="18340"/>
                  </a:lnTo>
                  <a:lnTo>
                    <a:pt x="4629" y="19562"/>
                  </a:lnTo>
                  <a:lnTo>
                    <a:pt x="6686" y="20785"/>
                  </a:lnTo>
                  <a:lnTo>
                    <a:pt x="10800" y="21600"/>
                  </a:lnTo>
                  <a:lnTo>
                    <a:pt x="13371" y="21192"/>
                  </a:lnTo>
                  <a:lnTo>
                    <a:pt x="15429" y="20785"/>
                  </a:lnTo>
                  <a:lnTo>
                    <a:pt x="18514" y="18340"/>
                  </a:lnTo>
                  <a:lnTo>
                    <a:pt x="20057" y="16709"/>
                  </a:lnTo>
                  <a:lnTo>
                    <a:pt x="21086" y="15079"/>
                  </a:lnTo>
                  <a:lnTo>
                    <a:pt x="21600" y="13042"/>
                  </a:lnTo>
                  <a:lnTo>
                    <a:pt x="21600" y="8558"/>
                  </a:lnTo>
                  <a:lnTo>
                    <a:pt x="21086" y="6521"/>
                  </a:lnTo>
                  <a:lnTo>
                    <a:pt x="20057" y="4891"/>
                  </a:lnTo>
                  <a:lnTo>
                    <a:pt x="18514" y="3260"/>
                  </a:lnTo>
                  <a:lnTo>
                    <a:pt x="15429" y="815"/>
                  </a:lnTo>
                  <a:lnTo>
                    <a:pt x="13371" y="408"/>
                  </a:lnTo>
                  <a:lnTo>
                    <a:pt x="10800" y="0"/>
                  </a:lnTo>
                  <a:lnTo>
                    <a:pt x="6686" y="815"/>
                  </a:lnTo>
                  <a:lnTo>
                    <a:pt x="4629" y="2038"/>
                  </a:lnTo>
                  <a:lnTo>
                    <a:pt x="3086" y="3260"/>
                  </a:lnTo>
                  <a:lnTo>
                    <a:pt x="1029" y="6521"/>
                  </a:lnTo>
                  <a:lnTo>
                    <a:pt x="0" y="8558"/>
                  </a:lnTo>
                  <a:lnTo>
                    <a:pt x="0" y="1059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361950" y="355600"/>
              <a:ext cx="120650" cy="16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63" y="4659"/>
                  </a:moveTo>
                  <a:lnTo>
                    <a:pt x="19895" y="2541"/>
                  </a:lnTo>
                  <a:lnTo>
                    <a:pt x="18189" y="1271"/>
                  </a:lnTo>
                  <a:lnTo>
                    <a:pt x="15916" y="0"/>
                  </a:lnTo>
                  <a:lnTo>
                    <a:pt x="6821" y="0"/>
                  </a:lnTo>
                  <a:lnTo>
                    <a:pt x="11368" y="2541"/>
                  </a:lnTo>
                  <a:lnTo>
                    <a:pt x="5116" y="5082"/>
                  </a:lnTo>
                  <a:lnTo>
                    <a:pt x="7958" y="8471"/>
                  </a:lnTo>
                  <a:lnTo>
                    <a:pt x="0" y="21600"/>
                  </a:lnTo>
                  <a:lnTo>
                    <a:pt x="6253" y="21176"/>
                  </a:lnTo>
                  <a:lnTo>
                    <a:pt x="11937" y="19482"/>
                  </a:lnTo>
                  <a:lnTo>
                    <a:pt x="17053" y="17788"/>
                  </a:lnTo>
                  <a:lnTo>
                    <a:pt x="21600" y="15247"/>
                  </a:lnTo>
                  <a:lnTo>
                    <a:pt x="20463" y="465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00025" y="352425"/>
              <a:ext cx="117475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27" y="8723"/>
                  </a:moveTo>
                  <a:lnTo>
                    <a:pt x="16346" y="5400"/>
                  </a:lnTo>
                  <a:lnTo>
                    <a:pt x="9924" y="2908"/>
                  </a:lnTo>
                  <a:lnTo>
                    <a:pt x="14595" y="0"/>
                  </a:lnTo>
                  <a:lnTo>
                    <a:pt x="8757" y="415"/>
                  </a:lnTo>
                  <a:lnTo>
                    <a:pt x="5838" y="415"/>
                  </a:lnTo>
                  <a:lnTo>
                    <a:pt x="3503" y="1662"/>
                  </a:lnTo>
                  <a:lnTo>
                    <a:pt x="1751" y="2908"/>
                  </a:lnTo>
                  <a:lnTo>
                    <a:pt x="1168" y="4985"/>
                  </a:lnTo>
                  <a:lnTo>
                    <a:pt x="0" y="15369"/>
                  </a:lnTo>
                  <a:lnTo>
                    <a:pt x="4670" y="17862"/>
                  </a:lnTo>
                  <a:lnTo>
                    <a:pt x="9924" y="19523"/>
                  </a:lnTo>
                  <a:lnTo>
                    <a:pt x="15762" y="21185"/>
                  </a:lnTo>
                  <a:lnTo>
                    <a:pt x="21600" y="21600"/>
                  </a:lnTo>
                  <a:lnTo>
                    <a:pt x="13427" y="872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317500" y="352425"/>
              <a:ext cx="44450" cy="3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21600"/>
                  </a:moveTo>
                  <a:lnTo>
                    <a:pt x="21600" y="19636"/>
                  </a:lnTo>
                  <a:lnTo>
                    <a:pt x="18514" y="0"/>
                  </a:lnTo>
                  <a:lnTo>
                    <a:pt x="4629" y="0"/>
                  </a:lnTo>
                  <a:lnTo>
                    <a:pt x="0" y="19636"/>
                  </a:lnTo>
                  <a:lnTo>
                    <a:pt x="3086" y="21600"/>
                  </a:lnTo>
                  <a:lnTo>
                    <a:pt x="18514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317500" y="387350"/>
              <a:ext cx="44450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0"/>
                  </a:moveTo>
                  <a:lnTo>
                    <a:pt x="3086" y="0"/>
                  </a:lnTo>
                  <a:lnTo>
                    <a:pt x="0" y="21086"/>
                  </a:lnTo>
                  <a:lnTo>
                    <a:pt x="10800" y="21600"/>
                  </a:lnTo>
                  <a:lnTo>
                    <a:pt x="21600" y="21086"/>
                  </a:lnTo>
                  <a:lnTo>
                    <a:pt x="1851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47625" y="292100"/>
              <a:ext cx="571500" cy="29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40" y="21600"/>
                  </a:moveTo>
                  <a:lnTo>
                    <a:pt x="8880" y="21135"/>
                  </a:lnTo>
                  <a:lnTo>
                    <a:pt x="7800" y="20671"/>
                  </a:lnTo>
                  <a:lnTo>
                    <a:pt x="6720" y="19974"/>
                  </a:lnTo>
                  <a:lnTo>
                    <a:pt x="5760" y="19045"/>
                  </a:lnTo>
                  <a:lnTo>
                    <a:pt x="4800" y="17884"/>
                  </a:lnTo>
                  <a:lnTo>
                    <a:pt x="3960" y="16723"/>
                  </a:lnTo>
                  <a:lnTo>
                    <a:pt x="3240" y="15329"/>
                  </a:lnTo>
                  <a:lnTo>
                    <a:pt x="1800" y="12077"/>
                  </a:lnTo>
                  <a:lnTo>
                    <a:pt x="840" y="8361"/>
                  </a:lnTo>
                  <a:lnTo>
                    <a:pt x="480" y="6503"/>
                  </a:lnTo>
                  <a:lnTo>
                    <a:pt x="120" y="4413"/>
                  </a:lnTo>
                  <a:lnTo>
                    <a:pt x="0" y="2323"/>
                  </a:lnTo>
                  <a:lnTo>
                    <a:pt x="0" y="0"/>
                  </a:lnTo>
                  <a:lnTo>
                    <a:pt x="2760" y="0"/>
                  </a:lnTo>
                  <a:lnTo>
                    <a:pt x="2760" y="1626"/>
                  </a:lnTo>
                  <a:lnTo>
                    <a:pt x="2880" y="3252"/>
                  </a:lnTo>
                  <a:lnTo>
                    <a:pt x="3120" y="4877"/>
                  </a:lnTo>
                  <a:lnTo>
                    <a:pt x="3360" y="6271"/>
                  </a:lnTo>
                  <a:lnTo>
                    <a:pt x="3720" y="7665"/>
                  </a:lnTo>
                  <a:lnTo>
                    <a:pt x="4680" y="10452"/>
                  </a:lnTo>
                  <a:lnTo>
                    <a:pt x="5160" y="11613"/>
                  </a:lnTo>
                  <a:lnTo>
                    <a:pt x="6360" y="13471"/>
                  </a:lnTo>
                  <a:lnTo>
                    <a:pt x="7080" y="14400"/>
                  </a:lnTo>
                  <a:lnTo>
                    <a:pt x="7800" y="14865"/>
                  </a:lnTo>
                  <a:lnTo>
                    <a:pt x="8640" y="15561"/>
                  </a:lnTo>
                  <a:lnTo>
                    <a:pt x="9360" y="16026"/>
                  </a:lnTo>
                  <a:lnTo>
                    <a:pt x="10200" y="16258"/>
                  </a:lnTo>
                  <a:lnTo>
                    <a:pt x="11040" y="16258"/>
                  </a:lnTo>
                  <a:lnTo>
                    <a:pt x="12360" y="16026"/>
                  </a:lnTo>
                  <a:lnTo>
                    <a:pt x="13680" y="15561"/>
                  </a:lnTo>
                  <a:lnTo>
                    <a:pt x="14880" y="14400"/>
                  </a:lnTo>
                  <a:lnTo>
                    <a:pt x="15960" y="13239"/>
                  </a:lnTo>
                  <a:lnTo>
                    <a:pt x="16920" y="11613"/>
                  </a:lnTo>
                  <a:lnTo>
                    <a:pt x="17760" y="9755"/>
                  </a:lnTo>
                  <a:lnTo>
                    <a:pt x="18480" y="7665"/>
                  </a:lnTo>
                  <a:lnTo>
                    <a:pt x="18960" y="5110"/>
                  </a:lnTo>
                  <a:lnTo>
                    <a:pt x="21600" y="6968"/>
                  </a:lnTo>
                  <a:lnTo>
                    <a:pt x="20880" y="9987"/>
                  </a:lnTo>
                  <a:lnTo>
                    <a:pt x="20040" y="13006"/>
                  </a:lnTo>
                  <a:lnTo>
                    <a:pt x="18840" y="15329"/>
                  </a:lnTo>
                  <a:lnTo>
                    <a:pt x="17520" y="17419"/>
                  </a:lnTo>
                  <a:lnTo>
                    <a:pt x="16080" y="19277"/>
                  </a:lnTo>
                  <a:lnTo>
                    <a:pt x="14520" y="20439"/>
                  </a:lnTo>
                  <a:lnTo>
                    <a:pt x="12840" y="21368"/>
                  </a:lnTo>
                  <a:lnTo>
                    <a:pt x="1104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-1" y="225425"/>
              <a:ext cx="1651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63500" y="-1"/>
              <a:ext cx="571500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840" y="21600"/>
                  </a:lnTo>
                  <a:lnTo>
                    <a:pt x="18840" y="19957"/>
                  </a:lnTo>
                  <a:lnTo>
                    <a:pt x="18720" y="18313"/>
                  </a:lnTo>
                  <a:lnTo>
                    <a:pt x="18480" y="16904"/>
                  </a:lnTo>
                  <a:lnTo>
                    <a:pt x="18240" y="15261"/>
                  </a:lnTo>
                  <a:lnTo>
                    <a:pt x="17880" y="13852"/>
                  </a:lnTo>
                  <a:lnTo>
                    <a:pt x="17400" y="12443"/>
                  </a:lnTo>
                  <a:lnTo>
                    <a:pt x="16440" y="10096"/>
                  </a:lnTo>
                  <a:lnTo>
                    <a:pt x="15840" y="9157"/>
                  </a:lnTo>
                  <a:lnTo>
                    <a:pt x="15120" y="8217"/>
                  </a:lnTo>
                  <a:lnTo>
                    <a:pt x="14520" y="7278"/>
                  </a:lnTo>
                  <a:lnTo>
                    <a:pt x="13800" y="6574"/>
                  </a:lnTo>
                  <a:lnTo>
                    <a:pt x="12960" y="6104"/>
                  </a:lnTo>
                  <a:lnTo>
                    <a:pt x="12240" y="5635"/>
                  </a:lnTo>
                  <a:lnTo>
                    <a:pt x="11400" y="5400"/>
                  </a:lnTo>
                  <a:lnTo>
                    <a:pt x="10560" y="5400"/>
                  </a:lnTo>
                  <a:lnTo>
                    <a:pt x="9120" y="5635"/>
                  </a:lnTo>
                  <a:lnTo>
                    <a:pt x="7920" y="6104"/>
                  </a:lnTo>
                  <a:lnTo>
                    <a:pt x="6720" y="7043"/>
                  </a:lnTo>
                  <a:lnTo>
                    <a:pt x="5640" y="8452"/>
                  </a:lnTo>
                  <a:lnTo>
                    <a:pt x="4680" y="10096"/>
                  </a:lnTo>
                  <a:lnTo>
                    <a:pt x="3840" y="11974"/>
                  </a:lnTo>
                  <a:lnTo>
                    <a:pt x="3120" y="14087"/>
                  </a:lnTo>
                  <a:lnTo>
                    <a:pt x="2520" y="16435"/>
                  </a:lnTo>
                  <a:lnTo>
                    <a:pt x="0" y="14791"/>
                  </a:lnTo>
                  <a:lnTo>
                    <a:pt x="600" y="11504"/>
                  </a:lnTo>
                  <a:lnTo>
                    <a:pt x="1560" y="8687"/>
                  </a:lnTo>
                  <a:lnTo>
                    <a:pt x="2640" y="6104"/>
                  </a:lnTo>
                  <a:lnTo>
                    <a:pt x="3960" y="3991"/>
                  </a:lnTo>
                  <a:lnTo>
                    <a:pt x="5400" y="2348"/>
                  </a:lnTo>
                  <a:lnTo>
                    <a:pt x="7080" y="939"/>
                  </a:lnTo>
                  <a:lnTo>
                    <a:pt x="8760" y="235"/>
                  </a:lnTo>
                  <a:lnTo>
                    <a:pt x="10560" y="0"/>
                  </a:lnTo>
                  <a:lnTo>
                    <a:pt x="11640" y="0"/>
                  </a:lnTo>
                  <a:lnTo>
                    <a:pt x="13800" y="939"/>
                  </a:lnTo>
                  <a:lnTo>
                    <a:pt x="14880" y="1643"/>
                  </a:lnTo>
                  <a:lnTo>
                    <a:pt x="15840" y="2583"/>
                  </a:lnTo>
                  <a:lnTo>
                    <a:pt x="17520" y="4930"/>
                  </a:lnTo>
                  <a:lnTo>
                    <a:pt x="18360" y="6339"/>
                  </a:lnTo>
                  <a:lnTo>
                    <a:pt x="19080" y="7748"/>
                  </a:lnTo>
                  <a:lnTo>
                    <a:pt x="19680" y="9626"/>
                  </a:lnTo>
                  <a:lnTo>
                    <a:pt x="20280" y="11270"/>
                  </a:lnTo>
                  <a:lnTo>
                    <a:pt x="20760" y="13148"/>
                  </a:lnTo>
                  <a:lnTo>
                    <a:pt x="21120" y="15261"/>
                  </a:lnTo>
                  <a:lnTo>
                    <a:pt x="21600" y="19487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350" y="276225"/>
              <a:ext cx="168275" cy="8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0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525" name="Group 525"/>
          <p:cNvGrpSpPr/>
          <p:nvPr/>
        </p:nvGrpSpPr>
        <p:grpSpPr>
          <a:xfrm>
            <a:off x="4627116" y="3890381"/>
            <a:ext cx="473685" cy="360001"/>
            <a:chOff x="0" y="0"/>
            <a:chExt cx="473684" cy="360000"/>
          </a:xfrm>
        </p:grpSpPr>
        <p:sp>
          <p:nvSpPr>
            <p:cNvPr id="518" name="Shape 518"/>
            <p:cNvSpPr/>
            <p:nvPr/>
          </p:nvSpPr>
          <p:spPr>
            <a:xfrm>
              <a:off x="0" y="0"/>
              <a:ext cx="405000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8" y="0"/>
                  </a:moveTo>
                  <a:lnTo>
                    <a:pt x="758" y="0"/>
                  </a:lnTo>
                  <a:lnTo>
                    <a:pt x="379" y="142"/>
                  </a:lnTo>
                  <a:lnTo>
                    <a:pt x="253" y="284"/>
                  </a:lnTo>
                  <a:lnTo>
                    <a:pt x="0" y="853"/>
                  </a:lnTo>
                  <a:lnTo>
                    <a:pt x="0" y="20889"/>
                  </a:lnTo>
                  <a:lnTo>
                    <a:pt x="253" y="21458"/>
                  </a:lnTo>
                  <a:lnTo>
                    <a:pt x="379" y="21600"/>
                  </a:lnTo>
                  <a:lnTo>
                    <a:pt x="21221" y="21600"/>
                  </a:lnTo>
                  <a:lnTo>
                    <a:pt x="21600" y="21174"/>
                  </a:lnTo>
                  <a:lnTo>
                    <a:pt x="21600" y="568"/>
                  </a:lnTo>
                  <a:lnTo>
                    <a:pt x="21221" y="142"/>
                  </a:lnTo>
                  <a:lnTo>
                    <a:pt x="20968" y="0"/>
                  </a:lnTo>
                  <a:close/>
                  <a:moveTo>
                    <a:pt x="16674" y="1705"/>
                  </a:moveTo>
                  <a:lnTo>
                    <a:pt x="16926" y="1847"/>
                  </a:lnTo>
                  <a:lnTo>
                    <a:pt x="17305" y="1989"/>
                  </a:lnTo>
                  <a:lnTo>
                    <a:pt x="17432" y="2274"/>
                  </a:lnTo>
                  <a:lnTo>
                    <a:pt x="17558" y="2700"/>
                  </a:lnTo>
                  <a:lnTo>
                    <a:pt x="17432" y="3126"/>
                  </a:lnTo>
                  <a:lnTo>
                    <a:pt x="17305" y="3411"/>
                  </a:lnTo>
                  <a:lnTo>
                    <a:pt x="16926" y="3695"/>
                  </a:lnTo>
                  <a:lnTo>
                    <a:pt x="16295" y="3695"/>
                  </a:lnTo>
                  <a:lnTo>
                    <a:pt x="15789" y="3126"/>
                  </a:lnTo>
                  <a:lnTo>
                    <a:pt x="15663" y="2700"/>
                  </a:lnTo>
                  <a:lnTo>
                    <a:pt x="15789" y="2274"/>
                  </a:lnTo>
                  <a:lnTo>
                    <a:pt x="16042" y="1989"/>
                  </a:lnTo>
                  <a:lnTo>
                    <a:pt x="16295" y="1847"/>
                  </a:lnTo>
                  <a:lnTo>
                    <a:pt x="16674" y="1705"/>
                  </a:lnTo>
                  <a:close/>
                  <a:moveTo>
                    <a:pt x="13895" y="1705"/>
                  </a:moveTo>
                  <a:lnTo>
                    <a:pt x="14653" y="1989"/>
                  </a:lnTo>
                  <a:lnTo>
                    <a:pt x="14779" y="2274"/>
                  </a:lnTo>
                  <a:lnTo>
                    <a:pt x="14905" y="2700"/>
                  </a:lnTo>
                  <a:lnTo>
                    <a:pt x="14779" y="3126"/>
                  </a:lnTo>
                  <a:lnTo>
                    <a:pt x="14653" y="3411"/>
                  </a:lnTo>
                  <a:lnTo>
                    <a:pt x="14274" y="3695"/>
                  </a:lnTo>
                  <a:lnTo>
                    <a:pt x="13642" y="3695"/>
                  </a:lnTo>
                  <a:lnTo>
                    <a:pt x="13263" y="3411"/>
                  </a:lnTo>
                  <a:lnTo>
                    <a:pt x="13137" y="3126"/>
                  </a:lnTo>
                  <a:lnTo>
                    <a:pt x="13011" y="2700"/>
                  </a:lnTo>
                  <a:lnTo>
                    <a:pt x="13137" y="2274"/>
                  </a:lnTo>
                  <a:lnTo>
                    <a:pt x="13263" y="1989"/>
                  </a:lnTo>
                  <a:lnTo>
                    <a:pt x="13642" y="1847"/>
                  </a:lnTo>
                  <a:lnTo>
                    <a:pt x="13895" y="1705"/>
                  </a:lnTo>
                  <a:close/>
                  <a:moveTo>
                    <a:pt x="20211" y="20037"/>
                  </a:moveTo>
                  <a:lnTo>
                    <a:pt x="1389" y="20037"/>
                  </a:lnTo>
                  <a:lnTo>
                    <a:pt x="1389" y="5400"/>
                  </a:lnTo>
                  <a:lnTo>
                    <a:pt x="20211" y="5400"/>
                  </a:lnTo>
                  <a:lnTo>
                    <a:pt x="20211" y="20037"/>
                  </a:lnTo>
                  <a:close/>
                  <a:moveTo>
                    <a:pt x="19326" y="3695"/>
                  </a:moveTo>
                  <a:lnTo>
                    <a:pt x="18947" y="3695"/>
                  </a:lnTo>
                  <a:lnTo>
                    <a:pt x="18442" y="3126"/>
                  </a:lnTo>
                  <a:lnTo>
                    <a:pt x="18442" y="2274"/>
                  </a:lnTo>
                  <a:lnTo>
                    <a:pt x="18695" y="1989"/>
                  </a:lnTo>
                  <a:lnTo>
                    <a:pt x="18947" y="1847"/>
                  </a:lnTo>
                  <a:lnTo>
                    <a:pt x="19326" y="1705"/>
                  </a:lnTo>
                  <a:lnTo>
                    <a:pt x="19705" y="1847"/>
                  </a:lnTo>
                  <a:lnTo>
                    <a:pt x="19958" y="1989"/>
                  </a:lnTo>
                  <a:lnTo>
                    <a:pt x="20211" y="2274"/>
                  </a:lnTo>
                  <a:lnTo>
                    <a:pt x="20211" y="3126"/>
                  </a:lnTo>
                  <a:lnTo>
                    <a:pt x="19705" y="3695"/>
                  </a:lnTo>
                  <a:lnTo>
                    <a:pt x="19326" y="369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74736" y="243947"/>
              <a:ext cx="37896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50" y="0"/>
                  </a:moveTo>
                  <a:lnTo>
                    <a:pt x="6750" y="1350"/>
                  </a:lnTo>
                  <a:lnTo>
                    <a:pt x="0" y="21600"/>
                  </a:lnTo>
                  <a:lnTo>
                    <a:pt x="20250" y="16200"/>
                  </a:lnTo>
                  <a:lnTo>
                    <a:pt x="21600" y="14850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305526" y="82894"/>
              <a:ext cx="168159" cy="16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7" y="0"/>
                  </a:moveTo>
                  <a:lnTo>
                    <a:pt x="608" y="14299"/>
                  </a:lnTo>
                  <a:lnTo>
                    <a:pt x="0" y="15515"/>
                  </a:lnTo>
                  <a:lnTo>
                    <a:pt x="608" y="16732"/>
                  </a:lnTo>
                  <a:lnTo>
                    <a:pt x="1521" y="17341"/>
                  </a:lnTo>
                  <a:lnTo>
                    <a:pt x="2434" y="17341"/>
                  </a:lnTo>
                  <a:lnTo>
                    <a:pt x="2434" y="17949"/>
                  </a:lnTo>
                  <a:lnTo>
                    <a:pt x="2738" y="18862"/>
                  </a:lnTo>
                  <a:lnTo>
                    <a:pt x="3651" y="19470"/>
                  </a:lnTo>
                  <a:lnTo>
                    <a:pt x="4563" y="19470"/>
                  </a:lnTo>
                  <a:lnTo>
                    <a:pt x="4563" y="20383"/>
                  </a:lnTo>
                  <a:lnTo>
                    <a:pt x="4868" y="20992"/>
                  </a:lnTo>
                  <a:lnTo>
                    <a:pt x="5476" y="21600"/>
                  </a:lnTo>
                  <a:lnTo>
                    <a:pt x="6693" y="21600"/>
                  </a:lnTo>
                  <a:lnTo>
                    <a:pt x="7301" y="21296"/>
                  </a:lnTo>
                  <a:lnTo>
                    <a:pt x="21600" y="6997"/>
                  </a:lnTo>
                  <a:lnTo>
                    <a:pt x="14907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54473" y="139736"/>
              <a:ext cx="130264" cy="142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54473" y="182368"/>
              <a:ext cx="208421" cy="142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54473" y="225000"/>
              <a:ext cx="208421" cy="142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54473" y="267631"/>
              <a:ext cx="208421" cy="142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535" name="Group 535"/>
          <p:cNvGrpSpPr/>
          <p:nvPr/>
        </p:nvGrpSpPr>
        <p:grpSpPr>
          <a:xfrm>
            <a:off x="4627116" y="4612728"/>
            <a:ext cx="504264" cy="360001"/>
            <a:chOff x="0" y="0"/>
            <a:chExt cx="504263" cy="360000"/>
          </a:xfrm>
        </p:grpSpPr>
        <p:sp>
          <p:nvSpPr>
            <p:cNvPr id="526" name="Shape 526"/>
            <p:cNvSpPr/>
            <p:nvPr/>
          </p:nvSpPr>
          <p:spPr>
            <a:xfrm>
              <a:off x="-1" y="0"/>
              <a:ext cx="405002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8" y="0"/>
                  </a:moveTo>
                  <a:lnTo>
                    <a:pt x="379" y="0"/>
                  </a:lnTo>
                  <a:lnTo>
                    <a:pt x="0" y="426"/>
                  </a:lnTo>
                  <a:lnTo>
                    <a:pt x="0" y="21032"/>
                  </a:lnTo>
                  <a:lnTo>
                    <a:pt x="379" y="21458"/>
                  </a:lnTo>
                  <a:lnTo>
                    <a:pt x="632" y="21600"/>
                  </a:lnTo>
                  <a:lnTo>
                    <a:pt x="20968" y="21600"/>
                  </a:lnTo>
                  <a:lnTo>
                    <a:pt x="21221" y="21458"/>
                  </a:lnTo>
                  <a:lnTo>
                    <a:pt x="21600" y="21032"/>
                  </a:lnTo>
                  <a:lnTo>
                    <a:pt x="21600" y="426"/>
                  </a:lnTo>
                  <a:lnTo>
                    <a:pt x="21221" y="0"/>
                  </a:lnTo>
                  <a:lnTo>
                    <a:pt x="20968" y="0"/>
                  </a:lnTo>
                  <a:close/>
                  <a:moveTo>
                    <a:pt x="16674" y="1705"/>
                  </a:moveTo>
                  <a:lnTo>
                    <a:pt x="16926" y="1705"/>
                  </a:lnTo>
                  <a:lnTo>
                    <a:pt x="17305" y="1989"/>
                  </a:lnTo>
                  <a:lnTo>
                    <a:pt x="17432" y="2274"/>
                  </a:lnTo>
                  <a:lnTo>
                    <a:pt x="17558" y="2700"/>
                  </a:lnTo>
                  <a:lnTo>
                    <a:pt x="17432" y="3126"/>
                  </a:lnTo>
                  <a:lnTo>
                    <a:pt x="17305" y="3411"/>
                  </a:lnTo>
                  <a:lnTo>
                    <a:pt x="16926" y="3553"/>
                  </a:lnTo>
                  <a:lnTo>
                    <a:pt x="16674" y="3695"/>
                  </a:lnTo>
                  <a:lnTo>
                    <a:pt x="16295" y="3553"/>
                  </a:lnTo>
                  <a:lnTo>
                    <a:pt x="16042" y="3411"/>
                  </a:lnTo>
                  <a:lnTo>
                    <a:pt x="15789" y="3126"/>
                  </a:lnTo>
                  <a:lnTo>
                    <a:pt x="15663" y="2700"/>
                  </a:lnTo>
                  <a:lnTo>
                    <a:pt x="15789" y="2274"/>
                  </a:lnTo>
                  <a:lnTo>
                    <a:pt x="16295" y="1705"/>
                  </a:lnTo>
                  <a:lnTo>
                    <a:pt x="16674" y="1705"/>
                  </a:lnTo>
                  <a:close/>
                  <a:moveTo>
                    <a:pt x="13895" y="1705"/>
                  </a:moveTo>
                  <a:lnTo>
                    <a:pt x="14274" y="1705"/>
                  </a:lnTo>
                  <a:lnTo>
                    <a:pt x="14653" y="1989"/>
                  </a:lnTo>
                  <a:lnTo>
                    <a:pt x="14779" y="2274"/>
                  </a:lnTo>
                  <a:lnTo>
                    <a:pt x="14905" y="2700"/>
                  </a:lnTo>
                  <a:lnTo>
                    <a:pt x="14779" y="3126"/>
                  </a:lnTo>
                  <a:lnTo>
                    <a:pt x="14653" y="3411"/>
                  </a:lnTo>
                  <a:lnTo>
                    <a:pt x="13895" y="3695"/>
                  </a:lnTo>
                  <a:lnTo>
                    <a:pt x="13642" y="3553"/>
                  </a:lnTo>
                  <a:lnTo>
                    <a:pt x="13263" y="3411"/>
                  </a:lnTo>
                  <a:lnTo>
                    <a:pt x="13137" y="3126"/>
                  </a:lnTo>
                  <a:lnTo>
                    <a:pt x="13011" y="2700"/>
                  </a:lnTo>
                  <a:lnTo>
                    <a:pt x="13137" y="2274"/>
                  </a:lnTo>
                  <a:lnTo>
                    <a:pt x="13263" y="1989"/>
                  </a:lnTo>
                  <a:lnTo>
                    <a:pt x="13642" y="1705"/>
                  </a:lnTo>
                  <a:lnTo>
                    <a:pt x="13895" y="1705"/>
                  </a:lnTo>
                  <a:close/>
                  <a:moveTo>
                    <a:pt x="20211" y="20037"/>
                  </a:moveTo>
                  <a:lnTo>
                    <a:pt x="1389" y="20037"/>
                  </a:lnTo>
                  <a:lnTo>
                    <a:pt x="1389" y="5400"/>
                  </a:lnTo>
                  <a:lnTo>
                    <a:pt x="20211" y="5400"/>
                  </a:lnTo>
                  <a:lnTo>
                    <a:pt x="20211" y="20037"/>
                  </a:lnTo>
                  <a:close/>
                  <a:moveTo>
                    <a:pt x="19326" y="3695"/>
                  </a:moveTo>
                  <a:lnTo>
                    <a:pt x="18947" y="3553"/>
                  </a:lnTo>
                  <a:lnTo>
                    <a:pt x="18695" y="3411"/>
                  </a:lnTo>
                  <a:lnTo>
                    <a:pt x="18442" y="3126"/>
                  </a:lnTo>
                  <a:lnTo>
                    <a:pt x="18442" y="2274"/>
                  </a:lnTo>
                  <a:lnTo>
                    <a:pt x="18947" y="1705"/>
                  </a:lnTo>
                  <a:lnTo>
                    <a:pt x="19705" y="1705"/>
                  </a:lnTo>
                  <a:lnTo>
                    <a:pt x="20211" y="2274"/>
                  </a:lnTo>
                  <a:lnTo>
                    <a:pt x="20211" y="3126"/>
                  </a:lnTo>
                  <a:lnTo>
                    <a:pt x="19958" y="3411"/>
                  </a:lnTo>
                  <a:lnTo>
                    <a:pt x="19705" y="3553"/>
                  </a:lnTo>
                  <a:lnTo>
                    <a:pt x="19326" y="369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27" name="Shape 527"/>
            <p:cNvSpPr/>
            <p:nvPr/>
          </p:nvSpPr>
          <p:spPr>
            <a:xfrm>
              <a:off x="30578" y="120789"/>
              <a:ext cx="291317" cy="5447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28" name="Shape 528"/>
            <p:cNvSpPr/>
            <p:nvPr/>
          </p:nvSpPr>
          <p:spPr>
            <a:xfrm>
              <a:off x="30578" y="198947"/>
              <a:ext cx="92369" cy="971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29" name="Shape 529"/>
            <p:cNvSpPr/>
            <p:nvPr/>
          </p:nvSpPr>
          <p:spPr>
            <a:xfrm>
              <a:off x="139525" y="201315"/>
              <a:ext cx="99474" cy="118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30" name="Shape 530"/>
            <p:cNvSpPr/>
            <p:nvPr/>
          </p:nvSpPr>
          <p:spPr>
            <a:xfrm>
              <a:off x="139525" y="241578"/>
              <a:ext cx="99474" cy="118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31" name="Shape 531"/>
            <p:cNvSpPr/>
            <p:nvPr/>
          </p:nvSpPr>
          <p:spPr>
            <a:xfrm>
              <a:off x="139525" y="279473"/>
              <a:ext cx="99474" cy="142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32" name="Shape 532"/>
            <p:cNvSpPr/>
            <p:nvPr/>
          </p:nvSpPr>
          <p:spPr>
            <a:xfrm>
              <a:off x="281631" y="260526"/>
              <a:ext cx="37896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50" y="0"/>
                  </a:moveTo>
                  <a:lnTo>
                    <a:pt x="6750" y="1350"/>
                  </a:lnTo>
                  <a:lnTo>
                    <a:pt x="0" y="21600"/>
                  </a:lnTo>
                  <a:lnTo>
                    <a:pt x="20250" y="14850"/>
                  </a:lnTo>
                  <a:lnTo>
                    <a:pt x="21600" y="14850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3210" y="75789"/>
              <a:ext cx="71054" cy="71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60" y="21600"/>
                  </a:moveTo>
                  <a:lnTo>
                    <a:pt x="20160" y="17280"/>
                  </a:lnTo>
                  <a:lnTo>
                    <a:pt x="21600" y="15840"/>
                  </a:lnTo>
                  <a:lnTo>
                    <a:pt x="21600" y="12960"/>
                  </a:lnTo>
                  <a:lnTo>
                    <a:pt x="20160" y="12240"/>
                  </a:lnTo>
                  <a:lnTo>
                    <a:pt x="9360" y="720"/>
                  </a:lnTo>
                  <a:lnTo>
                    <a:pt x="7920" y="0"/>
                  </a:lnTo>
                  <a:lnTo>
                    <a:pt x="5760" y="0"/>
                  </a:lnTo>
                  <a:lnTo>
                    <a:pt x="4320" y="720"/>
                  </a:lnTo>
                  <a:lnTo>
                    <a:pt x="0" y="5040"/>
                  </a:lnTo>
                  <a:lnTo>
                    <a:pt x="1656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34" name="Shape 534"/>
            <p:cNvSpPr/>
            <p:nvPr/>
          </p:nvSpPr>
          <p:spPr>
            <a:xfrm>
              <a:off x="312420" y="99473"/>
              <a:ext cx="168159" cy="16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7" y="0"/>
                  </a:moveTo>
                  <a:lnTo>
                    <a:pt x="14603" y="0"/>
                  </a:lnTo>
                  <a:lnTo>
                    <a:pt x="608" y="14299"/>
                  </a:lnTo>
                  <a:lnTo>
                    <a:pt x="0" y="14907"/>
                  </a:lnTo>
                  <a:lnTo>
                    <a:pt x="0" y="16124"/>
                  </a:lnTo>
                  <a:lnTo>
                    <a:pt x="608" y="16428"/>
                  </a:lnTo>
                  <a:lnTo>
                    <a:pt x="608" y="16732"/>
                  </a:lnTo>
                  <a:lnTo>
                    <a:pt x="1521" y="17037"/>
                  </a:lnTo>
                  <a:lnTo>
                    <a:pt x="2434" y="17037"/>
                  </a:lnTo>
                  <a:lnTo>
                    <a:pt x="2130" y="17949"/>
                  </a:lnTo>
                  <a:lnTo>
                    <a:pt x="2738" y="18862"/>
                  </a:lnTo>
                  <a:lnTo>
                    <a:pt x="3651" y="19470"/>
                  </a:lnTo>
                  <a:lnTo>
                    <a:pt x="4563" y="19166"/>
                  </a:lnTo>
                  <a:lnTo>
                    <a:pt x="4563" y="20079"/>
                  </a:lnTo>
                  <a:lnTo>
                    <a:pt x="4868" y="20992"/>
                  </a:lnTo>
                  <a:lnTo>
                    <a:pt x="5172" y="20992"/>
                  </a:lnTo>
                  <a:lnTo>
                    <a:pt x="5476" y="21296"/>
                  </a:lnTo>
                  <a:lnTo>
                    <a:pt x="6085" y="21600"/>
                  </a:lnTo>
                  <a:lnTo>
                    <a:pt x="7301" y="20992"/>
                  </a:lnTo>
                  <a:lnTo>
                    <a:pt x="21600" y="6997"/>
                  </a:lnTo>
                  <a:lnTo>
                    <a:pt x="21600" y="6693"/>
                  </a:lnTo>
                  <a:lnTo>
                    <a:pt x="14907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536" name="Shape 536"/>
          <p:cNvSpPr/>
          <p:nvPr/>
        </p:nvSpPr>
        <p:spPr>
          <a:xfrm>
            <a:off x="5544175" y="3906928"/>
            <a:ext cx="281209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手机、邮箱、身份证 ….</a:t>
            </a:r>
          </a:p>
        </p:txBody>
      </p:sp>
      <p:sp>
        <p:nvSpPr>
          <p:cNvPr id="537" name="Shape 537"/>
          <p:cNvSpPr/>
          <p:nvPr/>
        </p:nvSpPr>
        <p:spPr>
          <a:xfrm>
            <a:off x="5544175" y="4628691"/>
            <a:ext cx="281209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A403E"/>
                </a:solidFill>
              </a:rPr>
              <a:t>Hash 后的口令</a:t>
            </a:r>
          </a:p>
        </p:txBody>
      </p:sp>
      <p:sp>
        <p:nvSpPr>
          <p:cNvPr id="538" name="Shape 538"/>
          <p:cNvSpPr/>
          <p:nvPr/>
        </p:nvSpPr>
        <p:spPr>
          <a:xfrm>
            <a:off x="2932222" y="5431682"/>
            <a:ext cx="525634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0"/>
              </a:lnSpc>
              <a:defRPr sz="20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如果破解出明文口令，可殃及其他账号</a:t>
            </a:r>
          </a:p>
        </p:txBody>
      </p:sp>
      <p:sp>
        <p:nvSpPr>
          <p:cNvPr id="539" name="Shape 539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口令泄露</a:t>
            </a:r>
          </a:p>
        </p:txBody>
      </p:sp>
      <p:sp>
        <p:nvSpPr>
          <p:cNvPr id="540" name="Shape 540"/>
          <p:cNvSpPr/>
          <p:nvPr/>
        </p:nvSpPr>
        <p:spPr>
          <a:xfrm>
            <a:off x="632626" y="1917888"/>
            <a:ext cx="7878762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近年来，</a:t>
            </a:r>
            <a:r>
              <a: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拖库</a:t>
            </a: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事件频发。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632619" y="879103"/>
            <a:ext cx="3586721" cy="54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A79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A79FF"/>
                </a:solidFill>
              </a:rPr>
              <a:t>about:me</a:t>
            </a:r>
          </a:p>
        </p:txBody>
      </p:sp>
      <p:sp>
        <p:nvSpPr>
          <p:cNvPr id="34" name="Shape 34"/>
          <p:cNvSpPr/>
          <p:nvPr/>
        </p:nvSpPr>
        <p:spPr>
          <a:xfrm>
            <a:off x="632626" y="1666875"/>
            <a:ext cx="7878762" cy="170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sz="2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nick</a:t>
            </a:r>
            <a:r>
              <a:rPr sz="2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: "</a:t>
            </a:r>
            <a:r>
              <a:rPr sz="2600">
                <a:solidFill>
                  <a:srgbClr val="9A403E"/>
                </a:solidFill>
                <a:latin typeface="Consolas"/>
                <a:ea typeface="Consolas"/>
                <a:cs typeface="Consolas"/>
                <a:sym typeface="Consolas"/>
              </a:rPr>
              <a:t>EtherDream</a:t>
            </a:r>
            <a:r>
              <a:rPr sz="2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2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sz="2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sz="2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: "</a:t>
            </a:r>
            <a:r>
              <a:rPr sz="2600">
                <a:solidFill>
                  <a:srgbClr val="9A403E"/>
                </a:solidFill>
                <a:latin typeface="Consolas"/>
                <a:ea typeface="Consolas"/>
                <a:cs typeface="Consolas"/>
                <a:sym typeface="Consolas"/>
              </a:rPr>
              <a:t>阿里巴巴安全部</a:t>
            </a:r>
            <a:r>
              <a:rPr sz="2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sz="2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4375089" y="3461653"/>
            <a:ext cx="2519835" cy="2179048"/>
            <a:chOff x="0" y="0"/>
            <a:chExt cx="2519834" cy="2179047"/>
          </a:xfrm>
        </p:grpSpPr>
        <p:sp>
          <p:nvSpPr>
            <p:cNvPr id="35" name="Shape 35"/>
            <p:cNvSpPr/>
            <p:nvPr/>
          </p:nvSpPr>
          <p:spPr>
            <a:xfrm>
              <a:off x="657187" y="659452"/>
              <a:ext cx="1205630" cy="110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5"/>
                  </a:moveTo>
                  <a:lnTo>
                    <a:pt x="4248" y="21143"/>
                  </a:lnTo>
                  <a:cubicBezTo>
                    <a:pt x="5614" y="21350"/>
                    <a:pt x="6911" y="21459"/>
                    <a:pt x="8197" y="21535"/>
                  </a:cubicBezTo>
                  <a:lnTo>
                    <a:pt x="11967" y="21600"/>
                  </a:lnTo>
                  <a:lnTo>
                    <a:pt x="15976" y="21339"/>
                  </a:lnTo>
                  <a:lnTo>
                    <a:pt x="19326" y="20882"/>
                  </a:lnTo>
                  <a:lnTo>
                    <a:pt x="21600" y="20360"/>
                  </a:lnTo>
                  <a:lnTo>
                    <a:pt x="20882" y="17685"/>
                  </a:lnTo>
                  <a:cubicBezTo>
                    <a:pt x="20573" y="16749"/>
                    <a:pt x="20154" y="15727"/>
                    <a:pt x="19745" y="14748"/>
                  </a:cubicBezTo>
                  <a:cubicBezTo>
                    <a:pt x="19336" y="13769"/>
                    <a:pt x="18868" y="12736"/>
                    <a:pt x="18429" y="11811"/>
                  </a:cubicBezTo>
                  <a:cubicBezTo>
                    <a:pt x="17990" y="10887"/>
                    <a:pt x="17621" y="10137"/>
                    <a:pt x="17112" y="9201"/>
                  </a:cubicBezTo>
                  <a:cubicBezTo>
                    <a:pt x="16604" y="8266"/>
                    <a:pt x="15956" y="7146"/>
                    <a:pt x="15377" y="6199"/>
                  </a:cubicBezTo>
                  <a:cubicBezTo>
                    <a:pt x="14799" y="5253"/>
                    <a:pt x="14220" y="4350"/>
                    <a:pt x="13642" y="3524"/>
                  </a:cubicBezTo>
                  <a:cubicBezTo>
                    <a:pt x="13064" y="2697"/>
                    <a:pt x="12386" y="1827"/>
                    <a:pt x="11907" y="1240"/>
                  </a:cubicBezTo>
                  <a:lnTo>
                    <a:pt x="10770" y="0"/>
                  </a:lnTo>
                  <a:lnTo>
                    <a:pt x="8496" y="2806"/>
                  </a:lnTo>
                  <a:cubicBezTo>
                    <a:pt x="7838" y="3698"/>
                    <a:pt x="7370" y="4503"/>
                    <a:pt x="6821" y="5351"/>
                  </a:cubicBezTo>
                  <a:cubicBezTo>
                    <a:pt x="6273" y="6199"/>
                    <a:pt x="5744" y="6982"/>
                    <a:pt x="5206" y="7896"/>
                  </a:cubicBezTo>
                  <a:cubicBezTo>
                    <a:pt x="4667" y="8810"/>
                    <a:pt x="4079" y="9789"/>
                    <a:pt x="3590" y="10833"/>
                  </a:cubicBezTo>
                  <a:cubicBezTo>
                    <a:pt x="3101" y="11877"/>
                    <a:pt x="2693" y="13095"/>
                    <a:pt x="2274" y="14161"/>
                  </a:cubicBezTo>
                  <a:cubicBezTo>
                    <a:pt x="1855" y="15227"/>
                    <a:pt x="1456" y="16205"/>
                    <a:pt x="1077" y="17228"/>
                  </a:cubicBezTo>
                  <a:lnTo>
                    <a:pt x="0" y="20295"/>
                  </a:ln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6" name="Shape 36"/>
            <p:cNvSpPr/>
            <p:nvPr/>
          </p:nvSpPr>
          <p:spPr>
            <a:xfrm>
              <a:off x="183710" y="1727971"/>
              <a:ext cx="2160001" cy="45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0" y="12779"/>
                  </a:moveTo>
                  <a:lnTo>
                    <a:pt x="3229" y="17376"/>
                  </a:lnTo>
                  <a:cubicBezTo>
                    <a:pt x="4236" y="18571"/>
                    <a:pt x="5027" y="19262"/>
                    <a:pt x="6035" y="19926"/>
                  </a:cubicBezTo>
                  <a:cubicBezTo>
                    <a:pt x="7042" y="20590"/>
                    <a:pt x="8267" y="21122"/>
                    <a:pt x="9275" y="21361"/>
                  </a:cubicBezTo>
                  <a:cubicBezTo>
                    <a:pt x="10282" y="21600"/>
                    <a:pt x="11134" y="21573"/>
                    <a:pt x="12080" y="21361"/>
                  </a:cubicBezTo>
                  <a:cubicBezTo>
                    <a:pt x="13027" y="21148"/>
                    <a:pt x="13918" y="20750"/>
                    <a:pt x="14953" y="20086"/>
                  </a:cubicBezTo>
                  <a:cubicBezTo>
                    <a:pt x="15988" y="19421"/>
                    <a:pt x="17358" y="18306"/>
                    <a:pt x="18293" y="17376"/>
                  </a:cubicBezTo>
                  <a:cubicBezTo>
                    <a:pt x="19228" y="16446"/>
                    <a:pt x="20013" y="15330"/>
                    <a:pt x="20565" y="14506"/>
                  </a:cubicBezTo>
                  <a:lnTo>
                    <a:pt x="21600" y="12434"/>
                  </a:lnTo>
                  <a:lnTo>
                    <a:pt x="17024" y="0"/>
                  </a:lnTo>
                  <a:lnTo>
                    <a:pt x="15354" y="1435"/>
                  </a:lnTo>
                  <a:cubicBezTo>
                    <a:pt x="14758" y="1860"/>
                    <a:pt x="14101" y="2285"/>
                    <a:pt x="13450" y="2551"/>
                  </a:cubicBezTo>
                  <a:cubicBezTo>
                    <a:pt x="12799" y="2816"/>
                    <a:pt x="12114" y="2949"/>
                    <a:pt x="11446" y="3029"/>
                  </a:cubicBezTo>
                  <a:cubicBezTo>
                    <a:pt x="10778" y="3108"/>
                    <a:pt x="10138" y="3188"/>
                    <a:pt x="9442" y="3029"/>
                  </a:cubicBezTo>
                  <a:cubicBezTo>
                    <a:pt x="8746" y="2869"/>
                    <a:pt x="7866" y="2365"/>
                    <a:pt x="7271" y="2072"/>
                  </a:cubicBezTo>
                  <a:cubicBezTo>
                    <a:pt x="6675" y="1780"/>
                    <a:pt x="6330" y="1621"/>
                    <a:pt x="5868" y="1275"/>
                  </a:cubicBezTo>
                  <a:lnTo>
                    <a:pt x="4498" y="0"/>
                  </a:lnTo>
                  <a:lnTo>
                    <a:pt x="0" y="12779"/>
                  </a:lnTo>
                  <a:close/>
                </a:path>
              </a:pathLst>
            </a:custGeom>
            <a:solidFill>
              <a:srgbClr val="D7D7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7" name="Shape 37"/>
            <p:cNvSpPr/>
            <p:nvPr/>
          </p:nvSpPr>
          <p:spPr>
            <a:xfrm rot="14374490">
              <a:off x="698429" y="819951"/>
              <a:ext cx="2160001" cy="45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0" y="12779"/>
                  </a:moveTo>
                  <a:lnTo>
                    <a:pt x="3229" y="17376"/>
                  </a:lnTo>
                  <a:cubicBezTo>
                    <a:pt x="4236" y="18571"/>
                    <a:pt x="5027" y="19262"/>
                    <a:pt x="6035" y="19926"/>
                  </a:cubicBezTo>
                  <a:cubicBezTo>
                    <a:pt x="7042" y="20590"/>
                    <a:pt x="8267" y="21122"/>
                    <a:pt x="9275" y="21361"/>
                  </a:cubicBezTo>
                  <a:cubicBezTo>
                    <a:pt x="10282" y="21600"/>
                    <a:pt x="11134" y="21573"/>
                    <a:pt x="12080" y="21361"/>
                  </a:cubicBezTo>
                  <a:cubicBezTo>
                    <a:pt x="13027" y="21148"/>
                    <a:pt x="13918" y="20750"/>
                    <a:pt x="14953" y="20086"/>
                  </a:cubicBezTo>
                  <a:cubicBezTo>
                    <a:pt x="15988" y="19421"/>
                    <a:pt x="17358" y="18306"/>
                    <a:pt x="18293" y="17376"/>
                  </a:cubicBezTo>
                  <a:cubicBezTo>
                    <a:pt x="19228" y="16446"/>
                    <a:pt x="20013" y="15330"/>
                    <a:pt x="20565" y="14506"/>
                  </a:cubicBezTo>
                  <a:lnTo>
                    <a:pt x="21600" y="12434"/>
                  </a:lnTo>
                  <a:lnTo>
                    <a:pt x="17024" y="0"/>
                  </a:lnTo>
                  <a:lnTo>
                    <a:pt x="15354" y="1435"/>
                  </a:lnTo>
                  <a:cubicBezTo>
                    <a:pt x="14758" y="1860"/>
                    <a:pt x="14101" y="2285"/>
                    <a:pt x="13450" y="2551"/>
                  </a:cubicBezTo>
                  <a:cubicBezTo>
                    <a:pt x="12799" y="2816"/>
                    <a:pt x="12114" y="2949"/>
                    <a:pt x="11446" y="3029"/>
                  </a:cubicBezTo>
                  <a:cubicBezTo>
                    <a:pt x="10778" y="3108"/>
                    <a:pt x="10138" y="3188"/>
                    <a:pt x="9442" y="3029"/>
                  </a:cubicBezTo>
                  <a:cubicBezTo>
                    <a:pt x="8746" y="2869"/>
                    <a:pt x="7866" y="2365"/>
                    <a:pt x="7271" y="2072"/>
                  </a:cubicBezTo>
                  <a:cubicBezTo>
                    <a:pt x="6675" y="1780"/>
                    <a:pt x="6330" y="1621"/>
                    <a:pt x="5868" y="1275"/>
                  </a:cubicBezTo>
                  <a:lnTo>
                    <a:pt x="4498" y="0"/>
                  </a:lnTo>
                  <a:lnTo>
                    <a:pt x="0" y="12779"/>
                  </a:lnTo>
                  <a:close/>
                </a:path>
              </a:pathLst>
            </a:custGeom>
            <a:solidFill>
              <a:srgbClr val="AAC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8" name="Shape 38"/>
            <p:cNvSpPr/>
            <p:nvPr/>
          </p:nvSpPr>
          <p:spPr>
            <a:xfrm rot="7200000">
              <a:off x="-344511" y="827375"/>
              <a:ext cx="2159326" cy="45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0" y="12779"/>
                  </a:moveTo>
                  <a:lnTo>
                    <a:pt x="3229" y="17376"/>
                  </a:lnTo>
                  <a:cubicBezTo>
                    <a:pt x="4236" y="18571"/>
                    <a:pt x="5027" y="19262"/>
                    <a:pt x="6035" y="19926"/>
                  </a:cubicBezTo>
                  <a:cubicBezTo>
                    <a:pt x="7042" y="20590"/>
                    <a:pt x="8267" y="21122"/>
                    <a:pt x="9275" y="21361"/>
                  </a:cubicBezTo>
                  <a:cubicBezTo>
                    <a:pt x="10282" y="21600"/>
                    <a:pt x="11134" y="21573"/>
                    <a:pt x="12080" y="21361"/>
                  </a:cubicBezTo>
                  <a:cubicBezTo>
                    <a:pt x="13027" y="21148"/>
                    <a:pt x="13918" y="20750"/>
                    <a:pt x="14953" y="20086"/>
                  </a:cubicBezTo>
                  <a:cubicBezTo>
                    <a:pt x="15988" y="19421"/>
                    <a:pt x="17358" y="18306"/>
                    <a:pt x="18293" y="17376"/>
                  </a:cubicBezTo>
                  <a:cubicBezTo>
                    <a:pt x="19228" y="16446"/>
                    <a:pt x="20013" y="15330"/>
                    <a:pt x="20565" y="14506"/>
                  </a:cubicBezTo>
                  <a:lnTo>
                    <a:pt x="21600" y="12434"/>
                  </a:lnTo>
                  <a:lnTo>
                    <a:pt x="17024" y="0"/>
                  </a:lnTo>
                  <a:lnTo>
                    <a:pt x="15354" y="1435"/>
                  </a:lnTo>
                  <a:cubicBezTo>
                    <a:pt x="14758" y="1860"/>
                    <a:pt x="14101" y="2285"/>
                    <a:pt x="13450" y="2551"/>
                  </a:cubicBezTo>
                  <a:cubicBezTo>
                    <a:pt x="12799" y="2816"/>
                    <a:pt x="12114" y="2949"/>
                    <a:pt x="11446" y="3029"/>
                  </a:cubicBezTo>
                  <a:cubicBezTo>
                    <a:pt x="10778" y="3108"/>
                    <a:pt x="10138" y="3188"/>
                    <a:pt x="9442" y="3029"/>
                  </a:cubicBezTo>
                  <a:cubicBezTo>
                    <a:pt x="8746" y="2869"/>
                    <a:pt x="7866" y="2365"/>
                    <a:pt x="7271" y="2072"/>
                  </a:cubicBezTo>
                  <a:cubicBezTo>
                    <a:pt x="6675" y="1780"/>
                    <a:pt x="6330" y="1621"/>
                    <a:pt x="5868" y="1275"/>
                  </a:cubicBezTo>
                  <a:lnTo>
                    <a:pt x="4498" y="0"/>
                  </a:lnTo>
                  <a:lnTo>
                    <a:pt x="0" y="12779"/>
                  </a:ln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grpSp>
          <p:nvGrpSpPr>
            <p:cNvPr id="41" name="Group 41"/>
            <p:cNvGrpSpPr/>
            <p:nvPr/>
          </p:nvGrpSpPr>
          <p:grpSpPr>
            <a:xfrm>
              <a:off x="1035311" y="986764"/>
              <a:ext cx="396876" cy="612776"/>
              <a:chOff x="0" y="0"/>
              <a:chExt cx="396875" cy="612775"/>
            </a:xfrm>
          </p:grpSpPr>
          <p:sp>
            <p:nvSpPr>
              <p:cNvPr id="39" name="Shape 39"/>
              <p:cNvSpPr/>
              <p:nvPr/>
            </p:nvSpPr>
            <p:spPr>
              <a:xfrm>
                <a:off x="0" y="317500"/>
                <a:ext cx="396875" cy="295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6968"/>
                    </a:moveTo>
                    <a:lnTo>
                      <a:pt x="21427" y="5806"/>
                    </a:lnTo>
                    <a:lnTo>
                      <a:pt x="21082" y="4877"/>
                    </a:lnTo>
                    <a:lnTo>
                      <a:pt x="20045" y="3019"/>
                    </a:lnTo>
                    <a:lnTo>
                      <a:pt x="18490" y="1394"/>
                    </a:lnTo>
                    <a:lnTo>
                      <a:pt x="16762" y="0"/>
                    </a:lnTo>
                    <a:lnTo>
                      <a:pt x="12096" y="10452"/>
                    </a:lnTo>
                    <a:lnTo>
                      <a:pt x="11405" y="5806"/>
                    </a:lnTo>
                    <a:lnTo>
                      <a:pt x="11923" y="5110"/>
                    </a:lnTo>
                    <a:lnTo>
                      <a:pt x="12096" y="4181"/>
                    </a:lnTo>
                    <a:lnTo>
                      <a:pt x="12096" y="3484"/>
                    </a:lnTo>
                    <a:lnTo>
                      <a:pt x="11750" y="3019"/>
                    </a:lnTo>
                    <a:lnTo>
                      <a:pt x="11232" y="2555"/>
                    </a:lnTo>
                    <a:lnTo>
                      <a:pt x="10195" y="2555"/>
                    </a:lnTo>
                    <a:lnTo>
                      <a:pt x="9504" y="3484"/>
                    </a:lnTo>
                    <a:lnTo>
                      <a:pt x="9504" y="4181"/>
                    </a:lnTo>
                    <a:lnTo>
                      <a:pt x="9677" y="5110"/>
                    </a:lnTo>
                    <a:lnTo>
                      <a:pt x="10022" y="5806"/>
                    </a:lnTo>
                    <a:lnTo>
                      <a:pt x="9504" y="10452"/>
                    </a:lnTo>
                    <a:lnTo>
                      <a:pt x="4838" y="0"/>
                    </a:lnTo>
                    <a:lnTo>
                      <a:pt x="3110" y="1394"/>
                    </a:lnTo>
                    <a:lnTo>
                      <a:pt x="1555" y="3019"/>
                    </a:lnTo>
                    <a:lnTo>
                      <a:pt x="518" y="4877"/>
                    </a:lnTo>
                    <a:lnTo>
                      <a:pt x="173" y="5806"/>
                    </a:lnTo>
                    <a:lnTo>
                      <a:pt x="0" y="6968"/>
                    </a:lnTo>
                    <a:lnTo>
                      <a:pt x="0" y="19974"/>
                    </a:lnTo>
                    <a:lnTo>
                      <a:pt x="173" y="19974"/>
                    </a:lnTo>
                    <a:lnTo>
                      <a:pt x="691" y="20206"/>
                    </a:lnTo>
                    <a:lnTo>
                      <a:pt x="1555" y="20671"/>
                    </a:lnTo>
                    <a:lnTo>
                      <a:pt x="3802" y="21135"/>
                    </a:lnTo>
                    <a:lnTo>
                      <a:pt x="7085" y="21368"/>
                    </a:lnTo>
                    <a:lnTo>
                      <a:pt x="10886" y="21600"/>
                    </a:lnTo>
                    <a:lnTo>
                      <a:pt x="14515" y="21368"/>
                    </a:lnTo>
                    <a:lnTo>
                      <a:pt x="17798" y="21135"/>
                    </a:lnTo>
                    <a:lnTo>
                      <a:pt x="20045" y="20671"/>
                    </a:lnTo>
                    <a:lnTo>
                      <a:pt x="20909" y="20206"/>
                    </a:lnTo>
                    <a:lnTo>
                      <a:pt x="21427" y="19974"/>
                    </a:lnTo>
                    <a:lnTo>
                      <a:pt x="21600" y="19974"/>
                    </a:lnTo>
                    <a:lnTo>
                      <a:pt x="21600" y="69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76200" y="-1"/>
                <a:ext cx="244475" cy="31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2528"/>
                    </a:moveTo>
                    <a:lnTo>
                      <a:pt x="281" y="13392"/>
                    </a:lnTo>
                    <a:lnTo>
                      <a:pt x="561" y="14040"/>
                    </a:lnTo>
                    <a:lnTo>
                      <a:pt x="1403" y="14472"/>
                    </a:lnTo>
                    <a:lnTo>
                      <a:pt x="2244" y="14688"/>
                    </a:lnTo>
                    <a:lnTo>
                      <a:pt x="2525" y="16200"/>
                    </a:lnTo>
                    <a:lnTo>
                      <a:pt x="3086" y="17496"/>
                    </a:lnTo>
                    <a:lnTo>
                      <a:pt x="4208" y="18576"/>
                    </a:lnTo>
                    <a:lnTo>
                      <a:pt x="5049" y="19656"/>
                    </a:lnTo>
                    <a:lnTo>
                      <a:pt x="6452" y="20520"/>
                    </a:lnTo>
                    <a:lnTo>
                      <a:pt x="7574" y="21168"/>
                    </a:lnTo>
                    <a:lnTo>
                      <a:pt x="9257" y="21600"/>
                    </a:lnTo>
                    <a:lnTo>
                      <a:pt x="12343" y="21600"/>
                    </a:lnTo>
                    <a:lnTo>
                      <a:pt x="13745" y="21168"/>
                    </a:lnTo>
                    <a:lnTo>
                      <a:pt x="15148" y="20520"/>
                    </a:lnTo>
                    <a:lnTo>
                      <a:pt x="16270" y="19656"/>
                    </a:lnTo>
                    <a:lnTo>
                      <a:pt x="17392" y="18576"/>
                    </a:lnTo>
                    <a:lnTo>
                      <a:pt x="18234" y="17496"/>
                    </a:lnTo>
                    <a:lnTo>
                      <a:pt x="18795" y="16200"/>
                    </a:lnTo>
                    <a:lnTo>
                      <a:pt x="19075" y="14688"/>
                    </a:lnTo>
                    <a:lnTo>
                      <a:pt x="20197" y="14688"/>
                    </a:lnTo>
                    <a:lnTo>
                      <a:pt x="21039" y="14040"/>
                    </a:lnTo>
                    <a:lnTo>
                      <a:pt x="21319" y="13392"/>
                    </a:lnTo>
                    <a:lnTo>
                      <a:pt x="21600" y="12528"/>
                    </a:lnTo>
                    <a:lnTo>
                      <a:pt x="21039" y="11232"/>
                    </a:lnTo>
                    <a:lnTo>
                      <a:pt x="20478" y="10800"/>
                    </a:lnTo>
                    <a:lnTo>
                      <a:pt x="19636" y="10584"/>
                    </a:lnTo>
                    <a:lnTo>
                      <a:pt x="20197" y="8424"/>
                    </a:lnTo>
                    <a:lnTo>
                      <a:pt x="20197" y="5832"/>
                    </a:lnTo>
                    <a:lnTo>
                      <a:pt x="19636" y="4536"/>
                    </a:lnTo>
                    <a:lnTo>
                      <a:pt x="18795" y="3456"/>
                    </a:lnTo>
                    <a:lnTo>
                      <a:pt x="17112" y="2592"/>
                    </a:lnTo>
                    <a:lnTo>
                      <a:pt x="16831" y="1728"/>
                    </a:lnTo>
                    <a:lnTo>
                      <a:pt x="16551" y="1080"/>
                    </a:lnTo>
                    <a:lnTo>
                      <a:pt x="14868" y="216"/>
                    </a:lnTo>
                    <a:lnTo>
                      <a:pt x="14026" y="0"/>
                    </a:lnTo>
                    <a:lnTo>
                      <a:pt x="12904" y="0"/>
                    </a:lnTo>
                    <a:lnTo>
                      <a:pt x="8416" y="432"/>
                    </a:lnTo>
                    <a:lnTo>
                      <a:pt x="6452" y="864"/>
                    </a:lnTo>
                    <a:lnTo>
                      <a:pt x="4488" y="1512"/>
                    </a:lnTo>
                    <a:lnTo>
                      <a:pt x="3366" y="1944"/>
                    </a:lnTo>
                    <a:lnTo>
                      <a:pt x="2525" y="2592"/>
                    </a:lnTo>
                    <a:lnTo>
                      <a:pt x="1964" y="3240"/>
                    </a:lnTo>
                    <a:lnTo>
                      <a:pt x="1403" y="4104"/>
                    </a:lnTo>
                    <a:lnTo>
                      <a:pt x="842" y="5616"/>
                    </a:lnTo>
                    <a:lnTo>
                      <a:pt x="561" y="7128"/>
                    </a:lnTo>
                    <a:lnTo>
                      <a:pt x="561" y="8424"/>
                    </a:lnTo>
                    <a:lnTo>
                      <a:pt x="842" y="9504"/>
                    </a:lnTo>
                    <a:lnTo>
                      <a:pt x="1403" y="10584"/>
                    </a:lnTo>
                    <a:lnTo>
                      <a:pt x="281" y="11448"/>
                    </a:lnTo>
                    <a:lnTo>
                      <a:pt x="281" y="12096"/>
                    </a:lnTo>
                    <a:lnTo>
                      <a:pt x="0" y="12528"/>
                    </a:lnTo>
                    <a:close/>
                    <a:moveTo>
                      <a:pt x="3086" y="7560"/>
                    </a:moveTo>
                    <a:lnTo>
                      <a:pt x="3927" y="6912"/>
                    </a:lnTo>
                    <a:lnTo>
                      <a:pt x="5891" y="6696"/>
                    </a:lnTo>
                    <a:lnTo>
                      <a:pt x="7855" y="6696"/>
                    </a:lnTo>
                    <a:lnTo>
                      <a:pt x="10940" y="6048"/>
                    </a:lnTo>
                    <a:lnTo>
                      <a:pt x="12904" y="5184"/>
                    </a:lnTo>
                    <a:lnTo>
                      <a:pt x="13745" y="4968"/>
                    </a:lnTo>
                    <a:lnTo>
                      <a:pt x="14587" y="4536"/>
                    </a:lnTo>
                    <a:lnTo>
                      <a:pt x="15709" y="4752"/>
                    </a:lnTo>
                    <a:lnTo>
                      <a:pt x="16270" y="5184"/>
                    </a:lnTo>
                    <a:lnTo>
                      <a:pt x="16831" y="6048"/>
                    </a:lnTo>
                    <a:lnTo>
                      <a:pt x="17953" y="8208"/>
                    </a:lnTo>
                    <a:lnTo>
                      <a:pt x="18234" y="10152"/>
                    </a:lnTo>
                    <a:lnTo>
                      <a:pt x="17953" y="10152"/>
                    </a:lnTo>
                    <a:lnTo>
                      <a:pt x="17673" y="9936"/>
                    </a:lnTo>
                    <a:lnTo>
                      <a:pt x="17112" y="9720"/>
                    </a:lnTo>
                    <a:lnTo>
                      <a:pt x="12623" y="9720"/>
                    </a:lnTo>
                    <a:lnTo>
                      <a:pt x="12062" y="9936"/>
                    </a:lnTo>
                    <a:lnTo>
                      <a:pt x="11782" y="10584"/>
                    </a:lnTo>
                    <a:lnTo>
                      <a:pt x="9257" y="10584"/>
                    </a:lnTo>
                    <a:lnTo>
                      <a:pt x="8977" y="9936"/>
                    </a:lnTo>
                    <a:lnTo>
                      <a:pt x="8416" y="9720"/>
                    </a:lnTo>
                    <a:lnTo>
                      <a:pt x="3927" y="9720"/>
                    </a:lnTo>
                    <a:lnTo>
                      <a:pt x="3366" y="9936"/>
                    </a:lnTo>
                    <a:lnTo>
                      <a:pt x="3086" y="10368"/>
                    </a:lnTo>
                    <a:lnTo>
                      <a:pt x="2525" y="10152"/>
                    </a:lnTo>
                    <a:lnTo>
                      <a:pt x="3086" y="7560"/>
                    </a:lnTo>
                    <a:close/>
                    <a:moveTo>
                      <a:pt x="17392" y="10584"/>
                    </a:moveTo>
                    <a:lnTo>
                      <a:pt x="17392" y="12960"/>
                    </a:lnTo>
                    <a:lnTo>
                      <a:pt x="17112" y="13176"/>
                    </a:lnTo>
                    <a:lnTo>
                      <a:pt x="12623" y="13176"/>
                    </a:lnTo>
                    <a:lnTo>
                      <a:pt x="12343" y="12960"/>
                    </a:lnTo>
                    <a:lnTo>
                      <a:pt x="12343" y="10584"/>
                    </a:lnTo>
                    <a:lnTo>
                      <a:pt x="12623" y="10368"/>
                    </a:lnTo>
                    <a:lnTo>
                      <a:pt x="17112" y="10368"/>
                    </a:lnTo>
                    <a:lnTo>
                      <a:pt x="17392" y="10584"/>
                    </a:lnTo>
                    <a:close/>
                    <a:moveTo>
                      <a:pt x="8696" y="10584"/>
                    </a:moveTo>
                    <a:lnTo>
                      <a:pt x="8696" y="12960"/>
                    </a:lnTo>
                    <a:lnTo>
                      <a:pt x="8416" y="13176"/>
                    </a:lnTo>
                    <a:lnTo>
                      <a:pt x="3927" y="13176"/>
                    </a:lnTo>
                    <a:lnTo>
                      <a:pt x="3647" y="12960"/>
                    </a:lnTo>
                    <a:lnTo>
                      <a:pt x="3647" y="10584"/>
                    </a:lnTo>
                    <a:lnTo>
                      <a:pt x="3927" y="10368"/>
                    </a:lnTo>
                    <a:lnTo>
                      <a:pt x="8416" y="10368"/>
                    </a:lnTo>
                    <a:lnTo>
                      <a:pt x="8696" y="10584"/>
                    </a:lnTo>
                    <a:close/>
                    <a:moveTo>
                      <a:pt x="2244" y="11016"/>
                    </a:moveTo>
                    <a:lnTo>
                      <a:pt x="2525" y="11016"/>
                    </a:lnTo>
                    <a:lnTo>
                      <a:pt x="2525" y="10800"/>
                    </a:lnTo>
                    <a:lnTo>
                      <a:pt x="2805" y="10800"/>
                    </a:lnTo>
                    <a:lnTo>
                      <a:pt x="2805" y="12960"/>
                    </a:lnTo>
                    <a:lnTo>
                      <a:pt x="3086" y="13392"/>
                    </a:lnTo>
                    <a:lnTo>
                      <a:pt x="3927" y="13608"/>
                    </a:lnTo>
                    <a:lnTo>
                      <a:pt x="8416" y="13608"/>
                    </a:lnTo>
                    <a:lnTo>
                      <a:pt x="8977" y="13392"/>
                    </a:lnTo>
                    <a:lnTo>
                      <a:pt x="9257" y="12960"/>
                    </a:lnTo>
                    <a:lnTo>
                      <a:pt x="9257" y="11232"/>
                    </a:lnTo>
                    <a:lnTo>
                      <a:pt x="11782" y="11232"/>
                    </a:lnTo>
                    <a:lnTo>
                      <a:pt x="11782" y="12960"/>
                    </a:lnTo>
                    <a:lnTo>
                      <a:pt x="12062" y="13392"/>
                    </a:lnTo>
                    <a:lnTo>
                      <a:pt x="12623" y="13608"/>
                    </a:lnTo>
                    <a:lnTo>
                      <a:pt x="17112" y="13608"/>
                    </a:lnTo>
                    <a:lnTo>
                      <a:pt x="17673" y="13392"/>
                    </a:lnTo>
                    <a:lnTo>
                      <a:pt x="17953" y="12960"/>
                    </a:lnTo>
                    <a:lnTo>
                      <a:pt x="17953" y="10800"/>
                    </a:lnTo>
                    <a:lnTo>
                      <a:pt x="18514" y="10584"/>
                    </a:lnTo>
                    <a:lnTo>
                      <a:pt x="18514" y="11016"/>
                    </a:lnTo>
                    <a:lnTo>
                      <a:pt x="19917" y="11016"/>
                    </a:lnTo>
                    <a:lnTo>
                      <a:pt x="20478" y="11448"/>
                    </a:lnTo>
                    <a:lnTo>
                      <a:pt x="20758" y="11880"/>
                    </a:lnTo>
                    <a:lnTo>
                      <a:pt x="21039" y="12528"/>
                    </a:lnTo>
                    <a:lnTo>
                      <a:pt x="20758" y="13392"/>
                    </a:lnTo>
                    <a:lnTo>
                      <a:pt x="20478" y="13824"/>
                    </a:lnTo>
                    <a:lnTo>
                      <a:pt x="19917" y="14256"/>
                    </a:lnTo>
                    <a:lnTo>
                      <a:pt x="18795" y="14256"/>
                    </a:lnTo>
                    <a:lnTo>
                      <a:pt x="18514" y="14688"/>
                    </a:lnTo>
                    <a:lnTo>
                      <a:pt x="18234" y="15984"/>
                    </a:lnTo>
                    <a:lnTo>
                      <a:pt x="17673" y="17280"/>
                    </a:lnTo>
                    <a:lnTo>
                      <a:pt x="16831" y="18360"/>
                    </a:lnTo>
                    <a:lnTo>
                      <a:pt x="15709" y="19440"/>
                    </a:lnTo>
                    <a:lnTo>
                      <a:pt x="13465" y="20736"/>
                    </a:lnTo>
                    <a:lnTo>
                      <a:pt x="12062" y="21168"/>
                    </a:lnTo>
                    <a:lnTo>
                      <a:pt x="9257" y="21168"/>
                    </a:lnTo>
                    <a:lnTo>
                      <a:pt x="7855" y="20736"/>
                    </a:lnTo>
                    <a:lnTo>
                      <a:pt x="5610" y="19440"/>
                    </a:lnTo>
                    <a:lnTo>
                      <a:pt x="4488" y="18360"/>
                    </a:lnTo>
                    <a:lnTo>
                      <a:pt x="3647" y="17280"/>
                    </a:lnTo>
                    <a:lnTo>
                      <a:pt x="3086" y="15984"/>
                    </a:lnTo>
                    <a:lnTo>
                      <a:pt x="2805" y="14688"/>
                    </a:lnTo>
                    <a:lnTo>
                      <a:pt x="2525" y="14256"/>
                    </a:lnTo>
                    <a:lnTo>
                      <a:pt x="2244" y="14256"/>
                    </a:lnTo>
                    <a:lnTo>
                      <a:pt x="1122" y="13824"/>
                    </a:lnTo>
                    <a:lnTo>
                      <a:pt x="561" y="12528"/>
                    </a:lnTo>
                    <a:lnTo>
                      <a:pt x="842" y="11880"/>
                    </a:lnTo>
                    <a:lnTo>
                      <a:pt x="1122" y="11448"/>
                    </a:lnTo>
                    <a:lnTo>
                      <a:pt x="1683" y="11016"/>
                    </a:lnTo>
                    <a:lnTo>
                      <a:pt x="2244" y="1101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</p:grpSp>
      </p:grpSp>
      <p:sp>
        <p:nvSpPr>
          <p:cNvPr id="43" name="Shape 43"/>
          <p:cNvSpPr/>
          <p:nvPr/>
        </p:nvSpPr>
        <p:spPr>
          <a:xfrm>
            <a:off x="2889424" y="4056800"/>
            <a:ext cx="1739702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2A79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A79FF"/>
                </a:solidFill>
              </a:rPr>
              <a:t>前端开发</a:t>
            </a:r>
          </a:p>
        </p:txBody>
      </p:sp>
      <p:sp>
        <p:nvSpPr>
          <p:cNvPr id="44" name="Shape 44"/>
          <p:cNvSpPr/>
          <p:nvPr/>
        </p:nvSpPr>
        <p:spPr>
          <a:xfrm>
            <a:off x="6691857" y="4082200"/>
            <a:ext cx="1631994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2800">
                <a:solidFill>
                  <a:srgbClr val="2A79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A79FF"/>
                </a:solidFill>
              </a:rPr>
              <a:t>安全研究</a:t>
            </a:r>
          </a:p>
        </p:txBody>
      </p:sp>
      <p:sp>
        <p:nvSpPr>
          <p:cNvPr id="45" name="Shape 45"/>
          <p:cNvSpPr/>
          <p:nvPr/>
        </p:nvSpPr>
        <p:spPr>
          <a:xfrm>
            <a:off x="4050915" y="5811086"/>
            <a:ext cx="3168353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2A79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A79FF"/>
                </a:solidFill>
              </a:rPr>
              <a:t>Geeker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2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" grpId="4"/>
      <p:bldP build="whole" bldLvl="1" animBg="1" rev="0" advAuto="0" spid="42" grpId="1"/>
      <p:bldP build="whole" bldLvl="1" animBg="1" rev="0" advAuto="0" spid="44" grpId="3"/>
      <p:bldP build="whole" bldLvl="1" animBg="1" rev="0" advAuto="0" spid="43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破解口令</a:t>
            </a:r>
          </a:p>
        </p:txBody>
      </p:sp>
      <p:sp>
        <p:nvSpPr>
          <p:cNvPr id="543" name="Shape 543"/>
          <p:cNvSpPr/>
          <p:nvPr/>
        </p:nvSpPr>
        <p:spPr>
          <a:xfrm>
            <a:off x="670726" y="1802408"/>
            <a:ext cx="7878762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知道 Hash 算法，就可以 </a:t>
            </a:r>
            <a:r>
              <a: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暴力破解</a:t>
            </a:r>
          </a:p>
        </p:txBody>
      </p:sp>
      <p:sp>
        <p:nvSpPr>
          <p:cNvPr id="544" name="Shape 544"/>
          <p:cNvSpPr/>
          <p:nvPr/>
        </p:nvSpPr>
        <p:spPr>
          <a:xfrm>
            <a:off x="658168" y="2613779"/>
            <a:ext cx="7416825" cy="94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字典</a:t>
            </a:r>
            <a:endParaRPr sz="22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50000"/>
              </a:lnSpc>
            </a:pP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常用</a:t>
            </a: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的词汇</a:t>
            </a: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组合，增加猜中的几率。</a:t>
            </a:r>
          </a:p>
        </p:txBody>
      </p:sp>
      <p:sp>
        <p:nvSpPr>
          <p:cNvPr id="545" name="Shape 545"/>
          <p:cNvSpPr/>
          <p:nvPr/>
        </p:nvSpPr>
        <p:spPr>
          <a:xfrm>
            <a:off x="658168" y="3825090"/>
            <a:ext cx="7416825" cy="94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破解速度</a:t>
            </a:r>
            <a:endParaRPr sz="22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50000"/>
              </a:lnSpc>
            </a:pPr>
            <a:r>
              <a:rPr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看实际的 Hash 算法。</a:t>
            </a:r>
          </a:p>
        </p:txBody>
      </p:sp>
      <p:sp>
        <p:nvSpPr>
          <p:cNvPr id="546" name="Shape 546"/>
          <p:cNvSpPr/>
          <p:nvPr/>
        </p:nvSpPr>
        <p:spPr>
          <a:xfrm>
            <a:off x="658168" y="5044290"/>
            <a:ext cx="7416825" cy="94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大并发</a:t>
            </a:r>
            <a:endParaRPr sz="22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50000"/>
              </a:lnSpc>
            </a:pP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使用多线程、GPU 等可以更快。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5" grpId="2"/>
      <p:bldP build="whole" bldLvl="1" animBg="1" rev="0" advAuto="0" spid="546" grpId="3"/>
      <p:bldP build="whole" bldLvl="1" animBg="1" rev="0" advAuto="0" spid="54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保护口令</a:t>
            </a:r>
          </a:p>
        </p:txBody>
      </p:sp>
      <p:sp>
        <p:nvSpPr>
          <p:cNvPr id="549" name="Shape 549"/>
          <p:cNvSpPr/>
          <p:nvPr/>
        </p:nvSpPr>
        <p:spPr>
          <a:xfrm>
            <a:off x="632626" y="1860193"/>
            <a:ext cx="7878762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200000"/>
              </a:lnSpc>
            </a:pP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提高 Hash 计算时间  =  </a:t>
            </a:r>
            <a:r>
              <a: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增加破解时间</a:t>
            </a:r>
          </a:p>
        </p:txBody>
      </p:sp>
      <p:sp>
        <p:nvSpPr>
          <p:cNvPr id="550" name="Shape 550"/>
          <p:cNvSpPr/>
          <p:nvPr/>
        </p:nvSpPr>
        <p:spPr>
          <a:xfrm>
            <a:off x="658168" y="2766179"/>
            <a:ext cx="7416825" cy="158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80000"/>
              </a:lnSpc>
            </a:pPr>
            <a:r>
              <a:rPr sz="20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慢 Hash</a:t>
            </a:r>
            <a:endParaRPr sz="20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80000"/>
              </a:lnSpc>
            </a:pPr>
            <a:r>
              <a: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常见算法：PBKDF2、bcrypt、scrypt …</a:t>
            </a:r>
            <a:endParaRPr sz="2000">
              <a:solidFill>
                <a:srgbClr val="80808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80000"/>
              </a:lnSpc>
            </a:pP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可设置 Hash 函数的 </a:t>
            </a:r>
            <a:r>
              <a:rPr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工作量</a:t>
            </a: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，想多慢就多慢。</a:t>
            </a:r>
          </a:p>
        </p:txBody>
      </p:sp>
      <p:sp>
        <p:nvSpPr>
          <p:cNvPr id="551" name="Shape 551"/>
          <p:cNvSpPr/>
          <p:nvPr/>
        </p:nvSpPr>
        <p:spPr>
          <a:xfrm>
            <a:off x="658168" y="4709278"/>
            <a:ext cx="535942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80000"/>
              </a:lnSpc>
            </a:pPr>
            <a:r>
              <a:rPr sz="20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缺陷</a:t>
            </a:r>
            <a:endParaRPr sz="20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80000"/>
              </a:lnSpc>
            </a:pP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增加服务器计算压力。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1" grpId="2"/>
      <p:bldP build="whole" bldLvl="1" animBg="1" rev="0" advAuto="0" spid="55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前端 Hash</a:t>
            </a:r>
          </a:p>
        </p:txBody>
      </p:sp>
      <p:sp>
        <p:nvSpPr>
          <p:cNvPr id="554" name="Shape 554"/>
          <p:cNvSpPr/>
          <p:nvPr/>
        </p:nvSpPr>
        <p:spPr>
          <a:xfrm>
            <a:off x="692074" y="2439258"/>
            <a:ext cx="7632853" cy="497841"/>
          </a:xfrm>
          <a:prstGeom prst="rect">
            <a:avLst/>
          </a:prstGeom>
          <a:solidFill>
            <a:srgbClr val="D7D7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2600"/>
              <a:t> </a:t>
            </a:r>
            <a:r>
              <a:rPr sz="2600">
                <a:solidFill>
                  <a:srgbClr val="201929"/>
                </a:solidFill>
                <a:latin typeface="Consolas"/>
                <a:ea typeface="Consolas"/>
                <a:cs typeface="Consolas"/>
                <a:sym typeface="Consolas"/>
              </a:rPr>
              <a:t>key = slow_hash( password )</a:t>
            </a:r>
          </a:p>
        </p:txBody>
      </p:sp>
      <p:sp>
        <p:nvSpPr>
          <p:cNvPr id="555" name="Shape 555"/>
          <p:cNvSpPr/>
          <p:nvPr/>
        </p:nvSpPr>
        <p:spPr>
          <a:xfrm>
            <a:off x="692076" y="2014116"/>
            <a:ext cx="7632849" cy="421641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前端</a:t>
            </a:r>
          </a:p>
        </p:txBody>
      </p:sp>
      <p:sp>
        <p:nvSpPr>
          <p:cNvPr id="556" name="Shape 556"/>
          <p:cNvSpPr/>
          <p:nvPr/>
        </p:nvSpPr>
        <p:spPr>
          <a:xfrm>
            <a:off x="692074" y="3798158"/>
            <a:ext cx="7632853" cy="510541"/>
          </a:xfrm>
          <a:prstGeom prst="rect">
            <a:avLst/>
          </a:prstGeom>
          <a:solidFill>
            <a:srgbClr val="D7D7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2400"/>
              <a:t> </a:t>
            </a:r>
            <a:r>
              <a:rPr sz="2400">
                <a:solidFill>
                  <a:srgbClr val="201929"/>
                </a:solidFill>
                <a:latin typeface="Consolas"/>
                <a:ea typeface="Consolas"/>
                <a:cs typeface="Consolas"/>
                <a:sym typeface="Consolas"/>
              </a:rPr>
              <a:t>保持不变</a:t>
            </a:r>
          </a:p>
        </p:txBody>
      </p:sp>
      <p:sp>
        <p:nvSpPr>
          <p:cNvPr id="557" name="Shape 557"/>
          <p:cNvSpPr/>
          <p:nvPr/>
        </p:nvSpPr>
        <p:spPr>
          <a:xfrm>
            <a:off x="692076" y="3373015"/>
            <a:ext cx="7632849" cy="421641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后端</a:t>
            </a:r>
          </a:p>
        </p:txBody>
      </p:sp>
      <p:sp>
        <p:nvSpPr>
          <p:cNvPr id="558" name="Shape 558"/>
          <p:cNvSpPr/>
          <p:nvPr/>
        </p:nvSpPr>
        <p:spPr>
          <a:xfrm>
            <a:off x="658228" y="4731915"/>
            <a:ext cx="7700545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200000"/>
              </a:lnSpc>
            </a:pPr>
            <a:r>
              <a:rPr sz="1900"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注册时 </a:t>
            </a:r>
            <a:r>
              <a:rPr sz="19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提交 key，而不是 password；</a:t>
            </a:r>
            <a:r>
              <a:rPr sz="1900"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登录时</a:t>
            </a:r>
            <a:r>
              <a:rPr sz="19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也一样。</a:t>
            </a:r>
            <a:endParaRPr sz="1900">
              <a:solidFill>
                <a:srgbClr val="80808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 sz="19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如果 key 相同，则说明 password 相同，认证通过。</a:t>
            </a:r>
            <a:endParaRPr sz="1900">
              <a:solidFill>
                <a:srgbClr val="80808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 sz="1900">
                <a:latin typeface="Microsoft YaHei"/>
                <a:ea typeface="Microsoft YaHei"/>
                <a:cs typeface="Microsoft YaHei"/>
                <a:sym typeface="Microsoft YaHei"/>
              </a:rPr>
              <a:t>客户端 </a:t>
            </a:r>
            <a:r>
              <a:rPr sz="1900"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无需提供明文口令 </a:t>
            </a:r>
            <a:r>
              <a:rPr sz="1900">
                <a:latin typeface="Microsoft YaHei"/>
                <a:ea typeface="Microsoft YaHei"/>
                <a:cs typeface="Microsoft YaHei"/>
                <a:sym typeface="Microsoft YaHei"/>
              </a:rPr>
              <a:t>也能登录 —— 零知识证明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注意点</a:t>
            </a:r>
          </a:p>
        </p:txBody>
      </p:sp>
      <p:sp>
        <p:nvSpPr>
          <p:cNvPr id="561" name="Shape 561"/>
          <p:cNvSpPr/>
          <p:nvPr/>
        </p:nvSpPr>
        <p:spPr>
          <a:xfrm>
            <a:off x="646319" y="2062002"/>
            <a:ext cx="7642290" cy="94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不是保护账号</a:t>
            </a:r>
            <a:endParaRPr sz="22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80000"/>
              </a:lnSpc>
            </a:pPr>
            <a:r>
              <a:rPr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数据泄露后，可以用 key 登录，即使不知道明文口令。</a:t>
            </a:r>
          </a:p>
        </p:txBody>
      </p:sp>
      <p:sp>
        <p:nvSpPr>
          <p:cNvPr id="562" name="Shape 562"/>
          <p:cNvSpPr/>
          <p:nvPr/>
        </p:nvSpPr>
        <p:spPr>
          <a:xfrm>
            <a:off x="646319" y="3471702"/>
            <a:ext cx="7642290" cy="94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而是保护密码</a:t>
            </a:r>
            <a:endParaRPr sz="22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80000"/>
              </a:lnSpc>
            </a:pPr>
            <a:r>
              <a:rPr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增加攻击者</a:t>
            </a:r>
            <a:r>
              <a:rPr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还原明文口令</a:t>
            </a:r>
            <a:r>
              <a:rPr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的难度，防止影响其他账号。</a:t>
            </a:r>
          </a:p>
        </p:txBody>
      </p:sp>
      <p:sp>
        <p:nvSpPr>
          <p:cNvPr id="563" name="Shape 563"/>
          <p:cNvSpPr/>
          <p:nvPr/>
        </p:nvSpPr>
        <p:spPr>
          <a:xfrm>
            <a:off x="646319" y="5485690"/>
            <a:ext cx="764229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80000"/>
              </a:lnSpc>
              <a:defRPr>
                <a:solidFill>
                  <a:srgbClr val="C0504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0504D"/>
                </a:solidFill>
              </a:rPr>
              <a:t>后端存储 key 时，使用简单 Hash 算法再处理一次，即可防止 key 泄露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1" grpId="1"/>
      <p:bldP build="whole" bldLvl="1" animBg="1" rev="0" advAuto="0" spid="563" grpId="3"/>
      <p:bldP build="whole" bldLvl="1" animBg="1" rev="0" advAuto="0" spid="562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前端 Hash 优点</a:t>
            </a:r>
          </a:p>
        </p:txBody>
      </p:sp>
      <p:sp>
        <p:nvSpPr>
          <p:cNvPr id="566" name="Shape 566"/>
          <p:cNvSpPr/>
          <p:nvPr/>
        </p:nvSpPr>
        <p:spPr>
          <a:xfrm>
            <a:off x="670867" y="1954808"/>
            <a:ext cx="7992890" cy="94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更难破解</a:t>
            </a:r>
            <a:endParaRPr sz="22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50000"/>
              </a:lnSpc>
            </a:pPr>
            <a:r>
              <a:rPr>
                <a:solidFill>
                  <a:srgbClr val="40315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每次 Hash 消耗可观的算力，可增加数千 - 数百万倍的破解成本</a:t>
            </a:r>
          </a:p>
        </p:txBody>
      </p:sp>
      <p:sp>
        <p:nvSpPr>
          <p:cNvPr id="567" name="Shape 567"/>
          <p:cNvSpPr/>
          <p:nvPr/>
        </p:nvSpPr>
        <p:spPr>
          <a:xfrm>
            <a:off x="670867" y="3441388"/>
            <a:ext cx="7992890" cy="103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降低风险</a:t>
            </a:r>
            <a:endParaRPr sz="22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50000"/>
              </a:lnSpc>
            </a:pPr>
            <a:r>
              <a:rPr>
                <a:solidFill>
                  <a:srgbClr val="40315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明文口令</a:t>
            </a:r>
            <a:r>
              <a:rPr>
                <a:solidFill>
                  <a:srgbClr val="40315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200">
                <a:solidFill>
                  <a:srgbClr val="40315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离开浏览器</a:t>
            </a:r>
            <a:r>
              <a:rPr sz="2400">
                <a:solidFill>
                  <a:srgbClr val="40315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>
                <a:solidFill>
                  <a:srgbClr val="40315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就不存在，减少泄露环节</a:t>
            </a:r>
          </a:p>
        </p:txBody>
      </p:sp>
      <p:sp>
        <p:nvSpPr>
          <p:cNvPr id="568" name="Shape 568"/>
          <p:cNvSpPr/>
          <p:nvPr/>
        </p:nvSpPr>
        <p:spPr>
          <a:xfrm>
            <a:off x="670867" y="4896673"/>
            <a:ext cx="7992890" cy="94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频率限制</a:t>
            </a:r>
            <a:endParaRPr sz="22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50000"/>
              </a:lnSpc>
            </a:pPr>
            <a:r>
              <a:rPr>
                <a:solidFill>
                  <a:srgbClr val="40315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登录需要一定计算量，限制恶意用户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7" grpId="1"/>
      <p:bldP build="whole" bldLvl="1" animBg="1" rev="0" advAuto="0" spid="568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启示</a:t>
            </a:r>
          </a:p>
        </p:txBody>
      </p:sp>
      <p:sp>
        <p:nvSpPr>
          <p:cNvPr id="571" name="Shape 571"/>
          <p:cNvSpPr/>
          <p:nvPr/>
        </p:nvSpPr>
        <p:spPr>
          <a:xfrm>
            <a:off x="658167" y="2424708"/>
            <a:ext cx="7992890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200000"/>
              </a:lnSpc>
            </a:pPr>
            <a:r>
              <a:rPr sz="2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用「时间」换「时间」</a:t>
            </a:r>
            <a:endParaRPr sz="22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>
                <a:solidFill>
                  <a:srgbClr val="40315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用户的计算时间，对抗攻击者的破解时间。</a:t>
            </a:r>
          </a:p>
        </p:txBody>
      </p:sp>
      <p:grpSp>
        <p:nvGrpSpPr>
          <p:cNvPr id="575" name="Group 575"/>
          <p:cNvGrpSpPr/>
          <p:nvPr/>
        </p:nvGrpSpPr>
        <p:grpSpPr>
          <a:xfrm>
            <a:off x="6694726" y="5418204"/>
            <a:ext cx="1183004" cy="993513"/>
            <a:chOff x="0" y="0"/>
            <a:chExt cx="1183002" cy="993512"/>
          </a:xfrm>
        </p:grpSpPr>
        <p:sp>
          <p:nvSpPr>
            <p:cNvPr id="572" name="Shape 572"/>
            <p:cNvSpPr/>
            <p:nvPr/>
          </p:nvSpPr>
          <p:spPr>
            <a:xfrm flipH="1" rot="20529353">
              <a:off x="553158" y="56523"/>
              <a:ext cx="507144" cy="880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7247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73" name="Shape 573"/>
            <p:cNvSpPr/>
            <p:nvPr/>
          </p:nvSpPr>
          <p:spPr>
            <a:xfrm rot="10936789">
              <a:off x="10697" y="360983"/>
              <a:ext cx="992458" cy="55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fill="norm" stroke="1" extrusionOk="0">
                  <a:moveTo>
                    <a:pt x="7869" y="21598"/>
                  </a:moveTo>
                  <a:cubicBezTo>
                    <a:pt x="8572" y="19885"/>
                    <a:pt x="9654" y="18882"/>
                    <a:pt x="10801" y="18884"/>
                  </a:cubicBezTo>
                  <a:cubicBezTo>
                    <a:pt x="11946" y="18884"/>
                    <a:pt x="13028" y="19885"/>
                    <a:pt x="13731" y="21598"/>
                  </a:cubicBezTo>
                  <a:lnTo>
                    <a:pt x="21600" y="10002"/>
                  </a:lnTo>
                  <a:cubicBezTo>
                    <a:pt x="19008" y="3691"/>
                    <a:pt x="15022" y="-2"/>
                    <a:pt x="10799" y="0"/>
                  </a:cubicBezTo>
                  <a:cubicBezTo>
                    <a:pt x="6578" y="0"/>
                    <a:pt x="2592" y="3691"/>
                    <a:pt x="0" y="10002"/>
                  </a:cubicBezTo>
                  <a:lnTo>
                    <a:pt x="7869" y="21598"/>
                  </a:ln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74" name="Shape 574"/>
            <p:cNvSpPr/>
            <p:nvPr/>
          </p:nvSpPr>
          <p:spPr>
            <a:xfrm rot="20529353">
              <a:off x="635586" y="263035"/>
              <a:ext cx="381406" cy="46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946"/>
                  </a:moveTo>
                  <a:lnTo>
                    <a:pt x="7011" y="0"/>
                  </a:lnTo>
                  <a:lnTo>
                    <a:pt x="21600" y="20608"/>
                  </a:lnTo>
                  <a:lnTo>
                    <a:pt x="10050" y="21600"/>
                  </a:lnTo>
                  <a:lnTo>
                    <a:pt x="0" y="6946"/>
                  </a:ln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grpSp>
        <p:nvGrpSpPr>
          <p:cNvPr id="579" name="Group 579"/>
          <p:cNvGrpSpPr/>
          <p:nvPr/>
        </p:nvGrpSpPr>
        <p:grpSpPr>
          <a:xfrm>
            <a:off x="7669450" y="5246546"/>
            <a:ext cx="1109510" cy="1283150"/>
            <a:chOff x="0" y="0"/>
            <a:chExt cx="1109509" cy="1283148"/>
          </a:xfrm>
        </p:grpSpPr>
        <p:sp>
          <p:nvSpPr>
            <p:cNvPr id="576" name="Shape 576"/>
            <p:cNvSpPr/>
            <p:nvPr/>
          </p:nvSpPr>
          <p:spPr>
            <a:xfrm rot="20529353">
              <a:off x="122488" y="56551"/>
              <a:ext cx="507110" cy="87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7247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AC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77" name="Shape 577"/>
            <p:cNvSpPr/>
            <p:nvPr/>
          </p:nvSpPr>
          <p:spPr>
            <a:xfrm rot="3743870">
              <a:off x="136378" y="435456"/>
              <a:ext cx="992323" cy="55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fill="norm" stroke="1" extrusionOk="0">
                  <a:moveTo>
                    <a:pt x="7869" y="21598"/>
                  </a:moveTo>
                  <a:cubicBezTo>
                    <a:pt x="8572" y="19885"/>
                    <a:pt x="9654" y="18882"/>
                    <a:pt x="10801" y="18884"/>
                  </a:cubicBezTo>
                  <a:cubicBezTo>
                    <a:pt x="11946" y="18884"/>
                    <a:pt x="13028" y="19885"/>
                    <a:pt x="13731" y="21598"/>
                  </a:cubicBezTo>
                  <a:lnTo>
                    <a:pt x="21600" y="10002"/>
                  </a:lnTo>
                  <a:cubicBezTo>
                    <a:pt x="19008" y="3691"/>
                    <a:pt x="15022" y="-2"/>
                    <a:pt x="10799" y="0"/>
                  </a:cubicBezTo>
                  <a:cubicBezTo>
                    <a:pt x="6578" y="0"/>
                    <a:pt x="2592" y="3691"/>
                    <a:pt x="0" y="10002"/>
                  </a:cubicBezTo>
                  <a:lnTo>
                    <a:pt x="7869" y="21598"/>
                  </a:lnTo>
                  <a:close/>
                </a:path>
              </a:pathLst>
            </a:custGeom>
            <a:solidFill>
              <a:srgbClr val="AAC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78" name="Shape 578"/>
            <p:cNvSpPr/>
            <p:nvPr/>
          </p:nvSpPr>
          <p:spPr>
            <a:xfrm rot="13291575">
              <a:off x="182559" y="279807"/>
              <a:ext cx="382778" cy="467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946"/>
                  </a:moveTo>
                  <a:lnTo>
                    <a:pt x="7011" y="0"/>
                  </a:lnTo>
                  <a:lnTo>
                    <a:pt x="21600" y="20608"/>
                  </a:lnTo>
                  <a:lnTo>
                    <a:pt x="10050" y="21600"/>
                  </a:lnTo>
                  <a:lnTo>
                    <a:pt x="0" y="6946"/>
                  </a:lnTo>
                  <a:close/>
                </a:path>
              </a:pathLst>
            </a:custGeom>
            <a:solidFill>
              <a:srgbClr val="AAC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grpSp>
        <p:nvGrpSpPr>
          <p:cNvPr id="583" name="Group 583"/>
          <p:cNvGrpSpPr/>
          <p:nvPr/>
        </p:nvGrpSpPr>
        <p:grpSpPr>
          <a:xfrm>
            <a:off x="7124992" y="4459095"/>
            <a:ext cx="1040318" cy="1393920"/>
            <a:chOff x="0" y="0"/>
            <a:chExt cx="1040317" cy="1393919"/>
          </a:xfrm>
        </p:grpSpPr>
        <p:sp>
          <p:nvSpPr>
            <p:cNvPr id="580" name="Shape 580"/>
            <p:cNvSpPr/>
            <p:nvPr/>
          </p:nvSpPr>
          <p:spPr>
            <a:xfrm rot="13330779">
              <a:off x="229650" y="458887"/>
              <a:ext cx="505713" cy="87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7247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81" name="Shape 581"/>
            <p:cNvSpPr/>
            <p:nvPr/>
          </p:nvSpPr>
          <p:spPr>
            <a:xfrm flipH="1" rot="18160010">
              <a:off x="42484" y="288891"/>
              <a:ext cx="991222" cy="55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fill="norm" stroke="1" extrusionOk="0">
                  <a:moveTo>
                    <a:pt x="7869" y="21598"/>
                  </a:moveTo>
                  <a:cubicBezTo>
                    <a:pt x="8572" y="19885"/>
                    <a:pt x="9654" y="18882"/>
                    <a:pt x="10801" y="18884"/>
                  </a:cubicBezTo>
                  <a:cubicBezTo>
                    <a:pt x="11946" y="18884"/>
                    <a:pt x="13028" y="19885"/>
                    <a:pt x="13731" y="21598"/>
                  </a:cubicBezTo>
                  <a:lnTo>
                    <a:pt x="21600" y="10002"/>
                  </a:lnTo>
                  <a:cubicBezTo>
                    <a:pt x="19008" y="3691"/>
                    <a:pt x="15022" y="-2"/>
                    <a:pt x="10799" y="0"/>
                  </a:cubicBezTo>
                  <a:cubicBezTo>
                    <a:pt x="6578" y="0"/>
                    <a:pt x="2592" y="3691"/>
                    <a:pt x="0" y="10002"/>
                  </a:cubicBezTo>
                  <a:lnTo>
                    <a:pt x="7869" y="21598"/>
                  </a:ln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82" name="Shape 582"/>
            <p:cNvSpPr/>
            <p:nvPr/>
          </p:nvSpPr>
          <p:spPr>
            <a:xfrm rot="6126958">
              <a:off x="309503" y="679077"/>
              <a:ext cx="380931" cy="46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946"/>
                  </a:moveTo>
                  <a:lnTo>
                    <a:pt x="7011" y="0"/>
                  </a:lnTo>
                  <a:lnTo>
                    <a:pt x="21600" y="20608"/>
                  </a:lnTo>
                  <a:lnTo>
                    <a:pt x="10050" y="21600"/>
                  </a:lnTo>
                  <a:lnTo>
                    <a:pt x="0" y="6946"/>
                  </a:lnTo>
                  <a:close/>
                </a:path>
              </a:pathLst>
            </a:custGeom>
            <a:solidFill>
              <a:srgbClr val="2A7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grpSp>
        <p:nvGrpSpPr>
          <p:cNvPr id="591" name="Group 591"/>
          <p:cNvGrpSpPr/>
          <p:nvPr/>
        </p:nvGrpSpPr>
        <p:grpSpPr>
          <a:xfrm>
            <a:off x="7423436" y="5170215"/>
            <a:ext cx="350941" cy="288001"/>
            <a:chOff x="0" y="0"/>
            <a:chExt cx="350940" cy="288000"/>
          </a:xfrm>
        </p:grpSpPr>
        <p:sp>
          <p:nvSpPr>
            <p:cNvPr id="584" name="Shape 584"/>
            <p:cNvSpPr/>
            <p:nvPr/>
          </p:nvSpPr>
          <p:spPr>
            <a:xfrm>
              <a:off x="189774" y="160211"/>
              <a:ext cx="161167" cy="12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18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188"/>
                  </a:lnTo>
                  <a:lnTo>
                    <a:pt x="128" y="7254"/>
                  </a:lnTo>
                  <a:lnTo>
                    <a:pt x="511" y="5642"/>
                  </a:lnTo>
                  <a:lnTo>
                    <a:pt x="1278" y="4191"/>
                  </a:lnTo>
                  <a:lnTo>
                    <a:pt x="2045" y="3063"/>
                  </a:lnTo>
                  <a:lnTo>
                    <a:pt x="3195" y="1934"/>
                  </a:lnTo>
                  <a:lnTo>
                    <a:pt x="4346" y="967"/>
                  </a:lnTo>
                  <a:lnTo>
                    <a:pt x="5496" y="322"/>
                  </a:lnTo>
                  <a:lnTo>
                    <a:pt x="6518" y="0"/>
                  </a:lnTo>
                  <a:lnTo>
                    <a:pt x="7541" y="0"/>
                  </a:lnTo>
                  <a:lnTo>
                    <a:pt x="8180" y="322"/>
                  </a:lnTo>
                  <a:lnTo>
                    <a:pt x="9075" y="806"/>
                  </a:lnTo>
                  <a:lnTo>
                    <a:pt x="10097" y="967"/>
                  </a:lnTo>
                  <a:lnTo>
                    <a:pt x="11247" y="1128"/>
                  </a:lnTo>
                  <a:lnTo>
                    <a:pt x="12142" y="967"/>
                  </a:lnTo>
                  <a:lnTo>
                    <a:pt x="13164" y="806"/>
                  </a:lnTo>
                  <a:lnTo>
                    <a:pt x="14059" y="322"/>
                  </a:lnTo>
                  <a:lnTo>
                    <a:pt x="14698" y="0"/>
                  </a:lnTo>
                  <a:lnTo>
                    <a:pt x="15082" y="0"/>
                  </a:lnTo>
                  <a:lnTo>
                    <a:pt x="16104" y="322"/>
                  </a:lnTo>
                  <a:lnTo>
                    <a:pt x="17254" y="967"/>
                  </a:lnTo>
                  <a:lnTo>
                    <a:pt x="18405" y="1934"/>
                  </a:lnTo>
                  <a:lnTo>
                    <a:pt x="19555" y="3063"/>
                  </a:lnTo>
                  <a:lnTo>
                    <a:pt x="20322" y="4191"/>
                  </a:lnTo>
                  <a:lnTo>
                    <a:pt x="21089" y="5642"/>
                  </a:lnTo>
                  <a:lnTo>
                    <a:pt x="21472" y="7254"/>
                  </a:lnTo>
                  <a:lnTo>
                    <a:pt x="21600" y="91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85" name="Shape 585"/>
            <p:cNvSpPr/>
            <p:nvPr/>
          </p:nvSpPr>
          <p:spPr>
            <a:xfrm>
              <a:off x="242224" y="82013"/>
              <a:ext cx="58173" cy="7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3" y="0"/>
                  </a:moveTo>
                  <a:lnTo>
                    <a:pt x="13810" y="0"/>
                  </a:lnTo>
                  <a:lnTo>
                    <a:pt x="16289" y="800"/>
                  </a:lnTo>
                  <a:lnTo>
                    <a:pt x="18059" y="1867"/>
                  </a:lnTo>
                  <a:lnTo>
                    <a:pt x="19475" y="3200"/>
                  </a:lnTo>
                  <a:lnTo>
                    <a:pt x="20892" y="4800"/>
                  </a:lnTo>
                  <a:lnTo>
                    <a:pt x="21246" y="6400"/>
                  </a:lnTo>
                  <a:lnTo>
                    <a:pt x="21600" y="8533"/>
                  </a:lnTo>
                  <a:lnTo>
                    <a:pt x="21600" y="13067"/>
                  </a:lnTo>
                  <a:lnTo>
                    <a:pt x="20892" y="15200"/>
                  </a:lnTo>
                  <a:lnTo>
                    <a:pt x="18059" y="18400"/>
                  </a:lnTo>
                  <a:lnTo>
                    <a:pt x="16289" y="19733"/>
                  </a:lnTo>
                  <a:lnTo>
                    <a:pt x="14518" y="20800"/>
                  </a:lnTo>
                  <a:lnTo>
                    <a:pt x="12748" y="21600"/>
                  </a:lnTo>
                  <a:lnTo>
                    <a:pt x="8852" y="21600"/>
                  </a:lnTo>
                  <a:lnTo>
                    <a:pt x="7082" y="20800"/>
                  </a:lnTo>
                  <a:lnTo>
                    <a:pt x="5311" y="19733"/>
                  </a:lnTo>
                  <a:lnTo>
                    <a:pt x="3541" y="18400"/>
                  </a:lnTo>
                  <a:lnTo>
                    <a:pt x="2125" y="16800"/>
                  </a:lnTo>
                  <a:lnTo>
                    <a:pt x="1062" y="15200"/>
                  </a:lnTo>
                  <a:lnTo>
                    <a:pt x="0" y="13067"/>
                  </a:lnTo>
                  <a:lnTo>
                    <a:pt x="0" y="8533"/>
                  </a:lnTo>
                  <a:lnTo>
                    <a:pt x="354" y="6400"/>
                  </a:lnTo>
                  <a:lnTo>
                    <a:pt x="1062" y="4800"/>
                  </a:lnTo>
                  <a:lnTo>
                    <a:pt x="2125" y="3200"/>
                  </a:lnTo>
                  <a:lnTo>
                    <a:pt x="3541" y="1867"/>
                  </a:lnTo>
                  <a:lnTo>
                    <a:pt x="5311" y="800"/>
                  </a:lnTo>
                  <a:lnTo>
                    <a:pt x="8144" y="0"/>
                  </a:lnTo>
                  <a:lnTo>
                    <a:pt x="1062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86" name="Shape 586"/>
            <p:cNvSpPr/>
            <p:nvPr/>
          </p:nvSpPr>
          <p:spPr>
            <a:xfrm>
              <a:off x="122065" y="51496"/>
              <a:ext cx="108716" cy="8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36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360"/>
                  </a:lnTo>
                  <a:lnTo>
                    <a:pt x="189" y="7440"/>
                  </a:lnTo>
                  <a:lnTo>
                    <a:pt x="568" y="5760"/>
                  </a:lnTo>
                  <a:lnTo>
                    <a:pt x="1137" y="4080"/>
                  </a:lnTo>
                  <a:lnTo>
                    <a:pt x="2084" y="2880"/>
                  </a:lnTo>
                  <a:lnTo>
                    <a:pt x="3032" y="2160"/>
                  </a:lnTo>
                  <a:lnTo>
                    <a:pt x="4168" y="1200"/>
                  </a:lnTo>
                  <a:lnTo>
                    <a:pt x="6632" y="0"/>
                  </a:lnTo>
                  <a:lnTo>
                    <a:pt x="10800" y="14880"/>
                  </a:lnTo>
                  <a:lnTo>
                    <a:pt x="14968" y="0"/>
                  </a:lnTo>
                  <a:lnTo>
                    <a:pt x="17242" y="1200"/>
                  </a:lnTo>
                  <a:lnTo>
                    <a:pt x="18379" y="2160"/>
                  </a:lnTo>
                  <a:lnTo>
                    <a:pt x="19326" y="2880"/>
                  </a:lnTo>
                  <a:lnTo>
                    <a:pt x="20274" y="4080"/>
                  </a:lnTo>
                  <a:lnTo>
                    <a:pt x="21032" y="5760"/>
                  </a:lnTo>
                  <a:lnTo>
                    <a:pt x="21221" y="7440"/>
                  </a:lnTo>
                  <a:lnTo>
                    <a:pt x="21600" y="9360"/>
                  </a:lnTo>
                  <a:close/>
                  <a:moveTo>
                    <a:pt x="19326" y="12000"/>
                  </a:moveTo>
                  <a:lnTo>
                    <a:pt x="19326" y="9600"/>
                  </a:lnTo>
                  <a:lnTo>
                    <a:pt x="14589" y="9600"/>
                  </a:lnTo>
                  <a:lnTo>
                    <a:pt x="14589" y="12000"/>
                  </a:lnTo>
                  <a:lnTo>
                    <a:pt x="19326" y="120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87" name="Shape 587"/>
            <p:cNvSpPr/>
            <p:nvPr/>
          </p:nvSpPr>
          <p:spPr>
            <a:xfrm>
              <a:off x="155443" y="0"/>
              <a:ext cx="40054" cy="5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3371" y="393"/>
                  </a:lnTo>
                  <a:lnTo>
                    <a:pt x="15943" y="1178"/>
                  </a:lnTo>
                  <a:lnTo>
                    <a:pt x="18000" y="1964"/>
                  </a:lnTo>
                  <a:lnTo>
                    <a:pt x="19029" y="3535"/>
                  </a:lnTo>
                  <a:lnTo>
                    <a:pt x="20571" y="5105"/>
                  </a:lnTo>
                  <a:lnTo>
                    <a:pt x="21086" y="7069"/>
                  </a:lnTo>
                  <a:lnTo>
                    <a:pt x="21600" y="10996"/>
                  </a:lnTo>
                  <a:lnTo>
                    <a:pt x="21086" y="13353"/>
                  </a:lnTo>
                  <a:lnTo>
                    <a:pt x="20571" y="15316"/>
                  </a:lnTo>
                  <a:lnTo>
                    <a:pt x="19029" y="16887"/>
                  </a:lnTo>
                  <a:lnTo>
                    <a:pt x="18000" y="18851"/>
                  </a:lnTo>
                  <a:lnTo>
                    <a:pt x="15943" y="19636"/>
                  </a:lnTo>
                  <a:lnTo>
                    <a:pt x="14914" y="20815"/>
                  </a:lnTo>
                  <a:lnTo>
                    <a:pt x="10800" y="21600"/>
                  </a:lnTo>
                  <a:lnTo>
                    <a:pt x="6686" y="20815"/>
                  </a:lnTo>
                  <a:lnTo>
                    <a:pt x="5143" y="19636"/>
                  </a:lnTo>
                  <a:lnTo>
                    <a:pt x="3600" y="18851"/>
                  </a:lnTo>
                  <a:lnTo>
                    <a:pt x="2571" y="16887"/>
                  </a:lnTo>
                  <a:lnTo>
                    <a:pt x="1029" y="15316"/>
                  </a:lnTo>
                  <a:lnTo>
                    <a:pt x="514" y="13353"/>
                  </a:lnTo>
                  <a:lnTo>
                    <a:pt x="0" y="10996"/>
                  </a:lnTo>
                  <a:lnTo>
                    <a:pt x="514" y="7069"/>
                  </a:lnTo>
                  <a:lnTo>
                    <a:pt x="1029" y="5105"/>
                  </a:lnTo>
                  <a:lnTo>
                    <a:pt x="2571" y="3535"/>
                  </a:lnTo>
                  <a:lnTo>
                    <a:pt x="3600" y="1964"/>
                  </a:lnTo>
                  <a:lnTo>
                    <a:pt x="7714" y="393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88" name="Shape 588"/>
            <p:cNvSpPr/>
            <p:nvPr/>
          </p:nvSpPr>
          <p:spPr>
            <a:xfrm>
              <a:off x="167840" y="57218"/>
              <a:ext cx="16213" cy="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06" y="0"/>
                  </a:moveTo>
                  <a:lnTo>
                    <a:pt x="21600" y="10549"/>
                  </a:lnTo>
                  <a:lnTo>
                    <a:pt x="11435" y="21600"/>
                  </a:lnTo>
                  <a:lnTo>
                    <a:pt x="0" y="10549"/>
                  </a:lnTo>
                  <a:lnTo>
                    <a:pt x="8894" y="0"/>
                  </a:lnTo>
                  <a:lnTo>
                    <a:pt x="1270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89" name="Shape 589"/>
            <p:cNvSpPr/>
            <p:nvPr/>
          </p:nvSpPr>
          <p:spPr>
            <a:xfrm>
              <a:off x="-1" y="160211"/>
              <a:ext cx="161167" cy="12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18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188"/>
                  </a:lnTo>
                  <a:lnTo>
                    <a:pt x="128" y="7254"/>
                  </a:lnTo>
                  <a:lnTo>
                    <a:pt x="511" y="5642"/>
                  </a:lnTo>
                  <a:lnTo>
                    <a:pt x="1278" y="4191"/>
                  </a:lnTo>
                  <a:lnTo>
                    <a:pt x="2045" y="3063"/>
                  </a:lnTo>
                  <a:lnTo>
                    <a:pt x="3067" y="1934"/>
                  </a:lnTo>
                  <a:lnTo>
                    <a:pt x="4218" y="967"/>
                  </a:lnTo>
                  <a:lnTo>
                    <a:pt x="5496" y="322"/>
                  </a:lnTo>
                  <a:lnTo>
                    <a:pt x="6518" y="0"/>
                  </a:lnTo>
                  <a:lnTo>
                    <a:pt x="7541" y="0"/>
                  </a:lnTo>
                  <a:lnTo>
                    <a:pt x="8180" y="322"/>
                  </a:lnTo>
                  <a:lnTo>
                    <a:pt x="9075" y="806"/>
                  </a:lnTo>
                  <a:lnTo>
                    <a:pt x="10097" y="967"/>
                  </a:lnTo>
                  <a:lnTo>
                    <a:pt x="10992" y="1128"/>
                  </a:lnTo>
                  <a:lnTo>
                    <a:pt x="12142" y="967"/>
                  </a:lnTo>
                  <a:lnTo>
                    <a:pt x="13164" y="806"/>
                  </a:lnTo>
                  <a:lnTo>
                    <a:pt x="14059" y="322"/>
                  </a:lnTo>
                  <a:lnTo>
                    <a:pt x="14698" y="0"/>
                  </a:lnTo>
                  <a:lnTo>
                    <a:pt x="15082" y="0"/>
                  </a:lnTo>
                  <a:lnTo>
                    <a:pt x="16104" y="322"/>
                  </a:lnTo>
                  <a:lnTo>
                    <a:pt x="17254" y="967"/>
                  </a:lnTo>
                  <a:lnTo>
                    <a:pt x="18405" y="1934"/>
                  </a:lnTo>
                  <a:lnTo>
                    <a:pt x="19555" y="3063"/>
                  </a:lnTo>
                  <a:lnTo>
                    <a:pt x="20322" y="4191"/>
                  </a:lnTo>
                  <a:lnTo>
                    <a:pt x="20961" y="5642"/>
                  </a:lnTo>
                  <a:lnTo>
                    <a:pt x="21472" y="7254"/>
                  </a:lnTo>
                  <a:lnTo>
                    <a:pt x="21600" y="91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90" name="Shape 590"/>
            <p:cNvSpPr/>
            <p:nvPr/>
          </p:nvSpPr>
          <p:spPr>
            <a:xfrm>
              <a:off x="51496" y="82013"/>
              <a:ext cx="59127" cy="7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3935" y="0"/>
                  </a:lnTo>
                  <a:lnTo>
                    <a:pt x="16374" y="800"/>
                  </a:lnTo>
                  <a:lnTo>
                    <a:pt x="18116" y="1867"/>
                  </a:lnTo>
                  <a:lnTo>
                    <a:pt x="19510" y="3200"/>
                  </a:lnTo>
                  <a:lnTo>
                    <a:pt x="20555" y="4800"/>
                  </a:lnTo>
                  <a:lnTo>
                    <a:pt x="21252" y="6400"/>
                  </a:lnTo>
                  <a:lnTo>
                    <a:pt x="21600" y="8533"/>
                  </a:lnTo>
                  <a:lnTo>
                    <a:pt x="21600" y="13067"/>
                  </a:lnTo>
                  <a:lnTo>
                    <a:pt x="20903" y="15200"/>
                  </a:lnTo>
                  <a:lnTo>
                    <a:pt x="18116" y="18400"/>
                  </a:lnTo>
                  <a:lnTo>
                    <a:pt x="16374" y="19733"/>
                  </a:lnTo>
                  <a:lnTo>
                    <a:pt x="14632" y="20800"/>
                  </a:lnTo>
                  <a:lnTo>
                    <a:pt x="12542" y="21600"/>
                  </a:lnTo>
                  <a:lnTo>
                    <a:pt x="9058" y="21600"/>
                  </a:lnTo>
                  <a:lnTo>
                    <a:pt x="7316" y="20800"/>
                  </a:lnTo>
                  <a:lnTo>
                    <a:pt x="5574" y="19733"/>
                  </a:lnTo>
                  <a:lnTo>
                    <a:pt x="3832" y="18400"/>
                  </a:lnTo>
                  <a:lnTo>
                    <a:pt x="2090" y="16800"/>
                  </a:lnTo>
                  <a:lnTo>
                    <a:pt x="1394" y="15200"/>
                  </a:lnTo>
                  <a:lnTo>
                    <a:pt x="348" y="13067"/>
                  </a:lnTo>
                  <a:lnTo>
                    <a:pt x="0" y="10667"/>
                  </a:lnTo>
                  <a:lnTo>
                    <a:pt x="697" y="6400"/>
                  </a:lnTo>
                  <a:lnTo>
                    <a:pt x="2090" y="3200"/>
                  </a:lnTo>
                  <a:lnTo>
                    <a:pt x="3832" y="1867"/>
                  </a:lnTo>
                  <a:lnTo>
                    <a:pt x="5574" y="800"/>
                  </a:lnTo>
                  <a:lnTo>
                    <a:pt x="8361" y="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598" name="Group 598"/>
          <p:cNvGrpSpPr/>
          <p:nvPr/>
        </p:nvGrpSpPr>
        <p:grpSpPr>
          <a:xfrm>
            <a:off x="7892958" y="5571637"/>
            <a:ext cx="289757" cy="288001"/>
            <a:chOff x="0" y="0"/>
            <a:chExt cx="289756" cy="288000"/>
          </a:xfrm>
        </p:grpSpPr>
        <p:sp>
          <p:nvSpPr>
            <p:cNvPr id="592" name="Shape 592"/>
            <p:cNvSpPr/>
            <p:nvPr/>
          </p:nvSpPr>
          <p:spPr>
            <a:xfrm>
              <a:off x="151024" y="148390"/>
              <a:ext cx="138733" cy="13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139" y="19291"/>
                  </a:moveTo>
                  <a:lnTo>
                    <a:pt x="19139" y="2445"/>
                  </a:lnTo>
                  <a:lnTo>
                    <a:pt x="2324" y="2445"/>
                  </a:lnTo>
                  <a:lnTo>
                    <a:pt x="2324" y="19291"/>
                  </a:lnTo>
                  <a:lnTo>
                    <a:pt x="19139" y="19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93" name="Shape 593"/>
            <p:cNvSpPr/>
            <p:nvPr/>
          </p:nvSpPr>
          <p:spPr>
            <a:xfrm>
              <a:off x="76389" y="0"/>
              <a:ext cx="138733" cy="13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139" y="19276"/>
                  </a:moveTo>
                  <a:lnTo>
                    <a:pt x="19139" y="2461"/>
                  </a:lnTo>
                  <a:lnTo>
                    <a:pt x="2461" y="2461"/>
                  </a:lnTo>
                  <a:lnTo>
                    <a:pt x="2461" y="19276"/>
                  </a:lnTo>
                  <a:lnTo>
                    <a:pt x="19139" y="1927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94" name="Shape 594"/>
            <p:cNvSpPr/>
            <p:nvPr/>
          </p:nvSpPr>
          <p:spPr>
            <a:xfrm>
              <a:off x="192292" y="183512"/>
              <a:ext cx="63220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00" y="0"/>
                  </a:moveTo>
                  <a:lnTo>
                    <a:pt x="21000" y="820"/>
                  </a:lnTo>
                  <a:lnTo>
                    <a:pt x="21300" y="1367"/>
                  </a:lnTo>
                  <a:lnTo>
                    <a:pt x="21600" y="2187"/>
                  </a:lnTo>
                  <a:lnTo>
                    <a:pt x="21300" y="2734"/>
                  </a:lnTo>
                  <a:lnTo>
                    <a:pt x="10500" y="20506"/>
                  </a:lnTo>
                  <a:lnTo>
                    <a:pt x="9300" y="21327"/>
                  </a:lnTo>
                  <a:lnTo>
                    <a:pt x="9000" y="21600"/>
                  </a:lnTo>
                  <a:lnTo>
                    <a:pt x="7500" y="21600"/>
                  </a:lnTo>
                  <a:lnTo>
                    <a:pt x="6600" y="21327"/>
                  </a:lnTo>
                  <a:lnTo>
                    <a:pt x="6000" y="20506"/>
                  </a:lnTo>
                  <a:lnTo>
                    <a:pt x="0" y="10116"/>
                  </a:lnTo>
                  <a:lnTo>
                    <a:pt x="0" y="8203"/>
                  </a:lnTo>
                  <a:lnTo>
                    <a:pt x="300" y="7656"/>
                  </a:lnTo>
                  <a:lnTo>
                    <a:pt x="900" y="7382"/>
                  </a:lnTo>
                  <a:lnTo>
                    <a:pt x="1800" y="6835"/>
                  </a:lnTo>
                  <a:lnTo>
                    <a:pt x="2400" y="6835"/>
                  </a:lnTo>
                  <a:lnTo>
                    <a:pt x="3300" y="7382"/>
                  </a:lnTo>
                  <a:lnTo>
                    <a:pt x="3900" y="7929"/>
                  </a:lnTo>
                  <a:lnTo>
                    <a:pt x="8100" y="15585"/>
                  </a:lnTo>
                  <a:lnTo>
                    <a:pt x="17400" y="1094"/>
                  </a:lnTo>
                  <a:lnTo>
                    <a:pt x="18600" y="0"/>
                  </a:lnTo>
                  <a:lnTo>
                    <a:pt x="204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5902" y="34244"/>
              <a:ext cx="64099" cy="7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6" y="270"/>
                  </a:moveTo>
                  <a:lnTo>
                    <a:pt x="21304" y="810"/>
                  </a:lnTo>
                  <a:lnTo>
                    <a:pt x="21600" y="1620"/>
                  </a:lnTo>
                  <a:lnTo>
                    <a:pt x="21600" y="2430"/>
                  </a:lnTo>
                  <a:lnTo>
                    <a:pt x="21304" y="2970"/>
                  </a:lnTo>
                  <a:lnTo>
                    <a:pt x="10356" y="20520"/>
                  </a:lnTo>
                  <a:lnTo>
                    <a:pt x="9764" y="21330"/>
                  </a:lnTo>
                  <a:lnTo>
                    <a:pt x="9468" y="21330"/>
                  </a:lnTo>
                  <a:lnTo>
                    <a:pt x="8581" y="21600"/>
                  </a:lnTo>
                  <a:lnTo>
                    <a:pt x="7397" y="21600"/>
                  </a:lnTo>
                  <a:lnTo>
                    <a:pt x="6805" y="21330"/>
                  </a:lnTo>
                  <a:lnTo>
                    <a:pt x="6214" y="20520"/>
                  </a:lnTo>
                  <a:lnTo>
                    <a:pt x="0" y="9180"/>
                  </a:lnTo>
                  <a:lnTo>
                    <a:pt x="0" y="8370"/>
                  </a:lnTo>
                  <a:lnTo>
                    <a:pt x="296" y="7830"/>
                  </a:lnTo>
                  <a:lnTo>
                    <a:pt x="1184" y="7020"/>
                  </a:lnTo>
                  <a:lnTo>
                    <a:pt x="2959" y="7020"/>
                  </a:lnTo>
                  <a:lnTo>
                    <a:pt x="3847" y="7560"/>
                  </a:lnTo>
                  <a:lnTo>
                    <a:pt x="4142" y="8100"/>
                  </a:lnTo>
                  <a:lnTo>
                    <a:pt x="8581" y="15660"/>
                  </a:lnTo>
                  <a:lnTo>
                    <a:pt x="17458" y="1080"/>
                  </a:lnTo>
                  <a:lnTo>
                    <a:pt x="17753" y="270"/>
                  </a:lnTo>
                  <a:lnTo>
                    <a:pt x="18937" y="0"/>
                  </a:lnTo>
                  <a:lnTo>
                    <a:pt x="19825" y="0"/>
                  </a:lnTo>
                  <a:lnTo>
                    <a:pt x="20416" y="27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96" name="Shape 596"/>
            <p:cNvSpPr/>
            <p:nvPr/>
          </p:nvSpPr>
          <p:spPr>
            <a:xfrm>
              <a:off x="0" y="148390"/>
              <a:ext cx="137854" cy="13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261" y="19291"/>
                  </a:moveTo>
                  <a:lnTo>
                    <a:pt x="19261" y="2445"/>
                  </a:lnTo>
                  <a:lnTo>
                    <a:pt x="2339" y="2445"/>
                  </a:lnTo>
                  <a:lnTo>
                    <a:pt x="2339" y="19291"/>
                  </a:lnTo>
                  <a:lnTo>
                    <a:pt x="19261" y="19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97" name="Shape 597"/>
            <p:cNvSpPr/>
            <p:nvPr/>
          </p:nvSpPr>
          <p:spPr>
            <a:xfrm>
              <a:off x="36878" y="183512"/>
              <a:ext cx="6409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21327"/>
                  </a:moveTo>
                  <a:lnTo>
                    <a:pt x="9173" y="21600"/>
                  </a:lnTo>
                  <a:lnTo>
                    <a:pt x="7397" y="21600"/>
                  </a:lnTo>
                  <a:lnTo>
                    <a:pt x="6805" y="21327"/>
                  </a:lnTo>
                  <a:lnTo>
                    <a:pt x="6214" y="20506"/>
                  </a:lnTo>
                  <a:lnTo>
                    <a:pt x="296" y="10116"/>
                  </a:lnTo>
                  <a:lnTo>
                    <a:pt x="0" y="9023"/>
                  </a:lnTo>
                  <a:lnTo>
                    <a:pt x="0" y="8203"/>
                  </a:lnTo>
                  <a:lnTo>
                    <a:pt x="296" y="7656"/>
                  </a:lnTo>
                  <a:lnTo>
                    <a:pt x="1184" y="7382"/>
                  </a:lnTo>
                  <a:lnTo>
                    <a:pt x="1775" y="6835"/>
                  </a:lnTo>
                  <a:lnTo>
                    <a:pt x="2959" y="6835"/>
                  </a:lnTo>
                  <a:lnTo>
                    <a:pt x="3847" y="7382"/>
                  </a:lnTo>
                  <a:lnTo>
                    <a:pt x="8285" y="15585"/>
                  </a:lnTo>
                  <a:lnTo>
                    <a:pt x="17458" y="1094"/>
                  </a:lnTo>
                  <a:lnTo>
                    <a:pt x="17753" y="547"/>
                  </a:lnTo>
                  <a:lnTo>
                    <a:pt x="18641" y="0"/>
                  </a:lnTo>
                  <a:lnTo>
                    <a:pt x="20416" y="0"/>
                  </a:lnTo>
                  <a:lnTo>
                    <a:pt x="21008" y="820"/>
                  </a:lnTo>
                  <a:lnTo>
                    <a:pt x="21600" y="1367"/>
                  </a:lnTo>
                  <a:lnTo>
                    <a:pt x="21600" y="2187"/>
                  </a:lnTo>
                  <a:lnTo>
                    <a:pt x="21008" y="2734"/>
                  </a:lnTo>
                  <a:lnTo>
                    <a:pt x="10356" y="20506"/>
                  </a:lnTo>
                  <a:lnTo>
                    <a:pt x="9173" y="2132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601" name="Group 601"/>
          <p:cNvGrpSpPr/>
          <p:nvPr/>
        </p:nvGrpSpPr>
        <p:grpSpPr>
          <a:xfrm>
            <a:off x="7412370" y="5750522"/>
            <a:ext cx="266265" cy="288001"/>
            <a:chOff x="0" y="0"/>
            <a:chExt cx="266264" cy="288000"/>
          </a:xfrm>
        </p:grpSpPr>
        <p:sp>
          <p:nvSpPr>
            <p:cNvPr id="599" name="Shape 599"/>
            <p:cNvSpPr/>
            <p:nvPr/>
          </p:nvSpPr>
          <p:spPr>
            <a:xfrm>
              <a:off x="188014" y="0"/>
              <a:ext cx="78250" cy="7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42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500" y="0"/>
                  </a:lnTo>
                  <a:lnTo>
                    <a:pt x="21600" y="18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00" name="Shape 600"/>
            <p:cNvSpPr/>
            <p:nvPr/>
          </p:nvSpPr>
          <p:spPr>
            <a:xfrm>
              <a:off x="0" y="-1"/>
              <a:ext cx="266265" cy="28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34" y="15813"/>
                  </a:moveTo>
                  <a:lnTo>
                    <a:pt x="16134" y="10107"/>
                  </a:lnTo>
                  <a:lnTo>
                    <a:pt x="14459" y="10107"/>
                  </a:lnTo>
                  <a:lnTo>
                    <a:pt x="14459" y="15813"/>
                  </a:lnTo>
                  <a:lnTo>
                    <a:pt x="16134" y="15813"/>
                  </a:lnTo>
                  <a:close/>
                  <a:moveTo>
                    <a:pt x="8376" y="9700"/>
                  </a:moveTo>
                  <a:lnTo>
                    <a:pt x="6700" y="9700"/>
                  </a:lnTo>
                  <a:lnTo>
                    <a:pt x="6700" y="15731"/>
                  </a:lnTo>
                  <a:lnTo>
                    <a:pt x="8376" y="15731"/>
                  </a:lnTo>
                  <a:lnTo>
                    <a:pt x="8376" y="9700"/>
                  </a:lnTo>
                  <a:close/>
                  <a:moveTo>
                    <a:pt x="18602" y="14101"/>
                  </a:moveTo>
                  <a:lnTo>
                    <a:pt x="17016" y="14101"/>
                  </a:lnTo>
                  <a:lnTo>
                    <a:pt x="17016" y="15813"/>
                  </a:lnTo>
                  <a:lnTo>
                    <a:pt x="18602" y="15813"/>
                  </a:lnTo>
                  <a:lnTo>
                    <a:pt x="18602" y="14101"/>
                  </a:lnTo>
                  <a:close/>
                  <a:moveTo>
                    <a:pt x="13577" y="12552"/>
                  </a:moveTo>
                  <a:lnTo>
                    <a:pt x="11902" y="12552"/>
                  </a:lnTo>
                  <a:lnTo>
                    <a:pt x="11902" y="15813"/>
                  </a:lnTo>
                  <a:lnTo>
                    <a:pt x="13577" y="15813"/>
                  </a:lnTo>
                  <a:lnTo>
                    <a:pt x="13577" y="12552"/>
                  </a:lnTo>
                  <a:close/>
                  <a:moveTo>
                    <a:pt x="11020" y="15813"/>
                  </a:moveTo>
                  <a:lnTo>
                    <a:pt x="11020" y="6602"/>
                  </a:lnTo>
                  <a:lnTo>
                    <a:pt x="9257" y="6602"/>
                  </a:lnTo>
                  <a:lnTo>
                    <a:pt x="9257" y="15813"/>
                  </a:lnTo>
                  <a:lnTo>
                    <a:pt x="11020" y="15813"/>
                  </a:lnTo>
                  <a:close/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3930" y="0"/>
                  </a:lnTo>
                  <a:lnTo>
                    <a:pt x="13930" y="6276"/>
                  </a:lnTo>
                  <a:lnTo>
                    <a:pt x="21600" y="6276"/>
                  </a:lnTo>
                  <a:lnTo>
                    <a:pt x="21600" y="21600"/>
                  </a:lnTo>
                  <a:close/>
                  <a:moveTo>
                    <a:pt x="3527" y="2445"/>
                  </a:moveTo>
                  <a:lnTo>
                    <a:pt x="1851" y="4972"/>
                  </a:lnTo>
                  <a:lnTo>
                    <a:pt x="3262" y="4972"/>
                  </a:lnTo>
                  <a:lnTo>
                    <a:pt x="3262" y="19073"/>
                  </a:lnTo>
                  <a:lnTo>
                    <a:pt x="13930" y="19073"/>
                  </a:lnTo>
                  <a:lnTo>
                    <a:pt x="13930" y="20377"/>
                  </a:lnTo>
                  <a:lnTo>
                    <a:pt x="16751" y="18829"/>
                  </a:lnTo>
                  <a:lnTo>
                    <a:pt x="13930" y="17443"/>
                  </a:lnTo>
                  <a:lnTo>
                    <a:pt x="13930" y="18666"/>
                  </a:lnTo>
                  <a:lnTo>
                    <a:pt x="3703" y="18666"/>
                  </a:lnTo>
                  <a:lnTo>
                    <a:pt x="3703" y="4972"/>
                  </a:lnTo>
                  <a:lnTo>
                    <a:pt x="5025" y="4972"/>
                  </a:lnTo>
                  <a:lnTo>
                    <a:pt x="3527" y="244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提问</a:t>
            </a:r>
          </a:p>
        </p:txBody>
      </p:sp>
      <p:sp>
        <p:nvSpPr>
          <p:cNvPr id="604" name="Shape 604"/>
          <p:cNvSpPr/>
          <p:nvPr/>
        </p:nvSpPr>
        <p:spPr>
          <a:xfrm>
            <a:off x="4330986" y="2255386"/>
            <a:ext cx="1054324" cy="1054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600" y="9672"/>
                  <a:pt x="11929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8641"/>
                </a:lnTo>
                <a:cubicBezTo>
                  <a:pt x="7159" y="8641"/>
                  <a:pt x="12960" y="14443"/>
                  <a:pt x="12960" y="21600"/>
                </a:cubicBezTo>
                <a:cubicBezTo>
                  <a:pt x="12960" y="21600"/>
                  <a:pt x="12960" y="21600"/>
                  <a:pt x="1296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7FA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05" name="Shape 605"/>
          <p:cNvSpPr/>
          <p:nvPr/>
        </p:nvSpPr>
        <p:spPr>
          <a:xfrm>
            <a:off x="3277837" y="2255386"/>
            <a:ext cx="1053150" cy="1054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2" y="0"/>
                  <a:pt x="0" y="9671"/>
                  <a:pt x="0" y="21600"/>
                </a:cubicBezTo>
                <a:lnTo>
                  <a:pt x="8641" y="21600"/>
                </a:lnTo>
                <a:cubicBezTo>
                  <a:pt x="8641" y="14443"/>
                  <a:pt x="14442" y="8640"/>
                  <a:pt x="21600" y="8640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2A79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06" name="Shape 606"/>
          <p:cNvSpPr/>
          <p:nvPr/>
        </p:nvSpPr>
        <p:spPr>
          <a:xfrm rot="5400000">
            <a:off x="4013499" y="3319393"/>
            <a:ext cx="1381489" cy="1362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88"/>
                </a:moveTo>
                <a:lnTo>
                  <a:pt x="0" y="0"/>
                </a:lnTo>
                <a:cubicBezTo>
                  <a:pt x="8040" y="189"/>
                  <a:pt x="12030" y="4642"/>
                  <a:pt x="13862" y="7737"/>
                </a:cubicBezTo>
                <a:cubicBezTo>
                  <a:pt x="16262" y="13332"/>
                  <a:pt x="19025" y="14950"/>
                  <a:pt x="21600" y="14912"/>
                </a:cubicBezTo>
                <a:lnTo>
                  <a:pt x="21600" y="21600"/>
                </a:lnTo>
                <a:cubicBezTo>
                  <a:pt x="19397" y="21461"/>
                  <a:pt x="11049" y="21134"/>
                  <a:pt x="9273" y="13174"/>
                </a:cubicBezTo>
                <a:cubicBezTo>
                  <a:pt x="7371" y="7978"/>
                  <a:pt x="2923" y="6806"/>
                  <a:pt x="0" y="6688"/>
                </a:cubicBezTo>
                <a:close/>
              </a:path>
            </a:pathLst>
          </a:custGeom>
          <a:solidFill>
            <a:srgbClr val="AAC9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07" name="Shape 607"/>
          <p:cNvSpPr/>
          <p:nvPr/>
        </p:nvSpPr>
        <p:spPr>
          <a:xfrm>
            <a:off x="3999375" y="4772807"/>
            <a:ext cx="504057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7D7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2810603" y="3568089"/>
            <a:ext cx="1000535" cy="870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AAC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0" name="Shape 610"/>
          <p:cNvSpPr/>
          <p:nvPr/>
        </p:nvSpPr>
        <p:spPr>
          <a:xfrm>
            <a:off x="3613425" y="3063217"/>
            <a:ext cx="1000535" cy="870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7FA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1" name="Shape 611"/>
          <p:cNvSpPr/>
          <p:nvPr/>
        </p:nvSpPr>
        <p:spPr>
          <a:xfrm>
            <a:off x="3606800" y="4078421"/>
            <a:ext cx="1000535" cy="87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2" name="Shape 612"/>
          <p:cNvSpPr/>
          <p:nvPr/>
        </p:nvSpPr>
        <p:spPr>
          <a:xfrm>
            <a:off x="5203192" y="3062671"/>
            <a:ext cx="1000535" cy="870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AAC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5218210" y="4053735"/>
            <a:ext cx="1000535" cy="870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7FA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4" name="Shape 614"/>
          <p:cNvSpPr/>
          <p:nvPr/>
        </p:nvSpPr>
        <p:spPr>
          <a:xfrm>
            <a:off x="2487711" y="4457186"/>
            <a:ext cx="892345" cy="71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19050">
            <a:solidFill>
              <a:srgbClr val="403152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15" name="Shape 615"/>
          <p:cNvSpPr/>
          <p:nvPr/>
        </p:nvSpPr>
        <p:spPr>
          <a:xfrm>
            <a:off x="2487711" y="2698411"/>
            <a:ext cx="1662193" cy="364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403152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16" name="Shape 616"/>
          <p:cNvSpPr/>
          <p:nvPr/>
        </p:nvSpPr>
        <p:spPr>
          <a:xfrm>
            <a:off x="4191034" y="4929270"/>
            <a:ext cx="394909" cy="769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403152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17" name="Shape 617"/>
          <p:cNvSpPr/>
          <p:nvPr/>
        </p:nvSpPr>
        <p:spPr>
          <a:xfrm>
            <a:off x="4920646" y="1509115"/>
            <a:ext cx="810979" cy="2062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403152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18" name="Shape 618"/>
          <p:cNvSpPr/>
          <p:nvPr/>
        </p:nvSpPr>
        <p:spPr>
          <a:xfrm>
            <a:off x="5691387" y="2809448"/>
            <a:ext cx="991010" cy="243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403152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19" name="Shape 619"/>
          <p:cNvSpPr/>
          <p:nvPr/>
        </p:nvSpPr>
        <p:spPr>
          <a:xfrm>
            <a:off x="843974" y="4882886"/>
            <a:ext cx="1630678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b="1" sz="2300">
                <a:solidFill>
                  <a:srgbClr val="2A79FF"/>
                </a:solidFill>
              </a:rPr>
              <a:t>富文本案例</a:t>
            </a:r>
            <a:endParaRPr b="1" sz="2300">
              <a:solidFill>
                <a:srgbClr val="2A79FF"/>
              </a:solidFill>
            </a:endParaRPr>
          </a:p>
          <a:p>
            <a:pPr lvl="0" algn="r">
              <a:lnSpc>
                <a:spcPct val="150000"/>
              </a:lnSpc>
            </a:pPr>
            <a:r>
              <a:rPr b="1">
                <a:solidFill>
                  <a:srgbClr val="403152"/>
                </a:solidFill>
              </a:rPr>
              <a:t>前端分担后端</a:t>
            </a:r>
          </a:p>
        </p:txBody>
      </p:sp>
      <p:sp>
        <p:nvSpPr>
          <p:cNvPr id="620" name="Shape 620"/>
          <p:cNvSpPr/>
          <p:nvPr/>
        </p:nvSpPr>
        <p:spPr>
          <a:xfrm>
            <a:off x="6224475" y="4504263"/>
            <a:ext cx="508001" cy="1"/>
          </a:xfrm>
          <a:prstGeom prst="line">
            <a:avLst/>
          </a:prstGeom>
          <a:ln w="19050">
            <a:solidFill>
              <a:srgbClr val="403152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623" name="Group 623"/>
          <p:cNvGrpSpPr/>
          <p:nvPr/>
        </p:nvGrpSpPr>
        <p:grpSpPr>
          <a:xfrm>
            <a:off x="5464476" y="4226452"/>
            <a:ext cx="533401" cy="530226"/>
            <a:chOff x="0" y="0"/>
            <a:chExt cx="533400" cy="530225"/>
          </a:xfrm>
        </p:grpSpPr>
        <p:sp>
          <p:nvSpPr>
            <p:cNvPr id="621" name="Shape 621"/>
            <p:cNvSpPr/>
            <p:nvPr/>
          </p:nvSpPr>
          <p:spPr>
            <a:xfrm>
              <a:off x="-1" y="-1"/>
              <a:ext cx="517526" cy="51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94" y="16962"/>
                  </a:moveTo>
                  <a:lnTo>
                    <a:pt x="11131" y="17094"/>
                  </a:lnTo>
                  <a:lnTo>
                    <a:pt x="9806" y="16962"/>
                  </a:lnTo>
                  <a:lnTo>
                    <a:pt x="8613" y="16697"/>
                  </a:lnTo>
                  <a:lnTo>
                    <a:pt x="7553" y="16167"/>
                  </a:lnTo>
                  <a:lnTo>
                    <a:pt x="6626" y="15504"/>
                  </a:lnTo>
                  <a:lnTo>
                    <a:pt x="5831" y="14577"/>
                  </a:lnTo>
                  <a:lnTo>
                    <a:pt x="5168" y="13517"/>
                  </a:lnTo>
                  <a:lnTo>
                    <a:pt x="4771" y="12324"/>
                  </a:lnTo>
                  <a:lnTo>
                    <a:pt x="4638" y="11131"/>
                  </a:lnTo>
                  <a:lnTo>
                    <a:pt x="4638" y="9939"/>
                  </a:lnTo>
                  <a:lnTo>
                    <a:pt x="4903" y="8746"/>
                  </a:lnTo>
                  <a:lnTo>
                    <a:pt x="5433" y="7553"/>
                  </a:lnTo>
                  <a:lnTo>
                    <a:pt x="6096" y="6626"/>
                  </a:lnTo>
                  <a:lnTo>
                    <a:pt x="7023" y="5698"/>
                  </a:lnTo>
                  <a:lnTo>
                    <a:pt x="8083" y="5168"/>
                  </a:lnTo>
                  <a:lnTo>
                    <a:pt x="9276" y="4638"/>
                  </a:lnTo>
                  <a:lnTo>
                    <a:pt x="10469" y="4506"/>
                  </a:lnTo>
                  <a:lnTo>
                    <a:pt x="10734" y="4506"/>
                  </a:lnTo>
                  <a:lnTo>
                    <a:pt x="11926" y="4638"/>
                  </a:lnTo>
                  <a:lnTo>
                    <a:pt x="13119" y="5036"/>
                  </a:lnTo>
                  <a:lnTo>
                    <a:pt x="14047" y="5566"/>
                  </a:lnTo>
                  <a:lnTo>
                    <a:pt x="14974" y="6228"/>
                  </a:lnTo>
                  <a:lnTo>
                    <a:pt x="15769" y="7156"/>
                  </a:lnTo>
                  <a:lnTo>
                    <a:pt x="16299" y="8083"/>
                  </a:lnTo>
                  <a:lnTo>
                    <a:pt x="16697" y="9276"/>
                  </a:lnTo>
                  <a:lnTo>
                    <a:pt x="16962" y="10469"/>
                  </a:lnTo>
                  <a:lnTo>
                    <a:pt x="16829" y="11794"/>
                  </a:lnTo>
                  <a:lnTo>
                    <a:pt x="19082" y="13914"/>
                  </a:lnTo>
                  <a:lnTo>
                    <a:pt x="19480" y="12456"/>
                  </a:lnTo>
                  <a:lnTo>
                    <a:pt x="21600" y="11926"/>
                  </a:lnTo>
                  <a:lnTo>
                    <a:pt x="21467" y="11396"/>
                  </a:lnTo>
                  <a:lnTo>
                    <a:pt x="21467" y="9276"/>
                  </a:lnTo>
                  <a:lnTo>
                    <a:pt x="19480" y="9144"/>
                  </a:lnTo>
                  <a:lnTo>
                    <a:pt x="19082" y="7818"/>
                  </a:lnTo>
                  <a:lnTo>
                    <a:pt x="20672" y="6361"/>
                  </a:lnTo>
                  <a:lnTo>
                    <a:pt x="20407" y="5963"/>
                  </a:lnTo>
                  <a:lnTo>
                    <a:pt x="19612" y="4638"/>
                  </a:lnTo>
                  <a:lnTo>
                    <a:pt x="19215" y="4240"/>
                  </a:lnTo>
                  <a:lnTo>
                    <a:pt x="17492" y="5036"/>
                  </a:lnTo>
                  <a:lnTo>
                    <a:pt x="16564" y="3975"/>
                  </a:lnTo>
                  <a:lnTo>
                    <a:pt x="17227" y="1988"/>
                  </a:lnTo>
                  <a:lnTo>
                    <a:pt x="14842" y="795"/>
                  </a:lnTo>
                  <a:lnTo>
                    <a:pt x="13782" y="2385"/>
                  </a:lnTo>
                  <a:lnTo>
                    <a:pt x="12324" y="1988"/>
                  </a:lnTo>
                  <a:lnTo>
                    <a:pt x="11926" y="0"/>
                  </a:lnTo>
                  <a:lnTo>
                    <a:pt x="11396" y="0"/>
                  </a:lnTo>
                  <a:lnTo>
                    <a:pt x="9939" y="133"/>
                  </a:lnTo>
                  <a:lnTo>
                    <a:pt x="9276" y="133"/>
                  </a:lnTo>
                  <a:lnTo>
                    <a:pt x="9144" y="1988"/>
                  </a:lnTo>
                  <a:lnTo>
                    <a:pt x="7686" y="2385"/>
                  </a:lnTo>
                  <a:lnTo>
                    <a:pt x="6361" y="795"/>
                  </a:lnTo>
                  <a:lnTo>
                    <a:pt x="5831" y="1193"/>
                  </a:lnTo>
                  <a:lnTo>
                    <a:pt x="4638" y="1988"/>
                  </a:lnTo>
                  <a:lnTo>
                    <a:pt x="4108" y="2253"/>
                  </a:lnTo>
                  <a:lnTo>
                    <a:pt x="4903" y="3975"/>
                  </a:lnTo>
                  <a:lnTo>
                    <a:pt x="4108" y="4771"/>
                  </a:lnTo>
                  <a:lnTo>
                    <a:pt x="3975" y="5036"/>
                  </a:lnTo>
                  <a:lnTo>
                    <a:pt x="1988" y="4373"/>
                  </a:lnTo>
                  <a:lnTo>
                    <a:pt x="795" y="6758"/>
                  </a:lnTo>
                  <a:lnTo>
                    <a:pt x="2385" y="7818"/>
                  </a:lnTo>
                  <a:lnTo>
                    <a:pt x="1988" y="9144"/>
                  </a:lnTo>
                  <a:lnTo>
                    <a:pt x="0" y="9674"/>
                  </a:lnTo>
                  <a:lnTo>
                    <a:pt x="0" y="11661"/>
                  </a:lnTo>
                  <a:lnTo>
                    <a:pt x="133" y="12191"/>
                  </a:lnTo>
                  <a:lnTo>
                    <a:pt x="1988" y="12456"/>
                  </a:lnTo>
                  <a:lnTo>
                    <a:pt x="2385" y="13782"/>
                  </a:lnTo>
                  <a:lnTo>
                    <a:pt x="795" y="15107"/>
                  </a:lnTo>
                  <a:lnTo>
                    <a:pt x="1193" y="15637"/>
                  </a:lnTo>
                  <a:lnTo>
                    <a:pt x="1988" y="16962"/>
                  </a:lnTo>
                  <a:lnTo>
                    <a:pt x="2253" y="17360"/>
                  </a:lnTo>
                  <a:lnTo>
                    <a:pt x="3975" y="16564"/>
                  </a:lnTo>
                  <a:lnTo>
                    <a:pt x="5036" y="17625"/>
                  </a:lnTo>
                  <a:lnTo>
                    <a:pt x="4373" y="19612"/>
                  </a:lnTo>
                  <a:lnTo>
                    <a:pt x="6758" y="20805"/>
                  </a:lnTo>
                  <a:lnTo>
                    <a:pt x="7818" y="19215"/>
                  </a:lnTo>
                  <a:lnTo>
                    <a:pt x="9144" y="19612"/>
                  </a:lnTo>
                  <a:lnTo>
                    <a:pt x="9541" y="21600"/>
                  </a:lnTo>
                  <a:lnTo>
                    <a:pt x="10204" y="21600"/>
                  </a:lnTo>
                  <a:lnTo>
                    <a:pt x="11661" y="21467"/>
                  </a:lnTo>
                  <a:lnTo>
                    <a:pt x="12191" y="21467"/>
                  </a:lnTo>
                  <a:lnTo>
                    <a:pt x="12456" y="19612"/>
                  </a:lnTo>
                  <a:lnTo>
                    <a:pt x="13914" y="19082"/>
                  </a:lnTo>
                  <a:lnTo>
                    <a:pt x="11794" y="1696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22" name="Shape 622"/>
            <p:cNvSpPr/>
            <p:nvPr/>
          </p:nvSpPr>
          <p:spPr>
            <a:xfrm>
              <a:off x="155575" y="152400"/>
              <a:ext cx="377825" cy="377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788"/>
                  </a:moveTo>
                  <a:lnTo>
                    <a:pt x="21418" y="17062"/>
                  </a:lnTo>
                  <a:lnTo>
                    <a:pt x="21055" y="16518"/>
                  </a:lnTo>
                  <a:lnTo>
                    <a:pt x="11617" y="7261"/>
                  </a:lnTo>
                  <a:lnTo>
                    <a:pt x="11798" y="5808"/>
                  </a:lnTo>
                  <a:lnTo>
                    <a:pt x="11617" y="4356"/>
                  </a:lnTo>
                  <a:lnTo>
                    <a:pt x="10891" y="2904"/>
                  </a:lnTo>
                  <a:lnTo>
                    <a:pt x="9983" y="1634"/>
                  </a:lnTo>
                  <a:lnTo>
                    <a:pt x="8531" y="545"/>
                  </a:lnTo>
                  <a:lnTo>
                    <a:pt x="7805" y="363"/>
                  </a:lnTo>
                  <a:lnTo>
                    <a:pt x="6897" y="0"/>
                  </a:lnTo>
                  <a:lnTo>
                    <a:pt x="5264" y="0"/>
                  </a:lnTo>
                  <a:lnTo>
                    <a:pt x="4356" y="182"/>
                  </a:lnTo>
                  <a:lnTo>
                    <a:pt x="3630" y="363"/>
                  </a:lnTo>
                  <a:lnTo>
                    <a:pt x="7079" y="3812"/>
                  </a:lnTo>
                  <a:lnTo>
                    <a:pt x="7079" y="4356"/>
                  </a:lnTo>
                  <a:lnTo>
                    <a:pt x="6897" y="4719"/>
                  </a:lnTo>
                  <a:lnTo>
                    <a:pt x="4719" y="6897"/>
                  </a:lnTo>
                  <a:lnTo>
                    <a:pt x="4356" y="7079"/>
                  </a:lnTo>
                  <a:lnTo>
                    <a:pt x="3812" y="7079"/>
                  </a:lnTo>
                  <a:lnTo>
                    <a:pt x="363" y="3630"/>
                  </a:lnTo>
                  <a:lnTo>
                    <a:pt x="182" y="4538"/>
                  </a:lnTo>
                  <a:lnTo>
                    <a:pt x="0" y="5264"/>
                  </a:lnTo>
                  <a:lnTo>
                    <a:pt x="0" y="6897"/>
                  </a:lnTo>
                  <a:lnTo>
                    <a:pt x="363" y="7805"/>
                  </a:lnTo>
                  <a:lnTo>
                    <a:pt x="545" y="8531"/>
                  </a:lnTo>
                  <a:lnTo>
                    <a:pt x="1634" y="9983"/>
                  </a:lnTo>
                  <a:lnTo>
                    <a:pt x="2904" y="10891"/>
                  </a:lnTo>
                  <a:lnTo>
                    <a:pt x="4356" y="11617"/>
                  </a:lnTo>
                  <a:lnTo>
                    <a:pt x="5808" y="11798"/>
                  </a:lnTo>
                  <a:lnTo>
                    <a:pt x="7261" y="11617"/>
                  </a:lnTo>
                  <a:lnTo>
                    <a:pt x="16518" y="21055"/>
                  </a:lnTo>
                  <a:lnTo>
                    <a:pt x="17062" y="21418"/>
                  </a:lnTo>
                  <a:lnTo>
                    <a:pt x="17788" y="21600"/>
                  </a:lnTo>
                  <a:lnTo>
                    <a:pt x="18514" y="21418"/>
                  </a:lnTo>
                  <a:lnTo>
                    <a:pt x="19240" y="21055"/>
                  </a:lnTo>
                  <a:lnTo>
                    <a:pt x="20329" y="20329"/>
                  </a:lnTo>
                  <a:lnTo>
                    <a:pt x="21055" y="19240"/>
                  </a:lnTo>
                  <a:lnTo>
                    <a:pt x="21418" y="18514"/>
                  </a:lnTo>
                  <a:lnTo>
                    <a:pt x="21600" y="177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631" name="Group 631"/>
          <p:cNvGrpSpPr/>
          <p:nvPr/>
        </p:nvGrpSpPr>
        <p:grpSpPr>
          <a:xfrm>
            <a:off x="3829529" y="3250462"/>
            <a:ext cx="568326" cy="571501"/>
            <a:chOff x="0" y="0"/>
            <a:chExt cx="568325" cy="571500"/>
          </a:xfrm>
        </p:grpSpPr>
        <p:sp>
          <p:nvSpPr>
            <p:cNvPr id="624" name="Shape 624"/>
            <p:cNvSpPr/>
            <p:nvPr/>
          </p:nvSpPr>
          <p:spPr>
            <a:xfrm>
              <a:off x="-1" y="168275"/>
              <a:ext cx="542926" cy="40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68" y="21600"/>
                  </a:moveTo>
                  <a:lnTo>
                    <a:pt x="10105" y="21430"/>
                  </a:lnTo>
                  <a:lnTo>
                    <a:pt x="8968" y="21260"/>
                  </a:lnTo>
                  <a:lnTo>
                    <a:pt x="6695" y="20239"/>
                  </a:lnTo>
                  <a:lnTo>
                    <a:pt x="5684" y="19389"/>
                  </a:lnTo>
                  <a:lnTo>
                    <a:pt x="4674" y="18709"/>
                  </a:lnTo>
                  <a:lnTo>
                    <a:pt x="3789" y="17688"/>
                  </a:lnTo>
                  <a:lnTo>
                    <a:pt x="3032" y="16668"/>
                  </a:lnTo>
                  <a:lnTo>
                    <a:pt x="1768" y="14287"/>
                  </a:lnTo>
                  <a:lnTo>
                    <a:pt x="1263" y="13096"/>
                  </a:lnTo>
                  <a:lnTo>
                    <a:pt x="758" y="11735"/>
                  </a:lnTo>
                  <a:lnTo>
                    <a:pt x="379" y="10205"/>
                  </a:lnTo>
                  <a:lnTo>
                    <a:pt x="253" y="8844"/>
                  </a:lnTo>
                  <a:lnTo>
                    <a:pt x="126" y="7313"/>
                  </a:lnTo>
                  <a:lnTo>
                    <a:pt x="0" y="5953"/>
                  </a:lnTo>
                  <a:lnTo>
                    <a:pt x="253" y="2891"/>
                  </a:lnTo>
                  <a:lnTo>
                    <a:pt x="632" y="1531"/>
                  </a:lnTo>
                  <a:lnTo>
                    <a:pt x="1011" y="0"/>
                  </a:lnTo>
                  <a:lnTo>
                    <a:pt x="4800" y="2381"/>
                  </a:lnTo>
                  <a:lnTo>
                    <a:pt x="4295" y="4082"/>
                  </a:lnTo>
                  <a:lnTo>
                    <a:pt x="4168" y="6123"/>
                  </a:lnTo>
                  <a:lnTo>
                    <a:pt x="4295" y="7994"/>
                  </a:lnTo>
                  <a:lnTo>
                    <a:pt x="4674" y="9694"/>
                  </a:lnTo>
                  <a:lnTo>
                    <a:pt x="5179" y="11395"/>
                  </a:lnTo>
                  <a:lnTo>
                    <a:pt x="6063" y="12926"/>
                  </a:lnTo>
                  <a:lnTo>
                    <a:pt x="7074" y="14117"/>
                  </a:lnTo>
                  <a:lnTo>
                    <a:pt x="8337" y="15137"/>
                  </a:lnTo>
                  <a:lnTo>
                    <a:pt x="9726" y="15817"/>
                  </a:lnTo>
                  <a:lnTo>
                    <a:pt x="11116" y="15987"/>
                  </a:lnTo>
                  <a:lnTo>
                    <a:pt x="12505" y="15817"/>
                  </a:lnTo>
                  <a:lnTo>
                    <a:pt x="13895" y="15307"/>
                  </a:lnTo>
                  <a:lnTo>
                    <a:pt x="15158" y="14457"/>
                  </a:lnTo>
                  <a:lnTo>
                    <a:pt x="16295" y="13436"/>
                  </a:lnTo>
                  <a:lnTo>
                    <a:pt x="17179" y="11906"/>
                  </a:lnTo>
                  <a:lnTo>
                    <a:pt x="17937" y="10205"/>
                  </a:lnTo>
                  <a:lnTo>
                    <a:pt x="21600" y="12586"/>
                  </a:lnTo>
                  <a:lnTo>
                    <a:pt x="21095" y="13946"/>
                  </a:lnTo>
                  <a:lnTo>
                    <a:pt x="20589" y="15137"/>
                  </a:lnTo>
                  <a:lnTo>
                    <a:pt x="19832" y="16328"/>
                  </a:lnTo>
                  <a:lnTo>
                    <a:pt x="18316" y="18369"/>
                  </a:lnTo>
                  <a:lnTo>
                    <a:pt x="17305" y="19219"/>
                  </a:lnTo>
                  <a:lnTo>
                    <a:pt x="16421" y="19899"/>
                  </a:lnTo>
                  <a:lnTo>
                    <a:pt x="15411" y="20580"/>
                  </a:lnTo>
                  <a:lnTo>
                    <a:pt x="13389" y="21260"/>
                  </a:lnTo>
                  <a:lnTo>
                    <a:pt x="11368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25" name="Shape 625"/>
            <p:cNvSpPr/>
            <p:nvPr/>
          </p:nvSpPr>
          <p:spPr>
            <a:xfrm>
              <a:off x="38099" y="3174"/>
              <a:ext cx="2222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823" y="372"/>
                  </a:lnTo>
                  <a:lnTo>
                    <a:pt x="16046" y="1117"/>
                  </a:lnTo>
                  <a:lnTo>
                    <a:pt x="13577" y="2234"/>
                  </a:lnTo>
                  <a:lnTo>
                    <a:pt x="11109" y="3724"/>
                  </a:lnTo>
                  <a:lnTo>
                    <a:pt x="8640" y="5586"/>
                  </a:lnTo>
                  <a:lnTo>
                    <a:pt x="6480" y="7448"/>
                  </a:lnTo>
                  <a:lnTo>
                    <a:pt x="4320" y="9683"/>
                  </a:lnTo>
                  <a:lnTo>
                    <a:pt x="2469" y="12290"/>
                  </a:lnTo>
                  <a:lnTo>
                    <a:pt x="0" y="16759"/>
                  </a:lnTo>
                  <a:lnTo>
                    <a:pt x="9257" y="21600"/>
                  </a:lnTo>
                  <a:lnTo>
                    <a:pt x="10183" y="19738"/>
                  </a:lnTo>
                  <a:lnTo>
                    <a:pt x="12651" y="17131"/>
                  </a:lnTo>
                  <a:lnTo>
                    <a:pt x="15429" y="14524"/>
                  </a:lnTo>
                  <a:lnTo>
                    <a:pt x="18206" y="13034"/>
                  </a:lnTo>
                  <a:lnTo>
                    <a:pt x="21600" y="1229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26" name="Shape 626"/>
            <p:cNvSpPr/>
            <p:nvPr/>
          </p:nvSpPr>
          <p:spPr>
            <a:xfrm>
              <a:off x="460375" y="311150"/>
              <a:ext cx="107950" cy="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5" y="0"/>
                  </a:moveTo>
                  <a:lnTo>
                    <a:pt x="0" y="8229"/>
                  </a:lnTo>
                  <a:lnTo>
                    <a:pt x="18424" y="21600"/>
                  </a:lnTo>
                  <a:lnTo>
                    <a:pt x="20329" y="11314"/>
                  </a:lnTo>
                  <a:lnTo>
                    <a:pt x="2160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27" name="Shape 627"/>
            <p:cNvSpPr/>
            <p:nvPr/>
          </p:nvSpPr>
          <p:spPr>
            <a:xfrm>
              <a:off x="285750" y="-1"/>
              <a:ext cx="282575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834" y="21600"/>
                  </a:lnTo>
                  <a:lnTo>
                    <a:pt x="13591" y="18720"/>
                  </a:lnTo>
                  <a:lnTo>
                    <a:pt x="12620" y="16320"/>
                  </a:lnTo>
                  <a:lnTo>
                    <a:pt x="11407" y="13920"/>
                  </a:lnTo>
                  <a:lnTo>
                    <a:pt x="9708" y="12000"/>
                  </a:lnTo>
                  <a:lnTo>
                    <a:pt x="7766" y="10320"/>
                  </a:lnTo>
                  <a:lnTo>
                    <a:pt x="5339" y="8880"/>
                  </a:lnTo>
                  <a:lnTo>
                    <a:pt x="2670" y="8160"/>
                  </a:lnTo>
                  <a:lnTo>
                    <a:pt x="0" y="7920"/>
                  </a:lnTo>
                  <a:lnTo>
                    <a:pt x="0" y="0"/>
                  </a:lnTo>
                  <a:lnTo>
                    <a:pt x="4369" y="480"/>
                  </a:lnTo>
                  <a:lnTo>
                    <a:pt x="6310" y="960"/>
                  </a:lnTo>
                  <a:lnTo>
                    <a:pt x="8494" y="1680"/>
                  </a:lnTo>
                  <a:lnTo>
                    <a:pt x="10193" y="2640"/>
                  </a:lnTo>
                  <a:lnTo>
                    <a:pt x="12135" y="3840"/>
                  </a:lnTo>
                  <a:lnTo>
                    <a:pt x="13834" y="5040"/>
                  </a:lnTo>
                  <a:lnTo>
                    <a:pt x="16746" y="7920"/>
                  </a:lnTo>
                  <a:lnTo>
                    <a:pt x="19173" y="11280"/>
                  </a:lnTo>
                  <a:lnTo>
                    <a:pt x="20629" y="15120"/>
                  </a:lnTo>
                  <a:lnTo>
                    <a:pt x="21357" y="17280"/>
                  </a:lnTo>
                  <a:lnTo>
                    <a:pt x="21600" y="1944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28" name="Shape 628"/>
            <p:cNvSpPr/>
            <p:nvPr/>
          </p:nvSpPr>
          <p:spPr>
            <a:xfrm>
              <a:off x="180975" y="320675"/>
              <a:ext cx="53975" cy="666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29" name="Shape 629"/>
            <p:cNvSpPr/>
            <p:nvPr/>
          </p:nvSpPr>
          <p:spPr>
            <a:xfrm>
              <a:off x="260350" y="238125"/>
              <a:ext cx="50800" cy="149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30" name="Shape 630"/>
            <p:cNvSpPr/>
            <p:nvPr/>
          </p:nvSpPr>
          <p:spPr>
            <a:xfrm>
              <a:off x="336550" y="193675"/>
              <a:ext cx="50800" cy="1936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632" name="Shape 632"/>
          <p:cNvSpPr/>
          <p:nvPr/>
        </p:nvSpPr>
        <p:spPr>
          <a:xfrm>
            <a:off x="4408308" y="3579403"/>
            <a:ext cx="1000535" cy="87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AAC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3" name="Shape 633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总结</a:t>
            </a:r>
          </a:p>
        </p:txBody>
      </p:sp>
      <p:sp>
        <p:nvSpPr>
          <p:cNvPr id="634" name="Shape 634"/>
          <p:cNvSpPr/>
          <p:nvPr/>
        </p:nvSpPr>
        <p:spPr>
          <a:xfrm>
            <a:off x="4592880" y="5408436"/>
            <a:ext cx="1922778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300">
                <a:solidFill>
                  <a:srgbClr val="2A79FF"/>
                </a:solidFill>
              </a:rPr>
              <a:t>前端安全监控</a:t>
            </a:r>
            <a:endParaRPr b="1" sz="2300">
              <a:solidFill>
                <a:srgbClr val="2A79FF"/>
              </a:solidFill>
            </a:endParaRPr>
          </a:p>
          <a:p>
            <a:pPr lvl="0">
              <a:lnSpc>
                <a:spcPct val="150000"/>
              </a:lnSpc>
            </a:pPr>
            <a:r>
              <a:rPr b="1">
                <a:solidFill>
                  <a:srgbClr val="403152"/>
                </a:solidFill>
              </a:rPr>
              <a:t>全民参与预警</a:t>
            </a:r>
          </a:p>
        </p:txBody>
      </p:sp>
      <p:sp>
        <p:nvSpPr>
          <p:cNvPr id="635" name="Shape 635"/>
          <p:cNvSpPr/>
          <p:nvPr/>
        </p:nvSpPr>
        <p:spPr>
          <a:xfrm>
            <a:off x="5734950" y="1218649"/>
            <a:ext cx="2214877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300">
                <a:solidFill>
                  <a:srgbClr val="2A79FF"/>
                </a:solidFill>
              </a:rPr>
              <a:t>高性能计算方案</a:t>
            </a:r>
            <a:endParaRPr b="1" sz="2300">
              <a:solidFill>
                <a:srgbClr val="2A79FF"/>
              </a:solidFill>
            </a:endParaRPr>
          </a:p>
          <a:p>
            <a:pPr lvl="0">
              <a:lnSpc>
                <a:spcPct val="150000"/>
              </a:lnSpc>
            </a:pPr>
            <a:r>
              <a:rPr b="1">
                <a:solidFill>
                  <a:srgbClr val="403152"/>
                </a:solidFill>
              </a:rPr>
              <a:t>工作量的效率保障</a:t>
            </a:r>
          </a:p>
        </p:txBody>
      </p:sp>
      <p:sp>
        <p:nvSpPr>
          <p:cNvPr id="636" name="Shape 636"/>
          <p:cNvSpPr/>
          <p:nvPr/>
        </p:nvSpPr>
        <p:spPr>
          <a:xfrm>
            <a:off x="6700150" y="2564849"/>
            <a:ext cx="1630677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300">
                <a:solidFill>
                  <a:srgbClr val="2A79FF"/>
                </a:solidFill>
              </a:rPr>
              <a:t>工作量证明</a:t>
            </a:r>
            <a:endParaRPr b="1" sz="2300">
              <a:solidFill>
                <a:srgbClr val="2A79FF"/>
              </a:solidFill>
            </a:endParaRPr>
          </a:p>
          <a:p>
            <a:pPr lvl="0">
              <a:lnSpc>
                <a:spcPct val="150000"/>
              </a:lnSpc>
            </a:pPr>
            <a:r>
              <a:rPr b="1">
                <a:solidFill>
                  <a:srgbClr val="403152"/>
                </a:solidFill>
              </a:rPr>
              <a:t>硬件限速</a:t>
            </a:r>
          </a:p>
        </p:txBody>
      </p:sp>
      <p:sp>
        <p:nvSpPr>
          <p:cNvPr id="637" name="Shape 637"/>
          <p:cNvSpPr/>
          <p:nvPr/>
        </p:nvSpPr>
        <p:spPr>
          <a:xfrm>
            <a:off x="6740719" y="4215849"/>
            <a:ext cx="1475741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300">
                <a:solidFill>
                  <a:srgbClr val="2A79FF"/>
                </a:solidFill>
              </a:rPr>
              <a:t>慢加密</a:t>
            </a:r>
            <a:endParaRPr b="1" sz="2300">
              <a:solidFill>
                <a:srgbClr val="2A79FF"/>
              </a:solidFill>
            </a:endParaRPr>
          </a:p>
          <a:p>
            <a:pPr lvl="0">
              <a:lnSpc>
                <a:spcPct val="150000"/>
              </a:lnSpc>
            </a:pPr>
            <a:r>
              <a:rPr b="1">
                <a:solidFill>
                  <a:srgbClr val="403152"/>
                </a:solidFill>
              </a:rPr>
              <a:t>计算强化密码</a:t>
            </a:r>
          </a:p>
        </p:txBody>
      </p:sp>
      <p:sp>
        <p:nvSpPr>
          <p:cNvPr id="638" name="Shape 638"/>
          <p:cNvSpPr/>
          <p:nvPr/>
        </p:nvSpPr>
        <p:spPr>
          <a:xfrm>
            <a:off x="551874" y="2419086"/>
            <a:ext cx="1922778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b="1" sz="2300">
                <a:solidFill>
                  <a:srgbClr val="2A79FF"/>
                </a:solidFill>
              </a:rPr>
              <a:t>前端性能现状</a:t>
            </a:r>
            <a:endParaRPr b="1" sz="2300">
              <a:solidFill>
                <a:srgbClr val="2A79FF"/>
              </a:solidFill>
            </a:endParaRPr>
          </a:p>
          <a:p>
            <a:pPr lvl="0" algn="r">
              <a:lnSpc>
                <a:spcPct val="150000"/>
              </a:lnSpc>
            </a:pPr>
            <a:r>
              <a:rPr b="1">
                <a:solidFill>
                  <a:srgbClr val="403152"/>
                </a:solidFill>
              </a:rPr>
              <a:t>潜力挖掘</a:t>
            </a:r>
          </a:p>
        </p:txBody>
      </p:sp>
      <p:grpSp>
        <p:nvGrpSpPr>
          <p:cNvPr id="645" name="Group 645"/>
          <p:cNvGrpSpPr/>
          <p:nvPr/>
        </p:nvGrpSpPr>
        <p:grpSpPr>
          <a:xfrm>
            <a:off x="5461377" y="3232019"/>
            <a:ext cx="509876" cy="506786"/>
            <a:chOff x="0" y="0"/>
            <a:chExt cx="509875" cy="506785"/>
          </a:xfrm>
        </p:grpSpPr>
        <p:sp>
          <p:nvSpPr>
            <p:cNvPr id="639" name="Shape 639"/>
            <p:cNvSpPr/>
            <p:nvPr/>
          </p:nvSpPr>
          <p:spPr>
            <a:xfrm>
              <a:off x="265753" y="261118"/>
              <a:ext cx="244123" cy="24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139" y="19291"/>
                  </a:moveTo>
                  <a:lnTo>
                    <a:pt x="19139" y="2445"/>
                  </a:lnTo>
                  <a:lnTo>
                    <a:pt x="2324" y="2445"/>
                  </a:lnTo>
                  <a:lnTo>
                    <a:pt x="2324" y="19291"/>
                  </a:lnTo>
                  <a:lnTo>
                    <a:pt x="19139" y="19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134421" y="0"/>
              <a:ext cx="244123" cy="24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139" y="19276"/>
                  </a:moveTo>
                  <a:lnTo>
                    <a:pt x="19139" y="2461"/>
                  </a:lnTo>
                  <a:lnTo>
                    <a:pt x="2461" y="2461"/>
                  </a:lnTo>
                  <a:lnTo>
                    <a:pt x="2461" y="19276"/>
                  </a:lnTo>
                  <a:lnTo>
                    <a:pt x="19139" y="1927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41" name="Shape 641"/>
            <p:cNvSpPr/>
            <p:nvPr/>
          </p:nvSpPr>
          <p:spPr>
            <a:xfrm>
              <a:off x="338371" y="322921"/>
              <a:ext cx="111246" cy="12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00" y="0"/>
                  </a:moveTo>
                  <a:lnTo>
                    <a:pt x="21000" y="820"/>
                  </a:lnTo>
                  <a:lnTo>
                    <a:pt x="21300" y="1367"/>
                  </a:lnTo>
                  <a:lnTo>
                    <a:pt x="21600" y="2187"/>
                  </a:lnTo>
                  <a:lnTo>
                    <a:pt x="21300" y="2734"/>
                  </a:lnTo>
                  <a:lnTo>
                    <a:pt x="10500" y="20506"/>
                  </a:lnTo>
                  <a:lnTo>
                    <a:pt x="9300" y="21327"/>
                  </a:lnTo>
                  <a:lnTo>
                    <a:pt x="9000" y="21600"/>
                  </a:lnTo>
                  <a:lnTo>
                    <a:pt x="7500" y="21600"/>
                  </a:lnTo>
                  <a:lnTo>
                    <a:pt x="6600" y="21327"/>
                  </a:lnTo>
                  <a:lnTo>
                    <a:pt x="6000" y="20506"/>
                  </a:lnTo>
                  <a:lnTo>
                    <a:pt x="0" y="10116"/>
                  </a:lnTo>
                  <a:lnTo>
                    <a:pt x="0" y="8203"/>
                  </a:lnTo>
                  <a:lnTo>
                    <a:pt x="300" y="7656"/>
                  </a:lnTo>
                  <a:lnTo>
                    <a:pt x="900" y="7382"/>
                  </a:lnTo>
                  <a:lnTo>
                    <a:pt x="1800" y="6835"/>
                  </a:lnTo>
                  <a:lnTo>
                    <a:pt x="2400" y="6835"/>
                  </a:lnTo>
                  <a:lnTo>
                    <a:pt x="3300" y="7382"/>
                  </a:lnTo>
                  <a:lnTo>
                    <a:pt x="3900" y="7929"/>
                  </a:lnTo>
                  <a:lnTo>
                    <a:pt x="8100" y="15585"/>
                  </a:lnTo>
                  <a:lnTo>
                    <a:pt x="17400" y="1094"/>
                  </a:lnTo>
                  <a:lnTo>
                    <a:pt x="18600" y="0"/>
                  </a:lnTo>
                  <a:lnTo>
                    <a:pt x="204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42" name="Shape 642"/>
            <p:cNvSpPr/>
            <p:nvPr/>
          </p:nvSpPr>
          <p:spPr>
            <a:xfrm>
              <a:off x="203950" y="60258"/>
              <a:ext cx="112792" cy="123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6" y="270"/>
                  </a:moveTo>
                  <a:lnTo>
                    <a:pt x="21304" y="810"/>
                  </a:lnTo>
                  <a:lnTo>
                    <a:pt x="21600" y="1620"/>
                  </a:lnTo>
                  <a:lnTo>
                    <a:pt x="21600" y="2430"/>
                  </a:lnTo>
                  <a:lnTo>
                    <a:pt x="21304" y="2970"/>
                  </a:lnTo>
                  <a:lnTo>
                    <a:pt x="10356" y="20520"/>
                  </a:lnTo>
                  <a:lnTo>
                    <a:pt x="9764" y="21330"/>
                  </a:lnTo>
                  <a:lnTo>
                    <a:pt x="9468" y="21330"/>
                  </a:lnTo>
                  <a:lnTo>
                    <a:pt x="8581" y="21600"/>
                  </a:lnTo>
                  <a:lnTo>
                    <a:pt x="7397" y="21600"/>
                  </a:lnTo>
                  <a:lnTo>
                    <a:pt x="6805" y="21330"/>
                  </a:lnTo>
                  <a:lnTo>
                    <a:pt x="6214" y="20520"/>
                  </a:lnTo>
                  <a:lnTo>
                    <a:pt x="0" y="9180"/>
                  </a:lnTo>
                  <a:lnTo>
                    <a:pt x="0" y="8370"/>
                  </a:lnTo>
                  <a:lnTo>
                    <a:pt x="296" y="7830"/>
                  </a:lnTo>
                  <a:lnTo>
                    <a:pt x="1184" y="7020"/>
                  </a:lnTo>
                  <a:lnTo>
                    <a:pt x="2959" y="7020"/>
                  </a:lnTo>
                  <a:lnTo>
                    <a:pt x="3847" y="7560"/>
                  </a:lnTo>
                  <a:lnTo>
                    <a:pt x="4142" y="8100"/>
                  </a:lnTo>
                  <a:lnTo>
                    <a:pt x="8581" y="15660"/>
                  </a:lnTo>
                  <a:lnTo>
                    <a:pt x="17458" y="1080"/>
                  </a:lnTo>
                  <a:lnTo>
                    <a:pt x="17753" y="270"/>
                  </a:lnTo>
                  <a:lnTo>
                    <a:pt x="18937" y="0"/>
                  </a:lnTo>
                  <a:lnTo>
                    <a:pt x="19825" y="0"/>
                  </a:lnTo>
                  <a:lnTo>
                    <a:pt x="20416" y="27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43" name="Shape 643"/>
            <p:cNvSpPr/>
            <p:nvPr/>
          </p:nvSpPr>
          <p:spPr>
            <a:xfrm>
              <a:off x="0" y="261118"/>
              <a:ext cx="242578" cy="24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261" y="19291"/>
                  </a:moveTo>
                  <a:lnTo>
                    <a:pt x="19261" y="2445"/>
                  </a:lnTo>
                  <a:lnTo>
                    <a:pt x="2339" y="2445"/>
                  </a:lnTo>
                  <a:lnTo>
                    <a:pt x="2339" y="19291"/>
                  </a:lnTo>
                  <a:lnTo>
                    <a:pt x="19261" y="19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64893" y="322921"/>
              <a:ext cx="112792" cy="12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21327"/>
                  </a:moveTo>
                  <a:lnTo>
                    <a:pt x="9173" y="21600"/>
                  </a:lnTo>
                  <a:lnTo>
                    <a:pt x="7397" y="21600"/>
                  </a:lnTo>
                  <a:lnTo>
                    <a:pt x="6805" y="21327"/>
                  </a:lnTo>
                  <a:lnTo>
                    <a:pt x="6214" y="20506"/>
                  </a:lnTo>
                  <a:lnTo>
                    <a:pt x="296" y="10116"/>
                  </a:lnTo>
                  <a:lnTo>
                    <a:pt x="0" y="9023"/>
                  </a:lnTo>
                  <a:lnTo>
                    <a:pt x="0" y="8203"/>
                  </a:lnTo>
                  <a:lnTo>
                    <a:pt x="296" y="7656"/>
                  </a:lnTo>
                  <a:lnTo>
                    <a:pt x="1184" y="7382"/>
                  </a:lnTo>
                  <a:lnTo>
                    <a:pt x="1775" y="6835"/>
                  </a:lnTo>
                  <a:lnTo>
                    <a:pt x="2959" y="6835"/>
                  </a:lnTo>
                  <a:lnTo>
                    <a:pt x="3847" y="7382"/>
                  </a:lnTo>
                  <a:lnTo>
                    <a:pt x="8285" y="15585"/>
                  </a:lnTo>
                  <a:lnTo>
                    <a:pt x="17458" y="1094"/>
                  </a:lnTo>
                  <a:lnTo>
                    <a:pt x="17753" y="547"/>
                  </a:lnTo>
                  <a:lnTo>
                    <a:pt x="18641" y="0"/>
                  </a:lnTo>
                  <a:lnTo>
                    <a:pt x="20416" y="0"/>
                  </a:lnTo>
                  <a:lnTo>
                    <a:pt x="21008" y="820"/>
                  </a:lnTo>
                  <a:lnTo>
                    <a:pt x="21600" y="1367"/>
                  </a:lnTo>
                  <a:lnTo>
                    <a:pt x="21600" y="2187"/>
                  </a:lnTo>
                  <a:lnTo>
                    <a:pt x="21008" y="2734"/>
                  </a:lnTo>
                  <a:lnTo>
                    <a:pt x="10356" y="20506"/>
                  </a:lnTo>
                  <a:lnTo>
                    <a:pt x="9173" y="2132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653" name="Group 653"/>
          <p:cNvGrpSpPr/>
          <p:nvPr/>
        </p:nvGrpSpPr>
        <p:grpSpPr>
          <a:xfrm>
            <a:off x="3842697" y="4249585"/>
            <a:ext cx="522004" cy="428385"/>
            <a:chOff x="0" y="0"/>
            <a:chExt cx="522002" cy="428383"/>
          </a:xfrm>
        </p:grpSpPr>
        <p:sp>
          <p:nvSpPr>
            <p:cNvPr id="646" name="Shape 646"/>
            <p:cNvSpPr/>
            <p:nvPr/>
          </p:nvSpPr>
          <p:spPr>
            <a:xfrm>
              <a:off x="282278" y="238305"/>
              <a:ext cx="239725" cy="19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18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188"/>
                  </a:lnTo>
                  <a:lnTo>
                    <a:pt x="128" y="7254"/>
                  </a:lnTo>
                  <a:lnTo>
                    <a:pt x="511" y="5642"/>
                  </a:lnTo>
                  <a:lnTo>
                    <a:pt x="1278" y="4191"/>
                  </a:lnTo>
                  <a:lnTo>
                    <a:pt x="2045" y="3063"/>
                  </a:lnTo>
                  <a:lnTo>
                    <a:pt x="3195" y="1934"/>
                  </a:lnTo>
                  <a:lnTo>
                    <a:pt x="4346" y="967"/>
                  </a:lnTo>
                  <a:lnTo>
                    <a:pt x="5496" y="322"/>
                  </a:lnTo>
                  <a:lnTo>
                    <a:pt x="6518" y="0"/>
                  </a:lnTo>
                  <a:lnTo>
                    <a:pt x="7541" y="0"/>
                  </a:lnTo>
                  <a:lnTo>
                    <a:pt x="8180" y="322"/>
                  </a:lnTo>
                  <a:lnTo>
                    <a:pt x="9075" y="806"/>
                  </a:lnTo>
                  <a:lnTo>
                    <a:pt x="10097" y="967"/>
                  </a:lnTo>
                  <a:lnTo>
                    <a:pt x="11247" y="1128"/>
                  </a:lnTo>
                  <a:lnTo>
                    <a:pt x="12142" y="967"/>
                  </a:lnTo>
                  <a:lnTo>
                    <a:pt x="13164" y="806"/>
                  </a:lnTo>
                  <a:lnTo>
                    <a:pt x="14059" y="322"/>
                  </a:lnTo>
                  <a:lnTo>
                    <a:pt x="14698" y="0"/>
                  </a:lnTo>
                  <a:lnTo>
                    <a:pt x="15082" y="0"/>
                  </a:lnTo>
                  <a:lnTo>
                    <a:pt x="16104" y="322"/>
                  </a:lnTo>
                  <a:lnTo>
                    <a:pt x="17254" y="967"/>
                  </a:lnTo>
                  <a:lnTo>
                    <a:pt x="18405" y="1934"/>
                  </a:lnTo>
                  <a:lnTo>
                    <a:pt x="19555" y="3063"/>
                  </a:lnTo>
                  <a:lnTo>
                    <a:pt x="20322" y="4191"/>
                  </a:lnTo>
                  <a:lnTo>
                    <a:pt x="21089" y="5642"/>
                  </a:lnTo>
                  <a:lnTo>
                    <a:pt x="21472" y="7254"/>
                  </a:lnTo>
                  <a:lnTo>
                    <a:pt x="21600" y="91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47" name="Shape 647"/>
            <p:cNvSpPr/>
            <p:nvPr/>
          </p:nvSpPr>
          <p:spPr>
            <a:xfrm>
              <a:off x="360294" y="121989"/>
              <a:ext cx="86529" cy="11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3" y="0"/>
                  </a:moveTo>
                  <a:lnTo>
                    <a:pt x="13810" y="0"/>
                  </a:lnTo>
                  <a:lnTo>
                    <a:pt x="16289" y="800"/>
                  </a:lnTo>
                  <a:lnTo>
                    <a:pt x="18059" y="1867"/>
                  </a:lnTo>
                  <a:lnTo>
                    <a:pt x="19475" y="3200"/>
                  </a:lnTo>
                  <a:lnTo>
                    <a:pt x="20892" y="4800"/>
                  </a:lnTo>
                  <a:lnTo>
                    <a:pt x="21246" y="6400"/>
                  </a:lnTo>
                  <a:lnTo>
                    <a:pt x="21600" y="8533"/>
                  </a:lnTo>
                  <a:lnTo>
                    <a:pt x="21600" y="13067"/>
                  </a:lnTo>
                  <a:lnTo>
                    <a:pt x="20892" y="15200"/>
                  </a:lnTo>
                  <a:lnTo>
                    <a:pt x="18059" y="18400"/>
                  </a:lnTo>
                  <a:lnTo>
                    <a:pt x="16289" y="19733"/>
                  </a:lnTo>
                  <a:lnTo>
                    <a:pt x="14518" y="20800"/>
                  </a:lnTo>
                  <a:lnTo>
                    <a:pt x="12748" y="21600"/>
                  </a:lnTo>
                  <a:lnTo>
                    <a:pt x="8852" y="21600"/>
                  </a:lnTo>
                  <a:lnTo>
                    <a:pt x="7082" y="20800"/>
                  </a:lnTo>
                  <a:lnTo>
                    <a:pt x="5311" y="19733"/>
                  </a:lnTo>
                  <a:lnTo>
                    <a:pt x="3541" y="18400"/>
                  </a:lnTo>
                  <a:lnTo>
                    <a:pt x="2125" y="16800"/>
                  </a:lnTo>
                  <a:lnTo>
                    <a:pt x="1062" y="15200"/>
                  </a:lnTo>
                  <a:lnTo>
                    <a:pt x="0" y="13067"/>
                  </a:lnTo>
                  <a:lnTo>
                    <a:pt x="0" y="8533"/>
                  </a:lnTo>
                  <a:lnTo>
                    <a:pt x="354" y="6400"/>
                  </a:lnTo>
                  <a:lnTo>
                    <a:pt x="1062" y="4800"/>
                  </a:lnTo>
                  <a:lnTo>
                    <a:pt x="2125" y="3200"/>
                  </a:lnTo>
                  <a:lnTo>
                    <a:pt x="3541" y="1867"/>
                  </a:lnTo>
                  <a:lnTo>
                    <a:pt x="5311" y="800"/>
                  </a:lnTo>
                  <a:lnTo>
                    <a:pt x="8144" y="0"/>
                  </a:lnTo>
                  <a:lnTo>
                    <a:pt x="1062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48" name="Shape 648"/>
            <p:cNvSpPr/>
            <p:nvPr/>
          </p:nvSpPr>
          <p:spPr>
            <a:xfrm>
              <a:off x="181565" y="76598"/>
              <a:ext cx="161708" cy="127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36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360"/>
                  </a:lnTo>
                  <a:lnTo>
                    <a:pt x="189" y="7440"/>
                  </a:lnTo>
                  <a:lnTo>
                    <a:pt x="568" y="5760"/>
                  </a:lnTo>
                  <a:lnTo>
                    <a:pt x="1137" y="4080"/>
                  </a:lnTo>
                  <a:lnTo>
                    <a:pt x="2084" y="2880"/>
                  </a:lnTo>
                  <a:lnTo>
                    <a:pt x="3032" y="2160"/>
                  </a:lnTo>
                  <a:lnTo>
                    <a:pt x="4168" y="1200"/>
                  </a:lnTo>
                  <a:lnTo>
                    <a:pt x="6632" y="0"/>
                  </a:lnTo>
                  <a:lnTo>
                    <a:pt x="10800" y="14880"/>
                  </a:lnTo>
                  <a:lnTo>
                    <a:pt x="14968" y="0"/>
                  </a:lnTo>
                  <a:lnTo>
                    <a:pt x="17242" y="1200"/>
                  </a:lnTo>
                  <a:lnTo>
                    <a:pt x="18379" y="2160"/>
                  </a:lnTo>
                  <a:lnTo>
                    <a:pt x="19326" y="2880"/>
                  </a:lnTo>
                  <a:lnTo>
                    <a:pt x="20274" y="4080"/>
                  </a:lnTo>
                  <a:lnTo>
                    <a:pt x="21032" y="5760"/>
                  </a:lnTo>
                  <a:lnTo>
                    <a:pt x="21221" y="7440"/>
                  </a:lnTo>
                  <a:lnTo>
                    <a:pt x="21600" y="9360"/>
                  </a:lnTo>
                  <a:close/>
                  <a:moveTo>
                    <a:pt x="19326" y="12000"/>
                  </a:moveTo>
                  <a:lnTo>
                    <a:pt x="19326" y="9600"/>
                  </a:lnTo>
                  <a:lnTo>
                    <a:pt x="14589" y="9600"/>
                  </a:lnTo>
                  <a:lnTo>
                    <a:pt x="14589" y="12000"/>
                  </a:lnTo>
                  <a:lnTo>
                    <a:pt x="19326" y="120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49" name="Shape 649"/>
            <p:cNvSpPr/>
            <p:nvPr/>
          </p:nvSpPr>
          <p:spPr>
            <a:xfrm>
              <a:off x="231213" y="0"/>
              <a:ext cx="59577" cy="78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3371" y="393"/>
                  </a:lnTo>
                  <a:lnTo>
                    <a:pt x="15943" y="1178"/>
                  </a:lnTo>
                  <a:lnTo>
                    <a:pt x="18000" y="1964"/>
                  </a:lnTo>
                  <a:lnTo>
                    <a:pt x="19029" y="3535"/>
                  </a:lnTo>
                  <a:lnTo>
                    <a:pt x="20571" y="5105"/>
                  </a:lnTo>
                  <a:lnTo>
                    <a:pt x="21086" y="7069"/>
                  </a:lnTo>
                  <a:lnTo>
                    <a:pt x="21600" y="10996"/>
                  </a:lnTo>
                  <a:lnTo>
                    <a:pt x="21086" y="13353"/>
                  </a:lnTo>
                  <a:lnTo>
                    <a:pt x="20571" y="15316"/>
                  </a:lnTo>
                  <a:lnTo>
                    <a:pt x="19029" y="16887"/>
                  </a:lnTo>
                  <a:lnTo>
                    <a:pt x="18000" y="18851"/>
                  </a:lnTo>
                  <a:lnTo>
                    <a:pt x="15943" y="19636"/>
                  </a:lnTo>
                  <a:lnTo>
                    <a:pt x="14914" y="20815"/>
                  </a:lnTo>
                  <a:lnTo>
                    <a:pt x="10800" y="21600"/>
                  </a:lnTo>
                  <a:lnTo>
                    <a:pt x="6686" y="20815"/>
                  </a:lnTo>
                  <a:lnTo>
                    <a:pt x="5143" y="19636"/>
                  </a:lnTo>
                  <a:lnTo>
                    <a:pt x="3600" y="18851"/>
                  </a:lnTo>
                  <a:lnTo>
                    <a:pt x="2571" y="16887"/>
                  </a:lnTo>
                  <a:lnTo>
                    <a:pt x="1029" y="15316"/>
                  </a:lnTo>
                  <a:lnTo>
                    <a:pt x="514" y="13353"/>
                  </a:lnTo>
                  <a:lnTo>
                    <a:pt x="0" y="10996"/>
                  </a:lnTo>
                  <a:lnTo>
                    <a:pt x="514" y="7069"/>
                  </a:lnTo>
                  <a:lnTo>
                    <a:pt x="1029" y="5105"/>
                  </a:lnTo>
                  <a:lnTo>
                    <a:pt x="2571" y="3535"/>
                  </a:lnTo>
                  <a:lnTo>
                    <a:pt x="3600" y="1964"/>
                  </a:lnTo>
                  <a:lnTo>
                    <a:pt x="7714" y="393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50" name="Shape 650"/>
            <p:cNvSpPr/>
            <p:nvPr/>
          </p:nvSpPr>
          <p:spPr>
            <a:xfrm>
              <a:off x="249653" y="85109"/>
              <a:ext cx="24115" cy="60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06" y="0"/>
                  </a:moveTo>
                  <a:lnTo>
                    <a:pt x="21600" y="10549"/>
                  </a:lnTo>
                  <a:lnTo>
                    <a:pt x="11435" y="21600"/>
                  </a:lnTo>
                  <a:lnTo>
                    <a:pt x="0" y="10549"/>
                  </a:lnTo>
                  <a:lnTo>
                    <a:pt x="8894" y="0"/>
                  </a:lnTo>
                  <a:lnTo>
                    <a:pt x="1270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51" name="Shape 651"/>
            <p:cNvSpPr/>
            <p:nvPr/>
          </p:nvSpPr>
          <p:spPr>
            <a:xfrm>
              <a:off x="-1" y="238305"/>
              <a:ext cx="239726" cy="19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18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188"/>
                  </a:lnTo>
                  <a:lnTo>
                    <a:pt x="128" y="7254"/>
                  </a:lnTo>
                  <a:lnTo>
                    <a:pt x="511" y="5642"/>
                  </a:lnTo>
                  <a:lnTo>
                    <a:pt x="1278" y="4191"/>
                  </a:lnTo>
                  <a:lnTo>
                    <a:pt x="2045" y="3063"/>
                  </a:lnTo>
                  <a:lnTo>
                    <a:pt x="3067" y="1934"/>
                  </a:lnTo>
                  <a:lnTo>
                    <a:pt x="4218" y="967"/>
                  </a:lnTo>
                  <a:lnTo>
                    <a:pt x="5496" y="322"/>
                  </a:lnTo>
                  <a:lnTo>
                    <a:pt x="6518" y="0"/>
                  </a:lnTo>
                  <a:lnTo>
                    <a:pt x="7541" y="0"/>
                  </a:lnTo>
                  <a:lnTo>
                    <a:pt x="8180" y="322"/>
                  </a:lnTo>
                  <a:lnTo>
                    <a:pt x="9075" y="806"/>
                  </a:lnTo>
                  <a:lnTo>
                    <a:pt x="10097" y="967"/>
                  </a:lnTo>
                  <a:lnTo>
                    <a:pt x="10992" y="1128"/>
                  </a:lnTo>
                  <a:lnTo>
                    <a:pt x="12142" y="967"/>
                  </a:lnTo>
                  <a:lnTo>
                    <a:pt x="13164" y="806"/>
                  </a:lnTo>
                  <a:lnTo>
                    <a:pt x="14059" y="322"/>
                  </a:lnTo>
                  <a:lnTo>
                    <a:pt x="14698" y="0"/>
                  </a:lnTo>
                  <a:lnTo>
                    <a:pt x="15082" y="0"/>
                  </a:lnTo>
                  <a:lnTo>
                    <a:pt x="16104" y="322"/>
                  </a:lnTo>
                  <a:lnTo>
                    <a:pt x="17254" y="967"/>
                  </a:lnTo>
                  <a:lnTo>
                    <a:pt x="18405" y="1934"/>
                  </a:lnTo>
                  <a:lnTo>
                    <a:pt x="19555" y="3063"/>
                  </a:lnTo>
                  <a:lnTo>
                    <a:pt x="20322" y="4191"/>
                  </a:lnTo>
                  <a:lnTo>
                    <a:pt x="20961" y="5642"/>
                  </a:lnTo>
                  <a:lnTo>
                    <a:pt x="21472" y="7254"/>
                  </a:lnTo>
                  <a:lnTo>
                    <a:pt x="21600" y="91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52" name="Shape 652"/>
            <p:cNvSpPr/>
            <p:nvPr/>
          </p:nvSpPr>
          <p:spPr>
            <a:xfrm>
              <a:off x="76598" y="121989"/>
              <a:ext cx="87947" cy="11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3935" y="0"/>
                  </a:lnTo>
                  <a:lnTo>
                    <a:pt x="16374" y="800"/>
                  </a:lnTo>
                  <a:lnTo>
                    <a:pt x="18116" y="1867"/>
                  </a:lnTo>
                  <a:lnTo>
                    <a:pt x="19510" y="3200"/>
                  </a:lnTo>
                  <a:lnTo>
                    <a:pt x="20555" y="4800"/>
                  </a:lnTo>
                  <a:lnTo>
                    <a:pt x="21252" y="6400"/>
                  </a:lnTo>
                  <a:lnTo>
                    <a:pt x="21600" y="8533"/>
                  </a:lnTo>
                  <a:lnTo>
                    <a:pt x="21600" y="13067"/>
                  </a:lnTo>
                  <a:lnTo>
                    <a:pt x="20903" y="15200"/>
                  </a:lnTo>
                  <a:lnTo>
                    <a:pt x="18116" y="18400"/>
                  </a:lnTo>
                  <a:lnTo>
                    <a:pt x="16374" y="19733"/>
                  </a:lnTo>
                  <a:lnTo>
                    <a:pt x="14632" y="20800"/>
                  </a:lnTo>
                  <a:lnTo>
                    <a:pt x="12542" y="21600"/>
                  </a:lnTo>
                  <a:lnTo>
                    <a:pt x="9058" y="21600"/>
                  </a:lnTo>
                  <a:lnTo>
                    <a:pt x="7316" y="20800"/>
                  </a:lnTo>
                  <a:lnTo>
                    <a:pt x="5574" y="19733"/>
                  </a:lnTo>
                  <a:lnTo>
                    <a:pt x="3832" y="18400"/>
                  </a:lnTo>
                  <a:lnTo>
                    <a:pt x="2090" y="16800"/>
                  </a:lnTo>
                  <a:lnTo>
                    <a:pt x="1394" y="15200"/>
                  </a:lnTo>
                  <a:lnTo>
                    <a:pt x="348" y="13067"/>
                  </a:lnTo>
                  <a:lnTo>
                    <a:pt x="0" y="10667"/>
                  </a:lnTo>
                  <a:lnTo>
                    <a:pt x="697" y="6400"/>
                  </a:lnTo>
                  <a:lnTo>
                    <a:pt x="2090" y="3200"/>
                  </a:lnTo>
                  <a:lnTo>
                    <a:pt x="3832" y="1867"/>
                  </a:lnTo>
                  <a:lnTo>
                    <a:pt x="5574" y="800"/>
                  </a:lnTo>
                  <a:lnTo>
                    <a:pt x="8361" y="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0" y="4222246"/>
            <a:ext cx="9144000" cy="2635755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56" name="Shape 656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感谢观赏</a:t>
            </a:r>
          </a:p>
        </p:txBody>
      </p:sp>
      <p:pic>
        <p:nvPicPr>
          <p:cNvPr id="65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0051" y="1801018"/>
            <a:ext cx="4580332" cy="4488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83568" y="4174976"/>
            <a:ext cx="7704857" cy="2164086"/>
          </a:xfrm>
          <a:prstGeom prst="rightArrow">
            <a:avLst>
              <a:gd name="adj1" fmla="val 59247"/>
              <a:gd name="adj2" fmla="val 40052"/>
            </a:avLst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grpSp>
        <p:nvGrpSpPr>
          <p:cNvPr id="50" name="Group 50"/>
          <p:cNvGrpSpPr/>
          <p:nvPr/>
        </p:nvGrpSpPr>
        <p:grpSpPr>
          <a:xfrm>
            <a:off x="5148064" y="4477263"/>
            <a:ext cx="576065" cy="288033"/>
            <a:chOff x="0" y="0"/>
            <a:chExt cx="576064" cy="288032"/>
          </a:xfrm>
        </p:grpSpPr>
        <p:sp>
          <p:nvSpPr>
            <p:cNvPr id="48" name="Shape 48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5148064" y="4317624"/>
            <a:ext cx="576065" cy="288033"/>
            <a:chOff x="0" y="0"/>
            <a:chExt cx="576064" cy="288032"/>
          </a:xfrm>
        </p:grpSpPr>
        <p:sp>
          <p:nvSpPr>
            <p:cNvPr id="51" name="Shape 51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" name="Shape 52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5148064" y="4157986"/>
            <a:ext cx="576065" cy="288033"/>
            <a:chOff x="0" y="0"/>
            <a:chExt cx="576064" cy="288032"/>
          </a:xfrm>
        </p:grpSpPr>
        <p:sp>
          <p:nvSpPr>
            <p:cNvPr id="54" name="Shape 54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Shape 55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148064" y="3998345"/>
            <a:ext cx="576065" cy="288033"/>
            <a:chOff x="0" y="0"/>
            <a:chExt cx="576064" cy="288032"/>
          </a:xfrm>
        </p:grpSpPr>
        <p:sp>
          <p:nvSpPr>
            <p:cNvPr id="57" name="Shape 57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5148064" y="3838704"/>
            <a:ext cx="576065" cy="288033"/>
            <a:chOff x="0" y="0"/>
            <a:chExt cx="576064" cy="288032"/>
          </a:xfrm>
        </p:grpSpPr>
        <p:sp>
          <p:nvSpPr>
            <p:cNvPr id="60" name="Shape 60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Shape 61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148064" y="3679066"/>
            <a:ext cx="576065" cy="288033"/>
            <a:chOff x="0" y="0"/>
            <a:chExt cx="576064" cy="288032"/>
          </a:xfrm>
        </p:grpSpPr>
        <p:sp>
          <p:nvSpPr>
            <p:cNvPr id="63" name="Shape 63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3806788" y="4477263"/>
            <a:ext cx="576065" cy="288033"/>
            <a:chOff x="0" y="0"/>
            <a:chExt cx="576064" cy="288032"/>
          </a:xfrm>
        </p:grpSpPr>
        <p:sp>
          <p:nvSpPr>
            <p:cNvPr id="66" name="Shape 66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3806788" y="4317624"/>
            <a:ext cx="576065" cy="288033"/>
            <a:chOff x="0" y="0"/>
            <a:chExt cx="576064" cy="288032"/>
          </a:xfrm>
        </p:grpSpPr>
        <p:sp>
          <p:nvSpPr>
            <p:cNvPr id="69" name="Shape 69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3806788" y="4157986"/>
            <a:ext cx="576065" cy="288033"/>
            <a:chOff x="0" y="0"/>
            <a:chExt cx="576064" cy="288032"/>
          </a:xfrm>
        </p:grpSpPr>
        <p:sp>
          <p:nvSpPr>
            <p:cNvPr id="72" name="Shape 72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2578187" y="4477263"/>
            <a:ext cx="576065" cy="288033"/>
            <a:chOff x="0" y="0"/>
            <a:chExt cx="576064" cy="288032"/>
          </a:xfrm>
        </p:grpSpPr>
        <p:sp>
          <p:nvSpPr>
            <p:cNvPr id="75" name="Shape 75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0" name="Group 80"/>
          <p:cNvGrpSpPr/>
          <p:nvPr/>
        </p:nvGrpSpPr>
        <p:grpSpPr>
          <a:xfrm>
            <a:off x="1344340" y="4657947"/>
            <a:ext cx="576065" cy="69249"/>
            <a:chOff x="0" y="0"/>
            <a:chExt cx="576064" cy="69248"/>
          </a:xfrm>
        </p:grpSpPr>
        <p:sp>
          <p:nvSpPr>
            <p:cNvPr id="78" name="Shape 78"/>
            <p:cNvSpPr/>
            <p:nvPr/>
          </p:nvSpPr>
          <p:spPr>
            <a:xfrm>
              <a:off x="-1" y="-1"/>
              <a:ext cx="576066" cy="6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Shape 79"/>
            <p:cNvSpPr/>
            <p:nvPr/>
          </p:nvSpPr>
          <p:spPr>
            <a:xfrm>
              <a:off x="-1" y="-1"/>
              <a:ext cx="576066" cy="34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1" name="Shape 81"/>
          <p:cNvSpPr/>
          <p:nvPr/>
        </p:nvSpPr>
        <p:spPr>
          <a:xfrm>
            <a:off x="1280823" y="5440593"/>
            <a:ext cx="6935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1995</a:t>
            </a:r>
          </a:p>
        </p:txBody>
      </p:sp>
      <p:sp>
        <p:nvSpPr>
          <p:cNvPr id="82" name="Shape 82"/>
          <p:cNvSpPr/>
          <p:nvPr/>
        </p:nvSpPr>
        <p:spPr>
          <a:xfrm>
            <a:off x="2469459" y="5440593"/>
            <a:ext cx="72128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2000</a:t>
            </a:r>
          </a:p>
        </p:txBody>
      </p:sp>
      <p:sp>
        <p:nvSpPr>
          <p:cNvPr id="83" name="Shape 83"/>
          <p:cNvSpPr/>
          <p:nvPr/>
        </p:nvSpPr>
        <p:spPr>
          <a:xfrm>
            <a:off x="3734183" y="5440593"/>
            <a:ext cx="72128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2005</a:t>
            </a:r>
          </a:p>
        </p:txBody>
      </p:sp>
      <p:sp>
        <p:nvSpPr>
          <p:cNvPr id="84" name="Shape 84"/>
          <p:cNvSpPr/>
          <p:nvPr/>
        </p:nvSpPr>
        <p:spPr>
          <a:xfrm>
            <a:off x="5091333" y="5440593"/>
            <a:ext cx="68953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2010</a:t>
            </a:r>
          </a:p>
        </p:txBody>
      </p:sp>
      <p:sp>
        <p:nvSpPr>
          <p:cNvPr id="85" name="Shape 85"/>
          <p:cNvSpPr/>
          <p:nvPr/>
        </p:nvSpPr>
        <p:spPr>
          <a:xfrm>
            <a:off x="6460341" y="5440593"/>
            <a:ext cx="68953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2015</a:t>
            </a:r>
          </a:p>
        </p:txBody>
      </p:sp>
      <p:sp>
        <p:nvSpPr>
          <p:cNvPr id="86" name="Shape 86"/>
          <p:cNvSpPr/>
          <p:nvPr/>
        </p:nvSpPr>
        <p:spPr>
          <a:xfrm>
            <a:off x="2081140" y="3512820"/>
            <a:ext cx="180272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pPr lvl="0">
              <a:defRPr sz="1800"/>
            </a:pPr>
            <a:r>
              <a:rPr sz="2400"/>
              <a:t>Hello World</a:t>
            </a:r>
          </a:p>
        </p:txBody>
      </p:sp>
      <p:sp>
        <p:nvSpPr>
          <p:cNvPr id="87" name="Shape 87"/>
          <p:cNvSpPr/>
          <p:nvPr/>
        </p:nvSpPr>
        <p:spPr>
          <a:xfrm>
            <a:off x="6439892" y="2175643"/>
            <a:ext cx="221917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pPr lvl="0">
              <a:defRPr sz="1800"/>
            </a:pPr>
            <a:r>
              <a:rPr sz="2400"/>
              <a:t>今天</a:t>
            </a:r>
          </a:p>
        </p:txBody>
      </p:sp>
      <p:grpSp>
        <p:nvGrpSpPr>
          <p:cNvPr id="90" name="Group 90"/>
          <p:cNvGrpSpPr/>
          <p:nvPr/>
        </p:nvGrpSpPr>
        <p:grpSpPr>
          <a:xfrm>
            <a:off x="5148064" y="3519015"/>
            <a:ext cx="576065" cy="288033"/>
            <a:chOff x="0" y="0"/>
            <a:chExt cx="576064" cy="288032"/>
          </a:xfrm>
        </p:grpSpPr>
        <p:sp>
          <p:nvSpPr>
            <p:cNvPr id="88" name="Shape 88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91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4651" y="482265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7226" y="4832075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79539" y="4821311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18720" y="4821683"/>
            <a:ext cx="609601" cy="609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" name="Group 97"/>
          <p:cNvGrpSpPr/>
          <p:nvPr/>
        </p:nvGrpSpPr>
        <p:grpSpPr>
          <a:xfrm>
            <a:off x="6517075" y="4493094"/>
            <a:ext cx="576065" cy="288033"/>
            <a:chOff x="0" y="0"/>
            <a:chExt cx="576064" cy="288032"/>
          </a:xfrm>
        </p:grpSpPr>
        <p:sp>
          <p:nvSpPr>
            <p:cNvPr id="95" name="Shape 95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Shape 96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0" name="Group 100"/>
          <p:cNvGrpSpPr/>
          <p:nvPr/>
        </p:nvGrpSpPr>
        <p:grpSpPr>
          <a:xfrm>
            <a:off x="6517075" y="4333455"/>
            <a:ext cx="576065" cy="288033"/>
            <a:chOff x="0" y="0"/>
            <a:chExt cx="576064" cy="288032"/>
          </a:xfrm>
        </p:grpSpPr>
        <p:sp>
          <p:nvSpPr>
            <p:cNvPr id="98" name="Shape 98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Shape 99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6517075" y="4173816"/>
            <a:ext cx="576065" cy="288033"/>
            <a:chOff x="0" y="0"/>
            <a:chExt cx="576064" cy="288032"/>
          </a:xfrm>
        </p:grpSpPr>
        <p:sp>
          <p:nvSpPr>
            <p:cNvPr id="101" name="Shape 101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6517075" y="4014175"/>
            <a:ext cx="576065" cy="288033"/>
            <a:chOff x="0" y="0"/>
            <a:chExt cx="576064" cy="288032"/>
          </a:xfrm>
        </p:grpSpPr>
        <p:sp>
          <p:nvSpPr>
            <p:cNvPr id="104" name="Shape 104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6517075" y="3854535"/>
            <a:ext cx="576065" cy="288033"/>
            <a:chOff x="0" y="0"/>
            <a:chExt cx="576064" cy="288032"/>
          </a:xfrm>
        </p:grpSpPr>
        <p:sp>
          <p:nvSpPr>
            <p:cNvPr id="107" name="Shape 107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2" name="Group 112"/>
          <p:cNvGrpSpPr/>
          <p:nvPr/>
        </p:nvGrpSpPr>
        <p:grpSpPr>
          <a:xfrm>
            <a:off x="6517075" y="3694896"/>
            <a:ext cx="576065" cy="288033"/>
            <a:chOff x="0" y="0"/>
            <a:chExt cx="576064" cy="288032"/>
          </a:xfrm>
        </p:grpSpPr>
        <p:sp>
          <p:nvSpPr>
            <p:cNvPr id="110" name="Shape 110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6517075" y="3534846"/>
            <a:ext cx="576065" cy="288033"/>
            <a:chOff x="0" y="0"/>
            <a:chExt cx="576064" cy="288032"/>
          </a:xfrm>
        </p:grpSpPr>
        <p:sp>
          <p:nvSpPr>
            <p:cNvPr id="113" name="Shape 113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6517075" y="3379175"/>
            <a:ext cx="576065" cy="288033"/>
            <a:chOff x="0" y="0"/>
            <a:chExt cx="576064" cy="288032"/>
          </a:xfrm>
        </p:grpSpPr>
        <p:sp>
          <p:nvSpPr>
            <p:cNvPr id="116" name="Shape 116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6517075" y="3219535"/>
            <a:ext cx="576065" cy="288033"/>
            <a:chOff x="0" y="0"/>
            <a:chExt cx="576064" cy="288032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6517075" y="3059896"/>
            <a:ext cx="576065" cy="288033"/>
            <a:chOff x="0" y="0"/>
            <a:chExt cx="576064" cy="288032"/>
          </a:xfrm>
        </p:grpSpPr>
        <p:sp>
          <p:nvSpPr>
            <p:cNvPr id="122" name="Shape 122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6517075" y="2899846"/>
            <a:ext cx="576065" cy="288033"/>
            <a:chOff x="0" y="0"/>
            <a:chExt cx="576064" cy="288032"/>
          </a:xfrm>
        </p:grpSpPr>
        <p:sp>
          <p:nvSpPr>
            <p:cNvPr id="125" name="Shape 125"/>
            <p:cNvSpPr/>
            <p:nvPr/>
          </p:nvSpPr>
          <p:spPr>
            <a:xfrm>
              <a:off x="-1" y="-1"/>
              <a:ext cx="576066" cy="28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2418"/>
                    <a:pt x="4835" y="0"/>
                    <a:pt x="10800" y="0"/>
                  </a:cubicBezTo>
                  <a:cubicBezTo>
                    <a:pt x="16765" y="0"/>
                    <a:pt x="21600" y="2418"/>
                    <a:pt x="21600" y="5400"/>
                  </a:cubicBezTo>
                  <a:lnTo>
                    <a:pt x="21600" y="16200"/>
                  </a:lnTo>
                  <a:cubicBezTo>
                    <a:pt x="21600" y="19182"/>
                    <a:pt x="16765" y="21600"/>
                    <a:pt x="10800" y="21600"/>
                  </a:cubicBezTo>
                  <a:cubicBezTo>
                    <a:pt x="4835" y="21600"/>
                    <a:pt x="0" y="19182"/>
                    <a:pt x="0" y="16200"/>
                  </a:cubicBezTo>
                  <a:close/>
                </a:path>
              </a:pathLst>
            </a:custGeom>
            <a:solidFill>
              <a:srgbClr val="7FA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-1" y="-1"/>
              <a:ext cx="576066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28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0872" y="4852253"/>
            <a:ext cx="555316" cy="55531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632619" y="879103"/>
            <a:ext cx="4598161" cy="54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>
                <a:solidFill>
                  <a:srgbClr val="2A79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A79FF"/>
                </a:solidFill>
              </a:rPr>
              <a:t>about:history</a:t>
            </a:r>
          </a:p>
        </p:txBody>
      </p:sp>
      <p:sp>
        <p:nvSpPr>
          <p:cNvPr id="130" name="Shape 130"/>
          <p:cNvSpPr/>
          <p:nvPr/>
        </p:nvSpPr>
        <p:spPr>
          <a:xfrm>
            <a:off x="2081140" y="2636520"/>
            <a:ext cx="1802720" cy="760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r>
              <a:rPr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CPU: </a:t>
            </a:r>
            <a:r>
              <a:rPr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500M</a:t>
            </a:r>
            <a:endParaRPr sz="2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20000"/>
              </a:lnSpc>
            </a:pPr>
            <a:r>
              <a:rPr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RAM:  </a:t>
            </a:r>
            <a:r>
              <a:rPr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64M</a:t>
            </a:r>
          </a:p>
        </p:txBody>
      </p:sp>
      <p:sp>
        <p:nvSpPr>
          <p:cNvPr id="131" name="Shape 131"/>
          <p:cNvSpPr/>
          <p:nvPr/>
        </p:nvSpPr>
        <p:spPr>
          <a:xfrm>
            <a:off x="6439892" y="1273943"/>
            <a:ext cx="2219177" cy="760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r>
              <a:rPr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CPU: </a:t>
            </a:r>
            <a:r>
              <a:rPr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2G</a:t>
            </a:r>
            <a:r>
              <a:rPr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x 4</a:t>
            </a:r>
            <a:endParaRPr sz="2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20000"/>
              </a:lnSpc>
            </a:pPr>
            <a:r>
              <a:rPr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RAM: </a:t>
            </a:r>
            <a:r>
              <a:rPr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8G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1"/>
      <p:bldP build="whole" bldLvl="1" animBg="1" rev="0" advAuto="0" spid="131" grpId="4"/>
      <p:bldP build="whole" bldLvl="1" animBg="1" rev="0" advAuto="0" spid="130" grpId="2"/>
      <p:bldP build="whole" bldLvl="1" animBg="1" rev="0" advAuto="0" spid="8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5225331" y="2874019"/>
            <a:ext cx="3384378" cy="91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</a:pPr>
            <a:r>
              <a:rPr sz="24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在线挖矿</a:t>
            </a:r>
            <a:endParaRPr sz="24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20000"/>
              </a:lnSpc>
            </a:pPr>
            <a:r>
              <a:rPr sz="2000">
                <a:solidFill>
                  <a:srgbClr val="201929"/>
                </a:solidFill>
              </a:rPr>
              <a:t>比特币、虚拟币</a:t>
            </a:r>
          </a:p>
        </p:txBody>
      </p:sp>
      <p:sp>
        <p:nvSpPr>
          <p:cNvPr id="134" name="Shape 134"/>
          <p:cNvSpPr/>
          <p:nvPr/>
        </p:nvSpPr>
        <p:spPr>
          <a:xfrm>
            <a:off x="2223880" y="2383035"/>
            <a:ext cx="1054325" cy="1054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600" y="9672"/>
                  <a:pt x="11929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8641"/>
                </a:lnTo>
                <a:cubicBezTo>
                  <a:pt x="7159" y="8641"/>
                  <a:pt x="12960" y="14443"/>
                  <a:pt x="12960" y="21600"/>
                </a:cubicBezTo>
                <a:cubicBezTo>
                  <a:pt x="12960" y="21600"/>
                  <a:pt x="12960" y="21600"/>
                  <a:pt x="1296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7FA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35" name="Shape 135"/>
          <p:cNvSpPr/>
          <p:nvPr/>
        </p:nvSpPr>
        <p:spPr>
          <a:xfrm>
            <a:off x="1170732" y="2383035"/>
            <a:ext cx="1053150" cy="1054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2" y="0"/>
                  <a:pt x="0" y="9671"/>
                  <a:pt x="0" y="21600"/>
                </a:cubicBezTo>
                <a:lnTo>
                  <a:pt x="8641" y="21600"/>
                </a:lnTo>
                <a:cubicBezTo>
                  <a:pt x="8641" y="14443"/>
                  <a:pt x="14442" y="8640"/>
                  <a:pt x="21600" y="8640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2A79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36" name="Shape 136"/>
          <p:cNvSpPr/>
          <p:nvPr/>
        </p:nvSpPr>
        <p:spPr>
          <a:xfrm rot="5400000">
            <a:off x="1906393" y="3447043"/>
            <a:ext cx="1381489" cy="1362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88"/>
                </a:moveTo>
                <a:lnTo>
                  <a:pt x="0" y="0"/>
                </a:lnTo>
                <a:cubicBezTo>
                  <a:pt x="8040" y="189"/>
                  <a:pt x="12030" y="4642"/>
                  <a:pt x="13862" y="7737"/>
                </a:cubicBezTo>
                <a:cubicBezTo>
                  <a:pt x="16262" y="13332"/>
                  <a:pt x="19025" y="14950"/>
                  <a:pt x="21600" y="14912"/>
                </a:cubicBezTo>
                <a:lnTo>
                  <a:pt x="21600" y="21600"/>
                </a:lnTo>
                <a:cubicBezTo>
                  <a:pt x="19397" y="21461"/>
                  <a:pt x="11049" y="21134"/>
                  <a:pt x="9273" y="13174"/>
                </a:cubicBezTo>
                <a:cubicBezTo>
                  <a:pt x="7371" y="7978"/>
                  <a:pt x="2923" y="6806"/>
                  <a:pt x="0" y="6688"/>
                </a:cubicBezTo>
                <a:close/>
              </a:path>
            </a:pathLst>
          </a:custGeom>
          <a:solidFill>
            <a:srgbClr val="AAC9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37" name="Shape 137"/>
          <p:cNvSpPr/>
          <p:nvPr/>
        </p:nvSpPr>
        <p:spPr>
          <a:xfrm>
            <a:off x="1892269" y="4900457"/>
            <a:ext cx="504057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7D7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8" name="image10.jpg" descr="https://unsplash.imgix.net/35/JOd4DPGLThifgf38Lpgj_IMG.jpg?q=75&amp;fm=jpg&amp;s=c4f6727025aba1d850d47d03eabc5e1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671035" y="2910196"/>
            <a:ext cx="1080001" cy="1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前端利用</a:t>
            </a:r>
          </a:p>
        </p:txBody>
      </p:sp>
      <p:sp>
        <p:nvSpPr>
          <p:cNvPr id="140" name="Shape 140"/>
          <p:cNvSpPr/>
          <p:nvPr/>
        </p:nvSpPr>
        <p:spPr>
          <a:xfrm>
            <a:off x="5225331" y="1821117"/>
            <a:ext cx="3384378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</a:pPr>
            <a:r>
              <a:rPr sz="24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网络攻击</a:t>
            </a:r>
            <a:endParaRPr sz="24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20000"/>
              </a:lnSpc>
            </a:pPr>
            <a:r>
              <a:rPr sz="2000">
                <a:solidFill>
                  <a:srgbClr val="201929"/>
                </a:solidFill>
              </a:rPr>
              <a:t>Great</a:t>
            </a:r>
            <a:r>
              <a:rPr sz="2000">
                <a:solidFill>
                  <a:srgbClr val="201929"/>
                </a:solidFill>
              </a:rPr>
              <a:t> </a:t>
            </a:r>
            <a:r>
              <a:rPr sz="2000">
                <a:solidFill>
                  <a:srgbClr val="201929"/>
                </a:solidFill>
              </a:rPr>
              <a:t>Cannon</a:t>
            </a:r>
          </a:p>
        </p:txBody>
      </p:sp>
      <p:sp>
        <p:nvSpPr>
          <p:cNvPr id="141" name="Shape 141"/>
          <p:cNvSpPr/>
          <p:nvPr/>
        </p:nvSpPr>
        <p:spPr>
          <a:xfrm>
            <a:off x="5225331" y="5185524"/>
            <a:ext cx="3384378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4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A79FF"/>
                </a:solidFill>
              </a:rPr>
              <a:t>其他 ….</a:t>
            </a:r>
          </a:p>
        </p:txBody>
      </p:sp>
      <p:sp>
        <p:nvSpPr>
          <p:cNvPr id="142" name="Shape 142"/>
          <p:cNvSpPr/>
          <p:nvPr/>
        </p:nvSpPr>
        <p:spPr>
          <a:xfrm>
            <a:off x="5225331" y="3958704"/>
            <a:ext cx="3384378" cy="91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</a:pPr>
            <a:r>
              <a:rPr sz="24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科学计算</a:t>
            </a:r>
            <a:endParaRPr sz="24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20000"/>
              </a:lnSpc>
            </a:pPr>
            <a:r>
              <a:rPr sz="2000">
                <a:solidFill>
                  <a:srgbClr val="201929"/>
                </a:solidFill>
              </a:rPr>
              <a:t>最大梅森素数、SETI</a:t>
            </a:r>
          </a:p>
        </p:txBody>
      </p:sp>
      <p:sp>
        <p:nvSpPr>
          <p:cNvPr id="143" name="Shape 143"/>
          <p:cNvSpPr/>
          <p:nvPr/>
        </p:nvSpPr>
        <p:spPr>
          <a:xfrm>
            <a:off x="4224387" y="4010007"/>
            <a:ext cx="766913" cy="766074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4224387" y="5064107"/>
            <a:ext cx="766913" cy="766074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4224387" y="2943207"/>
            <a:ext cx="766913" cy="766074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4224387" y="1889107"/>
            <a:ext cx="766913" cy="766074"/>
          </a:xfrm>
          <a:prstGeom prst="rect">
            <a:avLst/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  <p:bldP build="whole" bldLvl="1" animBg="1" rev="0" advAuto="0" spid="141" grpId="4"/>
      <p:bldP build="whole" bldLvl="1" animBg="1" rev="0" advAuto="0" spid="142" grpId="3"/>
      <p:bldP build="whole" bldLvl="1" animBg="1" rev="0" advAuto="0" spid="13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分担后端</a:t>
            </a:r>
          </a:p>
        </p:txBody>
      </p:sp>
      <p:sp>
        <p:nvSpPr>
          <p:cNvPr id="149" name="Shape 149"/>
          <p:cNvSpPr/>
          <p:nvPr/>
        </p:nvSpPr>
        <p:spPr>
          <a:xfrm>
            <a:off x="645468" y="2042279"/>
            <a:ext cx="7416825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4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传统</a:t>
            </a:r>
            <a:endParaRPr sz="2400">
              <a:solidFill>
                <a:srgbClr val="2A79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不信任客户端的一切数据，所有计算服务端完成</a:t>
            </a:r>
            <a:endParaRPr sz="2000">
              <a:solidFill>
                <a:srgbClr val="80808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50000"/>
              </a:lnSpc>
            </a:pPr>
            <a:r>
              <a:rPr sz="24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尝试</a:t>
            </a:r>
            <a:endParaRPr sz="2400">
              <a:solidFill>
                <a:srgbClr val="80808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50000"/>
              </a:lnSpc>
            </a:pPr>
            <a:r>
              <a: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设计合理的机制，利用前端资源，分担后端工作</a:t>
            </a:r>
          </a:p>
        </p:txBody>
      </p:sp>
      <p:sp>
        <p:nvSpPr>
          <p:cNvPr id="150" name="Shape 150"/>
          <p:cNvSpPr/>
          <p:nvPr/>
        </p:nvSpPr>
        <p:spPr>
          <a:xfrm>
            <a:off x="658168" y="5242679"/>
            <a:ext cx="7416825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6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8080"/>
                </a:solidFill>
              </a:rPr>
              <a:t>案例：富文本过滤的思考 ……</a:t>
            </a:r>
          </a:p>
        </p:txBody>
      </p:sp>
      <p:sp>
        <p:nvSpPr>
          <p:cNvPr id="151" name="Shape 151"/>
          <p:cNvSpPr/>
          <p:nvPr/>
        </p:nvSpPr>
        <p:spPr>
          <a:xfrm>
            <a:off x="7640959" y="5373647"/>
            <a:ext cx="1008113" cy="1008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7858786" y="5679704"/>
            <a:ext cx="543530" cy="39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89" y="6035"/>
                </a:moveTo>
                <a:lnTo>
                  <a:pt x="16200" y="6035"/>
                </a:lnTo>
                <a:lnTo>
                  <a:pt x="16200" y="5082"/>
                </a:lnTo>
                <a:lnTo>
                  <a:pt x="20289" y="5082"/>
                </a:lnTo>
                <a:lnTo>
                  <a:pt x="20289" y="6035"/>
                </a:lnTo>
                <a:close/>
                <a:moveTo>
                  <a:pt x="20289" y="6565"/>
                </a:moveTo>
                <a:lnTo>
                  <a:pt x="16200" y="6565"/>
                </a:lnTo>
                <a:lnTo>
                  <a:pt x="16200" y="7412"/>
                </a:lnTo>
                <a:lnTo>
                  <a:pt x="20289" y="7412"/>
                </a:lnTo>
                <a:lnTo>
                  <a:pt x="20289" y="6565"/>
                </a:lnTo>
                <a:close/>
                <a:moveTo>
                  <a:pt x="20289" y="2647"/>
                </a:moveTo>
                <a:lnTo>
                  <a:pt x="16200" y="2647"/>
                </a:lnTo>
                <a:lnTo>
                  <a:pt x="16200" y="4553"/>
                </a:lnTo>
                <a:lnTo>
                  <a:pt x="20289" y="4553"/>
                </a:lnTo>
                <a:lnTo>
                  <a:pt x="20289" y="2647"/>
                </a:lnTo>
                <a:close/>
                <a:moveTo>
                  <a:pt x="21600" y="529"/>
                </a:moveTo>
                <a:lnTo>
                  <a:pt x="21600" y="21071"/>
                </a:lnTo>
                <a:lnTo>
                  <a:pt x="21446" y="21494"/>
                </a:lnTo>
                <a:lnTo>
                  <a:pt x="21369" y="21600"/>
                </a:lnTo>
                <a:lnTo>
                  <a:pt x="15120" y="21600"/>
                </a:lnTo>
                <a:lnTo>
                  <a:pt x="14966" y="21494"/>
                </a:lnTo>
                <a:lnTo>
                  <a:pt x="14889" y="21282"/>
                </a:lnTo>
                <a:lnTo>
                  <a:pt x="14889" y="318"/>
                </a:lnTo>
                <a:lnTo>
                  <a:pt x="14966" y="106"/>
                </a:lnTo>
                <a:lnTo>
                  <a:pt x="15120" y="0"/>
                </a:lnTo>
                <a:lnTo>
                  <a:pt x="21369" y="0"/>
                </a:lnTo>
                <a:lnTo>
                  <a:pt x="21446" y="106"/>
                </a:lnTo>
                <a:lnTo>
                  <a:pt x="21600" y="529"/>
                </a:lnTo>
                <a:close/>
                <a:moveTo>
                  <a:pt x="20751" y="1059"/>
                </a:moveTo>
                <a:lnTo>
                  <a:pt x="15660" y="1059"/>
                </a:lnTo>
                <a:lnTo>
                  <a:pt x="15660" y="20541"/>
                </a:lnTo>
                <a:lnTo>
                  <a:pt x="20751" y="20541"/>
                </a:lnTo>
                <a:lnTo>
                  <a:pt x="20751" y="1059"/>
                </a:lnTo>
                <a:close/>
                <a:moveTo>
                  <a:pt x="20289" y="7941"/>
                </a:moveTo>
                <a:lnTo>
                  <a:pt x="16200" y="7941"/>
                </a:lnTo>
                <a:lnTo>
                  <a:pt x="16200" y="8894"/>
                </a:lnTo>
                <a:lnTo>
                  <a:pt x="20289" y="8894"/>
                </a:lnTo>
                <a:lnTo>
                  <a:pt x="20289" y="7941"/>
                </a:lnTo>
                <a:close/>
                <a:moveTo>
                  <a:pt x="19594" y="14506"/>
                </a:moveTo>
                <a:lnTo>
                  <a:pt x="19594" y="14824"/>
                </a:lnTo>
                <a:lnTo>
                  <a:pt x="19517" y="15141"/>
                </a:lnTo>
                <a:lnTo>
                  <a:pt x="19209" y="15776"/>
                </a:lnTo>
                <a:lnTo>
                  <a:pt x="19054" y="15988"/>
                </a:lnTo>
                <a:lnTo>
                  <a:pt x="18591" y="16200"/>
                </a:lnTo>
                <a:lnTo>
                  <a:pt x="18283" y="16306"/>
                </a:lnTo>
                <a:lnTo>
                  <a:pt x="17589" y="15988"/>
                </a:lnTo>
                <a:lnTo>
                  <a:pt x="17357" y="15776"/>
                </a:lnTo>
                <a:lnTo>
                  <a:pt x="17049" y="15141"/>
                </a:lnTo>
                <a:lnTo>
                  <a:pt x="16971" y="14824"/>
                </a:lnTo>
                <a:lnTo>
                  <a:pt x="16971" y="14082"/>
                </a:lnTo>
                <a:lnTo>
                  <a:pt x="17049" y="13765"/>
                </a:lnTo>
                <a:lnTo>
                  <a:pt x="17203" y="13447"/>
                </a:lnTo>
                <a:lnTo>
                  <a:pt x="17589" y="12918"/>
                </a:lnTo>
                <a:lnTo>
                  <a:pt x="18051" y="12706"/>
                </a:lnTo>
                <a:lnTo>
                  <a:pt x="18591" y="12706"/>
                </a:lnTo>
                <a:lnTo>
                  <a:pt x="19054" y="12918"/>
                </a:lnTo>
                <a:lnTo>
                  <a:pt x="19209" y="13235"/>
                </a:lnTo>
                <a:lnTo>
                  <a:pt x="19363" y="13447"/>
                </a:lnTo>
                <a:lnTo>
                  <a:pt x="19517" y="13765"/>
                </a:lnTo>
                <a:lnTo>
                  <a:pt x="19594" y="14082"/>
                </a:lnTo>
                <a:lnTo>
                  <a:pt x="19594" y="14506"/>
                </a:lnTo>
                <a:close/>
                <a:moveTo>
                  <a:pt x="19131" y="14506"/>
                </a:moveTo>
                <a:lnTo>
                  <a:pt x="19054" y="13976"/>
                </a:lnTo>
                <a:lnTo>
                  <a:pt x="18900" y="13659"/>
                </a:lnTo>
                <a:lnTo>
                  <a:pt x="18591" y="13447"/>
                </a:lnTo>
                <a:lnTo>
                  <a:pt x="18283" y="13341"/>
                </a:lnTo>
                <a:lnTo>
                  <a:pt x="17974" y="13447"/>
                </a:lnTo>
                <a:lnTo>
                  <a:pt x="17666" y="13659"/>
                </a:lnTo>
                <a:lnTo>
                  <a:pt x="17511" y="13976"/>
                </a:lnTo>
                <a:lnTo>
                  <a:pt x="17434" y="14506"/>
                </a:lnTo>
                <a:lnTo>
                  <a:pt x="17511" y="14929"/>
                </a:lnTo>
                <a:lnTo>
                  <a:pt x="17666" y="15247"/>
                </a:lnTo>
                <a:lnTo>
                  <a:pt x="17974" y="15565"/>
                </a:lnTo>
                <a:lnTo>
                  <a:pt x="18283" y="15671"/>
                </a:lnTo>
                <a:lnTo>
                  <a:pt x="18591" y="15565"/>
                </a:lnTo>
                <a:lnTo>
                  <a:pt x="18900" y="15247"/>
                </a:lnTo>
                <a:lnTo>
                  <a:pt x="19054" y="14929"/>
                </a:lnTo>
                <a:lnTo>
                  <a:pt x="19131" y="14506"/>
                </a:lnTo>
                <a:close/>
                <a:moveTo>
                  <a:pt x="13731" y="3918"/>
                </a:moveTo>
                <a:lnTo>
                  <a:pt x="13731" y="15565"/>
                </a:lnTo>
                <a:lnTo>
                  <a:pt x="13654" y="16094"/>
                </a:lnTo>
                <a:lnTo>
                  <a:pt x="13500" y="16412"/>
                </a:lnTo>
                <a:lnTo>
                  <a:pt x="13191" y="16729"/>
                </a:lnTo>
                <a:lnTo>
                  <a:pt x="12806" y="16835"/>
                </a:lnTo>
                <a:lnTo>
                  <a:pt x="8254" y="16835"/>
                </a:lnTo>
                <a:lnTo>
                  <a:pt x="8254" y="17682"/>
                </a:lnTo>
                <a:lnTo>
                  <a:pt x="8331" y="18106"/>
                </a:lnTo>
                <a:lnTo>
                  <a:pt x="8486" y="18529"/>
                </a:lnTo>
                <a:lnTo>
                  <a:pt x="8717" y="18953"/>
                </a:lnTo>
                <a:lnTo>
                  <a:pt x="9103" y="19271"/>
                </a:lnTo>
                <a:lnTo>
                  <a:pt x="9643" y="19376"/>
                </a:lnTo>
                <a:lnTo>
                  <a:pt x="9643" y="20647"/>
                </a:lnTo>
                <a:lnTo>
                  <a:pt x="4089" y="20647"/>
                </a:lnTo>
                <a:lnTo>
                  <a:pt x="4089" y="19376"/>
                </a:lnTo>
                <a:lnTo>
                  <a:pt x="4629" y="19271"/>
                </a:lnTo>
                <a:lnTo>
                  <a:pt x="4937" y="18953"/>
                </a:lnTo>
                <a:lnTo>
                  <a:pt x="5246" y="18529"/>
                </a:lnTo>
                <a:lnTo>
                  <a:pt x="5400" y="18106"/>
                </a:lnTo>
                <a:lnTo>
                  <a:pt x="5477" y="17682"/>
                </a:lnTo>
                <a:lnTo>
                  <a:pt x="5477" y="16835"/>
                </a:lnTo>
                <a:lnTo>
                  <a:pt x="926" y="16835"/>
                </a:lnTo>
                <a:lnTo>
                  <a:pt x="540" y="16729"/>
                </a:lnTo>
                <a:lnTo>
                  <a:pt x="231" y="16518"/>
                </a:lnTo>
                <a:lnTo>
                  <a:pt x="77" y="16094"/>
                </a:lnTo>
                <a:lnTo>
                  <a:pt x="0" y="15565"/>
                </a:lnTo>
                <a:lnTo>
                  <a:pt x="0" y="3918"/>
                </a:lnTo>
                <a:lnTo>
                  <a:pt x="77" y="3388"/>
                </a:lnTo>
                <a:lnTo>
                  <a:pt x="231" y="3071"/>
                </a:lnTo>
                <a:lnTo>
                  <a:pt x="540" y="2753"/>
                </a:lnTo>
                <a:lnTo>
                  <a:pt x="926" y="2647"/>
                </a:lnTo>
                <a:lnTo>
                  <a:pt x="12806" y="2647"/>
                </a:lnTo>
                <a:lnTo>
                  <a:pt x="13191" y="2753"/>
                </a:lnTo>
                <a:lnTo>
                  <a:pt x="13500" y="3071"/>
                </a:lnTo>
                <a:lnTo>
                  <a:pt x="13654" y="3388"/>
                </a:lnTo>
                <a:lnTo>
                  <a:pt x="13731" y="3918"/>
                </a:lnTo>
                <a:close/>
                <a:moveTo>
                  <a:pt x="7714" y="15247"/>
                </a:moveTo>
                <a:lnTo>
                  <a:pt x="7637" y="14824"/>
                </a:lnTo>
                <a:lnTo>
                  <a:pt x="7483" y="14506"/>
                </a:lnTo>
                <a:lnTo>
                  <a:pt x="7251" y="14294"/>
                </a:lnTo>
                <a:lnTo>
                  <a:pt x="6943" y="14188"/>
                </a:lnTo>
                <a:lnTo>
                  <a:pt x="6634" y="14294"/>
                </a:lnTo>
                <a:lnTo>
                  <a:pt x="6403" y="14506"/>
                </a:lnTo>
                <a:lnTo>
                  <a:pt x="6171" y="14824"/>
                </a:lnTo>
                <a:lnTo>
                  <a:pt x="6171" y="15671"/>
                </a:lnTo>
                <a:lnTo>
                  <a:pt x="6403" y="16094"/>
                </a:lnTo>
                <a:lnTo>
                  <a:pt x="6634" y="16306"/>
                </a:lnTo>
                <a:lnTo>
                  <a:pt x="6943" y="16412"/>
                </a:lnTo>
                <a:lnTo>
                  <a:pt x="7251" y="16306"/>
                </a:lnTo>
                <a:lnTo>
                  <a:pt x="7483" y="16094"/>
                </a:lnTo>
                <a:lnTo>
                  <a:pt x="7637" y="15671"/>
                </a:lnTo>
                <a:lnTo>
                  <a:pt x="7714" y="15247"/>
                </a:lnTo>
                <a:close/>
                <a:moveTo>
                  <a:pt x="12806" y="4024"/>
                </a:moveTo>
                <a:lnTo>
                  <a:pt x="926" y="4024"/>
                </a:lnTo>
                <a:lnTo>
                  <a:pt x="926" y="13871"/>
                </a:lnTo>
                <a:lnTo>
                  <a:pt x="12806" y="13871"/>
                </a:lnTo>
                <a:lnTo>
                  <a:pt x="12806" y="4024"/>
                </a:lnTo>
                <a:close/>
                <a:moveTo>
                  <a:pt x="6943" y="14612"/>
                </a:moveTo>
                <a:lnTo>
                  <a:pt x="6711" y="14612"/>
                </a:lnTo>
                <a:lnTo>
                  <a:pt x="6557" y="14824"/>
                </a:lnTo>
                <a:lnTo>
                  <a:pt x="6480" y="15035"/>
                </a:lnTo>
                <a:lnTo>
                  <a:pt x="6480" y="15565"/>
                </a:lnTo>
                <a:lnTo>
                  <a:pt x="6557" y="15776"/>
                </a:lnTo>
                <a:lnTo>
                  <a:pt x="6711" y="15882"/>
                </a:lnTo>
                <a:lnTo>
                  <a:pt x="6943" y="15988"/>
                </a:lnTo>
                <a:lnTo>
                  <a:pt x="7251" y="15776"/>
                </a:lnTo>
                <a:lnTo>
                  <a:pt x="7406" y="15565"/>
                </a:lnTo>
                <a:lnTo>
                  <a:pt x="7406" y="15035"/>
                </a:lnTo>
                <a:lnTo>
                  <a:pt x="7097" y="14612"/>
                </a:lnTo>
                <a:lnTo>
                  <a:pt x="6943" y="1461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富文本跨站</a:t>
            </a:r>
          </a:p>
        </p:txBody>
      </p:sp>
      <p:pic>
        <p:nvPicPr>
          <p:cNvPr id="15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2427818"/>
            <a:ext cx="8915400" cy="332595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632626" y="1765512"/>
            <a:ext cx="7878762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跨站攻击，第一次接触网络安全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79625" y="2800697"/>
            <a:ext cx="648073" cy="648073"/>
          </a:xfrm>
          <a:prstGeom prst="roundRect">
            <a:avLst>
              <a:gd name="adj" fmla="val 16667"/>
            </a:avLst>
          </a:prstGeom>
          <a:solidFill>
            <a:srgbClr val="2A7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679625" y="3956837"/>
            <a:ext cx="648073" cy="648073"/>
          </a:xfrm>
          <a:prstGeom prst="roundRect">
            <a:avLst>
              <a:gd name="adj" fmla="val 16667"/>
            </a:avLst>
          </a:prstGeom>
          <a:solidFill>
            <a:srgbClr val="AAC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679625" y="5125677"/>
            <a:ext cx="648073" cy="648073"/>
          </a:xfrm>
          <a:prstGeom prst="roundRect">
            <a:avLst>
              <a:gd name="adj" fmla="val 16667"/>
            </a:avLst>
          </a:prstGeom>
          <a:solidFill>
            <a:srgbClr val="7FA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1526706" y="2800697"/>
            <a:ext cx="4748708" cy="648073"/>
          </a:xfrm>
          <a:prstGeom prst="roundRect">
            <a:avLst>
              <a:gd name="adj" fmla="val 0"/>
            </a:avLst>
          </a:prstGeom>
          <a:solidFill>
            <a:srgbClr val="D7D7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1526706" y="3956837"/>
            <a:ext cx="4748708" cy="648073"/>
          </a:xfrm>
          <a:prstGeom prst="roundRect">
            <a:avLst>
              <a:gd name="adj" fmla="val 0"/>
            </a:avLst>
          </a:prstGeom>
          <a:solidFill>
            <a:srgbClr val="D7D7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1526706" y="5125677"/>
            <a:ext cx="4748708" cy="648073"/>
          </a:xfrm>
          <a:prstGeom prst="roundRect">
            <a:avLst>
              <a:gd name="adj" fmla="val 0"/>
            </a:avLst>
          </a:prstGeom>
          <a:solidFill>
            <a:srgbClr val="D7D7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666902" y="2898533"/>
            <a:ext cx="439248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>
                <a:solidFill>
                  <a:srgbClr val="20192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01929"/>
                </a:solidFill>
              </a:rPr>
              <a:t>HTML 字符串  -&gt;  DOM 树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821588" y="2959716"/>
            <a:ext cx="350942" cy="288001"/>
            <a:chOff x="0" y="0"/>
            <a:chExt cx="350940" cy="288000"/>
          </a:xfrm>
        </p:grpSpPr>
        <p:sp>
          <p:nvSpPr>
            <p:cNvPr id="165" name="Shape 165"/>
            <p:cNvSpPr/>
            <p:nvPr/>
          </p:nvSpPr>
          <p:spPr>
            <a:xfrm>
              <a:off x="189774" y="160211"/>
              <a:ext cx="161167" cy="12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18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188"/>
                  </a:lnTo>
                  <a:lnTo>
                    <a:pt x="128" y="7254"/>
                  </a:lnTo>
                  <a:lnTo>
                    <a:pt x="511" y="5642"/>
                  </a:lnTo>
                  <a:lnTo>
                    <a:pt x="1278" y="4191"/>
                  </a:lnTo>
                  <a:lnTo>
                    <a:pt x="2045" y="3063"/>
                  </a:lnTo>
                  <a:lnTo>
                    <a:pt x="3195" y="1934"/>
                  </a:lnTo>
                  <a:lnTo>
                    <a:pt x="4346" y="967"/>
                  </a:lnTo>
                  <a:lnTo>
                    <a:pt x="5496" y="322"/>
                  </a:lnTo>
                  <a:lnTo>
                    <a:pt x="6518" y="0"/>
                  </a:lnTo>
                  <a:lnTo>
                    <a:pt x="7541" y="0"/>
                  </a:lnTo>
                  <a:lnTo>
                    <a:pt x="8180" y="322"/>
                  </a:lnTo>
                  <a:lnTo>
                    <a:pt x="9075" y="806"/>
                  </a:lnTo>
                  <a:lnTo>
                    <a:pt x="10097" y="967"/>
                  </a:lnTo>
                  <a:lnTo>
                    <a:pt x="11247" y="1128"/>
                  </a:lnTo>
                  <a:lnTo>
                    <a:pt x="12142" y="967"/>
                  </a:lnTo>
                  <a:lnTo>
                    <a:pt x="13164" y="806"/>
                  </a:lnTo>
                  <a:lnTo>
                    <a:pt x="14059" y="322"/>
                  </a:lnTo>
                  <a:lnTo>
                    <a:pt x="14698" y="0"/>
                  </a:lnTo>
                  <a:lnTo>
                    <a:pt x="15082" y="0"/>
                  </a:lnTo>
                  <a:lnTo>
                    <a:pt x="16104" y="322"/>
                  </a:lnTo>
                  <a:lnTo>
                    <a:pt x="17254" y="967"/>
                  </a:lnTo>
                  <a:lnTo>
                    <a:pt x="18405" y="1934"/>
                  </a:lnTo>
                  <a:lnTo>
                    <a:pt x="19555" y="3063"/>
                  </a:lnTo>
                  <a:lnTo>
                    <a:pt x="20322" y="4191"/>
                  </a:lnTo>
                  <a:lnTo>
                    <a:pt x="21089" y="5642"/>
                  </a:lnTo>
                  <a:lnTo>
                    <a:pt x="21472" y="7254"/>
                  </a:lnTo>
                  <a:lnTo>
                    <a:pt x="21600" y="91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242224" y="82013"/>
              <a:ext cx="58173" cy="7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3" y="0"/>
                  </a:moveTo>
                  <a:lnTo>
                    <a:pt x="13810" y="0"/>
                  </a:lnTo>
                  <a:lnTo>
                    <a:pt x="16289" y="800"/>
                  </a:lnTo>
                  <a:lnTo>
                    <a:pt x="18059" y="1867"/>
                  </a:lnTo>
                  <a:lnTo>
                    <a:pt x="19475" y="3200"/>
                  </a:lnTo>
                  <a:lnTo>
                    <a:pt x="20892" y="4800"/>
                  </a:lnTo>
                  <a:lnTo>
                    <a:pt x="21246" y="6400"/>
                  </a:lnTo>
                  <a:lnTo>
                    <a:pt x="21600" y="8533"/>
                  </a:lnTo>
                  <a:lnTo>
                    <a:pt x="21600" y="13067"/>
                  </a:lnTo>
                  <a:lnTo>
                    <a:pt x="20892" y="15200"/>
                  </a:lnTo>
                  <a:lnTo>
                    <a:pt x="18059" y="18400"/>
                  </a:lnTo>
                  <a:lnTo>
                    <a:pt x="16289" y="19733"/>
                  </a:lnTo>
                  <a:lnTo>
                    <a:pt x="14518" y="20800"/>
                  </a:lnTo>
                  <a:lnTo>
                    <a:pt x="12748" y="21600"/>
                  </a:lnTo>
                  <a:lnTo>
                    <a:pt x="8852" y="21600"/>
                  </a:lnTo>
                  <a:lnTo>
                    <a:pt x="7082" y="20800"/>
                  </a:lnTo>
                  <a:lnTo>
                    <a:pt x="5311" y="19733"/>
                  </a:lnTo>
                  <a:lnTo>
                    <a:pt x="3541" y="18400"/>
                  </a:lnTo>
                  <a:lnTo>
                    <a:pt x="2125" y="16800"/>
                  </a:lnTo>
                  <a:lnTo>
                    <a:pt x="1062" y="15200"/>
                  </a:lnTo>
                  <a:lnTo>
                    <a:pt x="0" y="13067"/>
                  </a:lnTo>
                  <a:lnTo>
                    <a:pt x="0" y="8533"/>
                  </a:lnTo>
                  <a:lnTo>
                    <a:pt x="354" y="6400"/>
                  </a:lnTo>
                  <a:lnTo>
                    <a:pt x="1062" y="4800"/>
                  </a:lnTo>
                  <a:lnTo>
                    <a:pt x="2125" y="3200"/>
                  </a:lnTo>
                  <a:lnTo>
                    <a:pt x="3541" y="1867"/>
                  </a:lnTo>
                  <a:lnTo>
                    <a:pt x="5311" y="800"/>
                  </a:lnTo>
                  <a:lnTo>
                    <a:pt x="8144" y="0"/>
                  </a:lnTo>
                  <a:lnTo>
                    <a:pt x="1062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22065" y="51496"/>
              <a:ext cx="108716" cy="8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36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360"/>
                  </a:lnTo>
                  <a:lnTo>
                    <a:pt x="189" y="7440"/>
                  </a:lnTo>
                  <a:lnTo>
                    <a:pt x="568" y="5760"/>
                  </a:lnTo>
                  <a:lnTo>
                    <a:pt x="1137" y="4080"/>
                  </a:lnTo>
                  <a:lnTo>
                    <a:pt x="2084" y="2880"/>
                  </a:lnTo>
                  <a:lnTo>
                    <a:pt x="3032" y="2160"/>
                  </a:lnTo>
                  <a:lnTo>
                    <a:pt x="4168" y="1200"/>
                  </a:lnTo>
                  <a:lnTo>
                    <a:pt x="6632" y="0"/>
                  </a:lnTo>
                  <a:lnTo>
                    <a:pt x="10800" y="14880"/>
                  </a:lnTo>
                  <a:lnTo>
                    <a:pt x="14968" y="0"/>
                  </a:lnTo>
                  <a:lnTo>
                    <a:pt x="17242" y="1200"/>
                  </a:lnTo>
                  <a:lnTo>
                    <a:pt x="18379" y="2160"/>
                  </a:lnTo>
                  <a:lnTo>
                    <a:pt x="19326" y="2880"/>
                  </a:lnTo>
                  <a:lnTo>
                    <a:pt x="20274" y="4080"/>
                  </a:lnTo>
                  <a:lnTo>
                    <a:pt x="21032" y="5760"/>
                  </a:lnTo>
                  <a:lnTo>
                    <a:pt x="21221" y="7440"/>
                  </a:lnTo>
                  <a:lnTo>
                    <a:pt x="21600" y="9360"/>
                  </a:lnTo>
                  <a:close/>
                  <a:moveTo>
                    <a:pt x="19326" y="12000"/>
                  </a:moveTo>
                  <a:lnTo>
                    <a:pt x="19326" y="9600"/>
                  </a:lnTo>
                  <a:lnTo>
                    <a:pt x="14589" y="9600"/>
                  </a:lnTo>
                  <a:lnTo>
                    <a:pt x="14589" y="12000"/>
                  </a:lnTo>
                  <a:lnTo>
                    <a:pt x="19326" y="120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5443" y="0"/>
              <a:ext cx="40054" cy="5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3371" y="393"/>
                  </a:lnTo>
                  <a:lnTo>
                    <a:pt x="15943" y="1178"/>
                  </a:lnTo>
                  <a:lnTo>
                    <a:pt x="18000" y="1964"/>
                  </a:lnTo>
                  <a:lnTo>
                    <a:pt x="19029" y="3535"/>
                  </a:lnTo>
                  <a:lnTo>
                    <a:pt x="20571" y="5105"/>
                  </a:lnTo>
                  <a:lnTo>
                    <a:pt x="21086" y="7069"/>
                  </a:lnTo>
                  <a:lnTo>
                    <a:pt x="21600" y="10996"/>
                  </a:lnTo>
                  <a:lnTo>
                    <a:pt x="21086" y="13353"/>
                  </a:lnTo>
                  <a:lnTo>
                    <a:pt x="20571" y="15316"/>
                  </a:lnTo>
                  <a:lnTo>
                    <a:pt x="19029" y="16887"/>
                  </a:lnTo>
                  <a:lnTo>
                    <a:pt x="18000" y="18851"/>
                  </a:lnTo>
                  <a:lnTo>
                    <a:pt x="15943" y="19636"/>
                  </a:lnTo>
                  <a:lnTo>
                    <a:pt x="14914" y="20815"/>
                  </a:lnTo>
                  <a:lnTo>
                    <a:pt x="10800" y="21600"/>
                  </a:lnTo>
                  <a:lnTo>
                    <a:pt x="6686" y="20815"/>
                  </a:lnTo>
                  <a:lnTo>
                    <a:pt x="5143" y="19636"/>
                  </a:lnTo>
                  <a:lnTo>
                    <a:pt x="3600" y="18851"/>
                  </a:lnTo>
                  <a:lnTo>
                    <a:pt x="2571" y="16887"/>
                  </a:lnTo>
                  <a:lnTo>
                    <a:pt x="1029" y="15316"/>
                  </a:lnTo>
                  <a:lnTo>
                    <a:pt x="514" y="13353"/>
                  </a:lnTo>
                  <a:lnTo>
                    <a:pt x="0" y="10996"/>
                  </a:lnTo>
                  <a:lnTo>
                    <a:pt x="514" y="7069"/>
                  </a:lnTo>
                  <a:lnTo>
                    <a:pt x="1029" y="5105"/>
                  </a:lnTo>
                  <a:lnTo>
                    <a:pt x="2571" y="3535"/>
                  </a:lnTo>
                  <a:lnTo>
                    <a:pt x="3600" y="1964"/>
                  </a:lnTo>
                  <a:lnTo>
                    <a:pt x="7714" y="393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67840" y="57218"/>
              <a:ext cx="16213" cy="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06" y="0"/>
                  </a:moveTo>
                  <a:lnTo>
                    <a:pt x="21600" y="10549"/>
                  </a:lnTo>
                  <a:lnTo>
                    <a:pt x="11435" y="21600"/>
                  </a:lnTo>
                  <a:lnTo>
                    <a:pt x="0" y="10549"/>
                  </a:lnTo>
                  <a:lnTo>
                    <a:pt x="8894" y="0"/>
                  </a:lnTo>
                  <a:lnTo>
                    <a:pt x="1270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-1" y="160211"/>
              <a:ext cx="161167" cy="12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18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188"/>
                  </a:lnTo>
                  <a:lnTo>
                    <a:pt x="128" y="7254"/>
                  </a:lnTo>
                  <a:lnTo>
                    <a:pt x="511" y="5642"/>
                  </a:lnTo>
                  <a:lnTo>
                    <a:pt x="1278" y="4191"/>
                  </a:lnTo>
                  <a:lnTo>
                    <a:pt x="2045" y="3063"/>
                  </a:lnTo>
                  <a:lnTo>
                    <a:pt x="3067" y="1934"/>
                  </a:lnTo>
                  <a:lnTo>
                    <a:pt x="4218" y="967"/>
                  </a:lnTo>
                  <a:lnTo>
                    <a:pt x="5496" y="322"/>
                  </a:lnTo>
                  <a:lnTo>
                    <a:pt x="6518" y="0"/>
                  </a:lnTo>
                  <a:lnTo>
                    <a:pt x="7541" y="0"/>
                  </a:lnTo>
                  <a:lnTo>
                    <a:pt x="8180" y="322"/>
                  </a:lnTo>
                  <a:lnTo>
                    <a:pt x="9075" y="806"/>
                  </a:lnTo>
                  <a:lnTo>
                    <a:pt x="10097" y="967"/>
                  </a:lnTo>
                  <a:lnTo>
                    <a:pt x="10992" y="1128"/>
                  </a:lnTo>
                  <a:lnTo>
                    <a:pt x="12142" y="967"/>
                  </a:lnTo>
                  <a:lnTo>
                    <a:pt x="13164" y="806"/>
                  </a:lnTo>
                  <a:lnTo>
                    <a:pt x="14059" y="322"/>
                  </a:lnTo>
                  <a:lnTo>
                    <a:pt x="14698" y="0"/>
                  </a:lnTo>
                  <a:lnTo>
                    <a:pt x="15082" y="0"/>
                  </a:lnTo>
                  <a:lnTo>
                    <a:pt x="16104" y="322"/>
                  </a:lnTo>
                  <a:lnTo>
                    <a:pt x="17254" y="967"/>
                  </a:lnTo>
                  <a:lnTo>
                    <a:pt x="18405" y="1934"/>
                  </a:lnTo>
                  <a:lnTo>
                    <a:pt x="19555" y="3063"/>
                  </a:lnTo>
                  <a:lnTo>
                    <a:pt x="20322" y="4191"/>
                  </a:lnTo>
                  <a:lnTo>
                    <a:pt x="20961" y="5642"/>
                  </a:lnTo>
                  <a:lnTo>
                    <a:pt x="21472" y="7254"/>
                  </a:lnTo>
                  <a:lnTo>
                    <a:pt x="21600" y="91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1496" y="82013"/>
              <a:ext cx="59127" cy="7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3935" y="0"/>
                  </a:lnTo>
                  <a:lnTo>
                    <a:pt x="16374" y="800"/>
                  </a:lnTo>
                  <a:lnTo>
                    <a:pt x="18116" y="1867"/>
                  </a:lnTo>
                  <a:lnTo>
                    <a:pt x="19510" y="3200"/>
                  </a:lnTo>
                  <a:lnTo>
                    <a:pt x="20555" y="4800"/>
                  </a:lnTo>
                  <a:lnTo>
                    <a:pt x="21252" y="6400"/>
                  </a:lnTo>
                  <a:lnTo>
                    <a:pt x="21600" y="8533"/>
                  </a:lnTo>
                  <a:lnTo>
                    <a:pt x="21600" y="13067"/>
                  </a:lnTo>
                  <a:lnTo>
                    <a:pt x="20903" y="15200"/>
                  </a:lnTo>
                  <a:lnTo>
                    <a:pt x="18116" y="18400"/>
                  </a:lnTo>
                  <a:lnTo>
                    <a:pt x="16374" y="19733"/>
                  </a:lnTo>
                  <a:lnTo>
                    <a:pt x="14632" y="20800"/>
                  </a:lnTo>
                  <a:lnTo>
                    <a:pt x="12542" y="21600"/>
                  </a:lnTo>
                  <a:lnTo>
                    <a:pt x="9058" y="21600"/>
                  </a:lnTo>
                  <a:lnTo>
                    <a:pt x="7316" y="20800"/>
                  </a:lnTo>
                  <a:lnTo>
                    <a:pt x="5574" y="19733"/>
                  </a:lnTo>
                  <a:lnTo>
                    <a:pt x="3832" y="18400"/>
                  </a:lnTo>
                  <a:lnTo>
                    <a:pt x="2090" y="16800"/>
                  </a:lnTo>
                  <a:lnTo>
                    <a:pt x="1394" y="15200"/>
                  </a:lnTo>
                  <a:lnTo>
                    <a:pt x="348" y="13067"/>
                  </a:lnTo>
                  <a:lnTo>
                    <a:pt x="0" y="10667"/>
                  </a:lnTo>
                  <a:lnTo>
                    <a:pt x="697" y="6400"/>
                  </a:lnTo>
                  <a:lnTo>
                    <a:pt x="2090" y="3200"/>
                  </a:lnTo>
                  <a:lnTo>
                    <a:pt x="3832" y="1867"/>
                  </a:lnTo>
                  <a:lnTo>
                    <a:pt x="5574" y="800"/>
                  </a:lnTo>
                  <a:lnTo>
                    <a:pt x="8361" y="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852180" y="4131031"/>
            <a:ext cx="289757" cy="288001"/>
            <a:chOff x="0" y="0"/>
            <a:chExt cx="289756" cy="288000"/>
          </a:xfrm>
        </p:grpSpPr>
        <p:sp>
          <p:nvSpPr>
            <p:cNvPr id="173" name="Shape 173"/>
            <p:cNvSpPr/>
            <p:nvPr/>
          </p:nvSpPr>
          <p:spPr>
            <a:xfrm>
              <a:off x="151024" y="148390"/>
              <a:ext cx="138733" cy="13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139" y="19291"/>
                  </a:moveTo>
                  <a:lnTo>
                    <a:pt x="19139" y="2445"/>
                  </a:lnTo>
                  <a:lnTo>
                    <a:pt x="2324" y="2445"/>
                  </a:lnTo>
                  <a:lnTo>
                    <a:pt x="2324" y="19291"/>
                  </a:lnTo>
                  <a:lnTo>
                    <a:pt x="19139" y="19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76389" y="0"/>
              <a:ext cx="138733" cy="13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139" y="19276"/>
                  </a:moveTo>
                  <a:lnTo>
                    <a:pt x="19139" y="2461"/>
                  </a:lnTo>
                  <a:lnTo>
                    <a:pt x="2461" y="2461"/>
                  </a:lnTo>
                  <a:lnTo>
                    <a:pt x="2461" y="19276"/>
                  </a:lnTo>
                  <a:lnTo>
                    <a:pt x="19139" y="1927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2292" y="183512"/>
              <a:ext cx="63220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00" y="0"/>
                  </a:moveTo>
                  <a:lnTo>
                    <a:pt x="21000" y="820"/>
                  </a:lnTo>
                  <a:lnTo>
                    <a:pt x="21300" y="1367"/>
                  </a:lnTo>
                  <a:lnTo>
                    <a:pt x="21600" y="2187"/>
                  </a:lnTo>
                  <a:lnTo>
                    <a:pt x="21300" y="2734"/>
                  </a:lnTo>
                  <a:lnTo>
                    <a:pt x="10500" y="20506"/>
                  </a:lnTo>
                  <a:lnTo>
                    <a:pt x="9300" y="21327"/>
                  </a:lnTo>
                  <a:lnTo>
                    <a:pt x="9000" y="21600"/>
                  </a:lnTo>
                  <a:lnTo>
                    <a:pt x="7500" y="21600"/>
                  </a:lnTo>
                  <a:lnTo>
                    <a:pt x="6600" y="21327"/>
                  </a:lnTo>
                  <a:lnTo>
                    <a:pt x="6000" y="20506"/>
                  </a:lnTo>
                  <a:lnTo>
                    <a:pt x="0" y="10116"/>
                  </a:lnTo>
                  <a:lnTo>
                    <a:pt x="0" y="8203"/>
                  </a:lnTo>
                  <a:lnTo>
                    <a:pt x="300" y="7656"/>
                  </a:lnTo>
                  <a:lnTo>
                    <a:pt x="900" y="7382"/>
                  </a:lnTo>
                  <a:lnTo>
                    <a:pt x="1800" y="6835"/>
                  </a:lnTo>
                  <a:lnTo>
                    <a:pt x="2400" y="6835"/>
                  </a:lnTo>
                  <a:lnTo>
                    <a:pt x="3300" y="7382"/>
                  </a:lnTo>
                  <a:lnTo>
                    <a:pt x="3900" y="7929"/>
                  </a:lnTo>
                  <a:lnTo>
                    <a:pt x="8100" y="15585"/>
                  </a:lnTo>
                  <a:lnTo>
                    <a:pt x="17400" y="1094"/>
                  </a:lnTo>
                  <a:lnTo>
                    <a:pt x="18600" y="0"/>
                  </a:lnTo>
                  <a:lnTo>
                    <a:pt x="204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5902" y="34244"/>
              <a:ext cx="64099" cy="7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6" y="270"/>
                  </a:moveTo>
                  <a:lnTo>
                    <a:pt x="21304" y="810"/>
                  </a:lnTo>
                  <a:lnTo>
                    <a:pt x="21600" y="1620"/>
                  </a:lnTo>
                  <a:lnTo>
                    <a:pt x="21600" y="2430"/>
                  </a:lnTo>
                  <a:lnTo>
                    <a:pt x="21304" y="2970"/>
                  </a:lnTo>
                  <a:lnTo>
                    <a:pt x="10356" y="20520"/>
                  </a:lnTo>
                  <a:lnTo>
                    <a:pt x="9764" y="21330"/>
                  </a:lnTo>
                  <a:lnTo>
                    <a:pt x="9468" y="21330"/>
                  </a:lnTo>
                  <a:lnTo>
                    <a:pt x="8581" y="21600"/>
                  </a:lnTo>
                  <a:lnTo>
                    <a:pt x="7397" y="21600"/>
                  </a:lnTo>
                  <a:lnTo>
                    <a:pt x="6805" y="21330"/>
                  </a:lnTo>
                  <a:lnTo>
                    <a:pt x="6214" y="20520"/>
                  </a:lnTo>
                  <a:lnTo>
                    <a:pt x="0" y="9180"/>
                  </a:lnTo>
                  <a:lnTo>
                    <a:pt x="0" y="8370"/>
                  </a:lnTo>
                  <a:lnTo>
                    <a:pt x="296" y="7830"/>
                  </a:lnTo>
                  <a:lnTo>
                    <a:pt x="1184" y="7020"/>
                  </a:lnTo>
                  <a:lnTo>
                    <a:pt x="2959" y="7020"/>
                  </a:lnTo>
                  <a:lnTo>
                    <a:pt x="3847" y="7560"/>
                  </a:lnTo>
                  <a:lnTo>
                    <a:pt x="4142" y="8100"/>
                  </a:lnTo>
                  <a:lnTo>
                    <a:pt x="8581" y="15660"/>
                  </a:lnTo>
                  <a:lnTo>
                    <a:pt x="17458" y="1080"/>
                  </a:lnTo>
                  <a:lnTo>
                    <a:pt x="17753" y="270"/>
                  </a:lnTo>
                  <a:lnTo>
                    <a:pt x="18937" y="0"/>
                  </a:lnTo>
                  <a:lnTo>
                    <a:pt x="19825" y="0"/>
                  </a:lnTo>
                  <a:lnTo>
                    <a:pt x="20416" y="27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0" y="148390"/>
              <a:ext cx="137854" cy="13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261" y="19291"/>
                  </a:moveTo>
                  <a:lnTo>
                    <a:pt x="19261" y="2445"/>
                  </a:lnTo>
                  <a:lnTo>
                    <a:pt x="2339" y="2445"/>
                  </a:lnTo>
                  <a:lnTo>
                    <a:pt x="2339" y="19291"/>
                  </a:lnTo>
                  <a:lnTo>
                    <a:pt x="19261" y="19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6878" y="183512"/>
              <a:ext cx="6409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21327"/>
                  </a:moveTo>
                  <a:lnTo>
                    <a:pt x="9173" y="21600"/>
                  </a:lnTo>
                  <a:lnTo>
                    <a:pt x="7397" y="21600"/>
                  </a:lnTo>
                  <a:lnTo>
                    <a:pt x="6805" y="21327"/>
                  </a:lnTo>
                  <a:lnTo>
                    <a:pt x="6214" y="20506"/>
                  </a:lnTo>
                  <a:lnTo>
                    <a:pt x="296" y="10116"/>
                  </a:lnTo>
                  <a:lnTo>
                    <a:pt x="0" y="9023"/>
                  </a:lnTo>
                  <a:lnTo>
                    <a:pt x="0" y="8203"/>
                  </a:lnTo>
                  <a:lnTo>
                    <a:pt x="296" y="7656"/>
                  </a:lnTo>
                  <a:lnTo>
                    <a:pt x="1184" y="7382"/>
                  </a:lnTo>
                  <a:lnTo>
                    <a:pt x="1775" y="6835"/>
                  </a:lnTo>
                  <a:lnTo>
                    <a:pt x="2959" y="6835"/>
                  </a:lnTo>
                  <a:lnTo>
                    <a:pt x="3847" y="7382"/>
                  </a:lnTo>
                  <a:lnTo>
                    <a:pt x="8285" y="15585"/>
                  </a:lnTo>
                  <a:lnTo>
                    <a:pt x="17458" y="1094"/>
                  </a:lnTo>
                  <a:lnTo>
                    <a:pt x="17753" y="547"/>
                  </a:lnTo>
                  <a:lnTo>
                    <a:pt x="18641" y="0"/>
                  </a:lnTo>
                  <a:lnTo>
                    <a:pt x="20416" y="0"/>
                  </a:lnTo>
                  <a:lnTo>
                    <a:pt x="21008" y="820"/>
                  </a:lnTo>
                  <a:lnTo>
                    <a:pt x="21600" y="1367"/>
                  </a:lnTo>
                  <a:lnTo>
                    <a:pt x="21600" y="2187"/>
                  </a:lnTo>
                  <a:lnTo>
                    <a:pt x="21008" y="2734"/>
                  </a:lnTo>
                  <a:lnTo>
                    <a:pt x="10356" y="20506"/>
                  </a:lnTo>
                  <a:lnTo>
                    <a:pt x="9173" y="2132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856297" y="5305714"/>
            <a:ext cx="266265" cy="288001"/>
            <a:chOff x="0" y="0"/>
            <a:chExt cx="266264" cy="288000"/>
          </a:xfrm>
        </p:grpSpPr>
        <p:sp>
          <p:nvSpPr>
            <p:cNvPr id="180" name="Shape 180"/>
            <p:cNvSpPr/>
            <p:nvPr/>
          </p:nvSpPr>
          <p:spPr>
            <a:xfrm>
              <a:off x="188014" y="0"/>
              <a:ext cx="78250" cy="7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42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500" y="0"/>
                  </a:lnTo>
                  <a:lnTo>
                    <a:pt x="21600" y="18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0" y="-1"/>
              <a:ext cx="266265" cy="28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34" y="15813"/>
                  </a:moveTo>
                  <a:lnTo>
                    <a:pt x="16134" y="10107"/>
                  </a:lnTo>
                  <a:lnTo>
                    <a:pt x="14459" y="10107"/>
                  </a:lnTo>
                  <a:lnTo>
                    <a:pt x="14459" y="15813"/>
                  </a:lnTo>
                  <a:lnTo>
                    <a:pt x="16134" y="15813"/>
                  </a:lnTo>
                  <a:close/>
                  <a:moveTo>
                    <a:pt x="8376" y="9700"/>
                  </a:moveTo>
                  <a:lnTo>
                    <a:pt x="6700" y="9700"/>
                  </a:lnTo>
                  <a:lnTo>
                    <a:pt x="6700" y="15731"/>
                  </a:lnTo>
                  <a:lnTo>
                    <a:pt x="8376" y="15731"/>
                  </a:lnTo>
                  <a:lnTo>
                    <a:pt x="8376" y="9700"/>
                  </a:lnTo>
                  <a:close/>
                  <a:moveTo>
                    <a:pt x="18602" y="14101"/>
                  </a:moveTo>
                  <a:lnTo>
                    <a:pt x="17016" y="14101"/>
                  </a:lnTo>
                  <a:lnTo>
                    <a:pt x="17016" y="15813"/>
                  </a:lnTo>
                  <a:lnTo>
                    <a:pt x="18602" y="15813"/>
                  </a:lnTo>
                  <a:lnTo>
                    <a:pt x="18602" y="14101"/>
                  </a:lnTo>
                  <a:close/>
                  <a:moveTo>
                    <a:pt x="13577" y="12552"/>
                  </a:moveTo>
                  <a:lnTo>
                    <a:pt x="11902" y="12552"/>
                  </a:lnTo>
                  <a:lnTo>
                    <a:pt x="11902" y="15813"/>
                  </a:lnTo>
                  <a:lnTo>
                    <a:pt x="13577" y="15813"/>
                  </a:lnTo>
                  <a:lnTo>
                    <a:pt x="13577" y="12552"/>
                  </a:lnTo>
                  <a:close/>
                  <a:moveTo>
                    <a:pt x="11020" y="15813"/>
                  </a:moveTo>
                  <a:lnTo>
                    <a:pt x="11020" y="6602"/>
                  </a:lnTo>
                  <a:lnTo>
                    <a:pt x="9257" y="6602"/>
                  </a:lnTo>
                  <a:lnTo>
                    <a:pt x="9257" y="15813"/>
                  </a:lnTo>
                  <a:lnTo>
                    <a:pt x="11020" y="15813"/>
                  </a:lnTo>
                  <a:close/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3930" y="0"/>
                  </a:lnTo>
                  <a:lnTo>
                    <a:pt x="13930" y="6276"/>
                  </a:lnTo>
                  <a:lnTo>
                    <a:pt x="21600" y="6276"/>
                  </a:lnTo>
                  <a:lnTo>
                    <a:pt x="21600" y="21600"/>
                  </a:lnTo>
                  <a:close/>
                  <a:moveTo>
                    <a:pt x="3527" y="2445"/>
                  </a:moveTo>
                  <a:lnTo>
                    <a:pt x="1851" y="4972"/>
                  </a:lnTo>
                  <a:lnTo>
                    <a:pt x="3262" y="4972"/>
                  </a:lnTo>
                  <a:lnTo>
                    <a:pt x="3262" y="19073"/>
                  </a:lnTo>
                  <a:lnTo>
                    <a:pt x="13930" y="19073"/>
                  </a:lnTo>
                  <a:lnTo>
                    <a:pt x="13930" y="20377"/>
                  </a:lnTo>
                  <a:lnTo>
                    <a:pt x="16751" y="18829"/>
                  </a:lnTo>
                  <a:lnTo>
                    <a:pt x="13930" y="17443"/>
                  </a:lnTo>
                  <a:lnTo>
                    <a:pt x="13930" y="18666"/>
                  </a:lnTo>
                  <a:lnTo>
                    <a:pt x="3703" y="18666"/>
                  </a:lnTo>
                  <a:lnTo>
                    <a:pt x="3703" y="4972"/>
                  </a:lnTo>
                  <a:lnTo>
                    <a:pt x="5025" y="4972"/>
                  </a:lnTo>
                  <a:lnTo>
                    <a:pt x="3527" y="244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83" name="Shape 183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反思</a:t>
            </a:r>
          </a:p>
        </p:txBody>
      </p:sp>
      <p:sp>
        <p:nvSpPr>
          <p:cNvPr id="184" name="Shape 184"/>
          <p:cNvSpPr/>
          <p:nvPr/>
        </p:nvSpPr>
        <p:spPr>
          <a:xfrm>
            <a:off x="1666902" y="4028833"/>
            <a:ext cx="439248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2200">
                <a:solidFill>
                  <a:srgbClr val="20192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过滤 </a:t>
            </a:r>
            <a:r>
              <a:rPr sz="2200"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白名单 </a:t>
            </a:r>
            <a:r>
              <a:rPr sz="2200">
                <a:solidFill>
                  <a:srgbClr val="20192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外的 节点 和 属性</a:t>
            </a:r>
          </a:p>
        </p:txBody>
      </p:sp>
      <p:sp>
        <p:nvSpPr>
          <p:cNvPr id="185" name="Shape 185"/>
          <p:cNvSpPr/>
          <p:nvPr/>
        </p:nvSpPr>
        <p:spPr>
          <a:xfrm>
            <a:off x="1666902" y="5235333"/>
            <a:ext cx="439248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>
                <a:solidFill>
                  <a:srgbClr val="20192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01929"/>
                </a:solidFill>
              </a:rPr>
              <a:t>DOM 树  -&gt;  HTML 字符串</a:t>
            </a:r>
          </a:p>
        </p:txBody>
      </p:sp>
      <p:sp>
        <p:nvSpPr>
          <p:cNvPr id="186" name="Shape 186"/>
          <p:cNvSpPr/>
          <p:nvPr/>
        </p:nvSpPr>
        <p:spPr>
          <a:xfrm>
            <a:off x="632626" y="1879812"/>
            <a:ext cx="7878762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完整的富文本过滤，应当有如下流程：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679625" y="2547137"/>
            <a:ext cx="648073" cy="648073"/>
          </a:xfrm>
          <a:prstGeom prst="roundRect">
            <a:avLst>
              <a:gd name="adj" fmla="val 16667"/>
            </a:avLst>
          </a:prstGeom>
          <a:solidFill>
            <a:srgbClr val="AAC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1526706" y="2547137"/>
            <a:ext cx="4748708" cy="648073"/>
          </a:xfrm>
          <a:prstGeom prst="roundRect">
            <a:avLst>
              <a:gd name="adj" fmla="val 0"/>
            </a:avLst>
          </a:prstGeom>
          <a:solidFill>
            <a:srgbClr val="D7D7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6" name="Group 196"/>
          <p:cNvGrpSpPr/>
          <p:nvPr/>
        </p:nvGrpSpPr>
        <p:grpSpPr>
          <a:xfrm>
            <a:off x="852180" y="2721331"/>
            <a:ext cx="289757" cy="288001"/>
            <a:chOff x="0" y="0"/>
            <a:chExt cx="289756" cy="288000"/>
          </a:xfrm>
        </p:grpSpPr>
        <p:sp>
          <p:nvSpPr>
            <p:cNvPr id="190" name="Shape 190"/>
            <p:cNvSpPr/>
            <p:nvPr/>
          </p:nvSpPr>
          <p:spPr>
            <a:xfrm>
              <a:off x="151024" y="148390"/>
              <a:ext cx="138733" cy="13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139" y="19291"/>
                  </a:moveTo>
                  <a:lnTo>
                    <a:pt x="19139" y="2445"/>
                  </a:lnTo>
                  <a:lnTo>
                    <a:pt x="2324" y="2445"/>
                  </a:lnTo>
                  <a:lnTo>
                    <a:pt x="2324" y="19291"/>
                  </a:lnTo>
                  <a:lnTo>
                    <a:pt x="19139" y="19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6389" y="0"/>
              <a:ext cx="138733" cy="13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139" y="19276"/>
                  </a:moveTo>
                  <a:lnTo>
                    <a:pt x="19139" y="2461"/>
                  </a:lnTo>
                  <a:lnTo>
                    <a:pt x="2461" y="2461"/>
                  </a:lnTo>
                  <a:lnTo>
                    <a:pt x="2461" y="19276"/>
                  </a:lnTo>
                  <a:lnTo>
                    <a:pt x="19139" y="1927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92292" y="183512"/>
              <a:ext cx="63220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00" y="0"/>
                  </a:moveTo>
                  <a:lnTo>
                    <a:pt x="21000" y="820"/>
                  </a:lnTo>
                  <a:lnTo>
                    <a:pt x="21300" y="1367"/>
                  </a:lnTo>
                  <a:lnTo>
                    <a:pt x="21600" y="2187"/>
                  </a:lnTo>
                  <a:lnTo>
                    <a:pt x="21300" y="2734"/>
                  </a:lnTo>
                  <a:lnTo>
                    <a:pt x="10500" y="20506"/>
                  </a:lnTo>
                  <a:lnTo>
                    <a:pt x="9300" y="21327"/>
                  </a:lnTo>
                  <a:lnTo>
                    <a:pt x="9000" y="21600"/>
                  </a:lnTo>
                  <a:lnTo>
                    <a:pt x="7500" y="21600"/>
                  </a:lnTo>
                  <a:lnTo>
                    <a:pt x="6600" y="21327"/>
                  </a:lnTo>
                  <a:lnTo>
                    <a:pt x="6000" y="20506"/>
                  </a:lnTo>
                  <a:lnTo>
                    <a:pt x="0" y="10116"/>
                  </a:lnTo>
                  <a:lnTo>
                    <a:pt x="0" y="8203"/>
                  </a:lnTo>
                  <a:lnTo>
                    <a:pt x="300" y="7656"/>
                  </a:lnTo>
                  <a:lnTo>
                    <a:pt x="900" y="7382"/>
                  </a:lnTo>
                  <a:lnTo>
                    <a:pt x="1800" y="6835"/>
                  </a:lnTo>
                  <a:lnTo>
                    <a:pt x="2400" y="6835"/>
                  </a:lnTo>
                  <a:lnTo>
                    <a:pt x="3300" y="7382"/>
                  </a:lnTo>
                  <a:lnTo>
                    <a:pt x="3900" y="7929"/>
                  </a:lnTo>
                  <a:lnTo>
                    <a:pt x="8100" y="15585"/>
                  </a:lnTo>
                  <a:lnTo>
                    <a:pt x="17400" y="1094"/>
                  </a:lnTo>
                  <a:lnTo>
                    <a:pt x="18600" y="0"/>
                  </a:lnTo>
                  <a:lnTo>
                    <a:pt x="204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5902" y="34244"/>
              <a:ext cx="64099" cy="7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6" y="270"/>
                  </a:moveTo>
                  <a:lnTo>
                    <a:pt x="21304" y="810"/>
                  </a:lnTo>
                  <a:lnTo>
                    <a:pt x="21600" y="1620"/>
                  </a:lnTo>
                  <a:lnTo>
                    <a:pt x="21600" y="2430"/>
                  </a:lnTo>
                  <a:lnTo>
                    <a:pt x="21304" y="2970"/>
                  </a:lnTo>
                  <a:lnTo>
                    <a:pt x="10356" y="20520"/>
                  </a:lnTo>
                  <a:lnTo>
                    <a:pt x="9764" y="21330"/>
                  </a:lnTo>
                  <a:lnTo>
                    <a:pt x="9468" y="21330"/>
                  </a:lnTo>
                  <a:lnTo>
                    <a:pt x="8581" y="21600"/>
                  </a:lnTo>
                  <a:lnTo>
                    <a:pt x="7397" y="21600"/>
                  </a:lnTo>
                  <a:lnTo>
                    <a:pt x="6805" y="21330"/>
                  </a:lnTo>
                  <a:lnTo>
                    <a:pt x="6214" y="20520"/>
                  </a:lnTo>
                  <a:lnTo>
                    <a:pt x="0" y="9180"/>
                  </a:lnTo>
                  <a:lnTo>
                    <a:pt x="0" y="8370"/>
                  </a:lnTo>
                  <a:lnTo>
                    <a:pt x="296" y="7830"/>
                  </a:lnTo>
                  <a:lnTo>
                    <a:pt x="1184" y="7020"/>
                  </a:lnTo>
                  <a:lnTo>
                    <a:pt x="2959" y="7020"/>
                  </a:lnTo>
                  <a:lnTo>
                    <a:pt x="3847" y="7560"/>
                  </a:lnTo>
                  <a:lnTo>
                    <a:pt x="4142" y="8100"/>
                  </a:lnTo>
                  <a:lnTo>
                    <a:pt x="8581" y="15660"/>
                  </a:lnTo>
                  <a:lnTo>
                    <a:pt x="17458" y="1080"/>
                  </a:lnTo>
                  <a:lnTo>
                    <a:pt x="17753" y="270"/>
                  </a:lnTo>
                  <a:lnTo>
                    <a:pt x="18937" y="0"/>
                  </a:lnTo>
                  <a:lnTo>
                    <a:pt x="19825" y="0"/>
                  </a:lnTo>
                  <a:lnTo>
                    <a:pt x="20416" y="27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148390"/>
              <a:ext cx="137854" cy="13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19261" y="19291"/>
                  </a:moveTo>
                  <a:lnTo>
                    <a:pt x="19261" y="2445"/>
                  </a:lnTo>
                  <a:lnTo>
                    <a:pt x="2339" y="2445"/>
                  </a:lnTo>
                  <a:lnTo>
                    <a:pt x="2339" y="19291"/>
                  </a:lnTo>
                  <a:lnTo>
                    <a:pt x="19261" y="19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36878" y="183512"/>
              <a:ext cx="6409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21327"/>
                  </a:moveTo>
                  <a:lnTo>
                    <a:pt x="9173" y="21600"/>
                  </a:lnTo>
                  <a:lnTo>
                    <a:pt x="7397" y="21600"/>
                  </a:lnTo>
                  <a:lnTo>
                    <a:pt x="6805" y="21327"/>
                  </a:lnTo>
                  <a:lnTo>
                    <a:pt x="6214" y="20506"/>
                  </a:lnTo>
                  <a:lnTo>
                    <a:pt x="296" y="10116"/>
                  </a:lnTo>
                  <a:lnTo>
                    <a:pt x="0" y="9023"/>
                  </a:lnTo>
                  <a:lnTo>
                    <a:pt x="0" y="8203"/>
                  </a:lnTo>
                  <a:lnTo>
                    <a:pt x="296" y="7656"/>
                  </a:lnTo>
                  <a:lnTo>
                    <a:pt x="1184" y="7382"/>
                  </a:lnTo>
                  <a:lnTo>
                    <a:pt x="1775" y="6835"/>
                  </a:lnTo>
                  <a:lnTo>
                    <a:pt x="2959" y="6835"/>
                  </a:lnTo>
                  <a:lnTo>
                    <a:pt x="3847" y="7382"/>
                  </a:lnTo>
                  <a:lnTo>
                    <a:pt x="8285" y="15585"/>
                  </a:lnTo>
                  <a:lnTo>
                    <a:pt x="17458" y="1094"/>
                  </a:lnTo>
                  <a:lnTo>
                    <a:pt x="17753" y="547"/>
                  </a:lnTo>
                  <a:lnTo>
                    <a:pt x="18641" y="0"/>
                  </a:lnTo>
                  <a:lnTo>
                    <a:pt x="20416" y="0"/>
                  </a:lnTo>
                  <a:lnTo>
                    <a:pt x="21008" y="820"/>
                  </a:lnTo>
                  <a:lnTo>
                    <a:pt x="21600" y="1367"/>
                  </a:lnTo>
                  <a:lnTo>
                    <a:pt x="21600" y="2187"/>
                  </a:lnTo>
                  <a:lnTo>
                    <a:pt x="21008" y="2734"/>
                  </a:lnTo>
                  <a:lnTo>
                    <a:pt x="10356" y="20506"/>
                  </a:lnTo>
                  <a:lnTo>
                    <a:pt x="9173" y="2132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97" name="Shape 197"/>
          <p:cNvSpPr/>
          <p:nvPr/>
        </p:nvSpPr>
        <p:spPr>
          <a:xfrm>
            <a:off x="632619" y="900007"/>
            <a:ext cx="3586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A79FF"/>
                </a:solidFill>
              </a:rPr>
              <a:t>简化的流程</a:t>
            </a:r>
          </a:p>
        </p:txBody>
      </p:sp>
      <p:sp>
        <p:nvSpPr>
          <p:cNvPr id="198" name="Shape 198"/>
          <p:cNvSpPr/>
          <p:nvPr/>
        </p:nvSpPr>
        <p:spPr>
          <a:xfrm>
            <a:off x="1666902" y="2619133"/>
            <a:ext cx="439248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>
                <a:solidFill>
                  <a:srgbClr val="20192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01929"/>
                </a:solidFill>
              </a:rPr>
              <a:t>HTML 字符串  -&gt;  正则</a:t>
            </a:r>
          </a:p>
        </p:txBody>
      </p:sp>
      <p:sp>
        <p:nvSpPr>
          <p:cNvPr id="199" name="Shape 199"/>
          <p:cNvSpPr/>
          <p:nvPr/>
        </p:nvSpPr>
        <p:spPr>
          <a:xfrm>
            <a:off x="632626" y="1816312"/>
            <a:ext cx="7878762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出于性能考虑，大多在 </a:t>
            </a:r>
            <a:r>
              <a:rPr sz="2000">
                <a:solidFill>
                  <a:srgbClr val="9A403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字符串层面 </a:t>
            </a:r>
            <a:r>
              <a: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过滤</a:t>
            </a:r>
          </a:p>
        </p:txBody>
      </p:sp>
      <p:sp>
        <p:nvSpPr>
          <p:cNvPr id="200" name="Shape 200"/>
          <p:cNvSpPr/>
          <p:nvPr/>
        </p:nvSpPr>
        <p:spPr>
          <a:xfrm>
            <a:off x="658168" y="3731379"/>
            <a:ext cx="741682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0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能想到的问题</a:t>
            </a:r>
            <a:endParaRPr>
              <a:solidFill>
                <a:srgbClr val="80808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200000"/>
              </a:lnSpc>
            </a:pP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大小写、引号、分隔符 ...</a:t>
            </a:r>
          </a:p>
        </p:txBody>
      </p:sp>
      <p:sp>
        <p:nvSpPr>
          <p:cNvPr id="201" name="Shape 201"/>
          <p:cNvSpPr/>
          <p:nvPr/>
        </p:nvSpPr>
        <p:spPr>
          <a:xfrm>
            <a:off x="658168" y="5032088"/>
            <a:ext cx="741682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2000">
                <a:solidFill>
                  <a:srgbClr val="2A79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想不到的问题</a:t>
            </a:r>
            <a:endParaRPr sz="2000">
              <a:solidFill>
                <a:srgbClr val="80808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lnSpc>
                <a:spcPct val="150000"/>
              </a:lnSpc>
            </a:pPr>
            <a:r>
              <a:rPr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浏览器私有特征、系统字集、特殊字符 …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2"/>
      <p:bldP build="whole" bldLvl="1" animBg="1" rev="0" advAuto="0" spid="20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