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1909" r:id="rId3"/>
    <p:sldId id="1908" r:id="rId4"/>
    <p:sldId id="1912" r:id="rId5"/>
    <p:sldId id="191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B267-6485-4804-BA33-6FF10673AC1F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EFFE-FAE8-464B-B85C-B0BA87993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5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80CE-D063-F8DB-CE74-ACD03C5EE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8C886-D1A3-4F15-EC27-EAC435F9F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F8FB1-8416-3DE2-08AE-740C3956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78594-24FF-EC44-93C9-4DB22720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1D60D-9032-40CA-5F15-86A6D804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B774F-1D85-8F04-262A-10584AE1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EC97D2-6E36-06D3-1F6B-E5B632C7A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B7153-98F9-EB5B-199E-ED112D1E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1F66D-89C4-8A19-2188-94CF4500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6852C-9AF5-7299-E467-22945586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AA0670-C397-A7D7-A088-2A0AC05F4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7A5E1-2446-94E4-3FB1-ACBA48726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3B3E8-745E-9A01-15A8-0F11A582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31F1D-4DF3-DF20-6F84-6953D813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D5A6B-FBFC-B6C5-605A-2FF181FD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6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（一般样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剪去单角 13"/>
          <p:cNvSpPr/>
          <p:nvPr userDrawn="1"/>
        </p:nvSpPr>
        <p:spPr>
          <a:xfrm rot="5400000" flipV="1">
            <a:off x="6020103" y="686100"/>
            <a:ext cx="147097" cy="12196703"/>
          </a:xfrm>
          <a:prstGeom prst="snip1Rect">
            <a:avLst>
              <a:gd name="adj" fmla="val 0"/>
            </a:avLst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平行四边形 4"/>
          <p:cNvSpPr/>
          <p:nvPr userDrawn="1"/>
        </p:nvSpPr>
        <p:spPr>
          <a:xfrm>
            <a:off x="893764" y="6710902"/>
            <a:ext cx="873216" cy="147098"/>
          </a:xfrm>
          <a:prstGeom prst="parallelogram">
            <a:avLst/>
          </a:prstGeom>
          <a:solidFill>
            <a:srgbClr val="E0C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892372" y="381075"/>
            <a:ext cx="9774619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rgbClr val="A62038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17746" y="1498600"/>
            <a:ext cx="10399554" cy="4286377"/>
          </a:xfrm>
          <a:prstGeom prst="rect">
            <a:avLst/>
          </a:prstGeom>
        </p:spPr>
        <p:txBody>
          <a:bodyPr/>
          <a:lstStyle>
            <a:lvl1pPr marL="363855" indent="-363855">
              <a:lnSpc>
                <a:spcPct val="130000"/>
              </a:lnSpc>
              <a:buClr>
                <a:srgbClr val="A62038"/>
              </a:buClr>
              <a:buFont typeface="Wingdings" panose="05000000000000000000" pitchFamily="2" charset="2"/>
              <a:buChar char="p"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Clr>
                <a:srgbClr val="A62038"/>
              </a:buClr>
              <a:buFont typeface="Arial" panose="020B0604020202020204" pitchFamily="34" charset="0"/>
              <a:buChar char="•"/>
              <a:defRPr sz="2200" spc="3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Clr>
                <a:srgbClr val="A62038"/>
              </a:buClr>
              <a:buFont typeface="Arial" panose="020B0604020202020204" pitchFamily="34" charset="0"/>
              <a:buChar char="•"/>
              <a:defRPr sz="1800" spc="300"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Clr>
                <a:srgbClr val="A62038"/>
              </a:buClr>
              <a:buFont typeface="Arial" panose="020B0604020202020204" pitchFamily="34" charset="0"/>
              <a:buChar char="•"/>
              <a:defRPr sz="1600" spc="300">
                <a:solidFill>
                  <a:schemeClr val="bg2">
                    <a:lumMod val="7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Clr>
                <a:srgbClr val="A62038"/>
              </a:buClr>
              <a:buFont typeface="Arial" panose="020B0604020202020204" pitchFamily="34" charset="0"/>
              <a:buChar char="•"/>
              <a:defRPr sz="1400" spc="3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: 圆顶角 8"/>
          <p:cNvSpPr/>
          <p:nvPr userDrawn="1"/>
        </p:nvSpPr>
        <p:spPr>
          <a:xfrm flipV="1">
            <a:off x="971883" y="1163586"/>
            <a:ext cx="1155300" cy="6856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A62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8570" y="64135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CFBD"/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951341" y="6663471"/>
            <a:ext cx="846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dist"/>
            <a:r>
              <a:rPr lang="en-US" altLang="zh-CN" sz="1100" b="0" i="1" spc="600" dirty="0">
                <a:solidFill>
                  <a:schemeClr val="bg1"/>
                </a:solidFill>
              </a:rPr>
              <a:t>SJTU</a:t>
            </a:r>
            <a:endParaRPr lang="zh-CN" altLang="en-US" sz="1100" b="0" i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5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5"/>
          <a:stretch>
            <a:fillRect/>
          </a:stretch>
        </p:blipFill>
        <p:spPr>
          <a:xfrm>
            <a:off x="4878746" y="-13844"/>
            <a:ext cx="7525799" cy="6871844"/>
          </a:xfrm>
          <a:prstGeom prst="rect">
            <a:avLst/>
          </a:prstGeom>
        </p:spPr>
      </p:pic>
      <p:sp>
        <p:nvSpPr>
          <p:cNvPr id="15" name="任意多边形: 形状 14"/>
          <p:cNvSpPr/>
          <p:nvPr userDrawn="1"/>
        </p:nvSpPr>
        <p:spPr>
          <a:xfrm>
            <a:off x="1" y="-13844"/>
            <a:ext cx="9051317" cy="6871844"/>
          </a:xfrm>
          <a:custGeom>
            <a:avLst/>
            <a:gdLst>
              <a:gd name="connsiteX0" fmla="*/ 0 w 9051317"/>
              <a:gd name="connsiteY0" fmla="*/ 0 h 6871844"/>
              <a:gd name="connsiteX1" fmla="*/ 8724495 w 9051317"/>
              <a:gd name="connsiteY1" fmla="*/ 0 h 6871844"/>
              <a:gd name="connsiteX2" fmla="*/ 8832115 w 9051317"/>
              <a:gd name="connsiteY2" fmla="*/ 466295 h 6871844"/>
              <a:gd name="connsiteX3" fmla="*/ 9051317 w 9051317"/>
              <a:gd name="connsiteY3" fmla="*/ 2640728 h 6871844"/>
              <a:gd name="connsiteX4" fmla="*/ 8203435 w 9051317"/>
              <a:gd name="connsiteY4" fmla="*/ 6840435 h 6871844"/>
              <a:gd name="connsiteX5" fmla="*/ 8189236 w 9051317"/>
              <a:gd name="connsiteY5" fmla="*/ 6871844 h 6871844"/>
              <a:gd name="connsiteX6" fmla="*/ 0 w 9051317"/>
              <a:gd name="connsiteY6" fmla="*/ 6871844 h 6871844"/>
              <a:gd name="connsiteX7" fmla="*/ 0 w 9051317"/>
              <a:gd name="connsiteY7" fmla="*/ 0 h 687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51317" h="6871844">
                <a:moveTo>
                  <a:pt x="0" y="0"/>
                </a:moveTo>
                <a:lnTo>
                  <a:pt x="8724495" y="0"/>
                </a:lnTo>
                <a:lnTo>
                  <a:pt x="8832115" y="466295"/>
                </a:lnTo>
                <a:cubicBezTo>
                  <a:pt x="8975839" y="1168657"/>
                  <a:pt x="9051317" y="1895878"/>
                  <a:pt x="9051317" y="2640728"/>
                </a:cubicBezTo>
                <a:cubicBezTo>
                  <a:pt x="9051317" y="4130428"/>
                  <a:pt x="8749407" y="5549614"/>
                  <a:pt x="8203435" y="6840435"/>
                </a:cubicBezTo>
                <a:lnTo>
                  <a:pt x="8189236" y="6871844"/>
                </a:lnTo>
                <a:lnTo>
                  <a:pt x="0" y="68718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0" y="-13844"/>
            <a:ext cx="8775700" cy="6871844"/>
          </a:xfrm>
          <a:custGeom>
            <a:avLst/>
            <a:gdLst>
              <a:gd name="connsiteX0" fmla="*/ 0 w 7775476"/>
              <a:gd name="connsiteY0" fmla="*/ 0 h 6858000"/>
              <a:gd name="connsiteX1" fmla="*/ 7326808 w 7775476"/>
              <a:gd name="connsiteY1" fmla="*/ 0 h 6858000"/>
              <a:gd name="connsiteX2" fmla="*/ 7370317 w 7775476"/>
              <a:gd name="connsiteY2" fmla="*/ 107072 h 6858000"/>
              <a:gd name="connsiteX3" fmla="*/ 7775476 w 7775476"/>
              <a:gd name="connsiteY3" fmla="*/ 2334639 h 6858000"/>
              <a:gd name="connsiteX4" fmla="*/ 6040912 w 7775476"/>
              <a:gd name="connsiteY4" fmla="*/ 6690718 h 6858000"/>
              <a:gd name="connsiteX5" fmla="*/ 5876541 w 7775476"/>
              <a:gd name="connsiteY5" fmla="*/ 6858000 h 6858000"/>
              <a:gd name="connsiteX6" fmla="*/ 0 w 7775476"/>
              <a:gd name="connsiteY6" fmla="*/ 6858000 h 6858000"/>
              <a:gd name="connsiteX7" fmla="*/ 0 w 7775476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5476" h="6858000">
                <a:moveTo>
                  <a:pt x="0" y="0"/>
                </a:moveTo>
                <a:lnTo>
                  <a:pt x="7326808" y="0"/>
                </a:lnTo>
                <a:lnTo>
                  <a:pt x="7370317" y="107072"/>
                </a:lnTo>
                <a:cubicBezTo>
                  <a:pt x="7632429" y="801663"/>
                  <a:pt x="7775476" y="1551942"/>
                  <a:pt x="7775476" y="2334639"/>
                </a:cubicBezTo>
                <a:cubicBezTo>
                  <a:pt x="7775476" y="4011847"/>
                  <a:pt x="7118627" y="5540198"/>
                  <a:pt x="6040912" y="6690718"/>
                </a:cubicBezTo>
                <a:lnTo>
                  <a:pt x="587654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62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1742554"/>
            <a:ext cx="7525799" cy="178991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5400" b="1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069561" y="3748822"/>
            <a:ext cx="6933903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0" spc="3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1" y="291559"/>
            <a:ext cx="2577988" cy="847493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142749" y="5385894"/>
            <a:ext cx="2895851" cy="747975"/>
            <a:chOff x="1142749" y="5535283"/>
            <a:chExt cx="2895851" cy="74797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81" t="-39299" r="3657"/>
            <a:stretch>
              <a:fillRect/>
            </a:stretch>
          </p:blipFill>
          <p:spPr>
            <a:xfrm>
              <a:off x="1231900" y="5535283"/>
              <a:ext cx="2626310" cy="45577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9" y="6027204"/>
              <a:ext cx="2895851" cy="25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048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56418-30FC-3AC7-54BA-32129C46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B2260-5B38-2034-4C7A-0E0C8866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78354-6640-2780-09BB-50770977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43F86-C7DA-5405-94CB-8AE81C61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EEDB2-B0FD-19B9-7E2F-E9D162BD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2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ADF2E-1635-6AE9-09D2-8A8EB14B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5D13E-4D41-AE79-BD7A-8A5BE6F35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BA4F7-E831-D729-4907-4314947F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9A7D7-5D88-9E12-6C37-78BDCC86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10103-FD50-1178-7AF0-8276DA59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4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49E33-89BF-8EAC-FD71-D2E47CC3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1EDEB-4FB4-931A-8129-AA0FE2048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187C-3430-F342-C682-6C3D809C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4B73C-2099-5E59-9B95-A28BBD0B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DBF87-52FA-FF70-B4FA-0AF7F908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2219-60CD-E2C9-81B0-38AF7577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B48C-EE92-F4B4-30A6-41D5EFB4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E4C79-A790-614D-680F-FF712C1A2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FF7ED5-FA8E-E1D1-7494-253259B1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AF518-5C9D-57BD-D0B4-4939E4934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81927-E40D-8B92-E3D6-0BA51B50C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FC1444-A41C-4960-3593-DABE57CF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C059FD-C0BF-ADB1-3360-3901F03F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6627B-631B-E00F-4600-E7089471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9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A277E-E695-234B-A246-C48C185A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5E76B-D33A-3914-A9C3-C4FAEF3D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876AC-4CC0-0BE1-D912-9941940C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26B05F-1EFC-A647-D849-038029A2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5AD5D-364F-F5EA-40DF-0141FCCC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50268-8880-C9F3-5516-EBB63D33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254020-14C8-C456-27A3-FBCC3143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6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E095C-2281-5C63-28F9-B30A55D6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CBD35-8492-FC37-D0BE-206639C9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C765F-99A5-C540-4989-23C550EEA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B644C-CDD0-68C7-AAA9-D6110904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BBE-20C5-5B61-CC07-080A6A47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D1BC62-6A60-5CA2-4445-6FD16E78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2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FD168-D59B-3F19-CDCE-691C1AEF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A81700-60C3-167E-72F1-76CF441CF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201E6-E98D-316B-BE3A-EDDC35C51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8F476-27DB-10D4-5E9A-BA8C6ACA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831FD-E672-8EF2-1AAA-38659CF5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D72B05-503C-8BD8-2E34-3E71D2C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45966A-A627-6DC8-FAA9-E4386AE7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DBA75-1B9B-5256-C632-2BC918B5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FC732-0C89-AF1E-0059-AD4B62793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4DF9-CC1D-43E4-88DB-E104CA63413D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970CB-A327-381F-D0C8-84DF31231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414C2-0F8B-56D0-2D67-420CEDCE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4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22580" y="2345475"/>
            <a:ext cx="7002047" cy="963334"/>
          </a:xfrm>
        </p:spPr>
        <p:txBody>
          <a:bodyPr/>
          <a:lstStyle/>
          <a:p>
            <a:r>
              <a:rPr lang="zh-CN" altLang="en-US" sz="4800" spc="0" dirty="0">
                <a:latin typeface="Verdana" panose="020B0604030504040204" pitchFamily="34" charset="0"/>
                <a:ea typeface="黑体" panose="02010609060101010101" pitchFamily="49" charset="-122"/>
                <a:cs typeface="Verdana" panose="020B0604030504040204" pitchFamily="34" charset="0"/>
                <a:sym typeface="+mn-ea"/>
              </a:rPr>
              <a:t>第</a:t>
            </a:r>
            <a:r>
              <a:rPr lang="en-US" altLang="zh-CN" sz="48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10</a:t>
            </a:r>
            <a:r>
              <a:rPr lang="zh-CN" altLang="en-US" sz="4800" spc="0" dirty="0">
                <a:latin typeface="Verdana" panose="020B0604030504040204" pitchFamily="34" charset="0"/>
                <a:ea typeface="黑体" panose="02010609060101010101" pitchFamily="49" charset="-122"/>
                <a:cs typeface="Verdana" panose="020B0604030504040204" pitchFamily="34" charset="0"/>
                <a:sym typeface="+mn-ea"/>
              </a:rPr>
              <a:t>组 第一次迭代汇报</a:t>
            </a:r>
            <a:endParaRPr lang="en-US" altLang="zh-CN" sz="2800" spc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90427" y="3549192"/>
            <a:ext cx="6934200" cy="442150"/>
          </a:xfrm>
        </p:spPr>
        <p:txBody>
          <a:bodyPr>
            <a:normAutofit/>
          </a:bodyPr>
          <a:lstStyle/>
          <a:p>
            <a:r>
              <a:rPr lang="zh-CN" altLang="en-US" sz="2000" spc="0" dirty="0">
                <a:latin typeface="Verdana" panose="020B0604030504040204" pitchFamily="34" charset="0"/>
                <a:ea typeface="黑体" panose="02010609060101010101" pitchFamily="49" charset="-122"/>
              </a:rPr>
              <a:t>杨景凯 彭逸帆 张世昊</a:t>
            </a:r>
            <a:endParaRPr lang="en-US" altLang="zh-CN" sz="2000" spc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B3EBFD-B7A6-E852-3ADB-606645AAE0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第一次迭代进度安排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C488CE-1D86-AD3A-4544-820BF9FC6577}"/>
              </a:ext>
            </a:extLst>
          </p:cNvPr>
          <p:cNvSpPr txBox="1"/>
          <p:nvPr/>
        </p:nvSpPr>
        <p:spPr>
          <a:xfrm>
            <a:off x="892372" y="1461154"/>
            <a:ext cx="97746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迭代一：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4.11 - 5.1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学习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Go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实现基本功能如下：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Pod </a:t>
            </a:r>
            <a:r>
              <a:rPr lang="zh-CN" altLang="en-US" sz="20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CNI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功能，支持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Pod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间通信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Service </a:t>
            </a:r>
            <a:r>
              <a:rPr lang="zh-CN" altLang="en-US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ReplicaSet</a:t>
            </a:r>
            <a:r>
              <a:rPr lang="en-US" altLang="zh-CN" sz="20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动态伸缩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人员分工：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学习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go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语言；实现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Pod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抽象；实现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CNI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功能，支持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Pod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间通信：全体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实现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Service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抽象：杨景凯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实现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ReplicaSet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抽象：彭逸帆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动态伸缩：张世昊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红色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为未开始的任务。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为已开始但还未完成的任务。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46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92372" y="381075"/>
            <a:ext cx="3198861" cy="598488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彭逸帆进度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15300" y="1482458"/>
            <a:ext cx="6042931" cy="3558459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已完成：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Pod,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ReplicaSet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的创建和启动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集群内部全局唯一 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的分配，支持 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Pod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间通信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Pod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内部共享 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Network Namespace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简单的 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Scheduler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（无筛选，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Round Robin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）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初步的多机部署方案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占位符 2"/>
          <p:cNvSpPr txBox="1"/>
          <p:nvPr/>
        </p:nvSpPr>
        <p:spPr>
          <a:xfrm>
            <a:off x="1017746" y="3668335"/>
            <a:ext cx="9649245" cy="2745165"/>
          </a:xfrm>
          <a:prstGeom prst="rect">
            <a:avLst/>
          </a:prstGeom>
        </p:spPr>
        <p:txBody>
          <a:bodyPr/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altLang="zh-CN" sz="18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6E60B30D-120F-8B0E-C376-49311448863C}"/>
              </a:ext>
            </a:extLst>
          </p:cNvPr>
          <p:cNvSpPr txBox="1">
            <a:spLocks/>
          </p:cNvSpPr>
          <p:nvPr/>
        </p:nvSpPr>
        <p:spPr>
          <a:xfrm>
            <a:off x="6558231" y="1482458"/>
            <a:ext cx="5299997" cy="32120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下一次迭代：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Pod,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ReplicaSet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的其他 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API (get/del)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Scheduler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能够筛选符合条件的 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Node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并做出更好的决策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多机部署方案与 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CI/CD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92372" y="381075"/>
            <a:ext cx="3198861" cy="598488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张世昊进度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15300" y="1482458"/>
            <a:ext cx="6042931" cy="3558459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已完成：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Etcd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的公共接口抽象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Nsq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消息队列的公共接口抽象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ApiServer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 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echo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框架搭建以及部分处理函数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Client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请求的公共接口抽象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ReplicaSetController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的基本实现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占位符 2"/>
          <p:cNvSpPr txBox="1"/>
          <p:nvPr/>
        </p:nvSpPr>
        <p:spPr>
          <a:xfrm>
            <a:off x="1017746" y="3668335"/>
            <a:ext cx="9649245" cy="2745165"/>
          </a:xfrm>
          <a:prstGeom prst="rect">
            <a:avLst/>
          </a:prstGeom>
        </p:spPr>
        <p:txBody>
          <a:bodyPr/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altLang="zh-CN" sz="18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6E60B30D-120F-8B0E-C376-49311448863C}"/>
              </a:ext>
            </a:extLst>
          </p:cNvPr>
          <p:cNvSpPr txBox="1">
            <a:spLocks/>
          </p:cNvSpPr>
          <p:nvPr/>
        </p:nvSpPr>
        <p:spPr>
          <a:xfrm>
            <a:off x="6558231" y="1482458"/>
            <a:ext cx="5286635" cy="24213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下一次迭代：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完成 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ServiceController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以及 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HpaController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（运用 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Prometheus 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等）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域名解析功能开发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75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92372" y="381075"/>
            <a:ext cx="3198861" cy="598488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杨景凯进度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15300" y="1482458"/>
            <a:ext cx="6042931" cy="3558459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已完成：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Service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创建与启动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Service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动态选取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Pod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，更新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Pod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地址转发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Service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地址转发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DNS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服务创建与存活检测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Gateway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初步创建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占位符 2"/>
          <p:cNvSpPr txBox="1"/>
          <p:nvPr/>
        </p:nvSpPr>
        <p:spPr>
          <a:xfrm>
            <a:off x="1017746" y="3668335"/>
            <a:ext cx="9649245" cy="2745165"/>
          </a:xfrm>
          <a:prstGeom prst="rect">
            <a:avLst/>
          </a:prstGeom>
        </p:spPr>
        <p:txBody>
          <a:bodyPr/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altLang="zh-CN" sz="18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6E60B30D-120F-8B0E-C376-49311448863C}"/>
              </a:ext>
            </a:extLst>
          </p:cNvPr>
          <p:cNvSpPr txBox="1">
            <a:spLocks/>
          </p:cNvSpPr>
          <p:nvPr/>
        </p:nvSpPr>
        <p:spPr>
          <a:xfrm>
            <a:off x="6558231" y="1482458"/>
            <a:ext cx="5286635" cy="24213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下一次迭代：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完成并测试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Gateway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DNS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控制面容错与服务资源监听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445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286</Words>
  <Application>Microsoft Office PowerPoint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黑体</vt:lpstr>
      <vt:lpstr>微软雅黑</vt:lpstr>
      <vt:lpstr>Arial</vt:lpstr>
      <vt:lpstr>Verdana</vt:lpstr>
      <vt:lpstr>Wingdings</vt:lpstr>
      <vt:lpstr>Office 主题​​</vt:lpstr>
      <vt:lpstr>第10组 第一次迭代汇报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逸帆</dc:creator>
  <cp:lastModifiedBy>彭 逸帆</cp:lastModifiedBy>
  <cp:revision>14</cp:revision>
  <dcterms:created xsi:type="dcterms:W3CDTF">2023-04-24T13:02:43Z</dcterms:created>
  <dcterms:modified xsi:type="dcterms:W3CDTF">2023-04-24T18:16:16Z</dcterms:modified>
</cp:coreProperties>
</file>