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2AF0-80D7-4262-A502-9E48FDCD38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1196-E6EE-4F1A-8435-B7CB1E2EFD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4450" y="796925"/>
            <a:ext cx="9144000" cy="2387600"/>
          </a:xfrm>
          <a:scene3d>
            <a:camera prst="perspectiveBelow"/>
            <a:lightRig rig="threePt" dir="t"/>
          </a:scene3d>
        </p:spPr>
        <p:txBody>
          <a:bodyPr>
            <a:scene3d>
              <a:camera prst="perspectiveRelaxed"/>
              <a:lightRig rig="threePt" dir="t"/>
            </a:scene3d>
          </a:bodyPr>
          <a:lstStyle/>
          <a:p>
            <a:r>
              <a:rPr lang="en-US" altLang="zh-CN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Daddy Wrestler</a:t>
            </a:r>
            <a:endParaRPr lang="en-US" altLang="zh-CN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" y="3602037"/>
            <a:ext cx="11963399" cy="256063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FilmGrain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" y="3429001"/>
            <a:ext cx="12192001" cy="327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56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3417570"/>
            <a:ext cx="12201525" cy="328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08244" y="3838398"/>
            <a:ext cx="63564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This is a film that makes one's blood boil</a:t>
            </a:r>
            <a:endParaRPr lang="en-US" altLang="zh-CN" sz="24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截图 2020-09-15 2236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3105" y="1399540"/>
            <a:ext cx="7277100" cy="419862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10185" y="2327910"/>
            <a:ext cx="4060190" cy="1885950"/>
          </a:xfrm>
          <a:prstGeom prst="round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father smiled when he saw his daughters' athletic talent</a:t>
            </a:r>
            <a:endParaRPr lang="zh-CN" altLang="en-US" sz="240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屏幕截图 2020-09-15 2237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25" y="1622425"/>
            <a:ext cx="7755890" cy="409194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98475" y="2420620"/>
            <a:ext cx="2913380" cy="193548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5905" y="2930525"/>
            <a:ext cx="3527425" cy="147637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endParaRPr lang="zh-CN" altLang="en-US"/>
          </a:p>
          <a:p>
            <a:r>
              <a:rPr lang="zh-CN" altLang="en-US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He picked out two of his most talented daughters and began to train them</a:t>
            </a:r>
            <a:endParaRPr lang="zh-CN" altLang="en-US" sz="240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屏幕截图 2020-09-15 223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0" y="1716405"/>
            <a:ext cx="6454140" cy="398526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39090" y="3094355"/>
            <a:ext cx="2962910" cy="176593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2590" y="3243580"/>
            <a:ext cx="3337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Geeta won. She once beat a boy in a </a:t>
            </a:r>
            <a:r>
              <a:rPr lang="en-US" altLang="zh-CN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her</a:t>
            </a:r>
            <a:r>
              <a:rPr lang="zh-CN" altLang="en-US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CN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home</a:t>
            </a:r>
            <a:r>
              <a:rPr lang="zh-CN" altLang="en-US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town</a:t>
            </a:r>
            <a:endParaRPr lang="zh-CN" altLang="en-US" sz="240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屏幕截图 2020-09-15 2241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811020"/>
            <a:ext cx="6537960" cy="421386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58750" y="2455545"/>
            <a:ext cx="3980815" cy="26536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6240" y="2286000"/>
            <a:ext cx="38455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zh-CN" altLang="en-US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nder the guidance of her father, Geeta has won all kinds of domestic competitions, and now she wants to go for the gold medal in world competitions</a:t>
            </a:r>
            <a:endParaRPr lang="zh-CN" altLang="en-US" sz="240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0" y="1751330"/>
            <a:ext cx="6440170" cy="406908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73405" y="2274570"/>
            <a:ext cx="4211320" cy="37687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4550" y="2632075"/>
            <a:ext cx="33051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Finally geeta got the world champion, from the beginning to fulfill h</a:t>
            </a:r>
            <a:r>
              <a:rPr lang="en-US" altLang="zh-CN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er</a:t>
            </a:r>
            <a:r>
              <a:rPr lang="zh-CN" altLang="en-US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father's ideal and gradually become to fight for h</a:t>
            </a:r>
            <a:r>
              <a:rPr lang="en-US" altLang="zh-CN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er</a:t>
            </a:r>
            <a:r>
              <a:rPr lang="zh-CN" altLang="en-US" sz="240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own ideal</a:t>
            </a:r>
            <a:endParaRPr lang="zh-CN" altLang="en-US" sz="240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演示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Daddy Wrestler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Daddy Wrestler</dc:title>
  <dc:creator>han zhichao</dc:creator>
  <cp:lastModifiedBy>韩智超</cp:lastModifiedBy>
  <cp:revision>5</cp:revision>
  <dcterms:created xsi:type="dcterms:W3CDTF">2020-09-15T14:02:00Z</dcterms:created>
  <dcterms:modified xsi:type="dcterms:W3CDTF">2020-09-16T02:28:57Z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