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61" r:id="rId9"/>
    <p:sldId id="267" r:id="rId10"/>
    <p:sldId id="262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E7754-F230-4E3A-BC2A-030E0B1F73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833EE-5638-4D82-9293-A20FD959CF90}">
      <dgm:prSet phldrT="[Text]"/>
      <dgm:spPr/>
      <dgm:t>
        <a:bodyPr/>
        <a:lstStyle/>
        <a:p>
          <a:r>
            <a:rPr lang="pl-PL" dirty="0" smtClean="0"/>
            <a:t>Shape</a:t>
          </a:r>
          <a:endParaRPr lang="en-US" dirty="0"/>
        </a:p>
      </dgm:t>
    </dgm:pt>
    <dgm:pt modelId="{4B74FD71-A8B1-46B6-9F56-3EA18B5145CA}" type="parTrans" cxnId="{F1E8EE4A-6EA7-4C70-90E1-A8EAE8990C56}">
      <dgm:prSet/>
      <dgm:spPr/>
      <dgm:t>
        <a:bodyPr/>
        <a:lstStyle/>
        <a:p>
          <a:endParaRPr lang="en-US"/>
        </a:p>
      </dgm:t>
    </dgm:pt>
    <dgm:pt modelId="{F5F26996-4FC7-4BD1-8ED0-D069CF7D04C6}" type="sibTrans" cxnId="{F1E8EE4A-6EA7-4C70-90E1-A8EAE8990C56}">
      <dgm:prSet/>
      <dgm:spPr/>
      <dgm:t>
        <a:bodyPr/>
        <a:lstStyle/>
        <a:p>
          <a:endParaRPr lang="en-US"/>
        </a:p>
      </dgm:t>
    </dgm:pt>
    <dgm:pt modelId="{A735DA96-5F72-4AD8-9326-FA3976112890}">
      <dgm:prSet phldrT="[Text]"/>
      <dgm:spPr/>
      <dgm:t>
        <a:bodyPr/>
        <a:lstStyle/>
        <a:p>
          <a:r>
            <a:rPr lang="pl-PL" dirty="0" smtClean="0"/>
            <a:t>Line</a:t>
          </a:r>
          <a:endParaRPr lang="en-US" dirty="0"/>
        </a:p>
      </dgm:t>
    </dgm:pt>
    <dgm:pt modelId="{30F59049-A499-4E2D-AB3E-C93199F5EB7E}" type="parTrans" cxnId="{985F24EB-25A2-4140-A93B-57F44F70B7B5}">
      <dgm:prSet/>
      <dgm:spPr/>
      <dgm:t>
        <a:bodyPr/>
        <a:lstStyle/>
        <a:p>
          <a:endParaRPr lang="en-US"/>
        </a:p>
      </dgm:t>
    </dgm:pt>
    <dgm:pt modelId="{E30B7DA2-C8FF-4CAD-B858-20D43F8074BA}" type="sibTrans" cxnId="{985F24EB-25A2-4140-A93B-57F44F70B7B5}">
      <dgm:prSet/>
      <dgm:spPr/>
      <dgm:t>
        <a:bodyPr/>
        <a:lstStyle/>
        <a:p>
          <a:endParaRPr lang="en-US"/>
        </a:p>
      </dgm:t>
    </dgm:pt>
    <dgm:pt modelId="{27936A36-680F-422E-851A-1701F279C42E}">
      <dgm:prSet phldrT="[Text]"/>
      <dgm:spPr/>
      <dgm:t>
        <a:bodyPr/>
        <a:lstStyle/>
        <a:p>
          <a:r>
            <a:rPr lang="pl-PL" dirty="0" smtClean="0"/>
            <a:t>Circle</a:t>
          </a:r>
          <a:endParaRPr lang="en-US" dirty="0"/>
        </a:p>
      </dgm:t>
    </dgm:pt>
    <dgm:pt modelId="{3045885C-88EE-4B08-A510-EE5B33DE5611}" type="parTrans" cxnId="{A5B60A14-43D3-47FB-B01B-91CA4B131BD6}">
      <dgm:prSet/>
      <dgm:spPr/>
      <dgm:t>
        <a:bodyPr/>
        <a:lstStyle/>
        <a:p>
          <a:endParaRPr lang="en-US"/>
        </a:p>
      </dgm:t>
    </dgm:pt>
    <dgm:pt modelId="{385E2644-B073-4A4A-BB0E-41E849904ABD}" type="sibTrans" cxnId="{A5B60A14-43D3-47FB-B01B-91CA4B131BD6}">
      <dgm:prSet/>
      <dgm:spPr/>
      <dgm:t>
        <a:bodyPr/>
        <a:lstStyle/>
        <a:p>
          <a:endParaRPr lang="en-US"/>
        </a:p>
      </dgm:t>
    </dgm:pt>
    <dgm:pt modelId="{D4B71BA8-6256-4AC5-ABC3-1A74C4D8CA24}">
      <dgm:prSet phldrT="[Text]"/>
      <dgm:spPr/>
      <dgm:t>
        <a:bodyPr/>
        <a:lstStyle/>
        <a:p>
          <a:r>
            <a:rPr lang="pl-PL" dirty="0" smtClean="0"/>
            <a:t>Rectangle</a:t>
          </a:r>
          <a:endParaRPr lang="en-US" dirty="0"/>
        </a:p>
      </dgm:t>
    </dgm:pt>
    <dgm:pt modelId="{312E42A2-17B6-42A5-9A60-A25EF22BB462}" type="parTrans" cxnId="{EB5EE25F-23C5-4CB9-8B14-03D2D1426DB4}">
      <dgm:prSet/>
      <dgm:spPr/>
      <dgm:t>
        <a:bodyPr/>
        <a:lstStyle/>
        <a:p>
          <a:endParaRPr lang="en-US"/>
        </a:p>
      </dgm:t>
    </dgm:pt>
    <dgm:pt modelId="{CC19D2F5-EB69-43CD-B7CC-D1D62E6CF9B0}" type="sibTrans" cxnId="{EB5EE25F-23C5-4CB9-8B14-03D2D1426DB4}">
      <dgm:prSet/>
      <dgm:spPr/>
      <dgm:t>
        <a:bodyPr/>
        <a:lstStyle/>
        <a:p>
          <a:endParaRPr lang="en-US"/>
        </a:p>
      </dgm:t>
    </dgm:pt>
    <dgm:pt modelId="{993A77A9-6D8D-4431-B4D1-044F1D0D5AB1}" type="pres">
      <dgm:prSet presAssocID="{A86E7754-F230-4E3A-BC2A-030E0B1F73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969B56-65FF-4DDE-A2D4-D401C184AD1F}" type="pres">
      <dgm:prSet presAssocID="{E02833EE-5638-4D82-9293-A20FD959CF90}" presName="hierRoot1" presStyleCnt="0">
        <dgm:presLayoutVars>
          <dgm:hierBranch val="init"/>
        </dgm:presLayoutVars>
      </dgm:prSet>
      <dgm:spPr/>
    </dgm:pt>
    <dgm:pt modelId="{58303EBD-1F12-4B95-AEFA-5E6739F39968}" type="pres">
      <dgm:prSet presAssocID="{E02833EE-5638-4D82-9293-A20FD959CF90}" presName="rootComposite1" presStyleCnt="0"/>
      <dgm:spPr/>
    </dgm:pt>
    <dgm:pt modelId="{F141A613-63B8-44EB-92A8-6E8FC011EE66}" type="pres">
      <dgm:prSet presAssocID="{E02833EE-5638-4D82-9293-A20FD959CF9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7E28D-ABB3-4794-8740-A44753B3E7CD}" type="pres">
      <dgm:prSet presAssocID="{E02833EE-5638-4D82-9293-A20FD959CF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B64816-6E88-4C77-9EDE-B7D063179FEB}" type="pres">
      <dgm:prSet presAssocID="{E02833EE-5638-4D82-9293-A20FD959CF90}" presName="hierChild2" presStyleCnt="0"/>
      <dgm:spPr/>
    </dgm:pt>
    <dgm:pt modelId="{0F3B73A3-42BA-442A-BE91-FF49132318E4}" type="pres">
      <dgm:prSet presAssocID="{30F59049-A499-4E2D-AB3E-C93199F5EB7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A54760A-02E0-43E6-A7E7-D1BE15881A13}" type="pres">
      <dgm:prSet presAssocID="{A735DA96-5F72-4AD8-9326-FA3976112890}" presName="hierRoot2" presStyleCnt="0">
        <dgm:presLayoutVars>
          <dgm:hierBranch val="init"/>
        </dgm:presLayoutVars>
      </dgm:prSet>
      <dgm:spPr/>
    </dgm:pt>
    <dgm:pt modelId="{FF071224-3694-497C-A4EF-1F96AA428DBE}" type="pres">
      <dgm:prSet presAssocID="{A735DA96-5F72-4AD8-9326-FA3976112890}" presName="rootComposite" presStyleCnt="0"/>
      <dgm:spPr/>
    </dgm:pt>
    <dgm:pt modelId="{FC0A2723-A825-4499-9815-58819F935E62}" type="pres">
      <dgm:prSet presAssocID="{A735DA96-5F72-4AD8-9326-FA397611289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B659F6-8B39-4D71-8D42-E083C5CE6E15}" type="pres">
      <dgm:prSet presAssocID="{A735DA96-5F72-4AD8-9326-FA3976112890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9275EB-986E-4287-989E-2A58C31B883B}" type="pres">
      <dgm:prSet presAssocID="{A735DA96-5F72-4AD8-9326-FA3976112890}" presName="hierChild4" presStyleCnt="0"/>
      <dgm:spPr/>
    </dgm:pt>
    <dgm:pt modelId="{7830DC7A-4AE9-4050-A170-ED29E2E12555}" type="pres">
      <dgm:prSet presAssocID="{A735DA96-5F72-4AD8-9326-FA3976112890}" presName="hierChild5" presStyleCnt="0"/>
      <dgm:spPr/>
    </dgm:pt>
    <dgm:pt modelId="{4FFF23DB-EDEF-4069-83F4-36EEC96409A4}" type="pres">
      <dgm:prSet presAssocID="{3045885C-88EE-4B08-A510-EE5B33DE561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090D0E1-3C82-460E-9069-6E330CA09A06}" type="pres">
      <dgm:prSet presAssocID="{27936A36-680F-422E-851A-1701F279C42E}" presName="hierRoot2" presStyleCnt="0">
        <dgm:presLayoutVars>
          <dgm:hierBranch val="init"/>
        </dgm:presLayoutVars>
      </dgm:prSet>
      <dgm:spPr/>
    </dgm:pt>
    <dgm:pt modelId="{EBFBD181-5EBA-469E-87DC-C1FE0381DE86}" type="pres">
      <dgm:prSet presAssocID="{27936A36-680F-422E-851A-1701F279C42E}" presName="rootComposite" presStyleCnt="0"/>
      <dgm:spPr/>
    </dgm:pt>
    <dgm:pt modelId="{CED64E68-4BC3-4F47-B6AC-319AC1874BCD}" type="pres">
      <dgm:prSet presAssocID="{27936A36-680F-422E-851A-1701F279C4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CB94A-B8EE-4C02-AD1B-1FC7D07E8171}" type="pres">
      <dgm:prSet presAssocID="{27936A36-680F-422E-851A-1701F279C42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869C836-1B98-4C9A-B5DC-0D534B2A7802}" type="pres">
      <dgm:prSet presAssocID="{27936A36-680F-422E-851A-1701F279C42E}" presName="hierChild4" presStyleCnt="0"/>
      <dgm:spPr/>
    </dgm:pt>
    <dgm:pt modelId="{B376E53F-ABF4-4381-8A6C-C4770320AE90}" type="pres">
      <dgm:prSet presAssocID="{27936A36-680F-422E-851A-1701F279C42E}" presName="hierChild5" presStyleCnt="0"/>
      <dgm:spPr/>
    </dgm:pt>
    <dgm:pt modelId="{82539E18-E357-4374-8626-CF4758AF704F}" type="pres">
      <dgm:prSet presAssocID="{312E42A2-17B6-42A5-9A60-A25EF22BB46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8858BED-6112-40F3-AC6C-FC60402ADC04}" type="pres">
      <dgm:prSet presAssocID="{D4B71BA8-6256-4AC5-ABC3-1A74C4D8CA24}" presName="hierRoot2" presStyleCnt="0">
        <dgm:presLayoutVars>
          <dgm:hierBranch val="init"/>
        </dgm:presLayoutVars>
      </dgm:prSet>
      <dgm:spPr/>
    </dgm:pt>
    <dgm:pt modelId="{8B57BC47-4D6C-479A-99ED-1F0F48090BD4}" type="pres">
      <dgm:prSet presAssocID="{D4B71BA8-6256-4AC5-ABC3-1A74C4D8CA24}" presName="rootComposite" presStyleCnt="0"/>
      <dgm:spPr/>
    </dgm:pt>
    <dgm:pt modelId="{B44BB882-4D8E-4DFA-A761-42123C2547A0}" type="pres">
      <dgm:prSet presAssocID="{D4B71BA8-6256-4AC5-ABC3-1A74C4D8CA2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A234A-2446-4121-85DD-D3DCAE206CF7}" type="pres">
      <dgm:prSet presAssocID="{D4B71BA8-6256-4AC5-ABC3-1A74C4D8CA2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8B47357-B626-4540-AEA3-61A378885B4C}" type="pres">
      <dgm:prSet presAssocID="{D4B71BA8-6256-4AC5-ABC3-1A74C4D8CA24}" presName="hierChild4" presStyleCnt="0"/>
      <dgm:spPr/>
    </dgm:pt>
    <dgm:pt modelId="{2AC09AE4-2392-4D55-ACC7-88BAA1CE70DB}" type="pres">
      <dgm:prSet presAssocID="{D4B71BA8-6256-4AC5-ABC3-1A74C4D8CA24}" presName="hierChild5" presStyleCnt="0"/>
      <dgm:spPr/>
    </dgm:pt>
    <dgm:pt modelId="{AC1070FB-4CCE-4E76-B8EA-C84049B1CBF0}" type="pres">
      <dgm:prSet presAssocID="{E02833EE-5638-4D82-9293-A20FD959CF90}" presName="hierChild3" presStyleCnt="0"/>
      <dgm:spPr/>
    </dgm:pt>
  </dgm:ptLst>
  <dgm:cxnLst>
    <dgm:cxn modelId="{62FDF1EE-A8A6-42DB-AFB9-D6FC3535C5A6}" type="presOf" srcId="{312E42A2-17B6-42A5-9A60-A25EF22BB462}" destId="{82539E18-E357-4374-8626-CF4758AF704F}" srcOrd="0" destOrd="0" presId="urn:microsoft.com/office/officeart/2005/8/layout/orgChart1"/>
    <dgm:cxn modelId="{A8B4AB30-54BD-40B7-B6D0-7357D4116D32}" type="presOf" srcId="{A735DA96-5F72-4AD8-9326-FA3976112890}" destId="{CDB659F6-8B39-4D71-8D42-E083C5CE6E15}" srcOrd="1" destOrd="0" presId="urn:microsoft.com/office/officeart/2005/8/layout/orgChart1"/>
    <dgm:cxn modelId="{976E33E5-769F-41D6-B836-D874093E8D92}" type="presOf" srcId="{D4B71BA8-6256-4AC5-ABC3-1A74C4D8CA24}" destId="{217A234A-2446-4121-85DD-D3DCAE206CF7}" srcOrd="1" destOrd="0" presId="urn:microsoft.com/office/officeart/2005/8/layout/orgChart1"/>
    <dgm:cxn modelId="{EB5EE25F-23C5-4CB9-8B14-03D2D1426DB4}" srcId="{E02833EE-5638-4D82-9293-A20FD959CF90}" destId="{D4B71BA8-6256-4AC5-ABC3-1A74C4D8CA24}" srcOrd="2" destOrd="0" parTransId="{312E42A2-17B6-42A5-9A60-A25EF22BB462}" sibTransId="{CC19D2F5-EB69-43CD-B7CC-D1D62E6CF9B0}"/>
    <dgm:cxn modelId="{A472E840-8FA5-46AB-AF62-89514AC7B007}" type="presOf" srcId="{A735DA96-5F72-4AD8-9326-FA3976112890}" destId="{FC0A2723-A825-4499-9815-58819F935E62}" srcOrd="0" destOrd="0" presId="urn:microsoft.com/office/officeart/2005/8/layout/orgChart1"/>
    <dgm:cxn modelId="{56CAF0DB-BD61-4BC0-BED8-544FF5A2F616}" type="presOf" srcId="{27936A36-680F-422E-851A-1701F279C42E}" destId="{D38CB94A-B8EE-4C02-AD1B-1FC7D07E8171}" srcOrd="1" destOrd="0" presId="urn:microsoft.com/office/officeart/2005/8/layout/orgChart1"/>
    <dgm:cxn modelId="{985F24EB-25A2-4140-A93B-57F44F70B7B5}" srcId="{E02833EE-5638-4D82-9293-A20FD959CF90}" destId="{A735DA96-5F72-4AD8-9326-FA3976112890}" srcOrd="0" destOrd="0" parTransId="{30F59049-A499-4E2D-AB3E-C93199F5EB7E}" sibTransId="{E30B7DA2-C8FF-4CAD-B858-20D43F8074BA}"/>
    <dgm:cxn modelId="{438100DD-69AD-4458-AE1C-003915A455EC}" type="presOf" srcId="{30F59049-A499-4E2D-AB3E-C93199F5EB7E}" destId="{0F3B73A3-42BA-442A-BE91-FF49132318E4}" srcOrd="0" destOrd="0" presId="urn:microsoft.com/office/officeart/2005/8/layout/orgChart1"/>
    <dgm:cxn modelId="{960915C9-F85D-4777-A3B3-A370D522915F}" type="presOf" srcId="{D4B71BA8-6256-4AC5-ABC3-1A74C4D8CA24}" destId="{B44BB882-4D8E-4DFA-A761-42123C2547A0}" srcOrd="0" destOrd="0" presId="urn:microsoft.com/office/officeart/2005/8/layout/orgChart1"/>
    <dgm:cxn modelId="{F6647DB8-96ED-4B9B-999F-28EB9BACC012}" type="presOf" srcId="{A86E7754-F230-4E3A-BC2A-030E0B1F7322}" destId="{993A77A9-6D8D-4431-B4D1-044F1D0D5AB1}" srcOrd="0" destOrd="0" presId="urn:microsoft.com/office/officeart/2005/8/layout/orgChart1"/>
    <dgm:cxn modelId="{BCE14191-59FD-4A42-90DF-97AD16880F4E}" type="presOf" srcId="{27936A36-680F-422E-851A-1701F279C42E}" destId="{CED64E68-4BC3-4F47-B6AC-319AC1874BCD}" srcOrd="0" destOrd="0" presId="urn:microsoft.com/office/officeart/2005/8/layout/orgChart1"/>
    <dgm:cxn modelId="{02219FA5-EB31-44CB-B6DB-C77B8CF44C84}" type="presOf" srcId="{E02833EE-5638-4D82-9293-A20FD959CF90}" destId="{E207E28D-ABB3-4794-8740-A44753B3E7CD}" srcOrd="1" destOrd="0" presId="urn:microsoft.com/office/officeart/2005/8/layout/orgChart1"/>
    <dgm:cxn modelId="{A5B60A14-43D3-47FB-B01B-91CA4B131BD6}" srcId="{E02833EE-5638-4D82-9293-A20FD959CF90}" destId="{27936A36-680F-422E-851A-1701F279C42E}" srcOrd="1" destOrd="0" parTransId="{3045885C-88EE-4B08-A510-EE5B33DE5611}" sibTransId="{385E2644-B073-4A4A-BB0E-41E849904ABD}"/>
    <dgm:cxn modelId="{7EECFD31-7D00-4245-8647-AC46496401C2}" type="presOf" srcId="{E02833EE-5638-4D82-9293-A20FD959CF90}" destId="{F141A613-63B8-44EB-92A8-6E8FC011EE66}" srcOrd="0" destOrd="0" presId="urn:microsoft.com/office/officeart/2005/8/layout/orgChart1"/>
    <dgm:cxn modelId="{F1E8EE4A-6EA7-4C70-90E1-A8EAE8990C56}" srcId="{A86E7754-F230-4E3A-BC2A-030E0B1F7322}" destId="{E02833EE-5638-4D82-9293-A20FD959CF90}" srcOrd="0" destOrd="0" parTransId="{4B74FD71-A8B1-46B6-9F56-3EA18B5145CA}" sibTransId="{F5F26996-4FC7-4BD1-8ED0-D069CF7D04C6}"/>
    <dgm:cxn modelId="{5529ADD5-2600-4823-B599-C30FA7D1294F}" type="presOf" srcId="{3045885C-88EE-4B08-A510-EE5B33DE5611}" destId="{4FFF23DB-EDEF-4069-83F4-36EEC96409A4}" srcOrd="0" destOrd="0" presId="urn:microsoft.com/office/officeart/2005/8/layout/orgChart1"/>
    <dgm:cxn modelId="{40C0EE56-140A-42A1-9AE1-CC00FD49AEE7}" type="presParOf" srcId="{993A77A9-6D8D-4431-B4D1-044F1D0D5AB1}" destId="{4F969B56-65FF-4DDE-A2D4-D401C184AD1F}" srcOrd="0" destOrd="0" presId="urn:microsoft.com/office/officeart/2005/8/layout/orgChart1"/>
    <dgm:cxn modelId="{8CCFD846-5701-4C0D-9A83-558BD2E8FAB5}" type="presParOf" srcId="{4F969B56-65FF-4DDE-A2D4-D401C184AD1F}" destId="{58303EBD-1F12-4B95-AEFA-5E6739F39968}" srcOrd="0" destOrd="0" presId="urn:microsoft.com/office/officeart/2005/8/layout/orgChart1"/>
    <dgm:cxn modelId="{5A8B096D-1CA0-4A72-80DE-C878BFC07BEF}" type="presParOf" srcId="{58303EBD-1F12-4B95-AEFA-5E6739F39968}" destId="{F141A613-63B8-44EB-92A8-6E8FC011EE66}" srcOrd="0" destOrd="0" presId="urn:microsoft.com/office/officeart/2005/8/layout/orgChart1"/>
    <dgm:cxn modelId="{0AA0C77B-476B-4069-B6BC-17D877222156}" type="presParOf" srcId="{58303EBD-1F12-4B95-AEFA-5E6739F39968}" destId="{E207E28D-ABB3-4794-8740-A44753B3E7CD}" srcOrd="1" destOrd="0" presId="urn:microsoft.com/office/officeart/2005/8/layout/orgChart1"/>
    <dgm:cxn modelId="{5D4845C3-154F-4B7D-A6EF-38CE40C071C9}" type="presParOf" srcId="{4F969B56-65FF-4DDE-A2D4-D401C184AD1F}" destId="{EAB64816-6E88-4C77-9EDE-B7D063179FEB}" srcOrd="1" destOrd="0" presId="urn:microsoft.com/office/officeart/2005/8/layout/orgChart1"/>
    <dgm:cxn modelId="{8991B8FA-6FB3-4EF7-A3E0-E9EF5E899B63}" type="presParOf" srcId="{EAB64816-6E88-4C77-9EDE-B7D063179FEB}" destId="{0F3B73A3-42BA-442A-BE91-FF49132318E4}" srcOrd="0" destOrd="0" presId="urn:microsoft.com/office/officeart/2005/8/layout/orgChart1"/>
    <dgm:cxn modelId="{26532E79-D54A-47F0-B790-000431C8939C}" type="presParOf" srcId="{EAB64816-6E88-4C77-9EDE-B7D063179FEB}" destId="{6A54760A-02E0-43E6-A7E7-D1BE15881A13}" srcOrd="1" destOrd="0" presId="urn:microsoft.com/office/officeart/2005/8/layout/orgChart1"/>
    <dgm:cxn modelId="{A2FBCD80-5D18-4936-80D7-E11239809189}" type="presParOf" srcId="{6A54760A-02E0-43E6-A7E7-D1BE15881A13}" destId="{FF071224-3694-497C-A4EF-1F96AA428DBE}" srcOrd="0" destOrd="0" presId="urn:microsoft.com/office/officeart/2005/8/layout/orgChart1"/>
    <dgm:cxn modelId="{E722ECC0-2DE4-4271-B25C-87538BC7ACDC}" type="presParOf" srcId="{FF071224-3694-497C-A4EF-1F96AA428DBE}" destId="{FC0A2723-A825-4499-9815-58819F935E62}" srcOrd="0" destOrd="0" presId="urn:microsoft.com/office/officeart/2005/8/layout/orgChart1"/>
    <dgm:cxn modelId="{14E38BD2-3EF3-4DA4-A421-DA1D7FD60FC2}" type="presParOf" srcId="{FF071224-3694-497C-A4EF-1F96AA428DBE}" destId="{CDB659F6-8B39-4D71-8D42-E083C5CE6E15}" srcOrd="1" destOrd="0" presId="urn:microsoft.com/office/officeart/2005/8/layout/orgChart1"/>
    <dgm:cxn modelId="{A2B0994C-C352-40DD-8ADC-ECDB7D09DF83}" type="presParOf" srcId="{6A54760A-02E0-43E6-A7E7-D1BE15881A13}" destId="{F59275EB-986E-4287-989E-2A58C31B883B}" srcOrd="1" destOrd="0" presId="urn:microsoft.com/office/officeart/2005/8/layout/orgChart1"/>
    <dgm:cxn modelId="{2E481C9B-DD8F-4AF2-8AD2-904F7B47390F}" type="presParOf" srcId="{6A54760A-02E0-43E6-A7E7-D1BE15881A13}" destId="{7830DC7A-4AE9-4050-A170-ED29E2E12555}" srcOrd="2" destOrd="0" presId="urn:microsoft.com/office/officeart/2005/8/layout/orgChart1"/>
    <dgm:cxn modelId="{FDE258D9-4FD3-46C2-A8D7-FF47CA80A4BD}" type="presParOf" srcId="{EAB64816-6E88-4C77-9EDE-B7D063179FEB}" destId="{4FFF23DB-EDEF-4069-83F4-36EEC96409A4}" srcOrd="2" destOrd="0" presId="urn:microsoft.com/office/officeart/2005/8/layout/orgChart1"/>
    <dgm:cxn modelId="{5C18DC8F-C6AB-4AF2-81FF-F0DB0998CBD2}" type="presParOf" srcId="{EAB64816-6E88-4C77-9EDE-B7D063179FEB}" destId="{8090D0E1-3C82-460E-9069-6E330CA09A06}" srcOrd="3" destOrd="0" presId="urn:microsoft.com/office/officeart/2005/8/layout/orgChart1"/>
    <dgm:cxn modelId="{37F6060A-68A6-4E08-8CD2-7197E2C2BF90}" type="presParOf" srcId="{8090D0E1-3C82-460E-9069-6E330CA09A06}" destId="{EBFBD181-5EBA-469E-87DC-C1FE0381DE86}" srcOrd="0" destOrd="0" presId="urn:microsoft.com/office/officeart/2005/8/layout/orgChart1"/>
    <dgm:cxn modelId="{CFE1E487-ACED-4510-B1C2-AB3FD97A9140}" type="presParOf" srcId="{EBFBD181-5EBA-469E-87DC-C1FE0381DE86}" destId="{CED64E68-4BC3-4F47-B6AC-319AC1874BCD}" srcOrd="0" destOrd="0" presId="urn:microsoft.com/office/officeart/2005/8/layout/orgChart1"/>
    <dgm:cxn modelId="{9EF081DE-063F-4BC6-B512-1D4F00A38818}" type="presParOf" srcId="{EBFBD181-5EBA-469E-87DC-C1FE0381DE86}" destId="{D38CB94A-B8EE-4C02-AD1B-1FC7D07E8171}" srcOrd="1" destOrd="0" presId="urn:microsoft.com/office/officeart/2005/8/layout/orgChart1"/>
    <dgm:cxn modelId="{E9B3D07C-1A4A-4199-8757-8CBAB63CE579}" type="presParOf" srcId="{8090D0E1-3C82-460E-9069-6E330CA09A06}" destId="{A869C836-1B98-4C9A-B5DC-0D534B2A7802}" srcOrd="1" destOrd="0" presId="urn:microsoft.com/office/officeart/2005/8/layout/orgChart1"/>
    <dgm:cxn modelId="{80001FF0-085B-4E4F-8409-BEDE8C2DF671}" type="presParOf" srcId="{8090D0E1-3C82-460E-9069-6E330CA09A06}" destId="{B376E53F-ABF4-4381-8A6C-C4770320AE90}" srcOrd="2" destOrd="0" presId="urn:microsoft.com/office/officeart/2005/8/layout/orgChart1"/>
    <dgm:cxn modelId="{A113AEE1-1DF4-46D2-9739-B692460D78E2}" type="presParOf" srcId="{EAB64816-6E88-4C77-9EDE-B7D063179FEB}" destId="{82539E18-E357-4374-8626-CF4758AF704F}" srcOrd="4" destOrd="0" presId="urn:microsoft.com/office/officeart/2005/8/layout/orgChart1"/>
    <dgm:cxn modelId="{302028D5-76DD-444D-99ED-843ED52730BD}" type="presParOf" srcId="{EAB64816-6E88-4C77-9EDE-B7D063179FEB}" destId="{C8858BED-6112-40F3-AC6C-FC60402ADC04}" srcOrd="5" destOrd="0" presId="urn:microsoft.com/office/officeart/2005/8/layout/orgChart1"/>
    <dgm:cxn modelId="{1FDBAF76-4538-49E9-A102-A6A435C5E847}" type="presParOf" srcId="{C8858BED-6112-40F3-AC6C-FC60402ADC04}" destId="{8B57BC47-4D6C-479A-99ED-1F0F48090BD4}" srcOrd="0" destOrd="0" presId="urn:microsoft.com/office/officeart/2005/8/layout/orgChart1"/>
    <dgm:cxn modelId="{88F72484-7A10-434D-9F95-B008425D18E6}" type="presParOf" srcId="{8B57BC47-4D6C-479A-99ED-1F0F48090BD4}" destId="{B44BB882-4D8E-4DFA-A761-42123C2547A0}" srcOrd="0" destOrd="0" presId="urn:microsoft.com/office/officeart/2005/8/layout/orgChart1"/>
    <dgm:cxn modelId="{5EB740B9-1981-46B0-A34B-89AFB4C089AC}" type="presParOf" srcId="{8B57BC47-4D6C-479A-99ED-1F0F48090BD4}" destId="{217A234A-2446-4121-85DD-D3DCAE206CF7}" srcOrd="1" destOrd="0" presId="urn:microsoft.com/office/officeart/2005/8/layout/orgChart1"/>
    <dgm:cxn modelId="{877B90EC-8354-47C5-9204-D063C21BEAD4}" type="presParOf" srcId="{C8858BED-6112-40F3-AC6C-FC60402ADC04}" destId="{F8B47357-B626-4540-AEA3-61A378885B4C}" srcOrd="1" destOrd="0" presId="urn:microsoft.com/office/officeart/2005/8/layout/orgChart1"/>
    <dgm:cxn modelId="{F6D8227E-4B6A-4E7F-B588-3344F109EF03}" type="presParOf" srcId="{C8858BED-6112-40F3-AC6C-FC60402ADC04}" destId="{2AC09AE4-2392-4D55-ACC7-88BAA1CE70DB}" srcOrd="2" destOrd="0" presId="urn:microsoft.com/office/officeart/2005/8/layout/orgChart1"/>
    <dgm:cxn modelId="{FD492226-EBC1-4F45-A68B-FA7F94D842F4}" type="presParOf" srcId="{4F969B56-65FF-4DDE-A2D4-D401C184AD1F}" destId="{AC1070FB-4CCE-4E76-B8EA-C84049B1CB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39E18-E357-4374-8626-CF4758AF704F}">
      <dsp:nvSpPr>
        <dsp:cNvPr id="0" name=""/>
        <dsp:cNvSpPr/>
      </dsp:nvSpPr>
      <dsp:spPr>
        <a:xfrm>
          <a:off x="2565399" y="1552763"/>
          <a:ext cx="1815039" cy="315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03"/>
              </a:lnTo>
              <a:lnTo>
                <a:pt x="1815039" y="157503"/>
              </a:lnTo>
              <a:lnTo>
                <a:pt x="1815039" y="31500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F23DB-EDEF-4069-83F4-36EEC96409A4}">
      <dsp:nvSpPr>
        <dsp:cNvPr id="0" name=""/>
        <dsp:cNvSpPr/>
      </dsp:nvSpPr>
      <dsp:spPr>
        <a:xfrm>
          <a:off x="2519680" y="1552763"/>
          <a:ext cx="91440" cy="315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00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B73A3-42BA-442A-BE91-FF49132318E4}">
      <dsp:nvSpPr>
        <dsp:cNvPr id="0" name=""/>
        <dsp:cNvSpPr/>
      </dsp:nvSpPr>
      <dsp:spPr>
        <a:xfrm>
          <a:off x="750360" y="1552763"/>
          <a:ext cx="1815039" cy="315006"/>
        </a:xfrm>
        <a:custGeom>
          <a:avLst/>
          <a:gdLst/>
          <a:ahLst/>
          <a:cxnLst/>
          <a:rect l="0" t="0" r="0" b="0"/>
          <a:pathLst>
            <a:path>
              <a:moveTo>
                <a:pt x="1815039" y="0"/>
              </a:moveTo>
              <a:lnTo>
                <a:pt x="1815039" y="157503"/>
              </a:lnTo>
              <a:lnTo>
                <a:pt x="0" y="157503"/>
              </a:lnTo>
              <a:lnTo>
                <a:pt x="0" y="31500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1A613-63B8-44EB-92A8-6E8FC011EE66}">
      <dsp:nvSpPr>
        <dsp:cNvPr id="0" name=""/>
        <dsp:cNvSpPr/>
      </dsp:nvSpPr>
      <dsp:spPr>
        <a:xfrm>
          <a:off x="1815383" y="802746"/>
          <a:ext cx="1500032" cy="750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Shape</a:t>
          </a:r>
          <a:endParaRPr lang="en-US" sz="2500" kern="1200" dirty="0"/>
        </a:p>
      </dsp:txBody>
      <dsp:txXfrm>
        <a:off x="1815383" y="802746"/>
        <a:ext cx="1500032" cy="750016"/>
      </dsp:txXfrm>
    </dsp:sp>
    <dsp:sp modelId="{FC0A2723-A825-4499-9815-58819F935E62}">
      <dsp:nvSpPr>
        <dsp:cNvPr id="0" name=""/>
        <dsp:cNvSpPr/>
      </dsp:nvSpPr>
      <dsp:spPr>
        <a:xfrm>
          <a:off x="344" y="1867769"/>
          <a:ext cx="1500032" cy="750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Line</a:t>
          </a:r>
          <a:endParaRPr lang="en-US" sz="2500" kern="1200" dirty="0"/>
        </a:p>
      </dsp:txBody>
      <dsp:txXfrm>
        <a:off x="344" y="1867769"/>
        <a:ext cx="1500032" cy="750016"/>
      </dsp:txXfrm>
    </dsp:sp>
    <dsp:sp modelId="{CED64E68-4BC3-4F47-B6AC-319AC1874BCD}">
      <dsp:nvSpPr>
        <dsp:cNvPr id="0" name=""/>
        <dsp:cNvSpPr/>
      </dsp:nvSpPr>
      <dsp:spPr>
        <a:xfrm>
          <a:off x="1815383" y="1867769"/>
          <a:ext cx="1500032" cy="750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Circle</a:t>
          </a:r>
          <a:endParaRPr lang="en-US" sz="2500" kern="1200" dirty="0"/>
        </a:p>
      </dsp:txBody>
      <dsp:txXfrm>
        <a:off x="1815383" y="1867769"/>
        <a:ext cx="1500032" cy="750016"/>
      </dsp:txXfrm>
    </dsp:sp>
    <dsp:sp modelId="{B44BB882-4D8E-4DFA-A761-42123C2547A0}">
      <dsp:nvSpPr>
        <dsp:cNvPr id="0" name=""/>
        <dsp:cNvSpPr/>
      </dsp:nvSpPr>
      <dsp:spPr>
        <a:xfrm>
          <a:off x="3630423" y="1867769"/>
          <a:ext cx="1500032" cy="750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Rectangle</a:t>
          </a:r>
          <a:endParaRPr lang="en-US" sz="2500" kern="1200" dirty="0"/>
        </a:p>
      </dsp:txBody>
      <dsp:txXfrm>
        <a:off x="3630423" y="1867769"/>
        <a:ext cx="1500032" cy="75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B7AD-A408-47C6-9121-CBC3D22C5C0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4EDDE-9D59-408F-ADBC-A79D9005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94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7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86ECB8-1AD0-4163-93E6-B15AC0A3BBB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6A5E69-3786-4356-8E7E-F2C5CC6A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Run-Time Type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CP3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9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21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Example of typeid() use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39478"/>
              </p:ext>
            </p:extLst>
          </p:nvPr>
        </p:nvGraphicFramePr>
        <p:xfrm>
          <a:off x="1431924" y="1379538"/>
          <a:ext cx="8448675" cy="491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4275000" imgH="2485800" progId="Word.OpenDocumentText.12">
                  <p:embed/>
                </p:oleObj>
              </mc:Choice>
              <mc:Fallback>
                <p:oleObj name="Document" r:id="rId3" imgW="4275000" imgH="2485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1924" y="1379538"/>
                        <a:ext cx="8448675" cy="491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6440"/>
          </a:xfrm>
        </p:spPr>
        <p:txBody>
          <a:bodyPr/>
          <a:lstStyle/>
          <a:p>
            <a:r>
              <a:rPr lang="pl-PL" dirty="0" smtClean="0"/>
              <a:t>Example 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3491658"/>
              </p:ext>
            </p:extLst>
          </p:nvPr>
        </p:nvGraphicFramePr>
        <p:xfrm>
          <a:off x="3542792" y="365760"/>
          <a:ext cx="5130800" cy="342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5600" y="3786292"/>
            <a:ext cx="867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</a:rPr>
              <a:t>Shape *sp = new Circle;</a:t>
            </a:r>
          </a:p>
          <a:p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typeid(shape) == typeid(*sp)			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//returns false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typeid(shape).before(typeid(*sp))	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//returns true</a:t>
            </a:r>
          </a:p>
          <a:p>
            <a:r>
              <a:rPr lang="pl-PL" dirty="0">
                <a:latin typeface="Consolas" panose="020B0609020204030204" pitchFamily="49" charset="0"/>
              </a:rPr>
              <a:t>t</a:t>
            </a:r>
            <a:r>
              <a:rPr lang="pl-PL" dirty="0" smtClean="0">
                <a:latin typeface="Consolas" panose="020B0609020204030204" pitchFamily="49" charset="0"/>
              </a:rPr>
              <a:t>ypeid(sp).name()						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//returns „circle*”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typeid(*sp).name()						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//returns „circle”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9940"/>
          </a:xfrm>
        </p:spPr>
        <p:txBody>
          <a:bodyPr/>
          <a:lstStyle/>
          <a:p>
            <a:r>
              <a:rPr lang="pl-PL" dirty="0" smtClean="0"/>
              <a:t>RTTI – laboratory assignment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71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/>
          <a:lstStyle/>
          <a:p>
            <a:r>
              <a:rPr lang="pl-PL" dirty="0" smtClean="0"/>
              <a:t>Sources of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en.wikibooks.org</a:t>
            </a:r>
            <a:endParaRPr lang="pl-PL" dirty="0" smtClean="0"/>
          </a:p>
          <a:p>
            <a:r>
              <a:rPr lang="pl-PL" dirty="0" smtClean="0"/>
              <a:t>C++ Primer Plus, Sixth Edition – Stephen Prata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7872" y="16383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pl-PL" dirty="0" smtClean="0"/>
              <a:t>What does RTTI</a:t>
            </a:r>
            <a:r>
              <a:rPr lang="pl-PL" dirty="0"/>
              <a:t> </a:t>
            </a:r>
            <a:r>
              <a:rPr lang="pl-PL" dirty="0" smtClean="0"/>
              <a:t>mean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565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Run-Time Type Identification</a:t>
            </a:r>
          </a:p>
          <a:p>
            <a:endParaRPr lang="pl-PL" sz="3600" dirty="0"/>
          </a:p>
          <a:p>
            <a:r>
              <a:rPr lang="pl-PL" sz="3600" dirty="0" smtClean="0"/>
              <a:t>Run-Time Type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6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4540"/>
          </a:xfrm>
        </p:spPr>
        <p:txBody>
          <a:bodyPr/>
          <a:lstStyle/>
          <a:p>
            <a:r>
              <a:rPr lang="pl-PL" dirty="0" smtClean="0"/>
              <a:t>Purpose of RTTI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921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To provide information about the type of an object during the run-time.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As a consequence – to support polymorphism</a:t>
            </a:r>
            <a:r>
              <a:rPr lang="en-US" sz="3200" dirty="0" smtClean="0"/>
              <a:t>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541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RTTI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RTTI can be used to do safe typecasts, using the </a:t>
            </a:r>
            <a:r>
              <a:rPr lang="en-US" dirty="0" err="1" smtClean="0"/>
              <a:t>dynamic_cast</a:t>
            </a:r>
            <a:r>
              <a:rPr lang="en-US" dirty="0" smtClean="0"/>
              <a:t>&lt;&gt; operator, and to manipulate type information at run time, using the </a:t>
            </a:r>
            <a:r>
              <a:rPr lang="en-US" dirty="0" err="1" smtClean="0"/>
              <a:t>typeid</a:t>
            </a:r>
            <a:r>
              <a:rPr lang="pl-PL" dirty="0" smtClean="0"/>
              <a:t>()</a:t>
            </a:r>
            <a:r>
              <a:rPr lang="en-US" dirty="0" smtClean="0"/>
              <a:t> operator and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type_info</a:t>
            </a:r>
            <a:r>
              <a:rPr lang="en-US" dirty="0" smtClean="0"/>
              <a:t> class.</a:t>
            </a:r>
          </a:p>
          <a:p>
            <a:endParaRPr lang="en-US" dirty="0" smtClean="0"/>
          </a:p>
          <a:p>
            <a:r>
              <a:rPr lang="en-US" b="1" dirty="0" smtClean="0"/>
              <a:t>RTTI is available only for classes which are polymorphic, which means they have at least one virtual method</a:t>
            </a:r>
            <a:r>
              <a:rPr lang="en-US" dirty="0" smtClean="0"/>
              <a:t>. In practice, this is not a limitation because base classes must have a virtual destructor to allow objects of derived classes to perform proper cleanup if they are deleted from a base pointer.</a:t>
            </a:r>
          </a:p>
          <a:p>
            <a:endParaRPr lang="en-US" dirty="0" smtClean="0"/>
          </a:p>
          <a:p>
            <a:r>
              <a:rPr lang="en-US" dirty="0" smtClean="0"/>
              <a:t>RTTI is optional with some compilers; the programmer can choose at compile time whether to include the functionality. There may be a resource cost to making RTTI available even if a program does not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8284"/>
          </a:xfrm>
        </p:spPr>
        <p:txBody>
          <a:bodyPr/>
          <a:lstStyle/>
          <a:p>
            <a:r>
              <a:rPr lang="pl-PL" dirty="0" smtClean="0"/>
              <a:t>Enabling RTTI in Visual Studio 2017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01" y="1412328"/>
            <a:ext cx="7311181" cy="51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137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002060"/>
                </a:solidFill>
              </a:rPr>
              <a:t>dynamic_cast</a:t>
            </a:r>
            <a:r>
              <a:rPr lang="pl-PL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425408"/>
            <a:ext cx="8961628" cy="71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Most often used element of RTTI. Operator dynamic_cast creates pointer </a:t>
            </a:r>
            <a:r>
              <a:rPr lang="pl-PL" dirty="0" smtClean="0"/>
              <a:t>of </a:t>
            </a:r>
            <a:r>
              <a:rPr lang="pl-PL" dirty="0" smtClean="0"/>
              <a:t>derived class from the pointer of base class.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89715"/>
              </p:ext>
            </p:extLst>
          </p:nvPr>
        </p:nvGraphicFramePr>
        <p:xfrm>
          <a:off x="1488185" y="2844800"/>
          <a:ext cx="850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4017600" imgH="838080" progId="Word.OpenDocumentText.12">
                  <p:embed/>
                </p:oleObj>
              </mc:Choice>
              <mc:Fallback>
                <p:oleObj name="Document" r:id="rId3" imgW="4017600" imgH="8380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8185" y="2844800"/>
                        <a:ext cx="850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7478" y="4734368"/>
            <a:ext cx="990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For pointers it returns NULL if TYPE is neither type of object nor its parent</a:t>
            </a:r>
          </a:p>
          <a:p>
            <a:endParaRPr lang="pl-PL" dirty="0"/>
          </a:p>
          <a:p>
            <a:r>
              <a:rPr lang="pl-PL" dirty="0" smtClean="0"/>
              <a:t>For references it throws exception std::bad_cast if TYPE is neither type of expression nor its parent</a:t>
            </a:r>
          </a:p>
        </p:txBody>
      </p:sp>
    </p:spTree>
    <p:extLst>
      <p:ext uri="{BB962C8B-B14F-4D97-AF65-F5344CB8AC3E}">
        <p14:creationId xmlns:p14="http://schemas.microsoft.com/office/powerpoint/2010/main" val="13077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994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536547"/>
              </p:ext>
            </p:extLst>
          </p:nvPr>
        </p:nvGraphicFramePr>
        <p:xfrm>
          <a:off x="1261872" y="965200"/>
          <a:ext cx="8783828" cy="571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5718240" imgH="3719880" progId="Word.OpenDocumentText.12">
                  <p:embed/>
                </p:oleObj>
              </mc:Choice>
              <mc:Fallback>
                <p:oleObj name="Document" r:id="rId3" imgW="5718240" imgH="3719880" progId="Word.OpenDocumentTex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72" y="965200"/>
                        <a:ext cx="8783828" cy="571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7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56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typeid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1400"/>
            <a:ext cx="8644128" cy="60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typeid</a:t>
            </a:r>
            <a:r>
              <a:rPr lang="pl-PL" dirty="0" smtClean="0"/>
              <a:t>()</a:t>
            </a:r>
            <a:r>
              <a:rPr lang="en-US" dirty="0" smtClean="0"/>
              <a:t> </a:t>
            </a:r>
            <a:r>
              <a:rPr lang="pl-PL" dirty="0" smtClean="0"/>
              <a:t>operator returns the reference to the object of type type_info, which is a class defined in header file &lt;typeinfo&gt;.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3074432"/>
            <a:ext cx="8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Type_info class: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62370"/>
              </p:ext>
            </p:extLst>
          </p:nvPr>
        </p:nvGraphicFramePr>
        <p:xfrm>
          <a:off x="2265597" y="3684032"/>
          <a:ext cx="39068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3906360" imgH="2971440" progId="Word.OpenDocumentText.12">
                  <p:embed/>
                </p:oleObj>
              </mc:Choice>
              <mc:Fallback>
                <p:oleObj name="Document" r:id="rId3" imgW="3906360" imgH="2971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597" y="3684032"/>
                        <a:ext cx="3906838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65002" y="16510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Syntax: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5596" y="2020332"/>
            <a:ext cx="295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typeid</a:t>
            </a:r>
            <a:r>
              <a:rPr lang="pl-PL" dirty="0" smtClean="0">
                <a:latin typeface="Consolas" panose="020B0609020204030204" pitchFamily="49" charset="0"/>
              </a:rPr>
              <a:t>(type name)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typeid</a:t>
            </a:r>
            <a:r>
              <a:rPr lang="pl-PL" dirty="0" smtClean="0">
                <a:latin typeface="Consolas" panose="020B0609020204030204" pitchFamily="49" charset="0"/>
              </a:rPr>
              <a:t>(expression)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56260"/>
            <a:ext cx="9692640" cy="739140"/>
          </a:xfrm>
        </p:spPr>
        <p:txBody>
          <a:bodyPr/>
          <a:lstStyle/>
          <a:p>
            <a:r>
              <a:rPr lang="pl-PL" dirty="0" smtClean="0"/>
              <a:t>Obtaining a class (type) name</a:t>
            </a:r>
            <a:endParaRPr lang="en-US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3333FF"/>
                </a:solidFill>
                <a:cs typeface="Arial" pitchFamily="34" charset="0"/>
              </a:rPr>
              <a:t>typeid</a:t>
            </a:r>
            <a:r>
              <a:rPr lang="en-US" sz="2400" b="1" dirty="0" smtClean="0"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expression</a:t>
            </a:r>
            <a:r>
              <a:rPr lang="en-US" sz="2400" b="1" dirty="0" smtClean="0">
                <a:cs typeface="Arial" pitchFamily="34" charset="0"/>
              </a:rPr>
              <a:t>)</a:t>
            </a:r>
            <a:r>
              <a:rPr lang="en-US" sz="2400" dirty="0" smtClean="0">
                <a:cs typeface="Arial" pitchFamily="34" charset="0"/>
              </a:rPr>
              <a:t>.name()</a:t>
            </a:r>
            <a:endParaRPr lang="pl-PL" sz="2400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cs typeface="Arial" pitchFamily="34" charset="0"/>
              </a:rPr>
              <a:t>Purpose:</a:t>
            </a:r>
          </a:p>
          <a:p>
            <a:pPr marL="0" indent="0">
              <a:buNone/>
            </a:pPr>
            <a:r>
              <a:rPr lang="en-US" sz="2400" dirty="0" smtClean="0">
                <a:cs typeface="Arial" pitchFamily="34" charset="0"/>
              </a:rPr>
              <a:t>Used to print the human-readable name of the type.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1073</TotalTime>
  <Words>347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Wingdings 2</vt:lpstr>
      <vt:lpstr>View</vt:lpstr>
      <vt:lpstr>Document</vt:lpstr>
      <vt:lpstr>Run-Time Type Information</vt:lpstr>
      <vt:lpstr>What does RTTI mean ?</vt:lpstr>
      <vt:lpstr>Purpose of RTTI</vt:lpstr>
      <vt:lpstr>How RTTI works ?</vt:lpstr>
      <vt:lpstr>Enabling RTTI in Visual Studio 2017</vt:lpstr>
      <vt:lpstr>dynamic_cast operator</vt:lpstr>
      <vt:lpstr>Example</vt:lpstr>
      <vt:lpstr>typeid operator</vt:lpstr>
      <vt:lpstr>Obtaining a class (type) name</vt:lpstr>
      <vt:lpstr>Example of typeid() use</vt:lpstr>
      <vt:lpstr>Example 2</vt:lpstr>
      <vt:lpstr>RTTI – laboratory assignment </vt:lpstr>
      <vt:lpstr>Sources of information: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Run-Time Type Information</dc:title>
  <dc:creator>Marek Paśnik</dc:creator>
  <cp:lastModifiedBy>Marek Paśnik</cp:lastModifiedBy>
  <cp:revision>20</cp:revision>
  <dcterms:created xsi:type="dcterms:W3CDTF">2017-11-18T22:09:05Z</dcterms:created>
  <dcterms:modified xsi:type="dcterms:W3CDTF">2017-11-21T12:35:34Z</dcterms:modified>
</cp:coreProperties>
</file>