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006C-E171-4E58-9BBB-A90504E75719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E066-8ED0-43D4-A5E7-F116EBD2AB0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FC39-2DDB-4B0A-BF0F-D246E8382D6F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8697-E1E5-4359-AA8D-B4E7B4CDAB0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8697-E1E5-4359-AA8D-B4E7B4CDAB06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0B23623-7F58-4EE6-BDF0-5EB7533134DE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59C70E6-6C27-47C3-B56D-C58F40D84728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Backbone of modern </a:t>
            </a:r>
          </a:p>
          <a:p>
            <a:r>
              <a:rPr lang="en-GB" dirty="0" smtClean="0"/>
              <a:t>computing and innovations </a:t>
            </a:r>
          </a:p>
          <a:p>
            <a:r>
              <a:rPr lang="en-GB" dirty="0" smtClean="0"/>
              <a:t>around the world</a:t>
            </a:r>
            <a:endParaRPr lang="de-DE" dirty="0"/>
          </a:p>
        </p:txBody>
      </p:sp>
      <p:pic>
        <p:nvPicPr>
          <p:cNvPr id="8" name="Picture 7" descr="ibm-logo-189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-27384"/>
            <a:ext cx="3515882" cy="263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History</a:t>
            </a:r>
          </a:p>
          <a:p>
            <a:pPr lvl="1"/>
            <a:r>
              <a:rPr lang="en-GB" dirty="0" smtClean="0"/>
              <a:t>Beginnings</a:t>
            </a:r>
          </a:p>
          <a:p>
            <a:pPr lvl="1"/>
            <a:r>
              <a:rPr lang="en-GB" dirty="0" smtClean="0"/>
              <a:t>Famous Inventions</a:t>
            </a:r>
          </a:p>
          <a:p>
            <a:pPr lvl="1"/>
            <a:r>
              <a:rPr lang="en-GB" dirty="0" smtClean="0"/>
              <a:t>Divisions and Projects</a:t>
            </a:r>
          </a:p>
          <a:p>
            <a:r>
              <a:rPr lang="en-GB" dirty="0" smtClean="0"/>
              <a:t>Mainframes</a:t>
            </a:r>
          </a:p>
          <a:p>
            <a:pPr lvl="1"/>
            <a:r>
              <a:rPr lang="en-GB" dirty="0" smtClean="0"/>
              <a:t>3xx Architecture</a:t>
            </a:r>
          </a:p>
          <a:p>
            <a:pPr lvl="1"/>
            <a:r>
              <a:rPr lang="en-GB" dirty="0" smtClean="0"/>
              <a:t>Z/Architecture</a:t>
            </a:r>
          </a:p>
          <a:p>
            <a:r>
              <a:rPr lang="en-GB" dirty="0" smtClean="0"/>
              <a:t>Usage</a:t>
            </a:r>
          </a:p>
          <a:p>
            <a:pPr lvl="1"/>
            <a:r>
              <a:rPr lang="en-GB" dirty="0" smtClean="0"/>
              <a:t>Deployments</a:t>
            </a:r>
          </a:p>
          <a:p>
            <a:pPr lvl="1"/>
            <a:r>
              <a:rPr lang="en-GB" dirty="0" smtClean="0"/>
              <a:t>Influences</a:t>
            </a:r>
          </a:p>
          <a:p>
            <a:pPr lvl="1"/>
            <a:r>
              <a:rPr lang="en-GB" dirty="0" smtClean="0"/>
              <a:t>Historical Reminders</a:t>
            </a:r>
          </a:p>
          <a:p>
            <a:pPr lvl="1"/>
            <a:r>
              <a:rPr lang="en-GB" dirty="0" smtClean="0"/>
              <a:t>Field Advancements</a:t>
            </a:r>
          </a:p>
          <a:p>
            <a:pPr lvl="1"/>
            <a:endParaRPr lang="en-GB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Founded in 1911 as CTR</a:t>
            </a:r>
          </a:p>
          <a:p>
            <a:r>
              <a:rPr lang="en-GB" dirty="0" smtClean="0"/>
              <a:t>Originally Headquartered in Endicott, NY</a:t>
            </a:r>
          </a:p>
          <a:p>
            <a:r>
              <a:rPr lang="en-GB" dirty="0" smtClean="0"/>
              <a:t>Renamed in 1924 as IBM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56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IBM</vt:lpstr>
      <vt:lpstr>Table of Contents</vt:lpstr>
      <vt:lpstr>History</vt:lpstr>
      <vt:lpstr>Beginnings of IBM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Lu Raine</dc:creator>
  <cp:lastModifiedBy>Lu Raine</cp:lastModifiedBy>
  <cp:revision>44</cp:revision>
  <dcterms:created xsi:type="dcterms:W3CDTF">2022-11-14T08:53:13Z</dcterms:created>
  <dcterms:modified xsi:type="dcterms:W3CDTF">2022-11-18T09:02:55Z</dcterms:modified>
</cp:coreProperties>
</file>