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0" r:id="rId2"/>
    <p:sldId id="262" r:id="rId3"/>
    <p:sldId id="274" r:id="rId4"/>
    <p:sldId id="275" r:id="rId5"/>
    <p:sldId id="279" r:id="rId6"/>
    <p:sldId id="280" r:id="rId7"/>
    <p:sldId id="281" r:id="rId8"/>
    <p:sldId id="276" r:id="rId9"/>
    <p:sldId id="277" r:id="rId10"/>
    <p:sldId id="27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8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44" autoAdjust="0"/>
    <p:restoredTop sz="94660"/>
  </p:normalViewPr>
  <p:slideViewPr>
    <p:cSldViewPr>
      <p:cViewPr varScale="1">
        <p:scale>
          <a:sx n="115" d="100"/>
          <a:sy n="115" d="100"/>
        </p:scale>
        <p:origin x="121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FF52D9-C976-411F-B15F-2B63A6965108}" type="datetimeFigureOut">
              <a:rPr lang="en-US" smtClean="0"/>
              <a:t>09-Sep-20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0B8B6E-196F-49EF-BE3C-94D918437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65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B8B6E-196F-49EF-BE3C-94D918437D4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71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3B9EF-BE4D-4C68-A5B6-58D45192479C}" type="datetimeFigureOut">
              <a:rPr lang="en-US" smtClean="0"/>
              <a:t>09-Sep-20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A58C-8CC2-4EF5-AC8C-DA1ABC8C1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72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3B9EF-BE4D-4C68-A5B6-58D45192479C}" type="datetimeFigureOut">
              <a:rPr lang="en-US" smtClean="0"/>
              <a:t>09-Sep-20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A58C-8CC2-4EF5-AC8C-DA1ABC8C1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18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3B9EF-BE4D-4C68-A5B6-58D45192479C}" type="datetimeFigureOut">
              <a:rPr lang="en-US" smtClean="0"/>
              <a:t>09-Sep-20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A58C-8CC2-4EF5-AC8C-DA1ABC8C1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03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3B9EF-BE4D-4C68-A5B6-58D45192479C}" type="datetimeFigureOut">
              <a:rPr lang="en-US" smtClean="0"/>
              <a:t>09-Sep-20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A58C-8CC2-4EF5-AC8C-DA1ABC8C1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590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3B9EF-BE4D-4C68-A5B6-58D45192479C}" type="datetimeFigureOut">
              <a:rPr lang="en-US" smtClean="0"/>
              <a:t>09-Sep-20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A58C-8CC2-4EF5-AC8C-DA1ABC8C1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85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3B9EF-BE4D-4C68-A5B6-58D45192479C}" type="datetimeFigureOut">
              <a:rPr lang="en-US" smtClean="0"/>
              <a:t>09-Sep-20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A58C-8CC2-4EF5-AC8C-DA1ABC8C1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63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3B9EF-BE4D-4C68-A5B6-58D45192479C}" type="datetimeFigureOut">
              <a:rPr lang="en-US" smtClean="0"/>
              <a:t>09-Sep-20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A58C-8CC2-4EF5-AC8C-DA1ABC8C1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038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3B9EF-BE4D-4C68-A5B6-58D45192479C}" type="datetimeFigureOut">
              <a:rPr lang="en-US" smtClean="0"/>
              <a:t>09-Sep-20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A58C-8CC2-4EF5-AC8C-DA1ABC8C1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49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3B9EF-BE4D-4C68-A5B6-58D45192479C}" type="datetimeFigureOut">
              <a:rPr lang="en-US" smtClean="0"/>
              <a:t>09-Sep-20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A58C-8CC2-4EF5-AC8C-DA1ABC8C1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94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3B9EF-BE4D-4C68-A5B6-58D45192479C}" type="datetimeFigureOut">
              <a:rPr lang="en-US" smtClean="0"/>
              <a:t>09-Sep-20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A58C-8CC2-4EF5-AC8C-DA1ABC8C1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033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3B9EF-BE4D-4C68-A5B6-58D45192479C}" type="datetimeFigureOut">
              <a:rPr lang="en-US" smtClean="0"/>
              <a:t>09-Sep-20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A58C-8CC2-4EF5-AC8C-DA1ABC8C1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103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3B9EF-BE4D-4C68-A5B6-58D45192479C}" type="datetimeFigureOut">
              <a:rPr lang="en-US" smtClean="0"/>
              <a:t>09-Sep-20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EA58C-8CC2-4EF5-AC8C-DA1ABC8C1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96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76600" y="634425"/>
            <a:ext cx="43891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ngel Tears Neue Personal Us" panose="02000400000000000000" pitchFamily="2" charset="0"/>
              </a:rPr>
              <a:t>Welcome to the Presentation</a:t>
            </a:r>
            <a:endParaRPr lang="en-US" sz="3200" dirty="0">
              <a:latin typeface="Angel Tears Neue Personal Us" panose="02000400000000000000" pitchFamily="2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459480" y="1676400"/>
            <a:ext cx="3931920" cy="0"/>
          </a:xfrm>
          <a:prstGeom prst="line">
            <a:avLst/>
          </a:prstGeom>
          <a:effectLst>
            <a:glow rad="38100">
              <a:schemeClr val="accent5">
                <a:satMod val="175000"/>
                <a:alpha val="63000"/>
              </a:schemeClr>
            </a:glow>
            <a:outerShdw blurRad="139700" dist="88900" dir="5160000" sx="102000" sy="102000" algn="ctr" rotWithShape="0">
              <a:srgbClr val="000000">
                <a:alpha val="64000"/>
              </a:srgbClr>
            </a:outerShdw>
            <a:softEdge rad="0"/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459480" y="1828800"/>
            <a:ext cx="3931920" cy="0"/>
          </a:xfrm>
          <a:prstGeom prst="line">
            <a:avLst/>
          </a:prstGeom>
          <a:effectLst>
            <a:glow rad="38100">
              <a:schemeClr val="accent5">
                <a:satMod val="175000"/>
                <a:alpha val="63000"/>
              </a:schemeClr>
            </a:glow>
            <a:outerShdw blurRad="139700" dist="88900" dir="5160000" sx="102000" sy="102000" algn="ctr" rotWithShape="0">
              <a:srgbClr val="000000">
                <a:alpha val="64000"/>
              </a:srgbClr>
            </a:outerShdw>
            <a:softEdge rad="0"/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822" y="3811726"/>
            <a:ext cx="3352800" cy="33528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093719" y="205740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GB" sz="3600" b="1" dirty="0">
                <a:solidFill>
                  <a:srgbClr val="00D8BF"/>
                </a:solidFill>
              </a:rPr>
              <a:t>PATIENT MANAGEMENT SYSTEM FOR DOCTORS</a:t>
            </a:r>
          </a:p>
        </p:txBody>
      </p:sp>
    </p:spTree>
    <p:extLst>
      <p:ext uri="{BB962C8B-B14F-4D97-AF65-F5344CB8AC3E}">
        <p14:creationId xmlns:p14="http://schemas.microsoft.com/office/powerpoint/2010/main" val="221744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>
        <p14:reveal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5" y="0"/>
            <a:ext cx="90762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11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8229600" cy="1143000"/>
          </a:xfrm>
          <a:noFill/>
        </p:spPr>
        <p:txBody>
          <a:bodyPr/>
          <a:lstStyle/>
          <a:p>
            <a:r>
              <a:rPr lang="en-US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b="1" u="sng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163" y="1066800"/>
            <a:ext cx="3321811" cy="8080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270328"/>
            <a:ext cx="1096992" cy="109699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609407" y="2526436"/>
            <a:ext cx="30604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 smtClean="0"/>
              <a:t>ETHIC- 16301200</a:t>
            </a:r>
            <a:endParaRPr lang="en-GB" sz="3200" b="1" dirty="0"/>
          </a:p>
        </p:txBody>
      </p:sp>
      <p:sp>
        <p:nvSpPr>
          <p:cNvPr id="13" name="Right Arrow 12"/>
          <p:cNvSpPr/>
          <p:nvPr/>
        </p:nvSpPr>
        <p:spPr>
          <a:xfrm>
            <a:off x="3886200" y="2757720"/>
            <a:ext cx="484909" cy="62975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3842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" y="0"/>
            <a:ext cx="916305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72947" y="6260068"/>
            <a:ext cx="1588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EER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819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590"/>
            <a:ext cx="9144000" cy="68765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400800" y="5607841"/>
            <a:ext cx="2469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RELATION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52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5695"/>
            <a:ext cx="9144000" cy="599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43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52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</p:spPr>
      </p:pic>
    </p:spTree>
    <p:extLst>
      <p:ext uri="{BB962C8B-B14F-4D97-AF65-F5344CB8AC3E}">
        <p14:creationId xmlns:p14="http://schemas.microsoft.com/office/powerpoint/2010/main" val="290626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3429000"/>
            <a:ext cx="3429000" cy="3429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60935"/>
            <a:ext cx="6770975" cy="381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62800" y="3733800"/>
            <a:ext cx="17526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597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91083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828800" y="6324600"/>
            <a:ext cx="5867400" cy="5862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12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17</Words>
  <Application>Microsoft Office PowerPoint</Application>
  <PresentationFormat>On-screen Show (4:3)</PresentationFormat>
  <Paragraphs>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Angel Tears Neue Personal Us</vt:lpstr>
      <vt:lpstr>Arial</vt:lpstr>
      <vt:lpstr>Calibri</vt:lpstr>
      <vt:lpstr>Times New Roman</vt:lpstr>
      <vt:lpstr>Office Theme</vt:lpstr>
      <vt:lpstr>PowerPoint Presentation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Requirements</dc:title>
  <dc:creator>user</dc:creator>
  <cp:lastModifiedBy>Ahsan Habib Ethic</cp:lastModifiedBy>
  <cp:revision>26</cp:revision>
  <dcterms:created xsi:type="dcterms:W3CDTF">2018-10-29T17:08:40Z</dcterms:created>
  <dcterms:modified xsi:type="dcterms:W3CDTF">2020-09-09T10:54:48Z</dcterms:modified>
</cp:coreProperties>
</file>